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notesMasterIdLst>
    <p:notesMasterId r:id="rId76"/>
  </p:notesMasterIdLst>
  <p:sldIdLst>
    <p:sldId id="256" r:id="rId2"/>
    <p:sldId id="332" r:id="rId3"/>
    <p:sldId id="282" r:id="rId4"/>
    <p:sldId id="283" r:id="rId5"/>
    <p:sldId id="258" r:id="rId6"/>
    <p:sldId id="270" r:id="rId7"/>
    <p:sldId id="271" r:id="rId8"/>
    <p:sldId id="272" r:id="rId9"/>
    <p:sldId id="273" r:id="rId10"/>
    <p:sldId id="274" r:id="rId11"/>
    <p:sldId id="275" r:id="rId12"/>
    <p:sldId id="276" r:id="rId13"/>
    <p:sldId id="277" r:id="rId14"/>
    <p:sldId id="269" r:id="rId15"/>
    <p:sldId id="268" r:id="rId16"/>
    <p:sldId id="328" r:id="rId17"/>
    <p:sldId id="285" r:id="rId18"/>
    <p:sldId id="286" r:id="rId19"/>
    <p:sldId id="289" r:id="rId20"/>
    <p:sldId id="287" r:id="rId21"/>
    <p:sldId id="288" r:id="rId22"/>
    <p:sldId id="260" r:id="rId23"/>
    <p:sldId id="334" r:id="rId24"/>
    <p:sldId id="336" r:id="rId25"/>
    <p:sldId id="337" r:id="rId26"/>
    <p:sldId id="338" r:id="rId27"/>
    <p:sldId id="339" r:id="rId28"/>
    <p:sldId id="340" r:id="rId29"/>
    <p:sldId id="341" r:id="rId30"/>
    <p:sldId id="342" r:id="rId31"/>
    <p:sldId id="343" r:id="rId32"/>
    <p:sldId id="261" r:id="rId33"/>
    <p:sldId id="344" r:id="rId34"/>
    <p:sldId id="264" r:id="rId35"/>
    <p:sldId id="266" r:id="rId36"/>
    <p:sldId id="318" r:id="rId37"/>
    <p:sldId id="319" r:id="rId38"/>
    <p:sldId id="320" r:id="rId39"/>
    <p:sldId id="321" r:id="rId40"/>
    <p:sldId id="322" r:id="rId41"/>
    <p:sldId id="323" r:id="rId42"/>
    <p:sldId id="324" r:id="rId43"/>
    <p:sldId id="325" r:id="rId44"/>
    <p:sldId id="326" r:id="rId45"/>
    <p:sldId id="265" r:id="rId46"/>
    <p:sldId id="330" r:id="rId47"/>
    <p:sldId id="329" r:id="rId48"/>
    <p:sldId id="291" r:id="rId49"/>
    <p:sldId id="292" r:id="rId50"/>
    <p:sldId id="293" r:id="rId51"/>
    <p:sldId id="294" r:id="rId52"/>
    <p:sldId id="295" r:id="rId53"/>
    <p:sldId id="296" r:id="rId54"/>
    <p:sldId id="297" r:id="rId55"/>
    <p:sldId id="298" r:id="rId56"/>
    <p:sldId id="299" r:id="rId57"/>
    <p:sldId id="300" r:id="rId58"/>
    <p:sldId id="301" r:id="rId59"/>
    <p:sldId id="302" r:id="rId60"/>
    <p:sldId id="303" r:id="rId61"/>
    <p:sldId id="304" r:id="rId62"/>
    <p:sldId id="305" r:id="rId63"/>
    <p:sldId id="306" r:id="rId64"/>
    <p:sldId id="307" r:id="rId65"/>
    <p:sldId id="308" r:id="rId66"/>
    <p:sldId id="309" r:id="rId67"/>
    <p:sldId id="310" r:id="rId68"/>
    <p:sldId id="311" r:id="rId69"/>
    <p:sldId id="312" r:id="rId70"/>
    <p:sldId id="313" r:id="rId71"/>
    <p:sldId id="314" r:id="rId72"/>
    <p:sldId id="315" r:id="rId73"/>
    <p:sldId id="316" r:id="rId74"/>
    <p:sldId id="317" r:id="rId7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1" d="100"/>
          <a:sy n="61" d="100"/>
        </p:scale>
        <p:origin x="843"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iagrams/_rels/data1.xml.rels><?xml version="1.0" encoding="UTF-8" standalone="yes"?>
<Relationships xmlns="http://schemas.openxmlformats.org/package/2006/relationships"><Relationship Id="rId1" Type="http://schemas.openxmlformats.org/officeDocument/2006/relationships/hyperlink" Target="https://www.incometaxindia.gov.in/Pages/faqs.aspx?k=FAQs%20on%20Tax%20Deducted%20at%20Source(TDS)"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https://www.incometaxindia.gov.in/Pages/faqs.aspx?k=FAQs%20on%20Tax%20Deducted%20at%20Source(TDS)" TargetMode="Externa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D60F79-93DF-4C80-BDB3-9B220F53937B}" type="doc">
      <dgm:prSet loTypeId="urn:microsoft.com/office/officeart/2005/8/layout/hList1" loCatId="list" qsTypeId="urn:microsoft.com/office/officeart/2005/8/quickstyle/3d2#11" qsCatId="3D" csTypeId="urn:microsoft.com/office/officeart/2005/8/colors/accent3_2" csCatId="accent3" phldr="1"/>
      <dgm:spPr/>
      <dgm:t>
        <a:bodyPr/>
        <a:lstStyle/>
        <a:p>
          <a:endParaRPr lang="en-US"/>
        </a:p>
      </dgm:t>
    </dgm:pt>
    <dgm:pt modelId="{2461D577-AAAE-4EF5-9071-44B8868520DD}">
      <dgm:prSet phldrT="[Text]"/>
      <dgm:spPr/>
      <dgm:t>
        <a:bodyPr/>
        <a:lstStyle/>
        <a:p>
          <a:r>
            <a:rPr lang="en-US" b="1" i="0" dirty="0"/>
            <a:t>Disallowance of expenditure</a:t>
          </a:r>
          <a:endParaRPr lang="en-US" dirty="0"/>
        </a:p>
      </dgm:t>
    </dgm:pt>
    <dgm:pt modelId="{9734A641-6F68-4713-809E-AD5BB735AC1B}" type="parTrans" cxnId="{2BDD6304-B324-46FE-88EB-5A77B95B304B}">
      <dgm:prSet/>
      <dgm:spPr/>
      <dgm:t>
        <a:bodyPr/>
        <a:lstStyle/>
        <a:p>
          <a:endParaRPr lang="en-US"/>
        </a:p>
      </dgm:t>
    </dgm:pt>
    <dgm:pt modelId="{F6AA74F4-8527-4063-8708-B90D27A49421}" type="sibTrans" cxnId="{2BDD6304-B324-46FE-88EB-5A77B95B304B}">
      <dgm:prSet/>
      <dgm:spPr/>
      <dgm:t>
        <a:bodyPr/>
        <a:lstStyle/>
        <a:p>
          <a:endParaRPr lang="en-US"/>
        </a:p>
      </dgm:t>
    </dgm:pt>
    <dgm:pt modelId="{BEB17833-E7A2-4689-96C0-3622C47DF6ED}">
      <dgm:prSet phldrT="[Text]"/>
      <dgm:spPr/>
      <dgm:t>
        <a:bodyPr/>
        <a:lstStyle/>
        <a:p>
          <a:r>
            <a:rPr lang="en-US" b="0" i="0" u="sng" dirty="0">
              <a:solidFill>
                <a:schemeClr val="tx1"/>
              </a:solidFill>
              <a:hlinkClick xmlns:r="http://schemas.openxmlformats.org/officeDocument/2006/relationships" r:id="rId1"/>
            </a:rPr>
            <a:t>section 40(a)(</a:t>
          </a:r>
          <a:r>
            <a:rPr lang="en-US" b="0" i="0" u="sng" dirty="0" err="1">
              <a:solidFill>
                <a:schemeClr val="tx1"/>
              </a:solidFill>
              <a:hlinkClick xmlns:r="http://schemas.openxmlformats.org/officeDocument/2006/relationships" r:id="rId1"/>
            </a:rPr>
            <a:t>i</a:t>
          </a:r>
          <a:r>
            <a:rPr lang="en-US" b="0" i="0" u="sng" dirty="0">
              <a:solidFill>
                <a:schemeClr val="tx1"/>
              </a:solidFill>
              <a:hlinkClick xmlns:r="http://schemas.openxmlformats.org/officeDocument/2006/relationships" r:id="rId1"/>
            </a:rPr>
            <a:t>)</a:t>
          </a:r>
          <a:endParaRPr lang="en-US" u="sng" dirty="0">
            <a:solidFill>
              <a:schemeClr val="tx1"/>
            </a:solidFill>
          </a:endParaRPr>
        </a:p>
      </dgm:t>
    </dgm:pt>
    <dgm:pt modelId="{3772B417-FB29-4623-B22D-1DC2B770C763}" type="parTrans" cxnId="{F7FDA50E-6849-48A0-BDC5-95D20FD5201A}">
      <dgm:prSet/>
      <dgm:spPr/>
      <dgm:t>
        <a:bodyPr/>
        <a:lstStyle/>
        <a:p>
          <a:endParaRPr lang="en-US"/>
        </a:p>
      </dgm:t>
    </dgm:pt>
    <dgm:pt modelId="{26ABD76D-CA90-4B92-A685-5200A33DF49B}" type="sibTrans" cxnId="{F7FDA50E-6849-48A0-BDC5-95D20FD5201A}">
      <dgm:prSet/>
      <dgm:spPr/>
      <dgm:t>
        <a:bodyPr/>
        <a:lstStyle/>
        <a:p>
          <a:endParaRPr lang="en-US"/>
        </a:p>
      </dgm:t>
    </dgm:pt>
    <dgm:pt modelId="{D46F8D8D-3E27-49AE-904A-2C05784131F4}">
      <dgm:prSet phldrT="[Text]"/>
      <dgm:spPr/>
      <dgm:t>
        <a:bodyPr/>
        <a:lstStyle/>
        <a:p>
          <a:r>
            <a:rPr lang="en-US" b="0" i="0" u="sng" dirty="0">
              <a:solidFill>
                <a:schemeClr val="tx1"/>
              </a:solidFill>
              <a:hlinkClick xmlns:r="http://schemas.openxmlformats.org/officeDocument/2006/relationships" r:id="rId1"/>
            </a:rPr>
            <a:t>section 40(a)(</a:t>
          </a:r>
          <a:r>
            <a:rPr lang="en-US" b="0" i="0" u="sng" dirty="0" err="1">
              <a:solidFill>
                <a:schemeClr val="tx1"/>
              </a:solidFill>
              <a:hlinkClick xmlns:r="http://schemas.openxmlformats.org/officeDocument/2006/relationships" r:id="rId1"/>
            </a:rPr>
            <a:t>ia</a:t>
          </a:r>
          <a:r>
            <a:rPr lang="en-US" b="0" i="0" u="sng" dirty="0">
              <a:solidFill>
                <a:schemeClr val="tx1"/>
              </a:solidFill>
              <a:hlinkClick xmlns:r="http://schemas.openxmlformats.org/officeDocument/2006/relationships" r:id="rId1"/>
            </a:rPr>
            <a:t>)</a:t>
          </a:r>
          <a:endParaRPr lang="en-US" u="sng" dirty="0">
            <a:solidFill>
              <a:schemeClr val="tx1"/>
            </a:solidFill>
          </a:endParaRPr>
        </a:p>
      </dgm:t>
    </dgm:pt>
    <dgm:pt modelId="{FC56461D-9588-48E1-A0E0-2855005C196E}" type="parTrans" cxnId="{B138772F-EB7B-4F13-A06B-67320E6996D2}">
      <dgm:prSet/>
      <dgm:spPr/>
      <dgm:t>
        <a:bodyPr/>
        <a:lstStyle/>
        <a:p>
          <a:endParaRPr lang="en-US"/>
        </a:p>
      </dgm:t>
    </dgm:pt>
    <dgm:pt modelId="{7CA972CC-9A33-44F1-A8E0-54126C05829C}" type="sibTrans" cxnId="{B138772F-EB7B-4F13-A06B-67320E6996D2}">
      <dgm:prSet/>
      <dgm:spPr/>
      <dgm:t>
        <a:bodyPr/>
        <a:lstStyle/>
        <a:p>
          <a:endParaRPr lang="en-US"/>
        </a:p>
      </dgm:t>
    </dgm:pt>
    <dgm:pt modelId="{782A01C9-E968-484C-B3EB-645005167C2C}">
      <dgm:prSet phldrT="[Text]"/>
      <dgm:spPr/>
      <dgm:t>
        <a:bodyPr/>
        <a:lstStyle/>
        <a:p>
          <a:r>
            <a:rPr lang="en-US" b="1" i="0" dirty="0"/>
            <a:t>Levy of interest</a:t>
          </a:r>
          <a:endParaRPr lang="en-US" dirty="0"/>
        </a:p>
      </dgm:t>
    </dgm:pt>
    <dgm:pt modelId="{66CD1487-9F86-4920-9353-0B6B98372C91}" type="parTrans" cxnId="{33B61313-316F-465E-AA08-0660C1CB7F60}">
      <dgm:prSet/>
      <dgm:spPr/>
      <dgm:t>
        <a:bodyPr/>
        <a:lstStyle/>
        <a:p>
          <a:endParaRPr lang="en-US"/>
        </a:p>
      </dgm:t>
    </dgm:pt>
    <dgm:pt modelId="{6BC9CE6E-6522-439E-8845-874C772732C6}" type="sibTrans" cxnId="{33B61313-316F-465E-AA08-0660C1CB7F60}">
      <dgm:prSet/>
      <dgm:spPr/>
      <dgm:t>
        <a:bodyPr/>
        <a:lstStyle/>
        <a:p>
          <a:endParaRPr lang="en-US"/>
        </a:p>
      </dgm:t>
    </dgm:pt>
    <dgm:pt modelId="{DEB54975-8B93-4641-86F0-21F180C61A56}">
      <dgm:prSet phldrT="[Text]"/>
      <dgm:spPr/>
      <dgm:t>
        <a:bodyPr/>
        <a:lstStyle/>
        <a:p>
          <a:r>
            <a:rPr lang="en-US" dirty="0">
              <a:hlinkClick xmlns:r="http://schemas.openxmlformats.org/officeDocument/2006/relationships" r:id="rId1"/>
            </a:rPr>
            <a:t>Section 201(1A)</a:t>
          </a:r>
        </a:p>
      </dgm:t>
    </dgm:pt>
    <dgm:pt modelId="{D23CF87A-E31F-4AED-A604-D80CF4D51939}" type="parTrans" cxnId="{75A8D3C6-8846-42D3-B196-B4EB9DE1EB43}">
      <dgm:prSet/>
      <dgm:spPr/>
      <dgm:t>
        <a:bodyPr/>
        <a:lstStyle/>
        <a:p>
          <a:endParaRPr lang="en-US"/>
        </a:p>
      </dgm:t>
    </dgm:pt>
    <dgm:pt modelId="{B596CE01-E810-4FC3-9DEF-ADD81B769387}" type="sibTrans" cxnId="{75A8D3C6-8846-42D3-B196-B4EB9DE1EB43}">
      <dgm:prSet/>
      <dgm:spPr/>
      <dgm:t>
        <a:bodyPr/>
        <a:lstStyle/>
        <a:p>
          <a:endParaRPr lang="en-US"/>
        </a:p>
      </dgm:t>
    </dgm:pt>
    <dgm:pt modelId="{16B2817F-12EF-45E8-A586-E5595408B1BB}">
      <dgm:prSet phldrT="[Text]"/>
      <dgm:spPr/>
      <dgm:t>
        <a:bodyPr/>
        <a:lstStyle/>
        <a:p>
          <a:r>
            <a:rPr lang="en-US" b="1" i="0" dirty="0"/>
            <a:t>Levy of Penalty</a:t>
          </a:r>
          <a:endParaRPr lang="en-US" dirty="0"/>
        </a:p>
      </dgm:t>
    </dgm:pt>
    <dgm:pt modelId="{BE106CE8-E263-4F57-B767-68BC5B68EE8D}" type="parTrans" cxnId="{0838EAA3-FB08-406D-A7C4-FEF887DDFCE0}">
      <dgm:prSet/>
      <dgm:spPr/>
      <dgm:t>
        <a:bodyPr/>
        <a:lstStyle/>
        <a:p>
          <a:endParaRPr lang="en-US"/>
        </a:p>
      </dgm:t>
    </dgm:pt>
    <dgm:pt modelId="{AAAD4E74-78FC-4953-A18F-CED3A9EC8652}" type="sibTrans" cxnId="{0838EAA3-FB08-406D-A7C4-FEF887DDFCE0}">
      <dgm:prSet/>
      <dgm:spPr/>
      <dgm:t>
        <a:bodyPr/>
        <a:lstStyle/>
        <a:p>
          <a:endParaRPr lang="en-US"/>
        </a:p>
      </dgm:t>
    </dgm:pt>
    <dgm:pt modelId="{A06BE12D-6DAA-4CA8-B3AB-03525B73310A}">
      <dgm:prSet phldrT="[Text]"/>
      <dgm:spPr/>
      <dgm:t>
        <a:bodyPr/>
        <a:lstStyle/>
        <a:p>
          <a:r>
            <a:rPr lang="en-US" dirty="0">
              <a:hlinkClick xmlns:r="http://schemas.openxmlformats.org/officeDocument/2006/relationships" r:id="rId1"/>
            </a:rPr>
            <a:t>section 271C</a:t>
          </a:r>
        </a:p>
      </dgm:t>
    </dgm:pt>
    <dgm:pt modelId="{56468EEE-E86C-43B7-AC91-4E12DD270B01}" type="parTrans" cxnId="{B18C6D61-9C74-4BC1-884F-C3141A25B830}">
      <dgm:prSet/>
      <dgm:spPr/>
      <dgm:t>
        <a:bodyPr/>
        <a:lstStyle/>
        <a:p>
          <a:endParaRPr lang="en-US"/>
        </a:p>
      </dgm:t>
    </dgm:pt>
    <dgm:pt modelId="{39F19DC3-89DA-4F9A-9B10-04952AB8B809}" type="sibTrans" cxnId="{B18C6D61-9C74-4BC1-884F-C3141A25B830}">
      <dgm:prSet/>
      <dgm:spPr/>
      <dgm:t>
        <a:bodyPr/>
        <a:lstStyle/>
        <a:p>
          <a:endParaRPr lang="en-US"/>
        </a:p>
      </dgm:t>
    </dgm:pt>
    <dgm:pt modelId="{174238B9-8564-414B-A1AA-BC26487B2892}">
      <dgm:prSet phldrT="[Text]"/>
      <dgm:spPr/>
      <dgm:t>
        <a:bodyPr/>
        <a:lstStyle/>
        <a:p>
          <a:r>
            <a:rPr lang="en-US" dirty="0">
              <a:hlinkClick xmlns:r="http://schemas.openxmlformats.org/officeDocument/2006/relationships" r:id="rId1"/>
            </a:rPr>
            <a:t>Section 58(1A)</a:t>
          </a:r>
          <a:endParaRPr lang="en-US" dirty="0"/>
        </a:p>
      </dgm:t>
    </dgm:pt>
    <dgm:pt modelId="{D11A7420-100D-4E07-8409-D871AC4DDDD0}" type="parTrans" cxnId="{727DBB81-7ADD-4266-9960-39913DDCD085}">
      <dgm:prSet/>
      <dgm:spPr/>
      <dgm:t>
        <a:bodyPr/>
        <a:lstStyle/>
        <a:p>
          <a:endParaRPr lang="en-US"/>
        </a:p>
      </dgm:t>
    </dgm:pt>
    <dgm:pt modelId="{A6F153A0-A5BC-4E77-A939-2C2C7521BDC1}" type="sibTrans" cxnId="{727DBB81-7ADD-4266-9960-39913DDCD085}">
      <dgm:prSet/>
      <dgm:spPr/>
      <dgm:t>
        <a:bodyPr/>
        <a:lstStyle/>
        <a:p>
          <a:endParaRPr lang="en-US"/>
        </a:p>
      </dgm:t>
    </dgm:pt>
    <dgm:pt modelId="{06F5C290-1FDA-4DAC-8019-BEC453BA64F3}">
      <dgm:prSet phldrT="[Text]"/>
      <dgm:spPr/>
      <dgm:t>
        <a:bodyPr/>
        <a:lstStyle/>
        <a:p>
          <a:r>
            <a:rPr lang="en-US" b="1" i="0" dirty="0"/>
            <a:t>Prosecution</a:t>
          </a:r>
          <a:r>
            <a:rPr lang="en-US" dirty="0"/>
            <a:t> </a:t>
          </a:r>
        </a:p>
      </dgm:t>
    </dgm:pt>
    <dgm:pt modelId="{F50E9C0B-26A3-4242-96B0-606C9919D385}" type="parTrans" cxnId="{DFBFA7D4-6787-4E75-BFF2-FF32F0917216}">
      <dgm:prSet/>
      <dgm:spPr/>
      <dgm:t>
        <a:bodyPr/>
        <a:lstStyle/>
        <a:p>
          <a:endParaRPr lang="en-US"/>
        </a:p>
      </dgm:t>
    </dgm:pt>
    <dgm:pt modelId="{311A88C8-80E4-4BB7-AF7C-AE18BD7439A1}" type="sibTrans" cxnId="{DFBFA7D4-6787-4E75-BFF2-FF32F0917216}">
      <dgm:prSet/>
      <dgm:spPr/>
      <dgm:t>
        <a:bodyPr/>
        <a:lstStyle/>
        <a:p>
          <a:endParaRPr lang="en-US"/>
        </a:p>
      </dgm:t>
    </dgm:pt>
    <dgm:pt modelId="{8044E8AA-C552-4A64-A878-0B850829BC21}">
      <dgm:prSet phldrT="[Text]"/>
      <dgm:spPr/>
      <dgm:t>
        <a:bodyPr/>
        <a:lstStyle/>
        <a:p>
          <a:r>
            <a:rPr lang="en-US" b="0" i="0">
              <a:solidFill>
                <a:schemeClr val="tx1"/>
              </a:solidFill>
              <a:hlinkClick xmlns:r="http://schemas.openxmlformats.org/officeDocument/2006/relationships" r:id="rId1"/>
            </a:rPr>
            <a:t>Section 276 B</a:t>
          </a:r>
          <a:endParaRPr lang="en-US" b="0" i="0" dirty="0">
            <a:solidFill>
              <a:schemeClr val="tx1"/>
            </a:solidFill>
            <a:hlinkClick xmlns:r="http://schemas.openxmlformats.org/officeDocument/2006/relationships" r:id="rId1"/>
          </a:endParaRPr>
        </a:p>
      </dgm:t>
    </dgm:pt>
    <dgm:pt modelId="{8A28ECED-3F4D-4575-AC9A-E364C5A8339B}" type="parTrans" cxnId="{ADB01D3E-7942-440E-BA76-45997FA42C18}">
      <dgm:prSet/>
      <dgm:spPr/>
      <dgm:t>
        <a:bodyPr/>
        <a:lstStyle/>
        <a:p>
          <a:endParaRPr lang="en-US"/>
        </a:p>
      </dgm:t>
    </dgm:pt>
    <dgm:pt modelId="{3DDFCACE-2F5E-4F26-8823-B6E08268FE6B}" type="sibTrans" cxnId="{ADB01D3E-7942-440E-BA76-45997FA42C18}">
      <dgm:prSet/>
      <dgm:spPr/>
      <dgm:t>
        <a:bodyPr/>
        <a:lstStyle/>
        <a:p>
          <a:endParaRPr lang="en-US"/>
        </a:p>
      </dgm:t>
    </dgm:pt>
    <dgm:pt modelId="{AC03ADEA-F7B0-40BB-AAF2-DA7DDCDD8758}">
      <dgm:prSet phldrT="[Text]"/>
      <dgm:spPr/>
      <dgm:t>
        <a:bodyPr/>
        <a:lstStyle/>
        <a:p>
          <a:r>
            <a:rPr lang="en-US" dirty="0">
              <a:hlinkClick xmlns:r="http://schemas.openxmlformats.org/officeDocument/2006/relationships" r:id="rId1"/>
            </a:rPr>
            <a:t>Section 234E</a:t>
          </a:r>
        </a:p>
      </dgm:t>
    </dgm:pt>
    <dgm:pt modelId="{1335049B-2E81-4BAC-B320-E91CF3E21694}" type="parTrans" cxnId="{D442365F-AF0E-43B3-BF48-7DE014BCBAC6}">
      <dgm:prSet/>
      <dgm:spPr/>
      <dgm:t>
        <a:bodyPr/>
        <a:lstStyle/>
        <a:p>
          <a:endParaRPr lang="en-US"/>
        </a:p>
      </dgm:t>
    </dgm:pt>
    <dgm:pt modelId="{1EEEEAB6-81B2-448C-8D2D-9702825AB3AC}" type="sibTrans" cxnId="{D442365F-AF0E-43B3-BF48-7DE014BCBAC6}">
      <dgm:prSet/>
      <dgm:spPr/>
      <dgm:t>
        <a:bodyPr/>
        <a:lstStyle/>
        <a:p>
          <a:endParaRPr lang="en-US"/>
        </a:p>
      </dgm:t>
    </dgm:pt>
    <dgm:pt modelId="{31201096-D47A-4E7C-BF0D-EE76E25BAC71}">
      <dgm:prSet phldrT="[Text]"/>
      <dgm:spPr/>
      <dgm:t>
        <a:bodyPr/>
        <a:lstStyle/>
        <a:p>
          <a:r>
            <a:rPr lang="en-US" dirty="0">
              <a:hlinkClick xmlns:r="http://schemas.openxmlformats.org/officeDocument/2006/relationships" r:id="rId1"/>
            </a:rPr>
            <a:t>Section 270A</a:t>
          </a:r>
        </a:p>
      </dgm:t>
    </dgm:pt>
    <dgm:pt modelId="{B83190DD-7491-44BB-984D-A9AA8F63FEA6}" type="parTrans" cxnId="{77661B41-D122-44EB-92CC-76BCF5DBEDC5}">
      <dgm:prSet/>
      <dgm:spPr/>
    </dgm:pt>
    <dgm:pt modelId="{71BC0FFE-4044-4F5C-A1FC-DC8ECB1B8354}" type="sibTrans" cxnId="{77661B41-D122-44EB-92CC-76BCF5DBEDC5}">
      <dgm:prSet/>
      <dgm:spPr/>
    </dgm:pt>
    <dgm:pt modelId="{3F46B6FB-0718-4604-B4FD-50E95ADF66FC}">
      <dgm:prSet phldrT="[Text]"/>
      <dgm:spPr/>
      <dgm:t>
        <a:bodyPr/>
        <a:lstStyle/>
        <a:p>
          <a:r>
            <a:rPr lang="en-US" dirty="0">
              <a:hlinkClick xmlns:r="http://schemas.openxmlformats.org/officeDocument/2006/relationships" r:id="rId1"/>
            </a:rPr>
            <a:t>Section 271H</a:t>
          </a:r>
        </a:p>
      </dgm:t>
    </dgm:pt>
    <dgm:pt modelId="{21A19D84-225E-45A7-B294-DC1F14439101}" type="parTrans" cxnId="{311A36F0-D121-43D6-9B16-D68A8C61FF10}">
      <dgm:prSet/>
      <dgm:spPr/>
    </dgm:pt>
    <dgm:pt modelId="{B0A32B5D-CA8D-4BEB-B0AB-BE60D635A848}" type="sibTrans" cxnId="{311A36F0-D121-43D6-9B16-D68A8C61FF10}">
      <dgm:prSet/>
      <dgm:spPr/>
    </dgm:pt>
    <dgm:pt modelId="{B54FEAE0-9F8C-4039-9B4B-854A378EAB10}">
      <dgm:prSet phldrT="[Text]"/>
      <dgm:spPr/>
      <dgm:t>
        <a:bodyPr/>
        <a:lstStyle/>
        <a:p>
          <a:r>
            <a:rPr lang="en-US" dirty="0">
              <a:hlinkClick xmlns:r="http://schemas.openxmlformats.org/officeDocument/2006/relationships" r:id="rId1"/>
            </a:rPr>
            <a:t>Section 221</a:t>
          </a:r>
        </a:p>
      </dgm:t>
    </dgm:pt>
    <dgm:pt modelId="{431E3FF1-E2B4-450A-B7C3-F98F41F2B46A}" type="parTrans" cxnId="{119FEDE8-E059-47FC-827A-7F7C966F5E7B}">
      <dgm:prSet/>
      <dgm:spPr/>
    </dgm:pt>
    <dgm:pt modelId="{29DEBE9E-DEFA-4A0F-B2E3-C2FAADC1C2A1}" type="sibTrans" cxnId="{119FEDE8-E059-47FC-827A-7F7C966F5E7B}">
      <dgm:prSet/>
      <dgm:spPr/>
    </dgm:pt>
    <dgm:pt modelId="{77155AF7-2964-4C61-9CBA-4CB596F78BF5}">
      <dgm:prSet phldrT="[Text]"/>
      <dgm:spPr/>
      <dgm:t>
        <a:bodyPr/>
        <a:lstStyle/>
        <a:p>
          <a:r>
            <a:rPr lang="en-US" b="0" i="0" u="sng" dirty="0">
              <a:solidFill>
                <a:schemeClr val="tx1"/>
              </a:solidFill>
            </a:rPr>
            <a:t>section 40(a)(iii)</a:t>
          </a:r>
          <a:endParaRPr lang="en-US" u="sng" dirty="0">
            <a:solidFill>
              <a:schemeClr val="tx1"/>
            </a:solidFill>
          </a:endParaRPr>
        </a:p>
      </dgm:t>
    </dgm:pt>
    <dgm:pt modelId="{9864DACC-D41C-45C2-82D7-031D0DC37F15}" type="parTrans" cxnId="{993031D0-0753-41E5-9BC8-85DD208B9E3B}">
      <dgm:prSet/>
      <dgm:spPr/>
    </dgm:pt>
    <dgm:pt modelId="{5FB0B78E-9D40-48E2-AF37-0541635F7F0A}" type="sibTrans" cxnId="{993031D0-0753-41E5-9BC8-85DD208B9E3B}">
      <dgm:prSet/>
      <dgm:spPr/>
    </dgm:pt>
    <dgm:pt modelId="{3618C293-D8E9-413C-BB2F-FD2B3D8E8FEA}" type="pres">
      <dgm:prSet presAssocID="{90D60F79-93DF-4C80-BDB3-9B220F53937B}" presName="Name0" presStyleCnt="0">
        <dgm:presLayoutVars>
          <dgm:dir/>
          <dgm:animLvl val="lvl"/>
          <dgm:resizeHandles val="exact"/>
        </dgm:presLayoutVars>
      </dgm:prSet>
      <dgm:spPr/>
      <dgm:t>
        <a:bodyPr/>
        <a:lstStyle/>
        <a:p>
          <a:endParaRPr lang="en-US"/>
        </a:p>
      </dgm:t>
    </dgm:pt>
    <dgm:pt modelId="{02243DDB-2E93-4A03-90D7-5D56E511B876}" type="pres">
      <dgm:prSet presAssocID="{2461D577-AAAE-4EF5-9071-44B8868520DD}" presName="composite" presStyleCnt="0"/>
      <dgm:spPr/>
    </dgm:pt>
    <dgm:pt modelId="{42B1B79A-6955-46FC-A271-E08E8E8DC919}" type="pres">
      <dgm:prSet presAssocID="{2461D577-AAAE-4EF5-9071-44B8868520DD}" presName="parTx" presStyleLbl="alignNode1" presStyleIdx="0" presStyleCnt="4" custScaleX="116534">
        <dgm:presLayoutVars>
          <dgm:chMax val="0"/>
          <dgm:chPref val="0"/>
          <dgm:bulletEnabled val="1"/>
        </dgm:presLayoutVars>
      </dgm:prSet>
      <dgm:spPr/>
      <dgm:t>
        <a:bodyPr/>
        <a:lstStyle/>
        <a:p>
          <a:endParaRPr lang="en-US"/>
        </a:p>
      </dgm:t>
    </dgm:pt>
    <dgm:pt modelId="{AF8431ED-3AC5-4ED6-B323-9D09F435DE27}" type="pres">
      <dgm:prSet presAssocID="{2461D577-AAAE-4EF5-9071-44B8868520DD}" presName="desTx" presStyleLbl="alignAccFollowNode1" presStyleIdx="0" presStyleCnt="4" custScaleX="116534">
        <dgm:presLayoutVars>
          <dgm:bulletEnabled val="1"/>
        </dgm:presLayoutVars>
      </dgm:prSet>
      <dgm:spPr/>
      <dgm:t>
        <a:bodyPr/>
        <a:lstStyle/>
        <a:p>
          <a:endParaRPr lang="en-US"/>
        </a:p>
      </dgm:t>
    </dgm:pt>
    <dgm:pt modelId="{9B7F6912-88A6-4F4D-B894-5A485E983C00}" type="pres">
      <dgm:prSet presAssocID="{F6AA74F4-8527-4063-8708-B90D27A49421}" presName="space" presStyleCnt="0"/>
      <dgm:spPr/>
    </dgm:pt>
    <dgm:pt modelId="{A69AA160-BE11-4234-9CA1-2517696C76C8}" type="pres">
      <dgm:prSet presAssocID="{782A01C9-E968-484C-B3EB-645005167C2C}" presName="composite" presStyleCnt="0"/>
      <dgm:spPr/>
    </dgm:pt>
    <dgm:pt modelId="{B84EB046-C1D4-4295-97D0-07F011AD4A70}" type="pres">
      <dgm:prSet presAssocID="{782A01C9-E968-484C-B3EB-645005167C2C}" presName="parTx" presStyleLbl="alignNode1" presStyleIdx="1" presStyleCnt="4">
        <dgm:presLayoutVars>
          <dgm:chMax val="0"/>
          <dgm:chPref val="0"/>
          <dgm:bulletEnabled val="1"/>
        </dgm:presLayoutVars>
      </dgm:prSet>
      <dgm:spPr/>
      <dgm:t>
        <a:bodyPr/>
        <a:lstStyle/>
        <a:p>
          <a:endParaRPr lang="en-US"/>
        </a:p>
      </dgm:t>
    </dgm:pt>
    <dgm:pt modelId="{0AE29237-135A-4BBD-943F-C95B9DF74390}" type="pres">
      <dgm:prSet presAssocID="{782A01C9-E968-484C-B3EB-645005167C2C}" presName="desTx" presStyleLbl="alignAccFollowNode1" presStyleIdx="1" presStyleCnt="4">
        <dgm:presLayoutVars>
          <dgm:bulletEnabled val="1"/>
        </dgm:presLayoutVars>
      </dgm:prSet>
      <dgm:spPr/>
      <dgm:t>
        <a:bodyPr/>
        <a:lstStyle/>
        <a:p>
          <a:endParaRPr lang="en-US"/>
        </a:p>
      </dgm:t>
    </dgm:pt>
    <dgm:pt modelId="{CCB777F2-B437-4701-9190-6310509BD61A}" type="pres">
      <dgm:prSet presAssocID="{6BC9CE6E-6522-439E-8845-874C772732C6}" presName="space" presStyleCnt="0"/>
      <dgm:spPr/>
    </dgm:pt>
    <dgm:pt modelId="{0743029B-86BE-4C18-933D-151E50988E7E}" type="pres">
      <dgm:prSet presAssocID="{16B2817F-12EF-45E8-A586-E5595408B1BB}" presName="composite" presStyleCnt="0"/>
      <dgm:spPr/>
    </dgm:pt>
    <dgm:pt modelId="{9E115219-920F-4B1C-AA78-7E09E32530F6}" type="pres">
      <dgm:prSet presAssocID="{16B2817F-12EF-45E8-A586-E5595408B1BB}" presName="parTx" presStyleLbl="alignNode1" presStyleIdx="2" presStyleCnt="4" custScaleX="110876" custScaleY="99884">
        <dgm:presLayoutVars>
          <dgm:chMax val="0"/>
          <dgm:chPref val="0"/>
          <dgm:bulletEnabled val="1"/>
        </dgm:presLayoutVars>
      </dgm:prSet>
      <dgm:spPr/>
      <dgm:t>
        <a:bodyPr/>
        <a:lstStyle/>
        <a:p>
          <a:endParaRPr lang="en-US"/>
        </a:p>
      </dgm:t>
    </dgm:pt>
    <dgm:pt modelId="{4E45B224-5AE2-49A6-9743-D4615D4EF872}" type="pres">
      <dgm:prSet presAssocID="{16B2817F-12EF-45E8-A586-E5595408B1BB}" presName="desTx" presStyleLbl="alignAccFollowNode1" presStyleIdx="2" presStyleCnt="4" custScaleX="110876" custScaleY="99884">
        <dgm:presLayoutVars>
          <dgm:bulletEnabled val="1"/>
        </dgm:presLayoutVars>
      </dgm:prSet>
      <dgm:spPr/>
      <dgm:t>
        <a:bodyPr/>
        <a:lstStyle/>
        <a:p>
          <a:endParaRPr lang="en-US"/>
        </a:p>
      </dgm:t>
    </dgm:pt>
    <dgm:pt modelId="{30FBB0F1-DAD3-4C7C-956D-5AF542B2F894}" type="pres">
      <dgm:prSet presAssocID="{AAAD4E74-78FC-4953-A18F-CED3A9EC8652}" presName="space" presStyleCnt="0"/>
      <dgm:spPr/>
    </dgm:pt>
    <dgm:pt modelId="{3CEAEFDD-D99D-4C49-A79A-A50B79B0D97C}" type="pres">
      <dgm:prSet presAssocID="{06F5C290-1FDA-4DAC-8019-BEC453BA64F3}" presName="composite" presStyleCnt="0"/>
      <dgm:spPr/>
    </dgm:pt>
    <dgm:pt modelId="{6FDC405A-D8BA-43F5-B9BB-BA345559EF55}" type="pres">
      <dgm:prSet presAssocID="{06F5C290-1FDA-4DAC-8019-BEC453BA64F3}" presName="parTx" presStyleLbl="alignNode1" presStyleIdx="3" presStyleCnt="4" custScaleX="105705" custScaleY="100432" custLinFactNeighborX="-515" custLinFactNeighborY="-5120">
        <dgm:presLayoutVars>
          <dgm:chMax val="0"/>
          <dgm:chPref val="0"/>
          <dgm:bulletEnabled val="1"/>
        </dgm:presLayoutVars>
      </dgm:prSet>
      <dgm:spPr/>
      <dgm:t>
        <a:bodyPr/>
        <a:lstStyle/>
        <a:p>
          <a:endParaRPr lang="en-US"/>
        </a:p>
      </dgm:t>
    </dgm:pt>
    <dgm:pt modelId="{5B2FF4F5-EE3E-42E6-BF3F-770D2094FAA1}" type="pres">
      <dgm:prSet presAssocID="{06F5C290-1FDA-4DAC-8019-BEC453BA64F3}" presName="desTx" presStyleLbl="alignAccFollowNode1" presStyleIdx="3" presStyleCnt="4" custScaleX="105705" custScaleY="100432">
        <dgm:presLayoutVars>
          <dgm:bulletEnabled val="1"/>
        </dgm:presLayoutVars>
      </dgm:prSet>
      <dgm:spPr/>
      <dgm:t>
        <a:bodyPr/>
        <a:lstStyle/>
        <a:p>
          <a:endParaRPr lang="en-US"/>
        </a:p>
      </dgm:t>
    </dgm:pt>
  </dgm:ptLst>
  <dgm:cxnLst>
    <dgm:cxn modelId="{83120BB6-242D-402C-A802-642B0BE3940E}" type="presOf" srcId="{8044E8AA-C552-4A64-A878-0B850829BC21}" destId="{5B2FF4F5-EE3E-42E6-BF3F-770D2094FAA1}" srcOrd="0" destOrd="0" presId="urn:microsoft.com/office/officeart/2005/8/layout/hList1"/>
    <dgm:cxn modelId="{D442365F-AF0E-43B3-BF48-7DE014BCBAC6}" srcId="{16B2817F-12EF-45E8-A586-E5595408B1BB}" destId="{AC03ADEA-F7B0-40BB-AAF2-DA7DDCDD8758}" srcOrd="3" destOrd="0" parTransId="{1335049B-2E81-4BAC-B320-E91CF3E21694}" sibTransId="{1EEEEAB6-81B2-448C-8D2D-9702825AB3AC}"/>
    <dgm:cxn modelId="{C6317C4E-8B2A-4DB9-90F8-6853CEFDCCA7}" type="presOf" srcId="{06F5C290-1FDA-4DAC-8019-BEC453BA64F3}" destId="{6FDC405A-D8BA-43F5-B9BB-BA345559EF55}" srcOrd="0" destOrd="0" presId="urn:microsoft.com/office/officeart/2005/8/layout/hList1"/>
    <dgm:cxn modelId="{5AE3F644-ACF1-43AC-A60B-85692C35E348}" type="presOf" srcId="{31201096-D47A-4E7C-BF0D-EE76E25BAC71}" destId="{4E45B224-5AE2-49A6-9743-D4615D4EF872}" srcOrd="0" destOrd="4" presId="urn:microsoft.com/office/officeart/2005/8/layout/hList1"/>
    <dgm:cxn modelId="{33B61313-316F-465E-AA08-0660C1CB7F60}" srcId="{90D60F79-93DF-4C80-BDB3-9B220F53937B}" destId="{782A01C9-E968-484C-B3EB-645005167C2C}" srcOrd="1" destOrd="0" parTransId="{66CD1487-9F86-4920-9353-0B6B98372C91}" sibTransId="{6BC9CE6E-6522-439E-8845-874C772732C6}"/>
    <dgm:cxn modelId="{ADB01D3E-7942-440E-BA76-45997FA42C18}" srcId="{06F5C290-1FDA-4DAC-8019-BEC453BA64F3}" destId="{8044E8AA-C552-4A64-A878-0B850829BC21}" srcOrd="0" destOrd="0" parTransId="{8A28ECED-3F4D-4575-AC9A-E364C5A8339B}" sibTransId="{3DDFCACE-2F5E-4F26-8823-B6E08268FE6B}"/>
    <dgm:cxn modelId="{311A36F0-D121-43D6-9B16-D68A8C61FF10}" srcId="{16B2817F-12EF-45E8-A586-E5595408B1BB}" destId="{3F46B6FB-0718-4604-B4FD-50E95ADF66FC}" srcOrd="2" destOrd="0" parTransId="{21A19D84-225E-45A7-B294-DC1F14439101}" sibTransId="{B0A32B5D-CA8D-4BEB-B0AB-BE60D635A848}"/>
    <dgm:cxn modelId="{75A8D3C6-8846-42D3-B196-B4EB9DE1EB43}" srcId="{782A01C9-E968-484C-B3EB-645005167C2C}" destId="{DEB54975-8B93-4641-86F0-21F180C61A56}" srcOrd="0" destOrd="0" parTransId="{D23CF87A-E31F-4AED-A604-D80CF4D51939}" sibTransId="{B596CE01-E810-4FC3-9DEF-ADD81B769387}"/>
    <dgm:cxn modelId="{4772E773-9B58-4BC0-A9FE-528FDBB069B1}" type="presOf" srcId="{BEB17833-E7A2-4689-96C0-3622C47DF6ED}" destId="{AF8431ED-3AC5-4ED6-B323-9D09F435DE27}" srcOrd="0" destOrd="0" presId="urn:microsoft.com/office/officeart/2005/8/layout/hList1"/>
    <dgm:cxn modelId="{DFBFA7D4-6787-4E75-BFF2-FF32F0917216}" srcId="{90D60F79-93DF-4C80-BDB3-9B220F53937B}" destId="{06F5C290-1FDA-4DAC-8019-BEC453BA64F3}" srcOrd="3" destOrd="0" parTransId="{F50E9C0B-26A3-4242-96B0-606C9919D385}" sibTransId="{311A88C8-80E4-4BB7-AF7C-AE18BD7439A1}"/>
    <dgm:cxn modelId="{F68F4C60-02A3-4644-97DB-F8A979D0FF2E}" type="presOf" srcId="{2461D577-AAAE-4EF5-9071-44B8868520DD}" destId="{42B1B79A-6955-46FC-A271-E08E8E8DC919}" srcOrd="0" destOrd="0" presId="urn:microsoft.com/office/officeart/2005/8/layout/hList1"/>
    <dgm:cxn modelId="{119FEDE8-E059-47FC-827A-7F7C966F5E7B}" srcId="{16B2817F-12EF-45E8-A586-E5595408B1BB}" destId="{B54FEAE0-9F8C-4039-9B4B-854A378EAB10}" srcOrd="0" destOrd="0" parTransId="{431E3FF1-E2B4-450A-B7C3-F98F41F2B46A}" sibTransId="{29DEBE9E-DEFA-4A0F-B2E3-C2FAADC1C2A1}"/>
    <dgm:cxn modelId="{6E06E90F-70A9-46DB-9CE1-2AF940F31EDB}" type="presOf" srcId="{174238B9-8564-414B-A1AA-BC26487B2892}" destId="{AF8431ED-3AC5-4ED6-B323-9D09F435DE27}" srcOrd="0" destOrd="3" presId="urn:microsoft.com/office/officeart/2005/8/layout/hList1"/>
    <dgm:cxn modelId="{2BDD6304-B324-46FE-88EB-5A77B95B304B}" srcId="{90D60F79-93DF-4C80-BDB3-9B220F53937B}" destId="{2461D577-AAAE-4EF5-9071-44B8868520DD}" srcOrd="0" destOrd="0" parTransId="{9734A641-6F68-4713-809E-AD5BB735AC1B}" sibTransId="{F6AA74F4-8527-4063-8708-B90D27A49421}"/>
    <dgm:cxn modelId="{727DBB81-7ADD-4266-9960-39913DDCD085}" srcId="{2461D577-AAAE-4EF5-9071-44B8868520DD}" destId="{174238B9-8564-414B-A1AA-BC26487B2892}" srcOrd="3" destOrd="0" parTransId="{D11A7420-100D-4E07-8409-D871AC4DDDD0}" sibTransId="{A6F153A0-A5BC-4E77-A939-2C2C7521BDC1}"/>
    <dgm:cxn modelId="{F7FDA50E-6849-48A0-BDC5-95D20FD5201A}" srcId="{2461D577-AAAE-4EF5-9071-44B8868520DD}" destId="{BEB17833-E7A2-4689-96C0-3622C47DF6ED}" srcOrd="0" destOrd="0" parTransId="{3772B417-FB29-4623-B22D-1DC2B770C763}" sibTransId="{26ABD76D-CA90-4B92-A685-5200A33DF49B}"/>
    <dgm:cxn modelId="{13055944-0F24-4AFB-A503-C42EAB433D1D}" type="presOf" srcId="{90D60F79-93DF-4C80-BDB3-9B220F53937B}" destId="{3618C293-D8E9-413C-BB2F-FD2B3D8E8FEA}" srcOrd="0" destOrd="0" presId="urn:microsoft.com/office/officeart/2005/8/layout/hList1"/>
    <dgm:cxn modelId="{DAC2BB05-AA4D-478F-A269-FDA0584F918A}" type="presOf" srcId="{B54FEAE0-9F8C-4039-9B4B-854A378EAB10}" destId="{4E45B224-5AE2-49A6-9743-D4615D4EF872}" srcOrd="0" destOrd="0" presId="urn:microsoft.com/office/officeart/2005/8/layout/hList1"/>
    <dgm:cxn modelId="{993031D0-0753-41E5-9BC8-85DD208B9E3B}" srcId="{2461D577-AAAE-4EF5-9071-44B8868520DD}" destId="{77155AF7-2964-4C61-9CBA-4CB596F78BF5}" srcOrd="2" destOrd="0" parTransId="{9864DACC-D41C-45C2-82D7-031D0DC37F15}" sibTransId="{5FB0B78E-9D40-48E2-AF37-0541635F7F0A}"/>
    <dgm:cxn modelId="{B138772F-EB7B-4F13-A06B-67320E6996D2}" srcId="{2461D577-AAAE-4EF5-9071-44B8868520DD}" destId="{D46F8D8D-3E27-49AE-904A-2C05784131F4}" srcOrd="1" destOrd="0" parTransId="{FC56461D-9588-48E1-A0E0-2855005C196E}" sibTransId="{7CA972CC-9A33-44F1-A8E0-54126C05829C}"/>
    <dgm:cxn modelId="{706BB04E-33D9-4BF2-8361-00CC2201379A}" type="presOf" srcId="{782A01C9-E968-484C-B3EB-645005167C2C}" destId="{B84EB046-C1D4-4295-97D0-07F011AD4A70}" srcOrd="0" destOrd="0" presId="urn:microsoft.com/office/officeart/2005/8/layout/hList1"/>
    <dgm:cxn modelId="{04A5F9C0-755C-4146-B66E-E32F5C814993}" type="presOf" srcId="{77155AF7-2964-4C61-9CBA-4CB596F78BF5}" destId="{AF8431ED-3AC5-4ED6-B323-9D09F435DE27}" srcOrd="0" destOrd="2" presId="urn:microsoft.com/office/officeart/2005/8/layout/hList1"/>
    <dgm:cxn modelId="{463F81C8-6775-48AC-AF37-6076D025C9C4}" type="presOf" srcId="{DEB54975-8B93-4641-86F0-21F180C61A56}" destId="{0AE29237-135A-4BBD-943F-C95B9DF74390}" srcOrd="0" destOrd="0" presId="urn:microsoft.com/office/officeart/2005/8/layout/hList1"/>
    <dgm:cxn modelId="{77661B41-D122-44EB-92CC-76BCF5DBEDC5}" srcId="{16B2817F-12EF-45E8-A586-E5595408B1BB}" destId="{31201096-D47A-4E7C-BF0D-EE76E25BAC71}" srcOrd="4" destOrd="0" parTransId="{B83190DD-7491-44BB-984D-A9AA8F63FEA6}" sibTransId="{71BC0FFE-4044-4F5C-A1FC-DC8ECB1B8354}"/>
    <dgm:cxn modelId="{7AB3528A-B112-4858-ACAA-038A858CD19B}" type="presOf" srcId="{D46F8D8D-3E27-49AE-904A-2C05784131F4}" destId="{AF8431ED-3AC5-4ED6-B323-9D09F435DE27}" srcOrd="0" destOrd="1" presId="urn:microsoft.com/office/officeart/2005/8/layout/hList1"/>
    <dgm:cxn modelId="{B18C6D61-9C74-4BC1-884F-C3141A25B830}" srcId="{16B2817F-12EF-45E8-A586-E5595408B1BB}" destId="{A06BE12D-6DAA-4CA8-B3AB-03525B73310A}" srcOrd="1" destOrd="0" parTransId="{56468EEE-E86C-43B7-AC91-4E12DD270B01}" sibTransId="{39F19DC3-89DA-4F9A-9B10-04952AB8B809}"/>
    <dgm:cxn modelId="{15BE3075-7AF5-498B-A983-6E9B14E4AFB2}" type="presOf" srcId="{AC03ADEA-F7B0-40BB-AAF2-DA7DDCDD8758}" destId="{4E45B224-5AE2-49A6-9743-D4615D4EF872}" srcOrd="0" destOrd="3" presId="urn:microsoft.com/office/officeart/2005/8/layout/hList1"/>
    <dgm:cxn modelId="{D066543A-3FA2-405D-B094-B6B19AF5F0E8}" type="presOf" srcId="{A06BE12D-6DAA-4CA8-B3AB-03525B73310A}" destId="{4E45B224-5AE2-49A6-9743-D4615D4EF872}" srcOrd="0" destOrd="1" presId="urn:microsoft.com/office/officeart/2005/8/layout/hList1"/>
    <dgm:cxn modelId="{0838EAA3-FB08-406D-A7C4-FEF887DDFCE0}" srcId="{90D60F79-93DF-4C80-BDB3-9B220F53937B}" destId="{16B2817F-12EF-45E8-A586-E5595408B1BB}" srcOrd="2" destOrd="0" parTransId="{BE106CE8-E263-4F57-B767-68BC5B68EE8D}" sibTransId="{AAAD4E74-78FC-4953-A18F-CED3A9EC8652}"/>
    <dgm:cxn modelId="{D7947B6E-85CD-4355-8654-55620A1BF265}" type="presOf" srcId="{16B2817F-12EF-45E8-A586-E5595408B1BB}" destId="{9E115219-920F-4B1C-AA78-7E09E32530F6}" srcOrd="0" destOrd="0" presId="urn:microsoft.com/office/officeart/2005/8/layout/hList1"/>
    <dgm:cxn modelId="{9F4FC9D4-201D-4CCA-87D5-27E997E42E10}" type="presOf" srcId="{3F46B6FB-0718-4604-B4FD-50E95ADF66FC}" destId="{4E45B224-5AE2-49A6-9743-D4615D4EF872}" srcOrd="0" destOrd="2" presId="urn:microsoft.com/office/officeart/2005/8/layout/hList1"/>
    <dgm:cxn modelId="{754D7104-84FD-4DB4-B1BE-63C5BDA1035D}" type="presParOf" srcId="{3618C293-D8E9-413C-BB2F-FD2B3D8E8FEA}" destId="{02243DDB-2E93-4A03-90D7-5D56E511B876}" srcOrd="0" destOrd="0" presId="urn:microsoft.com/office/officeart/2005/8/layout/hList1"/>
    <dgm:cxn modelId="{41979050-0669-473C-B81F-BEDD4ACFC6E7}" type="presParOf" srcId="{02243DDB-2E93-4A03-90D7-5D56E511B876}" destId="{42B1B79A-6955-46FC-A271-E08E8E8DC919}" srcOrd="0" destOrd="0" presId="urn:microsoft.com/office/officeart/2005/8/layout/hList1"/>
    <dgm:cxn modelId="{F0A28428-8D33-4F8A-833C-964F4CD4BA7D}" type="presParOf" srcId="{02243DDB-2E93-4A03-90D7-5D56E511B876}" destId="{AF8431ED-3AC5-4ED6-B323-9D09F435DE27}" srcOrd="1" destOrd="0" presId="urn:microsoft.com/office/officeart/2005/8/layout/hList1"/>
    <dgm:cxn modelId="{4270821D-862E-4266-A79C-363255DC08EF}" type="presParOf" srcId="{3618C293-D8E9-413C-BB2F-FD2B3D8E8FEA}" destId="{9B7F6912-88A6-4F4D-B894-5A485E983C00}" srcOrd="1" destOrd="0" presId="urn:microsoft.com/office/officeart/2005/8/layout/hList1"/>
    <dgm:cxn modelId="{75055846-98BF-45F9-8951-AAF555E14FD8}" type="presParOf" srcId="{3618C293-D8E9-413C-BB2F-FD2B3D8E8FEA}" destId="{A69AA160-BE11-4234-9CA1-2517696C76C8}" srcOrd="2" destOrd="0" presId="urn:microsoft.com/office/officeart/2005/8/layout/hList1"/>
    <dgm:cxn modelId="{243C75DF-01D1-41C1-ABAC-2B7600C21EF1}" type="presParOf" srcId="{A69AA160-BE11-4234-9CA1-2517696C76C8}" destId="{B84EB046-C1D4-4295-97D0-07F011AD4A70}" srcOrd="0" destOrd="0" presId="urn:microsoft.com/office/officeart/2005/8/layout/hList1"/>
    <dgm:cxn modelId="{47EAD48C-AA8C-4F68-8B60-0430977D8044}" type="presParOf" srcId="{A69AA160-BE11-4234-9CA1-2517696C76C8}" destId="{0AE29237-135A-4BBD-943F-C95B9DF74390}" srcOrd="1" destOrd="0" presId="urn:microsoft.com/office/officeart/2005/8/layout/hList1"/>
    <dgm:cxn modelId="{A70F167C-AB40-4C9F-9AA4-E3E13B8A375B}" type="presParOf" srcId="{3618C293-D8E9-413C-BB2F-FD2B3D8E8FEA}" destId="{CCB777F2-B437-4701-9190-6310509BD61A}" srcOrd="3" destOrd="0" presId="urn:microsoft.com/office/officeart/2005/8/layout/hList1"/>
    <dgm:cxn modelId="{8BAAB6A0-C057-4758-9624-00D53C0C69FD}" type="presParOf" srcId="{3618C293-D8E9-413C-BB2F-FD2B3D8E8FEA}" destId="{0743029B-86BE-4C18-933D-151E50988E7E}" srcOrd="4" destOrd="0" presId="urn:microsoft.com/office/officeart/2005/8/layout/hList1"/>
    <dgm:cxn modelId="{B30AD2AC-EA54-472B-B761-5FA92A2430BD}" type="presParOf" srcId="{0743029B-86BE-4C18-933D-151E50988E7E}" destId="{9E115219-920F-4B1C-AA78-7E09E32530F6}" srcOrd="0" destOrd="0" presId="urn:microsoft.com/office/officeart/2005/8/layout/hList1"/>
    <dgm:cxn modelId="{5B999C4B-3133-4871-9AA9-6541984AD944}" type="presParOf" srcId="{0743029B-86BE-4C18-933D-151E50988E7E}" destId="{4E45B224-5AE2-49A6-9743-D4615D4EF872}" srcOrd="1" destOrd="0" presId="urn:microsoft.com/office/officeart/2005/8/layout/hList1"/>
    <dgm:cxn modelId="{55CAE679-1617-44CA-977B-9C07644FBA29}" type="presParOf" srcId="{3618C293-D8E9-413C-BB2F-FD2B3D8E8FEA}" destId="{30FBB0F1-DAD3-4C7C-956D-5AF542B2F894}" srcOrd="5" destOrd="0" presId="urn:microsoft.com/office/officeart/2005/8/layout/hList1"/>
    <dgm:cxn modelId="{ABB2E7F7-B84E-4B1C-8ABA-DE17C5718FDD}" type="presParOf" srcId="{3618C293-D8E9-413C-BB2F-FD2B3D8E8FEA}" destId="{3CEAEFDD-D99D-4C49-A79A-A50B79B0D97C}" srcOrd="6" destOrd="0" presId="urn:microsoft.com/office/officeart/2005/8/layout/hList1"/>
    <dgm:cxn modelId="{59040699-615F-45D1-9B63-CB068AA09A07}" type="presParOf" srcId="{3CEAEFDD-D99D-4C49-A79A-A50B79B0D97C}" destId="{6FDC405A-D8BA-43F5-B9BB-BA345559EF55}" srcOrd="0" destOrd="0" presId="urn:microsoft.com/office/officeart/2005/8/layout/hList1"/>
    <dgm:cxn modelId="{13C30116-7739-4038-AFD1-A6ECC61E974F}" type="presParOf" srcId="{3CEAEFDD-D99D-4C49-A79A-A50B79B0D97C}" destId="{5B2FF4F5-EE3E-42E6-BF3F-770D2094FAA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A0F1AF2-5F7A-4D3F-9282-629EA6F81728}" type="doc">
      <dgm:prSet loTypeId="urn:microsoft.com/office/officeart/2005/8/layout/chevron2" loCatId="list" qsTypeId="urn:microsoft.com/office/officeart/2005/8/quickstyle/3d2#12" qsCatId="3D" csTypeId="urn:microsoft.com/office/officeart/2005/8/colors/colorful1#2" csCatId="colorful" phldr="1"/>
      <dgm:spPr/>
      <dgm:t>
        <a:bodyPr/>
        <a:lstStyle/>
        <a:p>
          <a:endParaRPr lang="en-US"/>
        </a:p>
      </dgm:t>
    </dgm:pt>
    <dgm:pt modelId="{B9125582-50A7-44E6-B531-FCC85A91F0C2}">
      <dgm:prSet phldrT="[Text]"/>
      <dgm:spPr/>
      <dgm:t>
        <a:bodyPr/>
        <a:lstStyle/>
        <a:p>
          <a:r>
            <a:rPr lang="en-US" dirty="0"/>
            <a:t>SECTION 40(a)(</a:t>
          </a:r>
          <a:r>
            <a:rPr lang="en-US" dirty="0" err="1"/>
            <a:t>i</a:t>
          </a:r>
          <a:r>
            <a:rPr lang="en-US" dirty="0"/>
            <a:t>)</a:t>
          </a:r>
        </a:p>
      </dgm:t>
    </dgm:pt>
    <dgm:pt modelId="{90920948-2409-4D37-BFF8-C7A411735A1A}" type="parTrans" cxnId="{D0C9DC57-35E5-4AD2-B1C6-B148C64E4E10}">
      <dgm:prSet/>
      <dgm:spPr/>
      <dgm:t>
        <a:bodyPr/>
        <a:lstStyle/>
        <a:p>
          <a:endParaRPr lang="en-US"/>
        </a:p>
      </dgm:t>
    </dgm:pt>
    <dgm:pt modelId="{4F2494C7-4301-45B3-B6FB-C2F1B7087F23}" type="sibTrans" cxnId="{D0C9DC57-35E5-4AD2-B1C6-B148C64E4E10}">
      <dgm:prSet/>
      <dgm:spPr/>
      <dgm:t>
        <a:bodyPr/>
        <a:lstStyle/>
        <a:p>
          <a:endParaRPr lang="en-US"/>
        </a:p>
      </dgm:t>
    </dgm:pt>
    <dgm:pt modelId="{B0A3DBF7-77BA-44F0-A32E-61A295F444D0}">
      <dgm:prSet phldrT="[Text]" custT="1"/>
      <dgm:spPr/>
      <dgm:t>
        <a:bodyPr/>
        <a:lstStyle/>
        <a:p>
          <a:pPr algn="just"/>
          <a:r>
            <a:rPr lang="en-US" sz="2200" b="0" i="0" dirty="0">
              <a:latin typeface="Garamond" pitchFamily="18" charset="0"/>
            </a:rPr>
            <a:t>Notwithstanding anything to the contrary in sections 30 to [2][38], the following amounts </a:t>
          </a:r>
          <a:r>
            <a:rPr lang="en-US" sz="2200" b="1" i="0" dirty="0">
              <a:latin typeface="Garamond" pitchFamily="18" charset="0"/>
            </a:rPr>
            <a:t>shall not be deducted </a:t>
          </a:r>
          <a:r>
            <a:rPr lang="en-US" sz="2200" b="0" i="0" dirty="0">
              <a:latin typeface="Garamond" pitchFamily="18" charset="0"/>
            </a:rPr>
            <a:t>in computing the income chargeable under the head Profits and gains of business or profession in the case of any assessee any interest (not being interest on a loan issued for public subscription before the 1st day of April, 1938), royalty, fees for technical services or other sum chargeable under this Act, which is payable,</a:t>
          </a:r>
          <a:r>
            <a:rPr lang="en-US" sz="2200" b="1" i="0" dirty="0">
              <a:latin typeface="Garamond" pitchFamily="18" charset="0"/>
            </a:rPr>
            <a:t>(A) </a:t>
          </a:r>
          <a:r>
            <a:rPr lang="en-US" sz="2200" b="0" i="0" dirty="0">
              <a:latin typeface="Garamond" pitchFamily="18" charset="0"/>
            </a:rPr>
            <a:t>outside India; </a:t>
          </a:r>
          <a:endParaRPr lang="en-US" sz="2200" dirty="0">
            <a:latin typeface="Garamond" pitchFamily="18" charset="0"/>
          </a:endParaRPr>
        </a:p>
      </dgm:t>
    </dgm:pt>
    <dgm:pt modelId="{6E66174B-909B-471B-8226-D0FDCCE4BCD3}" type="parTrans" cxnId="{DCEF5421-08DC-4067-853E-0234B053FF29}">
      <dgm:prSet/>
      <dgm:spPr/>
      <dgm:t>
        <a:bodyPr/>
        <a:lstStyle/>
        <a:p>
          <a:endParaRPr lang="en-US"/>
        </a:p>
      </dgm:t>
    </dgm:pt>
    <dgm:pt modelId="{D633336E-AAB0-48D5-A07B-99323949B935}" type="sibTrans" cxnId="{DCEF5421-08DC-4067-853E-0234B053FF29}">
      <dgm:prSet/>
      <dgm:spPr/>
      <dgm:t>
        <a:bodyPr/>
        <a:lstStyle/>
        <a:p>
          <a:endParaRPr lang="en-US"/>
        </a:p>
      </dgm:t>
    </dgm:pt>
    <dgm:pt modelId="{7230E2E5-876F-4191-83BE-55FF649B0F4E}">
      <dgm:prSet phldrT="[Text]" custT="1"/>
      <dgm:spPr/>
      <dgm:t>
        <a:bodyPr/>
        <a:lstStyle/>
        <a:p>
          <a:pPr algn="just"/>
          <a:r>
            <a:rPr lang="en-US" sz="2200" b="0" i="0" dirty="0">
              <a:latin typeface="Garamond" pitchFamily="18" charset="0"/>
            </a:rPr>
            <a:t>or </a:t>
          </a:r>
          <a:r>
            <a:rPr lang="en-US" sz="2200" b="1" i="0" dirty="0">
              <a:latin typeface="Garamond" pitchFamily="18" charset="0"/>
            </a:rPr>
            <a:t>(B)</a:t>
          </a:r>
          <a:r>
            <a:rPr lang="en-US" sz="2200" b="0" i="0" dirty="0">
              <a:latin typeface="Garamond" pitchFamily="18" charset="0"/>
            </a:rPr>
            <a:t> in India to a non-resident, not being a company or to a foreign company, on which tax is deductible at source under Chapter XVII-B and such </a:t>
          </a:r>
          <a:r>
            <a:rPr lang="en-US" sz="2200" b="1" i="0" dirty="0">
              <a:latin typeface="Garamond" pitchFamily="18" charset="0"/>
            </a:rPr>
            <a:t>tax has not been deducted </a:t>
          </a:r>
          <a:r>
            <a:rPr lang="en-US" sz="2200" b="0" i="0" dirty="0">
              <a:latin typeface="Garamond" pitchFamily="18" charset="0"/>
            </a:rPr>
            <a:t>or, </a:t>
          </a:r>
          <a:r>
            <a:rPr lang="en-US" sz="2200" b="1" i="0" dirty="0">
              <a:latin typeface="Garamond" pitchFamily="18" charset="0"/>
            </a:rPr>
            <a:t>after deduction, has not been paid</a:t>
          </a:r>
          <a:r>
            <a:rPr lang="en-US" sz="2200" b="0" i="0" dirty="0">
              <a:latin typeface="Garamond" pitchFamily="18" charset="0"/>
            </a:rPr>
            <a:t> [4][on or before the due date specified in sub-section (1) of section 139]</a:t>
          </a:r>
          <a:endParaRPr lang="en-US" sz="2200" dirty="0">
            <a:latin typeface="Garamond" pitchFamily="18" charset="0"/>
          </a:endParaRPr>
        </a:p>
      </dgm:t>
    </dgm:pt>
    <dgm:pt modelId="{7AD02110-21C6-4E42-9588-39B3C117F01D}" type="parTrans" cxnId="{7ABFBCC4-5D13-4EEF-AFE7-30BC8DD00D04}">
      <dgm:prSet/>
      <dgm:spPr/>
      <dgm:t>
        <a:bodyPr/>
        <a:lstStyle/>
        <a:p>
          <a:endParaRPr lang="en-US"/>
        </a:p>
      </dgm:t>
    </dgm:pt>
    <dgm:pt modelId="{C56E7476-8FA0-487B-B682-0EBED54F85D5}" type="sibTrans" cxnId="{7ABFBCC4-5D13-4EEF-AFE7-30BC8DD00D04}">
      <dgm:prSet/>
      <dgm:spPr/>
      <dgm:t>
        <a:bodyPr/>
        <a:lstStyle/>
        <a:p>
          <a:endParaRPr lang="en-US"/>
        </a:p>
      </dgm:t>
    </dgm:pt>
    <dgm:pt modelId="{B1EC140B-3B1D-4EA0-B5C8-890112FC4959}" type="pres">
      <dgm:prSet presAssocID="{CA0F1AF2-5F7A-4D3F-9282-629EA6F81728}" presName="linearFlow" presStyleCnt="0">
        <dgm:presLayoutVars>
          <dgm:dir/>
          <dgm:animLvl val="lvl"/>
          <dgm:resizeHandles val="exact"/>
        </dgm:presLayoutVars>
      </dgm:prSet>
      <dgm:spPr/>
      <dgm:t>
        <a:bodyPr/>
        <a:lstStyle/>
        <a:p>
          <a:endParaRPr lang="en-US"/>
        </a:p>
      </dgm:t>
    </dgm:pt>
    <dgm:pt modelId="{EC3D9BBB-F4CE-4976-9DF1-0A436AEAD0D6}" type="pres">
      <dgm:prSet presAssocID="{B9125582-50A7-44E6-B531-FCC85A91F0C2}" presName="composite" presStyleCnt="0"/>
      <dgm:spPr/>
    </dgm:pt>
    <dgm:pt modelId="{A025F50C-E8EF-493C-95B3-8A99005E2EAD}" type="pres">
      <dgm:prSet presAssocID="{B9125582-50A7-44E6-B531-FCC85A91F0C2}" presName="parentText" presStyleLbl="alignNode1" presStyleIdx="0" presStyleCnt="1">
        <dgm:presLayoutVars>
          <dgm:chMax val="1"/>
          <dgm:bulletEnabled val="1"/>
        </dgm:presLayoutVars>
      </dgm:prSet>
      <dgm:spPr/>
      <dgm:t>
        <a:bodyPr/>
        <a:lstStyle/>
        <a:p>
          <a:endParaRPr lang="en-US"/>
        </a:p>
      </dgm:t>
    </dgm:pt>
    <dgm:pt modelId="{BEF9510B-9803-49EC-BA8F-42FFE0175F8A}" type="pres">
      <dgm:prSet presAssocID="{B9125582-50A7-44E6-B531-FCC85A91F0C2}" presName="descendantText" presStyleLbl="alignAcc1" presStyleIdx="0" presStyleCnt="1" custScaleY="207843">
        <dgm:presLayoutVars>
          <dgm:bulletEnabled val="1"/>
        </dgm:presLayoutVars>
      </dgm:prSet>
      <dgm:spPr/>
      <dgm:t>
        <a:bodyPr/>
        <a:lstStyle/>
        <a:p>
          <a:endParaRPr lang="en-US"/>
        </a:p>
      </dgm:t>
    </dgm:pt>
  </dgm:ptLst>
  <dgm:cxnLst>
    <dgm:cxn modelId="{06A6273B-E9EE-459D-97EB-8E1A18D00FE1}" type="presOf" srcId="{B9125582-50A7-44E6-B531-FCC85A91F0C2}" destId="{A025F50C-E8EF-493C-95B3-8A99005E2EAD}" srcOrd="0" destOrd="0" presId="urn:microsoft.com/office/officeart/2005/8/layout/chevron2"/>
    <dgm:cxn modelId="{0C46B627-2434-4696-94DB-F8A93E82C522}" type="presOf" srcId="{B0A3DBF7-77BA-44F0-A32E-61A295F444D0}" destId="{BEF9510B-9803-49EC-BA8F-42FFE0175F8A}" srcOrd="0" destOrd="0" presId="urn:microsoft.com/office/officeart/2005/8/layout/chevron2"/>
    <dgm:cxn modelId="{D0C9DC57-35E5-4AD2-B1C6-B148C64E4E10}" srcId="{CA0F1AF2-5F7A-4D3F-9282-629EA6F81728}" destId="{B9125582-50A7-44E6-B531-FCC85A91F0C2}" srcOrd="0" destOrd="0" parTransId="{90920948-2409-4D37-BFF8-C7A411735A1A}" sibTransId="{4F2494C7-4301-45B3-B6FB-C2F1B7087F23}"/>
    <dgm:cxn modelId="{DCEF5421-08DC-4067-853E-0234B053FF29}" srcId="{B9125582-50A7-44E6-B531-FCC85A91F0C2}" destId="{B0A3DBF7-77BA-44F0-A32E-61A295F444D0}" srcOrd="0" destOrd="0" parTransId="{6E66174B-909B-471B-8226-D0FDCCE4BCD3}" sibTransId="{D633336E-AAB0-48D5-A07B-99323949B935}"/>
    <dgm:cxn modelId="{7ABFBCC4-5D13-4EEF-AFE7-30BC8DD00D04}" srcId="{B9125582-50A7-44E6-B531-FCC85A91F0C2}" destId="{7230E2E5-876F-4191-83BE-55FF649B0F4E}" srcOrd="1" destOrd="0" parTransId="{7AD02110-21C6-4E42-9588-39B3C117F01D}" sibTransId="{C56E7476-8FA0-487B-B682-0EBED54F85D5}"/>
    <dgm:cxn modelId="{4F1906BA-B1A0-43BC-89B8-4C80CA69E1C1}" type="presOf" srcId="{CA0F1AF2-5F7A-4D3F-9282-629EA6F81728}" destId="{B1EC140B-3B1D-4EA0-B5C8-890112FC4959}" srcOrd="0" destOrd="0" presId="urn:microsoft.com/office/officeart/2005/8/layout/chevron2"/>
    <dgm:cxn modelId="{762DCFB5-C8ED-4501-A8B4-03E578628C84}" type="presOf" srcId="{7230E2E5-876F-4191-83BE-55FF649B0F4E}" destId="{BEF9510B-9803-49EC-BA8F-42FFE0175F8A}" srcOrd="0" destOrd="1" presId="urn:microsoft.com/office/officeart/2005/8/layout/chevron2"/>
    <dgm:cxn modelId="{13ADD1CF-E731-4F8E-AADC-8E84A70C75E4}" type="presParOf" srcId="{B1EC140B-3B1D-4EA0-B5C8-890112FC4959}" destId="{EC3D9BBB-F4CE-4976-9DF1-0A436AEAD0D6}" srcOrd="0" destOrd="0" presId="urn:microsoft.com/office/officeart/2005/8/layout/chevron2"/>
    <dgm:cxn modelId="{5F83540C-0AE2-4EAD-AA23-552399A4B410}" type="presParOf" srcId="{EC3D9BBB-F4CE-4976-9DF1-0A436AEAD0D6}" destId="{A025F50C-E8EF-493C-95B3-8A99005E2EAD}" srcOrd="0" destOrd="0" presId="urn:microsoft.com/office/officeart/2005/8/layout/chevron2"/>
    <dgm:cxn modelId="{E6B40E15-6CB4-47A1-A0BD-13B72DF665A6}" type="presParOf" srcId="{EC3D9BBB-F4CE-4976-9DF1-0A436AEAD0D6}" destId="{BEF9510B-9803-49EC-BA8F-42FFE0175F8A}"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DF15524-E352-4420-A3F0-4AB32A8EF60F}" type="doc">
      <dgm:prSet loTypeId="urn:microsoft.com/office/officeart/2005/8/layout/chevron2" loCatId="list" qsTypeId="urn:microsoft.com/office/officeart/2005/8/quickstyle/3d2#13" qsCatId="3D" csTypeId="urn:microsoft.com/office/officeart/2005/8/colors/colorful1#3" csCatId="colorful" phldr="1"/>
      <dgm:spPr/>
      <dgm:t>
        <a:bodyPr/>
        <a:lstStyle/>
        <a:p>
          <a:endParaRPr lang="en-US"/>
        </a:p>
      </dgm:t>
    </dgm:pt>
    <dgm:pt modelId="{88F37179-4F03-446D-A79F-9FD2A8B39E8C}">
      <dgm:prSet phldrT="[Text]"/>
      <dgm:spPr/>
      <dgm:t>
        <a:bodyPr/>
        <a:lstStyle/>
        <a:p>
          <a:r>
            <a:rPr lang="en-US" dirty="0"/>
            <a:t>SECTION 40(a)(</a:t>
          </a:r>
          <a:r>
            <a:rPr lang="en-US" dirty="0" err="1"/>
            <a:t>ia</a:t>
          </a:r>
          <a:r>
            <a:rPr lang="en-US" dirty="0"/>
            <a:t>)</a:t>
          </a:r>
        </a:p>
      </dgm:t>
    </dgm:pt>
    <dgm:pt modelId="{C077711C-3803-40CD-A3C8-42914B29A63B}" type="parTrans" cxnId="{F6136C7C-757F-462D-B940-2D24C4251987}">
      <dgm:prSet/>
      <dgm:spPr/>
      <dgm:t>
        <a:bodyPr/>
        <a:lstStyle/>
        <a:p>
          <a:endParaRPr lang="en-US"/>
        </a:p>
      </dgm:t>
    </dgm:pt>
    <dgm:pt modelId="{FCA9F997-7507-4915-98BD-089D3FDCDCA7}" type="sibTrans" cxnId="{F6136C7C-757F-462D-B940-2D24C4251987}">
      <dgm:prSet/>
      <dgm:spPr/>
      <dgm:t>
        <a:bodyPr/>
        <a:lstStyle/>
        <a:p>
          <a:endParaRPr lang="en-US"/>
        </a:p>
      </dgm:t>
    </dgm:pt>
    <dgm:pt modelId="{85033F94-B16E-4720-9ACF-47685BD3E504}">
      <dgm:prSet phldrT="[Text]" custT="1"/>
      <dgm:spPr/>
      <dgm:t>
        <a:bodyPr/>
        <a:lstStyle/>
        <a:p>
          <a:pPr algn="just">
            <a:lnSpc>
              <a:spcPct val="150000"/>
            </a:lnSpc>
          </a:pPr>
          <a:r>
            <a:rPr lang="en-US" sz="2200" b="1" i="0" dirty="0">
              <a:latin typeface="Garamond" pitchFamily="18" charset="0"/>
            </a:rPr>
            <a:t>Thirty per cent </a:t>
          </a:r>
          <a:r>
            <a:rPr lang="en-US" sz="2200" b="0" i="0" dirty="0">
              <a:latin typeface="Garamond" pitchFamily="18" charset="0"/>
            </a:rPr>
            <a:t>of any sum payable to a resident, on which tax is deductible at source under Chapter XVII-B and such tax has not been deducted or, after deduction, has not been paid on or before the due date specified in sub-section (1) of section 139</a:t>
          </a:r>
        </a:p>
      </dgm:t>
    </dgm:pt>
    <dgm:pt modelId="{6D1F4988-967F-4A67-BFBA-B235AEC928F2}" type="parTrans" cxnId="{13C93EBF-0AE5-4A64-B3C7-42F981F2E4F7}">
      <dgm:prSet/>
      <dgm:spPr/>
      <dgm:t>
        <a:bodyPr/>
        <a:lstStyle/>
        <a:p>
          <a:endParaRPr lang="en-US"/>
        </a:p>
      </dgm:t>
    </dgm:pt>
    <dgm:pt modelId="{C1E39386-EBC5-41FA-B893-8D5491DE6F55}" type="sibTrans" cxnId="{13C93EBF-0AE5-4A64-B3C7-42F981F2E4F7}">
      <dgm:prSet/>
      <dgm:spPr/>
      <dgm:t>
        <a:bodyPr/>
        <a:lstStyle/>
        <a:p>
          <a:endParaRPr lang="en-US"/>
        </a:p>
      </dgm:t>
    </dgm:pt>
    <dgm:pt modelId="{1CB0EA25-26D3-4D6E-89A9-CB54912F73BA}" type="pres">
      <dgm:prSet presAssocID="{3DF15524-E352-4420-A3F0-4AB32A8EF60F}" presName="linearFlow" presStyleCnt="0">
        <dgm:presLayoutVars>
          <dgm:dir/>
          <dgm:animLvl val="lvl"/>
          <dgm:resizeHandles val="exact"/>
        </dgm:presLayoutVars>
      </dgm:prSet>
      <dgm:spPr/>
      <dgm:t>
        <a:bodyPr/>
        <a:lstStyle/>
        <a:p>
          <a:endParaRPr lang="en-US"/>
        </a:p>
      </dgm:t>
    </dgm:pt>
    <dgm:pt modelId="{476A6902-3A35-4636-ADBE-B905F3851A1E}" type="pres">
      <dgm:prSet presAssocID="{88F37179-4F03-446D-A79F-9FD2A8B39E8C}" presName="composite" presStyleCnt="0"/>
      <dgm:spPr/>
    </dgm:pt>
    <dgm:pt modelId="{124D5C66-5395-467F-A34E-0346B8DD7E03}" type="pres">
      <dgm:prSet presAssocID="{88F37179-4F03-446D-A79F-9FD2A8B39E8C}" presName="parentText" presStyleLbl="alignNode1" presStyleIdx="0" presStyleCnt="1">
        <dgm:presLayoutVars>
          <dgm:chMax val="1"/>
          <dgm:bulletEnabled val="1"/>
        </dgm:presLayoutVars>
      </dgm:prSet>
      <dgm:spPr/>
      <dgm:t>
        <a:bodyPr/>
        <a:lstStyle/>
        <a:p>
          <a:endParaRPr lang="en-US"/>
        </a:p>
      </dgm:t>
    </dgm:pt>
    <dgm:pt modelId="{C3548BB0-5107-4E4F-AF44-B9824D0C9301}" type="pres">
      <dgm:prSet presAssocID="{88F37179-4F03-446D-A79F-9FD2A8B39E8C}" presName="descendantText" presStyleLbl="alignAcc1" presStyleIdx="0" presStyleCnt="1" custScaleY="185925">
        <dgm:presLayoutVars>
          <dgm:bulletEnabled val="1"/>
        </dgm:presLayoutVars>
      </dgm:prSet>
      <dgm:spPr/>
      <dgm:t>
        <a:bodyPr/>
        <a:lstStyle/>
        <a:p>
          <a:endParaRPr lang="en-US"/>
        </a:p>
      </dgm:t>
    </dgm:pt>
  </dgm:ptLst>
  <dgm:cxnLst>
    <dgm:cxn modelId="{10547E28-8CAB-450B-9C93-CA920EEB8BF4}" type="presOf" srcId="{85033F94-B16E-4720-9ACF-47685BD3E504}" destId="{C3548BB0-5107-4E4F-AF44-B9824D0C9301}" srcOrd="0" destOrd="0" presId="urn:microsoft.com/office/officeart/2005/8/layout/chevron2"/>
    <dgm:cxn modelId="{F6136C7C-757F-462D-B940-2D24C4251987}" srcId="{3DF15524-E352-4420-A3F0-4AB32A8EF60F}" destId="{88F37179-4F03-446D-A79F-9FD2A8B39E8C}" srcOrd="0" destOrd="0" parTransId="{C077711C-3803-40CD-A3C8-42914B29A63B}" sibTransId="{FCA9F997-7507-4915-98BD-089D3FDCDCA7}"/>
    <dgm:cxn modelId="{CE0A4541-9EF3-4819-B4DB-C15F7462D95A}" type="presOf" srcId="{88F37179-4F03-446D-A79F-9FD2A8B39E8C}" destId="{124D5C66-5395-467F-A34E-0346B8DD7E03}" srcOrd="0" destOrd="0" presId="urn:microsoft.com/office/officeart/2005/8/layout/chevron2"/>
    <dgm:cxn modelId="{C5DEA957-9DB8-4D36-8581-545DE670DFED}" type="presOf" srcId="{3DF15524-E352-4420-A3F0-4AB32A8EF60F}" destId="{1CB0EA25-26D3-4D6E-89A9-CB54912F73BA}" srcOrd="0" destOrd="0" presId="urn:microsoft.com/office/officeart/2005/8/layout/chevron2"/>
    <dgm:cxn modelId="{13C93EBF-0AE5-4A64-B3C7-42F981F2E4F7}" srcId="{88F37179-4F03-446D-A79F-9FD2A8B39E8C}" destId="{85033F94-B16E-4720-9ACF-47685BD3E504}" srcOrd="0" destOrd="0" parTransId="{6D1F4988-967F-4A67-BFBA-B235AEC928F2}" sibTransId="{C1E39386-EBC5-41FA-B893-8D5491DE6F55}"/>
    <dgm:cxn modelId="{AFCA84B0-DC97-41DA-9F19-8332B263FFA3}" type="presParOf" srcId="{1CB0EA25-26D3-4D6E-89A9-CB54912F73BA}" destId="{476A6902-3A35-4636-ADBE-B905F3851A1E}" srcOrd="0" destOrd="0" presId="urn:microsoft.com/office/officeart/2005/8/layout/chevron2"/>
    <dgm:cxn modelId="{39D502DE-CE89-4963-93F7-234354E8346B}" type="presParOf" srcId="{476A6902-3A35-4636-ADBE-B905F3851A1E}" destId="{124D5C66-5395-467F-A34E-0346B8DD7E03}" srcOrd="0" destOrd="0" presId="urn:microsoft.com/office/officeart/2005/8/layout/chevron2"/>
    <dgm:cxn modelId="{D7E8E0E8-6EC0-4404-8B05-945FAC321760}" type="presParOf" srcId="{476A6902-3A35-4636-ADBE-B905F3851A1E}" destId="{C3548BB0-5107-4E4F-AF44-B9824D0C9301}"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DF15524-E352-4420-A3F0-4AB32A8EF60F}" type="doc">
      <dgm:prSet loTypeId="urn:microsoft.com/office/officeart/2005/8/layout/chevron2" loCatId="list" qsTypeId="urn:microsoft.com/office/officeart/2005/8/quickstyle/3d2#14" qsCatId="3D" csTypeId="urn:microsoft.com/office/officeart/2005/8/colors/colorful1#4" csCatId="colorful" phldr="1"/>
      <dgm:spPr/>
      <dgm:t>
        <a:bodyPr/>
        <a:lstStyle/>
        <a:p>
          <a:endParaRPr lang="en-US"/>
        </a:p>
      </dgm:t>
    </dgm:pt>
    <dgm:pt modelId="{88F37179-4F03-446D-A79F-9FD2A8B39E8C}">
      <dgm:prSet phldrT="[Text]"/>
      <dgm:spPr/>
      <dgm:t>
        <a:bodyPr/>
        <a:lstStyle/>
        <a:p>
          <a:r>
            <a:rPr lang="en-US" dirty="0"/>
            <a:t>SECTION 58(1A)</a:t>
          </a:r>
        </a:p>
      </dgm:t>
    </dgm:pt>
    <dgm:pt modelId="{C077711C-3803-40CD-A3C8-42914B29A63B}" type="parTrans" cxnId="{F6136C7C-757F-462D-B940-2D24C4251987}">
      <dgm:prSet/>
      <dgm:spPr/>
      <dgm:t>
        <a:bodyPr/>
        <a:lstStyle/>
        <a:p>
          <a:endParaRPr lang="en-US"/>
        </a:p>
      </dgm:t>
    </dgm:pt>
    <dgm:pt modelId="{FCA9F997-7507-4915-98BD-089D3FDCDCA7}" type="sibTrans" cxnId="{F6136C7C-757F-462D-B940-2D24C4251987}">
      <dgm:prSet/>
      <dgm:spPr/>
      <dgm:t>
        <a:bodyPr/>
        <a:lstStyle/>
        <a:p>
          <a:endParaRPr lang="en-US"/>
        </a:p>
      </dgm:t>
    </dgm:pt>
    <dgm:pt modelId="{85033F94-B16E-4720-9ACF-47685BD3E504}">
      <dgm:prSet phldrT="[Text]" custT="1"/>
      <dgm:spPr/>
      <dgm:t>
        <a:bodyPr/>
        <a:lstStyle/>
        <a:p>
          <a:pPr algn="just">
            <a:lnSpc>
              <a:spcPct val="150000"/>
            </a:lnSpc>
          </a:pPr>
          <a:r>
            <a:rPr lang="en-US" sz="2200" b="0" i="0" dirty="0">
              <a:latin typeface="Garamond" pitchFamily="18" charset="0"/>
            </a:rPr>
            <a:t>(1A) The provisions of [8][sub-clauses (</a:t>
          </a:r>
          <a:r>
            <a:rPr lang="en-US" sz="2200" b="0" i="0" dirty="0" err="1">
              <a:latin typeface="Garamond" pitchFamily="18" charset="0"/>
            </a:rPr>
            <a:t>ia</a:t>
          </a:r>
          <a:r>
            <a:rPr lang="en-US" sz="2200" b="0" i="0" dirty="0">
              <a:latin typeface="Garamond" pitchFamily="18" charset="0"/>
            </a:rPr>
            <a:t>) and (</a:t>
          </a:r>
          <a:r>
            <a:rPr lang="en-US" sz="2200" b="0" i="0" dirty="0" err="1">
              <a:latin typeface="Garamond" pitchFamily="18" charset="0"/>
            </a:rPr>
            <a:t>iia</a:t>
          </a:r>
          <a:r>
            <a:rPr lang="en-US" sz="2200" b="0" i="0" dirty="0">
              <a:latin typeface="Garamond" pitchFamily="18" charset="0"/>
            </a:rPr>
            <a:t>)] of clause (a) of section 40 shall, so far as may be, apply in computing the income chargeable under the head Income from other sources as they apply in computing the income chargeable under the head Profits and gains of business or profession .]</a:t>
          </a:r>
        </a:p>
      </dgm:t>
    </dgm:pt>
    <dgm:pt modelId="{6D1F4988-967F-4A67-BFBA-B235AEC928F2}" type="parTrans" cxnId="{13C93EBF-0AE5-4A64-B3C7-42F981F2E4F7}">
      <dgm:prSet/>
      <dgm:spPr/>
      <dgm:t>
        <a:bodyPr/>
        <a:lstStyle/>
        <a:p>
          <a:endParaRPr lang="en-US"/>
        </a:p>
      </dgm:t>
    </dgm:pt>
    <dgm:pt modelId="{C1E39386-EBC5-41FA-B893-8D5491DE6F55}" type="sibTrans" cxnId="{13C93EBF-0AE5-4A64-B3C7-42F981F2E4F7}">
      <dgm:prSet/>
      <dgm:spPr/>
      <dgm:t>
        <a:bodyPr/>
        <a:lstStyle/>
        <a:p>
          <a:endParaRPr lang="en-US"/>
        </a:p>
      </dgm:t>
    </dgm:pt>
    <dgm:pt modelId="{1CB0EA25-26D3-4D6E-89A9-CB54912F73BA}" type="pres">
      <dgm:prSet presAssocID="{3DF15524-E352-4420-A3F0-4AB32A8EF60F}" presName="linearFlow" presStyleCnt="0">
        <dgm:presLayoutVars>
          <dgm:dir/>
          <dgm:animLvl val="lvl"/>
          <dgm:resizeHandles val="exact"/>
        </dgm:presLayoutVars>
      </dgm:prSet>
      <dgm:spPr/>
      <dgm:t>
        <a:bodyPr/>
        <a:lstStyle/>
        <a:p>
          <a:endParaRPr lang="en-US"/>
        </a:p>
      </dgm:t>
    </dgm:pt>
    <dgm:pt modelId="{476A6902-3A35-4636-ADBE-B905F3851A1E}" type="pres">
      <dgm:prSet presAssocID="{88F37179-4F03-446D-A79F-9FD2A8B39E8C}" presName="composite" presStyleCnt="0"/>
      <dgm:spPr/>
    </dgm:pt>
    <dgm:pt modelId="{124D5C66-5395-467F-A34E-0346B8DD7E03}" type="pres">
      <dgm:prSet presAssocID="{88F37179-4F03-446D-A79F-9FD2A8B39E8C}" presName="parentText" presStyleLbl="alignNode1" presStyleIdx="0" presStyleCnt="1">
        <dgm:presLayoutVars>
          <dgm:chMax val="1"/>
          <dgm:bulletEnabled val="1"/>
        </dgm:presLayoutVars>
      </dgm:prSet>
      <dgm:spPr/>
      <dgm:t>
        <a:bodyPr/>
        <a:lstStyle/>
        <a:p>
          <a:endParaRPr lang="en-US"/>
        </a:p>
      </dgm:t>
    </dgm:pt>
    <dgm:pt modelId="{C3548BB0-5107-4E4F-AF44-B9824D0C9301}" type="pres">
      <dgm:prSet presAssocID="{88F37179-4F03-446D-A79F-9FD2A8B39E8C}" presName="descendantText" presStyleLbl="alignAcc1" presStyleIdx="0" presStyleCnt="1" custScaleY="185925">
        <dgm:presLayoutVars>
          <dgm:bulletEnabled val="1"/>
        </dgm:presLayoutVars>
      </dgm:prSet>
      <dgm:spPr/>
      <dgm:t>
        <a:bodyPr/>
        <a:lstStyle/>
        <a:p>
          <a:endParaRPr lang="en-US"/>
        </a:p>
      </dgm:t>
    </dgm:pt>
  </dgm:ptLst>
  <dgm:cxnLst>
    <dgm:cxn modelId="{F6136C7C-757F-462D-B940-2D24C4251987}" srcId="{3DF15524-E352-4420-A3F0-4AB32A8EF60F}" destId="{88F37179-4F03-446D-A79F-9FD2A8B39E8C}" srcOrd="0" destOrd="0" parTransId="{C077711C-3803-40CD-A3C8-42914B29A63B}" sibTransId="{FCA9F997-7507-4915-98BD-089D3FDCDCA7}"/>
    <dgm:cxn modelId="{7417DB1C-0723-4E57-8F37-F3D21441F9E8}" type="presOf" srcId="{3DF15524-E352-4420-A3F0-4AB32A8EF60F}" destId="{1CB0EA25-26D3-4D6E-89A9-CB54912F73BA}" srcOrd="0" destOrd="0" presId="urn:microsoft.com/office/officeart/2005/8/layout/chevron2"/>
    <dgm:cxn modelId="{FDEFC868-729F-47E0-9646-1F1A2796EFCD}" type="presOf" srcId="{88F37179-4F03-446D-A79F-9FD2A8B39E8C}" destId="{124D5C66-5395-467F-A34E-0346B8DD7E03}" srcOrd="0" destOrd="0" presId="urn:microsoft.com/office/officeart/2005/8/layout/chevron2"/>
    <dgm:cxn modelId="{13C93EBF-0AE5-4A64-B3C7-42F981F2E4F7}" srcId="{88F37179-4F03-446D-A79F-9FD2A8B39E8C}" destId="{85033F94-B16E-4720-9ACF-47685BD3E504}" srcOrd="0" destOrd="0" parTransId="{6D1F4988-967F-4A67-BFBA-B235AEC928F2}" sibTransId="{C1E39386-EBC5-41FA-B893-8D5491DE6F55}"/>
    <dgm:cxn modelId="{851428DB-7A25-434F-833B-530EDAEF6A81}" type="presOf" srcId="{85033F94-B16E-4720-9ACF-47685BD3E504}" destId="{C3548BB0-5107-4E4F-AF44-B9824D0C9301}" srcOrd="0" destOrd="0" presId="urn:microsoft.com/office/officeart/2005/8/layout/chevron2"/>
    <dgm:cxn modelId="{1A1F5C80-F9F1-4962-87FF-B8BEE2BEF8EB}" type="presParOf" srcId="{1CB0EA25-26D3-4D6E-89A9-CB54912F73BA}" destId="{476A6902-3A35-4636-ADBE-B905F3851A1E}" srcOrd="0" destOrd="0" presId="urn:microsoft.com/office/officeart/2005/8/layout/chevron2"/>
    <dgm:cxn modelId="{B1C04ACE-435C-4C1D-ACE6-D4CC0E3B0005}" type="presParOf" srcId="{476A6902-3A35-4636-ADBE-B905F3851A1E}" destId="{124D5C66-5395-467F-A34E-0346B8DD7E03}" srcOrd="0" destOrd="0" presId="urn:microsoft.com/office/officeart/2005/8/layout/chevron2"/>
    <dgm:cxn modelId="{BB42D1DB-0936-44A3-AB97-BD295DC420AA}" type="presParOf" srcId="{476A6902-3A35-4636-ADBE-B905F3851A1E}" destId="{C3548BB0-5107-4E4F-AF44-B9824D0C9301}"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72942F9-8A1A-4D4D-B830-C0C0320398A9}" type="doc">
      <dgm:prSet loTypeId="urn:microsoft.com/office/officeart/2005/8/layout/chevron2" loCatId="list" qsTypeId="urn:microsoft.com/office/officeart/2005/8/quickstyle/3d2#15" qsCatId="3D" csTypeId="urn:microsoft.com/office/officeart/2005/8/colors/colorful4" csCatId="colorful" phldr="1"/>
      <dgm:spPr/>
      <dgm:t>
        <a:bodyPr/>
        <a:lstStyle/>
        <a:p>
          <a:endParaRPr lang="en-US"/>
        </a:p>
      </dgm:t>
    </dgm:pt>
    <dgm:pt modelId="{78CD9FCC-4387-4CC4-89CD-9C3485AB556A}">
      <dgm:prSet phldrT="[Text]"/>
      <dgm:spPr/>
      <dgm:t>
        <a:bodyPr/>
        <a:lstStyle/>
        <a:p>
          <a:r>
            <a:rPr lang="en-US" dirty="0"/>
            <a:t>SECTION 201 A</a:t>
          </a:r>
        </a:p>
      </dgm:t>
    </dgm:pt>
    <dgm:pt modelId="{4C3DB312-BFAF-403E-9562-6727D8FA79FA}" type="parTrans" cxnId="{BE013C28-C5F3-4DFA-BF36-63C33393FB5B}">
      <dgm:prSet/>
      <dgm:spPr/>
      <dgm:t>
        <a:bodyPr/>
        <a:lstStyle/>
        <a:p>
          <a:endParaRPr lang="en-US"/>
        </a:p>
      </dgm:t>
    </dgm:pt>
    <dgm:pt modelId="{839FB8CB-590E-429A-8372-BB3B10386692}" type="sibTrans" cxnId="{BE013C28-C5F3-4DFA-BF36-63C33393FB5B}">
      <dgm:prSet/>
      <dgm:spPr/>
      <dgm:t>
        <a:bodyPr/>
        <a:lstStyle/>
        <a:p>
          <a:endParaRPr lang="en-US"/>
        </a:p>
      </dgm:t>
    </dgm:pt>
    <dgm:pt modelId="{C6509C50-565B-4775-9E17-565C5A4B06A6}">
      <dgm:prSet phldrT="[Text]" custT="1"/>
      <dgm:spPr/>
      <dgm:t>
        <a:bodyPr/>
        <a:lstStyle/>
        <a:p>
          <a:r>
            <a:rPr lang="en-US" sz="1800" b="0" i="0" dirty="0">
              <a:latin typeface="Garamond" pitchFamily="18" charset="0"/>
            </a:rPr>
            <a:t>Non-deduction of tax at source, either in whole or in part</a:t>
          </a:r>
          <a:endParaRPr lang="en-US" sz="1800" dirty="0">
            <a:latin typeface="Garamond" pitchFamily="18" charset="0"/>
          </a:endParaRPr>
        </a:p>
      </dgm:t>
    </dgm:pt>
    <dgm:pt modelId="{870DD684-7B2D-418F-8A9D-7A5725994B0D}" type="parTrans" cxnId="{0BEC659E-D614-49D5-B1C4-642DAB1C8BF0}">
      <dgm:prSet/>
      <dgm:spPr/>
      <dgm:t>
        <a:bodyPr/>
        <a:lstStyle/>
        <a:p>
          <a:endParaRPr lang="en-US"/>
        </a:p>
      </dgm:t>
    </dgm:pt>
    <dgm:pt modelId="{1FAA0BD4-ECDD-4344-A3A4-475F12744740}" type="sibTrans" cxnId="{0BEC659E-D614-49D5-B1C4-642DAB1C8BF0}">
      <dgm:prSet/>
      <dgm:spPr/>
      <dgm:t>
        <a:bodyPr/>
        <a:lstStyle/>
        <a:p>
          <a:endParaRPr lang="en-US"/>
        </a:p>
      </dgm:t>
    </dgm:pt>
    <dgm:pt modelId="{0F59D813-6E1A-4C91-AC1D-F86635815226}">
      <dgm:prSet phldrT="[Text]" custT="1"/>
      <dgm:spPr/>
      <dgm:t>
        <a:bodyPr/>
        <a:lstStyle/>
        <a:p>
          <a:r>
            <a:rPr lang="en-US" sz="1800" b="0" i="0" dirty="0">
              <a:latin typeface="Garamond" pitchFamily="18" charset="0"/>
            </a:rPr>
            <a:t>After deduction of tax, non-payment of tax either in whole or in part</a:t>
          </a:r>
          <a:endParaRPr lang="en-US" sz="1800" dirty="0">
            <a:latin typeface="Garamond" pitchFamily="18" charset="0"/>
          </a:endParaRPr>
        </a:p>
      </dgm:t>
    </dgm:pt>
    <dgm:pt modelId="{7049CC8D-1A18-42EE-9964-B22429317175}" type="parTrans" cxnId="{5747A8AB-7C52-40F5-9FAE-F4CD6862BE70}">
      <dgm:prSet/>
      <dgm:spPr/>
      <dgm:t>
        <a:bodyPr/>
        <a:lstStyle/>
        <a:p>
          <a:endParaRPr lang="en-US"/>
        </a:p>
      </dgm:t>
    </dgm:pt>
    <dgm:pt modelId="{12F0DF62-7747-4DBD-B6E7-CA36D6CE3896}" type="sibTrans" cxnId="{5747A8AB-7C52-40F5-9FAE-F4CD6862BE70}">
      <dgm:prSet/>
      <dgm:spPr/>
      <dgm:t>
        <a:bodyPr/>
        <a:lstStyle/>
        <a:p>
          <a:endParaRPr lang="en-US"/>
        </a:p>
      </dgm:t>
    </dgm:pt>
    <dgm:pt modelId="{572EE1FA-4B0D-4D5F-BCBB-1B0207846273}">
      <dgm:prSet phldrT="[Text]"/>
      <dgm:spPr/>
      <dgm:t>
        <a:bodyPr/>
        <a:lstStyle/>
        <a:p>
          <a:r>
            <a:rPr lang="en-US" dirty="0"/>
            <a:t>SECTION 221(1)</a:t>
          </a:r>
        </a:p>
      </dgm:t>
    </dgm:pt>
    <dgm:pt modelId="{981649C2-866E-4881-A5F5-0ED247E3ABBC}" type="parTrans" cxnId="{6D3A89FB-E0BA-4507-B1EB-CE8FF8FBDC44}">
      <dgm:prSet/>
      <dgm:spPr/>
      <dgm:t>
        <a:bodyPr/>
        <a:lstStyle/>
        <a:p>
          <a:endParaRPr lang="en-US"/>
        </a:p>
      </dgm:t>
    </dgm:pt>
    <dgm:pt modelId="{DAA0E9B0-684E-4185-B009-F2EBF049EB0E}" type="sibTrans" cxnId="{6D3A89FB-E0BA-4507-B1EB-CE8FF8FBDC44}">
      <dgm:prSet/>
      <dgm:spPr/>
      <dgm:t>
        <a:bodyPr/>
        <a:lstStyle/>
        <a:p>
          <a:endParaRPr lang="en-US"/>
        </a:p>
      </dgm:t>
    </dgm:pt>
    <dgm:pt modelId="{7C9AB3AF-D63A-4A2E-8A8A-6BBB5B0842F0}">
      <dgm:prSet phldrT="[Text]" custT="1"/>
      <dgm:spPr/>
      <dgm:t>
        <a:bodyPr/>
        <a:lstStyle/>
        <a:p>
          <a:pPr algn="just">
            <a:lnSpc>
              <a:spcPct val="100000"/>
            </a:lnSpc>
          </a:pPr>
          <a:r>
            <a:rPr lang="en-US" sz="1900" b="0" i="0" dirty="0">
              <a:latin typeface="Garamond" pitchFamily="18" charset="0"/>
            </a:rPr>
            <a:t>When an assessee is in default or is deemed to be in default in making a payment of tax, he shall, in addition to the amount of the arrears and the amount of interest payable under sub-section (2) of section 220, be liable, by way of penalty, to pay such amount as the [3][Assessing] Officer may direct, and in the case of a continuing default, such further amount or amounts as the [4][Assessing] Officer may, from time to time, direct, so, however, that the total amount of penalty does not exceed the amount of tax in arrears</a:t>
          </a:r>
          <a:endParaRPr lang="en-US" sz="1900" dirty="0">
            <a:latin typeface="Garamond" pitchFamily="18" charset="0"/>
          </a:endParaRPr>
        </a:p>
      </dgm:t>
    </dgm:pt>
    <dgm:pt modelId="{A3330349-A948-4C09-84B7-FE8553DCF9B9}" type="parTrans" cxnId="{D3091D3C-26A9-4708-9C06-5EC9AD8AE4AB}">
      <dgm:prSet/>
      <dgm:spPr/>
      <dgm:t>
        <a:bodyPr/>
        <a:lstStyle/>
        <a:p>
          <a:endParaRPr lang="en-US"/>
        </a:p>
      </dgm:t>
    </dgm:pt>
    <dgm:pt modelId="{D3077A1B-8232-4251-BDF4-700C64ECD313}" type="sibTrans" cxnId="{D3091D3C-26A9-4708-9C06-5EC9AD8AE4AB}">
      <dgm:prSet/>
      <dgm:spPr/>
      <dgm:t>
        <a:bodyPr/>
        <a:lstStyle/>
        <a:p>
          <a:endParaRPr lang="en-US"/>
        </a:p>
      </dgm:t>
    </dgm:pt>
    <dgm:pt modelId="{E10C4CD7-7936-4419-B0D0-68A5AE532AB7}">
      <dgm:prSet phldrT="[Text]" custT="1"/>
      <dgm:spPr/>
      <dgm:t>
        <a:bodyPr/>
        <a:lstStyle/>
        <a:p>
          <a:r>
            <a:rPr lang="en-US" sz="1800" b="0" i="0" dirty="0">
              <a:latin typeface="Garamond" pitchFamily="18" charset="0"/>
            </a:rPr>
            <a:t>Interest  1% Per Month</a:t>
          </a:r>
          <a:endParaRPr lang="en-US" sz="1800" dirty="0">
            <a:latin typeface="Garamond" pitchFamily="18" charset="0"/>
          </a:endParaRPr>
        </a:p>
      </dgm:t>
    </dgm:pt>
    <dgm:pt modelId="{073F42C2-3E94-4DA5-ABD2-A3F62AF3D6F5}" type="parTrans" cxnId="{BDB62629-D6FF-4E73-83DC-BEA554B68A92}">
      <dgm:prSet/>
      <dgm:spPr/>
      <dgm:t>
        <a:bodyPr/>
        <a:lstStyle/>
        <a:p>
          <a:endParaRPr lang="en-US"/>
        </a:p>
      </dgm:t>
    </dgm:pt>
    <dgm:pt modelId="{4FDCA408-D881-4841-813D-842336CB8F3E}" type="sibTrans" cxnId="{BDB62629-D6FF-4E73-83DC-BEA554B68A92}">
      <dgm:prSet/>
      <dgm:spPr/>
      <dgm:t>
        <a:bodyPr/>
        <a:lstStyle/>
        <a:p>
          <a:endParaRPr lang="en-US"/>
        </a:p>
      </dgm:t>
    </dgm:pt>
    <dgm:pt modelId="{55ABBDD2-BA46-40D6-9DC7-526C350EB0C8}">
      <dgm:prSet phldrT="[Text]" custT="1"/>
      <dgm:spPr/>
      <dgm:t>
        <a:bodyPr/>
        <a:lstStyle/>
        <a:p>
          <a:r>
            <a:rPr lang="en-US" sz="1800" b="1" i="0" dirty="0">
              <a:latin typeface="Garamond" pitchFamily="18" charset="0"/>
            </a:rPr>
            <a:t>Period for which interest is to be paid: </a:t>
          </a:r>
          <a:r>
            <a:rPr lang="en-US" sz="1800" b="0" i="0" dirty="0">
              <a:latin typeface="Garamond" pitchFamily="18" charset="0"/>
            </a:rPr>
            <a:t>From the date on which tax-deductible to the date on which tax is actually deducted.</a:t>
          </a:r>
          <a:endParaRPr lang="en-US" sz="1800" dirty="0">
            <a:latin typeface="Garamond" pitchFamily="18" charset="0"/>
          </a:endParaRPr>
        </a:p>
      </dgm:t>
    </dgm:pt>
    <dgm:pt modelId="{04735179-CDCC-46F1-A431-4BD8D9CD23C3}" type="parTrans" cxnId="{321E3B04-5904-431C-9F8B-296AF52E2C2E}">
      <dgm:prSet/>
      <dgm:spPr/>
      <dgm:t>
        <a:bodyPr/>
        <a:lstStyle/>
        <a:p>
          <a:endParaRPr lang="en-US"/>
        </a:p>
      </dgm:t>
    </dgm:pt>
    <dgm:pt modelId="{EFB1FC43-6234-4A8D-8195-9727C5F15D32}" type="sibTrans" cxnId="{321E3B04-5904-431C-9F8B-296AF52E2C2E}">
      <dgm:prSet/>
      <dgm:spPr/>
      <dgm:t>
        <a:bodyPr/>
        <a:lstStyle/>
        <a:p>
          <a:endParaRPr lang="en-US"/>
        </a:p>
      </dgm:t>
    </dgm:pt>
    <dgm:pt modelId="{22743CCE-4F61-4C5C-BE3E-BC67993B2D49}">
      <dgm:prSet phldrT="[Text]" custT="1"/>
      <dgm:spPr/>
      <dgm:t>
        <a:bodyPr/>
        <a:lstStyle/>
        <a:p>
          <a:r>
            <a:rPr lang="en-US" sz="1800" b="0" i="0" dirty="0">
              <a:latin typeface="Garamond" pitchFamily="18" charset="0"/>
            </a:rPr>
            <a:t>Interest 1.5% Per Month</a:t>
          </a:r>
          <a:endParaRPr lang="en-US" sz="1800" b="0" dirty="0">
            <a:latin typeface="Garamond" pitchFamily="18" charset="0"/>
          </a:endParaRPr>
        </a:p>
      </dgm:t>
    </dgm:pt>
    <dgm:pt modelId="{36728D89-E664-4F0F-A36B-259C12C4A6D6}" type="parTrans" cxnId="{7B3B7884-2DB3-4444-BF9F-3CCB196D6AE0}">
      <dgm:prSet/>
      <dgm:spPr/>
      <dgm:t>
        <a:bodyPr/>
        <a:lstStyle/>
        <a:p>
          <a:endParaRPr lang="en-US"/>
        </a:p>
      </dgm:t>
    </dgm:pt>
    <dgm:pt modelId="{BD56D7DF-D239-4875-B275-6E906ED5CF1A}" type="sibTrans" cxnId="{7B3B7884-2DB3-4444-BF9F-3CCB196D6AE0}">
      <dgm:prSet/>
      <dgm:spPr/>
      <dgm:t>
        <a:bodyPr/>
        <a:lstStyle/>
        <a:p>
          <a:endParaRPr lang="en-US"/>
        </a:p>
      </dgm:t>
    </dgm:pt>
    <dgm:pt modelId="{287DD0D9-4EC2-4034-8FED-0523B1FF497A}">
      <dgm:prSet phldrT="[Text]" custT="1"/>
      <dgm:spPr/>
      <dgm:t>
        <a:bodyPr/>
        <a:lstStyle/>
        <a:p>
          <a:r>
            <a:rPr lang="en-US" sz="1800" b="1" i="0" dirty="0">
              <a:latin typeface="Garamond" pitchFamily="18" charset="0"/>
            </a:rPr>
            <a:t>Period for which interest is to be paid: </a:t>
          </a:r>
          <a:r>
            <a:rPr lang="en-US" sz="1800" b="0" i="0" dirty="0">
              <a:latin typeface="Garamond" pitchFamily="18" charset="0"/>
            </a:rPr>
            <a:t>From the date of deduction to the date of payment</a:t>
          </a:r>
          <a:endParaRPr lang="en-US" sz="1800" b="0" dirty="0">
            <a:latin typeface="Garamond" pitchFamily="18" charset="0"/>
          </a:endParaRPr>
        </a:p>
      </dgm:t>
    </dgm:pt>
    <dgm:pt modelId="{36BBAB76-143A-40ED-B428-42EF32364668}" type="parTrans" cxnId="{3A508382-B581-4E83-ABBD-7FDC71B309D4}">
      <dgm:prSet/>
      <dgm:spPr/>
      <dgm:t>
        <a:bodyPr/>
        <a:lstStyle/>
        <a:p>
          <a:endParaRPr lang="en-US"/>
        </a:p>
      </dgm:t>
    </dgm:pt>
    <dgm:pt modelId="{A9072022-930B-444C-AD98-D8913A345665}" type="sibTrans" cxnId="{3A508382-B581-4E83-ABBD-7FDC71B309D4}">
      <dgm:prSet/>
      <dgm:spPr/>
      <dgm:t>
        <a:bodyPr/>
        <a:lstStyle/>
        <a:p>
          <a:endParaRPr lang="en-US"/>
        </a:p>
      </dgm:t>
    </dgm:pt>
    <dgm:pt modelId="{020B978D-5E33-4FB8-AED7-09E992EA0FF7}" type="pres">
      <dgm:prSet presAssocID="{D72942F9-8A1A-4D4D-B830-C0C0320398A9}" presName="linearFlow" presStyleCnt="0">
        <dgm:presLayoutVars>
          <dgm:dir/>
          <dgm:animLvl val="lvl"/>
          <dgm:resizeHandles val="exact"/>
        </dgm:presLayoutVars>
      </dgm:prSet>
      <dgm:spPr/>
      <dgm:t>
        <a:bodyPr/>
        <a:lstStyle/>
        <a:p>
          <a:endParaRPr lang="en-US"/>
        </a:p>
      </dgm:t>
    </dgm:pt>
    <dgm:pt modelId="{59650BD6-F2BA-457A-B15D-EABF29FF95A7}" type="pres">
      <dgm:prSet presAssocID="{78CD9FCC-4387-4CC4-89CD-9C3485AB556A}" presName="composite" presStyleCnt="0"/>
      <dgm:spPr/>
    </dgm:pt>
    <dgm:pt modelId="{18437283-4FA9-4653-B536-9D7EED5D369D}" type="pres">
      <dgm:prSet presAssocID="{78CD9FCC-4387-4CC4-89CD-9C3485AB556A}" presName="parentText" presStyleLbl="alignNode1" presStyleIdx="0" presStyleCnt="2" custLinFactNeighborX="-1362" custLinFactNeighborY="-8614">
        <dgm:presLayoutVars>
          <dgm:chMax val="1"/>
          <dgm:bulletEnabled val="1"/>
        </dgm:presLayoutVars>
      </dgm:prSet>
      <dgm:spPr/>
      <dgm:t>
        <a:bodyPr/>
        <a:lstStyle/>
        <a:p>
          <a:endParaRPr lang="en-US"/>
        </a:p>
      </dgm:t>
    </dgm:pt>
    <dgm:pt modelId="{DDA4C860-4917-47E3-B636-A3D8BE66C597}" type="pres">
      <dgm:prSet presAssocID="{78CD9FCC-4387-4CC4-89CD-9C3485AB556A}" presName="descendantText" presStyleLbl="alignAcc1" presStyleIdx="0" presStyleCnt="2" custScaleY="146930" custLinFactNeighborX="-327" custLinFactNeighborY="-13253">
        <dgm:presLayoutVars>
          <dgm:bulletEnabled val="1"/>
        </dgm:presLayoutVars>
      </dgm:prSet>
      <dgm:spPr/>
      <dgm:t>
        <a:bodyPr/>
        <a:lstStyle/>
        <a:p>
          <a:endParaRPr lang="en-US"/>
        </a:p>
      </dgm:t>
    </dgm:pt>
    <dgm:pt modelId="{B571B5DD-B714-458F-B641-425A68257D15}" type="pres">
      <dgm:prSet presAssocID="{839FB8CB-590E-429A-8372-BB3B10386692}" presName="sp" presStyleCnt="0"/>
      <dgm:spPr/>
    </dgm:pt>
    <dgm:pt modelId="{70649D44-8845-4B4D-9886-C9F7606A624A}" type="pres">
      <dgm:prSet presAssocID="{572EE1FA-4B0D-4D5F-BCBB-1B0207846273}" presName="composite" presStyleCnt="0"/>
      <dgm:spPr/>
    </dgm:pt>
    <dgm:pt modelId="{DFE6DF52-1E98-4407-8C4E-A7EC72924706}" type="pres">
      <dgm:prSet presAssocID="{572EE1FA-4B0D-4D5F-BCBB-1B0207846273}" presName="parentText" presStyleLbl="alignNode1" presStyleIdx="1" presStyleCnt="2">
        <dgm:presLayoutVars>
          <dgm:chMax val="1"/>
          <dgm:bulletEnabled val="1"/>
        </dgm:presLayoutVars>
      </dgm:prSet>
      <dgm:spPr/>
      <dgm:t>
        <a:bodyPr/>
        <a:lstStyle/>
        <a:p>
          <a:endParaRPr lang="en-US"/>
        </a:p>
      </dgm:t>
    </dgm:pt>
    <dgm:pt modelId="{02B8CB2B-92F4-49B5-9F49-6B15214592AE}" type="pres">
      <dgm:prSet presAssocID="{572EE1FA-4B0D-4D5F-BCBB-1B0207846273}" presName="descendantText" presStyleLbl="alignAcc1" presStyleIdx="1" presStyleCnt="2" custScaleY="186073">
        <dgm:presLayoutVars>
          <dgm:bulletEnabled val="1"/>
        </dgm:presLayoutVars>
      </dgm:prSet>
      <dgm:spPr/>
      <dgm:t>
        <a:bodyPr/>
        <a:lstStyle/>
        <a:p>
          <a:endParaRPr lang="en-US"/>
        </a:p>
      </dgm:t>
    </dgm:pt>
  </dgm:ptLst>
  <dgm:cxnLst>
    <dgm:cxn modelId="{918B5026-3AB7-4727-A6A8-3619B0DD5842}" type="presOf" srcId="{55ABBDD2-BA46-40D6-9DC7-526C350EB0C8}" destId="{DDA4C860-4917-47E3-B636-A3D8BE66C597}" srcOrd="0" destOrd="2" presId="urn:microsoft.com/office/officeart/2005/8/layout/chevron2"/>
    <dgm:cxn modelId="{321E3B04-5904-431C-9F8B-296AF52E2C2E}" srcId="{C6509C50-565B-4775-9E17-565C5A4B06A6}" destId="{55ABBDD2-BA46-40D6-9DC7-526C350EB0C8}" srcOrd="1" destOrd="0" parTransId="{04735179-CDCC-46F1-A431-4BD8D9CD23C3}" sibTransId="{EFB1FC43-6234-4A8D-8195-9727C5F15D32}"/>
    <dgm:cxn modelId="{0BEC659E-D614-49D5-B1C4-642DAB1C8BF0}" srcId="{78CD9FCC-4387-4CC4-89CD-9C3485AB556A}" destId="{C6509C50-565B-4775-9E17-565C5A4B06A6}" srcOrd="0" destOrd="0" parTransId="{870DD684-7B2D-418F-8A9D-7A5725994B0D}" sibTransId="{1FAA0BD4-ECDD-4344-A3A4-475F12744740}"/>
    <dgm:cxn modelId="{7B3B7884-2DB3-4444-BF9F-3CCB196D6AE0}" srcId="{0F59D813-6E1A-4C91-AC1D-F86635815226}" destId="{22743CCE-4F61-4C5C-BE3E-BC67993B2D49}" srcOrd="0" destOrd="0" parTransId="{36728D89-E664-4F0F-A36B-259C12C4A6D6}" sibTransId="{BD56D7DF-D239-4875-B275-6E906ED5CF1A}"/>
    <dgm:cxn modelId="{52EBA576-C082-4415-86B3-FC5DC8A0E0A4}" type="presOf" srcId="{572EE1FA-4B0D-4D5F-BCBB-1B0207846273}" destId="{DFE6DF52-1E98-4407-8C4E-A7EC72924706}" srcOrd="0" destOrd="0" presId="urn:microsoft.com/office/officeart/2005/8/layout/chevron2"/>
    <dgm:cxn modelId="{5747A8AB-7C52-40F5-9FAE-F4CD6862BE70}" srcId="{78CD9FCC-4387-4CC4-89CD-9C3485AB556A}" destId="{0F59D813-6E1A-4C91-AC1D-F86635815226}" srcOrd="1" destOrd="0" parTransId="{7049CC8D-1A18-42EE-9964-B22429317175}" sibTransId="{12F0DF62-7747-4DBD-B6E7-CA36D6CE3896}"/>
    <dgm:cxn modelId="{F0D1D44A-7C05-49FD-9CA4-38C9A622468E}" type="presOf" srcId="{287DD0D9-4EC2-4034-8FED-0523B1FF497A}" destId="{DDA4C860-4917-47E3-B636-A3D8BE66C597}" srcOrd="0" destOrd="5" presId="urn:microsoft.com/office/officeart/2005/8/layout/chevron2"/>
    <dgm:cxn modelId="{3A508382-B581-4E83-ABBD-7FDC71B309D4}" srcId="{0F59D813-6E1A-4C91-AC1D-F86635815226}" destId="{287DD0D9-4EC2-4034-8FED-0523B1FF497A}" srcOrd="1" destOrd="0" parTransId="{36BBAB76-143A-40ED-B428-42EF32364668}" sibTransId="{A9072022-930B-444C-AD98-D8913A345665}"/>
    <dgm:cxn modelId="{BE013C28-C5F3-4DFA-BF36-63C33393FB5B}" srcId="{D72942F9-8A1A-4D4D-B830-C0C0320398A9}" destId="{78CD9FCC-4387-4CC4-89CD-9C3485AB556A}" srcOrd="0" destOrd="0" parTransId="{4C3DB312-BFAF-403E-9562-6727D8FA79FA}" sibTransId="{839FB8CB-590E-429A-8372-BB3B10386692}"/>
    <dgm:cxn modelId="{7850CCF7-964C-407B-B0EB-FAD3106E25C8}" type="presOf" srcId="{D72942F9-8A1A-4D4D-B830-C0C0320398A9}" destId="{020B978D-5E33-4FB8-AED7-09E992EA0FF7}" srcOrd="0" destOrd="0" presId="urn:microsoft.com/office/officeart/2005/8/layout/chevron2"/>
    <dgm:cxn modelId="{7CE23565-A121-4372-A69D-BD78AE92BBF2}" type="presOf" srcId="{E10C4CD7-7936-4419-B0D0-68A5AE532AB7}" destId="{DDA4C860-4917-47E3-B636-A3D8BE66C597}" srcOrd="0" destOrd="1" presId="urn:microsoft.com/office/officeart/2005/8/layout/chevron2"/>
    <dgm:cxn modelId="{D3091D3C-26A9-4708-9C06-5EC9AD8AE4AB}" srcId="{572EE1FA-4B0D-4D5F-BCBB-1B0207846273}" destId="{7C9AB3AF-D63A-4A2E-8A8A-6BBB5B0842F0}" srcOrd="0" destOrd="0" parTransId="{A3330349-A948-4C09-84B7-FE8553DCF9B9}" sibTransId="{D3077A1B-8232-4251-BDF4-700C64ECD313}"/>
    <dgm:cxn modelId="{0749BB75-714A-42BB-AE3E-8585A9D3C80D}" type="presOf" srcId="{7C9AB3AF-D63A-4A2E-8A8A-6BBB5B0842F0}" destId="{02B8CB2B-92F4-49B5-9F49-6B15214592AE}" srcOrd="0" destOrd="0" presId="urn:microsoft.com/office/officeart/2005/8/layout/chevron2"/>
    <dgm:cxn modelId="{BDB62629-D6FF-4E73-83DC-BEA554B68A92}" srcId="{C6509C50-565B-4775-9E17-565C5A4B06A6}" destId="{E10C4CD7-7936-4419-B0D0-68A5AE532AB7}" srcOrd="0" destOrd="0" parTransId="{073F42C2-3E94-4DA5-ABD2-A3F62AF3D6F5}" sibTransId="{4FDCA408-D881-4841-813D-842336CB8F3E}"/>
    <dgm:cxn modelId="{50EB3538-B642-4A70-BFF9-9F20DAE3562B}" type="presOf" srcId="{C6509C50-565B-4775-9E17-565C5A4B06A6}" destId="{DDA4C860-4917-47E3-B636-A3D8BE66C597}" srcOrd="0" destOrd="0" presId="urn:microsoft.com/office/officeart/2005/8/layout/chevron2"/>
    <dgm:cxn modelId="{6D3A89FB-E0BA-4507-B1EB-CE8FF8FBDC44}" srcId="{D72942F9-8A1A-4D4D-B830-C0C0320398A9}" destId="{572EE1FA-4B0D-4D5F-BCBB-1B0207846273}" srcOrd="1" destOrd="0" parTransId="{981649C2-866E-4881-A5F5-0ED247E3ABBC}" sibTransId="{DAA0E9B0-684E-4185-B009-F2EBF049EB0E}"/>
    <dgm:cxn modelId="{1B9698C9-4678-4F76-B846-9378AFBA7119}" type="presOf" srcId="{22743CCE-4F61-4C5C-BE3E-BC67993B2D49}" destId="{DDA4C860-4917-47E3-B636-A3D8BE66C597}" srcOrd="0" destOrd="4" presId="urn:microsoft.com/office/officeart/2005/8/layout/chevron2"/>
    <dgm:cxn modelId="{579D224B-3C82-402B-A5AC-574853DC1BE8}" type="presOf" srcId="{0F59D813-6E1A-4C91-AC1D-F86635815226}" destId="{DDA4C860-4917-47E3-B636-A3D8BE66C597}" srcOrd="0" destOrd="3" presId="urn:microsoft.com/office/officeart/2005/8/layout/chevron2"/>
    <dgm:cxn modelId="{39674153-7184-402D-B613-CEF5032FB87A}" type="presOf" srcId="{78CD9FCC-4387-4CC4-89CD-9C3485AB556A}" destId="{18437283-4FA9-4653-B536-9D7EED5D369D}" srcOrd="0" destOrd="0" presId="urn:microsoft.com/office/officeart/2005/8/layout/chevron2"/>
    <dgm:cxn modelId="{0BE1425C-8A77-4E58-8446-11CDF73A4943}" type="presParOf" srcId="{020B978D-5E33-4FB8-AED7-09E992EA0FF7}" destId="{59650BD6-F2BA-457A-B15D-EABF29FF95A7}" srcOrd="0" destOrd="0" presId="urn:microsoft.com/office/officeart/2005/8/layout/chevron2"/>
    <dgm:cxn modelId="{2D6F8977-8871-4B6A-8639-8ABAEB2EC616}" type="presParOf" srcId="{59650BD6-F2BA-457A-B15D-EABF29FF95A7}" destId="{18437283-4FA9-4653-B536-9D7EED5D369D}" srcOrd="0" destOrd="0" presId="urn:microsoft.com/office/officeart/2005/8/layout/chevron2"/>
    <dgm:cxn modelId="{73C76C89-003F-43F5-819A-8D12816FD7B0}" type="presParOf" srcId="{59650BD6-F2BA-457A-B15D-EABF29FF95A7}" destId="{DDA4C860-4917-47E3-B636-A3D8BE66C597}" srcOrd="1" destOrd="0" presId="urn:microsoft.com/office/officeart/2005/8/layout/chevron2"/>
    <dgm:cxn modelId="{8C97D2D2-91BE-4BB7-AD63-C47A74E72182}" type="presParOf" srcId="{020B978D-5E33-4FB8-AED7-09E992EA0FF7}" destId="{B571B5DD-B714-458F-B641-425A68257D15}" srcOrd="1" destOrd="0" presId="urn:microsoft.com/office/officeart/2005/8/layout/chevron2"/>
    <dgm:cxn modelId="{E5B805EB-DF51-4F8E-8CC2-6008F9B12FE8}" type="presParOf" srcId="{020B978D-5E33-4FB8-AED7-09E992EA0FF7}" destId="{70649D44-8845-4B4D-9886-C9F7606A624A}" srcOrd="2" destOrd="0" presId="urn:microsoft.com/office/officeart/2005/8/layout/chevron2"/>
    <dgm:cxn modelId="{D6B61BAE-3532-48DF-85A4-CF8A014F59F8}" type="presParOf" srcId="{70649D44-8845-4B4D-9886-C9F7606A624A}" destId="{DFE6DF52-1E98-4407-8C4E-A7EC72924706}" srcOrd="0" destOrd="0" presId="urn:microsoft.com/office/officeart/2005/8/layout/chevron2"/>
    <dgm:cxn modelId="{26C74C2B-EC6B-4326-B1C4-60358CCCC61B}" type="presParOf" srcId="{70649D44-8845-4B4D-9886-C9F7606A624A}" destId="{02B8CB2B-92F4-49B5-9F49-6B15214592AE}"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EE6B9FC-A916-4C3F-BA99-5F0DEA3EBED4}" type="doc">
      <dgm:prSet loTypeId="urn:microsoft.com/office/officeart/2005/8/layout/chevron2" loCatId="list" qsTypeId="urn:microsoft.com/office/officeart/2005/8/quickstyle/3d2#3" qsCatId="3D" csTypeId="urn:microsoft.com/office/officeart/2005/8/colors/colorful1#5" csCatId="colorful" phldr="1"/>
      <dgm:spPr/>
      <dgm:t>
        <a:bodyPr/>
        <a:lstStyle/>
        <a:p>
          <a:endParaRPr lang="en-US"/>
        </a:p>
      </dgm:t>
    </dgm:pt>
    <dgm:pt modelId="{FAC92648-68A1-4E9E-AA1D-ABE0BD601920}">
      <dgm:prSet phldrT="[Text]" custT="1"/>
      <dgm:spPr/>
      <dgm:t>
        <a:bodyPr/>
        <a:lstStyle/>
        <a:p>
          <a:r>
            <a:rPr lang="en-US" sz="1500" b="1" dirty="0"/>
            <a:t>SECTION 271</a:t>
          </a:r>
        </a:p>
        <a:p>
          <a:r>
            <a:rPr lang="en-US" sz="1500" b="1" dirty="0"/>
            <a:t>C</a:t>
          </a:r>
        </a:p>
      </dgm:t>
    </dgm:pt>
    <dgm:pt modelId="{F71E99DA-F0C2-432F-A12C-25EE0C219366}" type="parTrans" cxnId="{66B68C8C-BD10-4642-9F9A-29EF7B859D4A}">
      <dgm:prSet/>
      <dgm:spPr/>
      <dgm:t>
        <a:bodyPr/>
        <a:lstStyle/>
        <a:p>
          <a:endParaRPr lang="en-US"/>
        </a:p>
      </dgm:t>
    </dgm:pt>
    <dgm:pt modelId="{0D8FCC8D-50B1-4936-829C-24A02E6942AF}" type="sibTrans" cxnId="{66B68C8C-BD10-4642-9F9A-29EF7B859D4A}">
      <dgm:prSet/>
      <dgm:spPr/>
      <dgm:t>
        <a:bodyPr/>
        <a:lstStyle/>
        <a:p>
          <a:endParaRPr lang="en-US"/>
        </a:p>
      </dgm:t>
    </dgm:pt>
    <dgm:pt modelId="{5620C694-3550-4687-9069-75C5F4DE526C}">
      <dgm:prSet phldrT="[Text]" custT="1"/>
      <dgm:spPr/>
      <dgm:t>
        <a:bodyPr/>
        <a:lstStyle/>
        <a:p>
          <a:pPr algn="just"/>
          <a:r>
            <a:rPr lang="en-US" sz="1600" b="0" i="0" dirty="0"/>
            <a:t>If any person fails to deduct the whole or any part of the tax as required by or under the provisions of Chapter XVII-B; or pay the whole or any part of the tax as required by or under, --sub-section (2) of section 115-O; </a:t>
          </a:r>
          <a:r>
            <a:rPr lang="en-US" sz="1600" b="0" i="0" dirty="0" err="1"/>
            <a:t>orsecond</a:t>
          </a:r>
          <a:r>
            <a:rPr lang="en-US" sz="1600" b="0" i="0" dirty="0"/>
            <a:t> proviso to section 194B, then, such person shall be liable to pay, by way of penalty, a sum equal to the amount of tax which such person failed to deduct or pay as aforesaid.</a:t>
          </a:r>
          <a:endParaRPr lang="en-US" sz="1600" dirty="0"/>
        </a:p>
      </dgm:t>
    </dgm:pt>
    <dgm:pt modelId="{4AE6730B-BEDF-4DF2-9117-A3F918F47C8A}" type="parTrans" cxnId="{4C31AC41-24B7-4169-9D36-696FF7D8476E}">
      <dgm:prSet/>
      <dgm:spPr/>
      <dgm:t>
        <a:bodyPr/>
        <a:lstStyle/>
        <a:p>
          <a:endParaRPr lang="en-US"/>
        </a:p>
      </dgm:t>
    </dgm:pt>
    <dgm:pt modelId="{0AA67CA4-50B6-4599-9D83-A221ED3BDF3A}" type="sibTrans" cxnId="{4C31AC41-24B7-4169-9D36-696FF7D8476E}">
      <dgm:prSet/>
      <dgm:spPr/>
      <dgm:t>
        <a:bodyPr/>
        <a:lstStyle/>
        <a:p>
          <a:endParaRPr lang="en-US"/>
        </a:p>
      </dgm:t>
    </dgm:pt>
    <dgm:pt modelId="{8819FEE3-2420-4730-A9AF-1C68BAFCA19F}">
      <dgm:prSet phldrT="[Text]" custT="1"/>
      <dgm:spPr/>
      <dgm:t>
        <a:bodyPr/>
        <a:lstStyle/>
        <a:p>
          <a:r>
            <a:rPr lang="en-US" sz="1500" b="1" dirty="0"/>
            <a:t>SECTION 271 H</a:t>
          </a:r>
        </a:p>
      </dgm:t>
    </dgm:pt>
    <dgm:pt modelId="{FA8648E9-EFB7-4674-9B71-697FFFDE2E24}" type="parTrans" cxnId="{6E4E1CBB-4CFB-4F9E-822E-ABF619A26A62}">
      <dgm:prSet/>
      <dgm:spPr/>
      <dgm:t>
        <a:bodyPr/>
        <a:lstStyle/>
        <a:p>
          <a:endParaRPr lang="en-US"/>
        </a:p>
      </dgm:t>
    </dgm:pt>
    <dgm:pt modelId="{43A21D48-BC11-482A-A23E-DBCFCB091E05}" type="sibTrans" cxnId="{6E4E1CBB-4CFB-4F9E-822E-ABF619A26A62}">
      <dgm:prSet/>
      <dgm:spPr/>
      <dgm:t>
        <a:bodyPr/>
        <a:lstStyle/>
        <a:p>
          <a:endParaRPr lang="en-US"/>
        </a:p>
      </dgm:t>
    </dgm:pt>
    <dgm:pt modelId="{5AA291EA-466A-4267-88FB-6AC0DED8B33B}">
      <dgm:prSet phldrT="[Text]" custT="1"/>
      <dgm:spPr/>
      <dgm:t>
        <a:bodyPr/>
        <a:lstStyle/>
        <a:p>
          <a:pPr algn="just"/>
          <a:r>
            <a:rPr lang="en-US" sz="1600" b="0" i="0" dirty="0"/>
            <a:t>Penalty for failure to furnish statements, etc</a:t>
          </a:r>
          <a:endParaRPr lang="en-US" sz="1600" b="0" dirty="0"/>
        </a:p>
      </dgm:t>
    </dgm:pt>
    <dgm:pt modelId="{FC518391-5D85-44D6-82EC-D2CEC0CE0F61}" type="parTrans" cxnId="{263033BA-62E8-404A-8549-40EA86603027}">
      <dgm:prSet/>
      <dgm:spPr/>
      <dgm:t>
        <a:bodyPr/>
        <a:lstStyle/>
        <a:p>
          <a:endParaRPr lang="en-US"/>
        </a:p>
      </dgm:t>
    </dgm:pt>
    <dgm:pt modelId="{66459ACB-A1C9-41D7-82D4-CC80ADA8F5E0}" type="sibTrans" cxnId="{263033BA-62E8-404A-8549-40EA86603027}">
      <dgm:prSet/>
      <dgm:spPr/>
      <dgm:t>
        <a:bodyPr/>
        <a:lstStyle/>
        <a:p>
          <a:endParaRPr lang="en-US"/>
        </a:p>
      </dgm:t>
    </dgm:pt>
    <dgm:pt modelId="{51C0CF9C-9159-41B6-8A00-055B0757BB10}">
      <dgm:prSet phldrT="[Text]" custT="1"/>
      <dgm:spPr/>
      <dgm:t>
        <a:bodyPr/>
        <a:lstStyle/>
        <a:p>
          <a:pPr algn="just"/>
          <a:r>
            <a:rPr lang="en-US" sz="1600" b="0" i="0" dirty="0"/>
            <a:t>The penalty referred to in sub-section (1) shall be a sum </a:t>
          </a:r>
          <a:r>
            <a:rPr lang="en-US" sz="1600" b="1" i="0" dirty="0"/>
            <a:t>which shall not be less than ten thousand rupees but which may extend to one </a:t>
          </a:r>
          <a:r>
            <a:rPr lang="en-US" sz="1600" b="1" i="0" dirty="0" err="1"/>
            <a:t>lakh</a:t>
          </a:r>
          <a:r>
            <a:rPr lang="en-US" sz="1600" b="1" i="0" dirty="0"/>
            <a:t> rupees</a:t>
          </a:r>
          <a:endParaRPr lang="en-US" sz="1600" b="1" dirty="0"/>
        </a:p>
      </dgm:t>
    </dgm:pt>
    <dgm:pt modelId="{3591AFE0-A3EB-41FA-A66A-13D789D10269}" type="parTrans" cxnId="{D3C113E6-DBC3-445C-9288-C8F9540E6B64}">
      <dgm:prSet/>
      <dgm:spPr/>
      <dgm:t>
        <a:bodyPr/>
        <a:lstStyle/>
        <a:p>
          <a:endParaRPr lang="en-US"/>
        </a:p>
      </dgm:t>
    </dgm:pt>
    <dgm:pt modelId="{57C31A72-6FD4-4AE0-BFE0-B92F022B772D}" type="sibTrans" cxnId="{D3C113E6-DBC3-445C-9288-C8F9540E6B64}">
      <dgm:prSet/>
      <dgm:spPr/>
      <dgm:t>
        <a:bodyPr/>
        <a:lstStyle/>
        <a:p>
          <a:endParaRPr lang="en-US"/>
        </a:p>
      </dgm:t>
    </dgm:pt>
    <dgm:pt modelId="{AC86311E-1CE7-4A0C-929E-6C605D003A9F}">
      <dgm:prSet phldrT="[Text]" custT="1"/>
      <dgm:spPr/>
      <dgm:t>
        <a:bodyPr/>
        <a:lstStyle/>
        <a:p>
          <a:pPr algn="just"/>
          <a:r>
            <a:rPr lang="en-US" sz="1600" b="0" i="0" dirty="0"/>
            <a:t>Any penalty imposable under sub-section (1) shall be imposed by the [4][Joint Commissioner</a:t>
          </a:r>
          <a:endParaRPr lang="en-US" sz="1600" dirty="0"/>
        </a:p>
      </dgm:t>
    </dgm:pt>
    <dgm:pt modelId="{1E250383-A7EA-463E-9242-BE5270FE524C}" type="parTrans" cxnId="{E9FAEC08-1BCE-4E17-A7B6-E9438D7B51BD}">
      <dgm:prSet/>
      <dgm:spPr/>
      <dgm:t>
        <a:bodyPr/>
        <a:lstStyle/>
        <a:p>
          <a:endParaRPr lang="en-US"/>
        </a:p>
      </dgm:t>
    </dgm:pt>
    <dgm:pt modelId="{B352DE46-60FF-4ECC-B327-9DFC4188B0FC}" type="sibTrans" cxnId="{E9FAEC08-1BCE-4E17-A7B6-E9438D7B51BD}">
      <dgm:prSet/>
      <dgm:spPr/>
      <dgm:t>
        <a:bodyPr/>
        <a:lstStyle/>
        <a:p>
          <a:endParaRPr lang="en-US"/>
        </a:p>
      </dgm:t>
    </dgm:pt>
    <dgm:pt modelId="{4F93AF41-A2D4-475A-AE59-5350703F8E9A}">
      <dgm:prSet phldrT="[Text]" custT="1"/>
      <dgm:spPr/>
      <dgm:t>
        <a:bodyPr/>
        <a:lstStyle/>
        <a:p>
          <a:pPr algn="just"/>
          <a:r>
            <a:rPr lang="en-US" sz="1600" b="0" i="0" dirty="0"/>
            <a:t>no penalty shall be levied for the failure referred to in clause (a) of sub-section (1), if the person proves that after paying tax deducted or collected along with the fee and interest, if any, to the credit of the Central Government, he had delivered or cause to be delivered the statement referred to in sub-section (3) of section 200 or the proviso to sub-section (3) of section 206C before the expiry of a period of one year from the time prescribed for delivering or causing to be delivered such statement.</a:t>
          </a:r>
          <a:endParaRPr lang="en-US" sz="1600" dirty="0"/>
        </a:p>
      </dgm:t>
    </dgm:pt>
    <dgm:pt modelId="{A15B0A6C-C7B2-4F2D-9DA6-39F95B3B4765}" type="parTrans" cxnId="{6CCF835D-2941-46ED-A511-DB21FAAC4C4D}">
      <dgm:prSet/>
      <dgm:spPr/>
      <dgm:t>
        <a:bodyPr/>
        <a:lstStyle/>
        <a:p>
          <a:endParaRPr lang="en-US"/>
        </a:p>
      </dgm:t>
    </dgm:pt>
    <dgm:pt modelId="{7FE68DFB-B970-41DA-8C83-AD018C752FCB}" type="sibTrans" cxnId="{6CCF835D-2941-46ED-A511-DB21FAAC4C4D}">
      <dgm:prSet/>
      <dgm:spPr/>
      <dgm:t>
        <a:bodyPr/>
        <a:lstStyle/>
        <a:p>
          <a:endParaRPr lang="en-US"/>
        </a:p>
      </dgm:t>
    </dgm:pt>
    <dgm:pt modelId="{90B80352-BF90-4BAB-882F-6023A81F0122}" type="pres">
      <dgm:prSet presAssocID="{9EE6B9FC-A916-4C3F-BA99-5F0DEA3EBED4}" presName="linearFlow" presStyleCnt="0">
        <dgm:presLayoutVars>
          <dgm:dir/>
          <dgm:animLvl val="lvl"/>
          <dgm:resizeHandles val="exact"/>
        </dgm:presLayoutVars>
      </dgm:prSet>
      <dgm:spPr/>
      <dgm:t>
        <a:bodyPr/>
        <a:lstStyle/>
        <a:p>
          <a:endParaRPr lang="en-US"/>
        </a:p>
      </dgm:t>
    </dgm:pt>
    <dgm:pt modelId="{B39451D4-EBF4-4123-BC52-EF12C0979353}" type="pres">
      <dgm:prSet presAssocID="{FAC92648-68A1-4E9E-AA1D-ABE0BD601920}" presName="composite" presStyleCnt="0"/>
      <dgm:spPr/>
    </dgm:pt>
    <dgm:pt modelId="{B3ED8ED0-2B8B-4F8D-8726-011150A08349}" type="pres">
      <dgm:prSet presAssocID="{FAC92648-68A1-4E9E-AA1D-ABE0BD601920}" presName="parentText" presStyleLbl="alignNode1" presStyleIdx="0" presStyleCnt="2" custScaleX="109873">
        <dgm:presLayoutVars>
          <dgm:chMax val="1"/>
          <dgm:bulletEnabled val="1"/>
        </dgm:presLayoutVars>
      </dgm:prSet>
      <dgm:spPr/>
      <dgm:t>
        <a:bodyPr/>
        <a:lstStyle/>
        <a:p>
          <a:endParaRPr lang="en-US"/>
        </a:p>
      </dgm:t>
    </dgm:pt>
    <dgm:pt modelId="{4B4C3EA3-5E02-49CD-9D54-9C7699D97F78}" type="pres">
      <dgm:prSet presAssocID="{FAC92648-68A1-4E9E-AA1D-ABE0BD601920}" presName="descendantText" presStyleLbl="alignAcc1" presStyleIdx="0" presStyleCnt="2" custScaleY="135877">
        <dgm:presLayoutVars>
          <dgm:bulletEnabled val="1"/>
        </dgm:presLayoutVars>
      </dgm:prSet>
      <dgm:spPr/>
      <dgm:t>
        <a:bodyPr/>
        <a:lstStyle/>
        <a:p>
          <a:endParaRPr lang="en-US"/>
        </a:p>
      </dgm:t>
    </dgm:pt>
    <dgm:pt modelId="{5571FDE0-8F05-4D04-9971-47F6C3A91C91}" type="pres">
      <dgm:prSet presAssocID="{0D8FCC8D-50B1-4936-829C-24A02E6942AF}" presName="sp" presStyleCnt="0"/>
      <dgm:spPr/>
    </dgm:pt>
    <dgm:pt modelId="{CC27893D-E095-4320-890D-14CBD7A950E1}" type="pres">
      <dgm:prSet presAssocID="{8819FEE3-2420-4730-A9AF-1C68BAFCA19F}" presName="composite" presStyleCnt="0"/>
      <dgm:spPr/>
    </dgm:pt>
    <dgm:pt modelId="{AE0CC5D9-C6F0-4A31-B879-11D5167169FC}" type="pres">
      <dgm:prSet presAssocID="{8819FEE3-2420-4730-A9AF-1C68BAFCA19F}" presName="parentText" presStyleLbl="alignNode1" presStyleIdx="1" presStyleCnt="2">
        <dgm:presLayoutVars>
          <dgm:chMax val="1"/>
          <dgm:bulletEnabled val="1"/>
        </dgm:presLayoutVars>
      </dgm:prSet>
      <dgm:spPr/>
      <dgm:t>
        <a:bodyPr/>
        <a:lstStyle/>
        <a:p>
          <a:endParaRPr lang="en-US"/>
        </a:p>
      </dgm:t>
    </dgm:pt>
    <dgm:pt modelId="{66156F3C-6E0C-4EEB-8BB2-0576F41F60CC}" type="pres">
      <dgm:prSet presAssocID="{8819FEE3-2420-4730-A9AF-1C68BAFCA19F}" presName="descendantText" presStyleLbl="alignAcc1" presStyleIdx="1" presStyleCnt="2" custScaleY="200425">
        <dgm:presLayoutVars>
          <dgm:bulletEnabled val="1"/>
        </dgm:presLayoutVars>
      </dgm:prSet>
      <dgm:spPr/>
      <dgm:t>
        <a:bodyPr/>
        <a:lstStyle/>
        <a:p>
          <a:endParaRPr lang="en-US"/>
        </a:p>
      </dgm:t>
    </dgm:pt>
  </dgm:ptLst>
  <dgm:cxnLst>
    <dgm:cxn modelId="{987FB65C-EE8E-4536-B1CA-B1DE44FEC92A}" type="presOf" srcId="{4F93AF41-A2D4-475A-AE59-5350703F8E9A}" destId="{66156F3C-6E0C-4EEB-8BB2-0576F41F60CC}" srcOrd="0" destOrd="2" presId="urn:microsoft.com/office/officeart/2005/8/layout/chevron2"/>
    <dgm:cxn modelId="{F8A03C65-DE29-4864-8E29-11A412E22E5D}" type="presOf" srcId="{51C0CF9C-9159-41B6-8A00-055B0757BB10}" destId="{66156F3C-6E0C-4EEB-8BB2-0576F41F60CC}" srcOrd="0" destOrd="1" presId="urn:microsoft.com/office/officeart/2005/8/layout/chevron2"/>
    <dgm:cxn modelId="{28AD65FF-E891-4502-8704-D2C5B69AE11F}" type="presOf" srcId="{5620C694-3550-4687-9069-75C5F4DE526C}" destId="{4B4C3EA3-5E02-49CD-9D54-9C7699D97F78}" srcOrd="0" destOrd="0" presId="urn:microsoft.com/office/officeart/2005/8/layout/chevron2"/>
    <dgm:cxn modelId="{AD9FFB03-C557-4241-808B-777C824E1A5D}" type="presOf" srcId="{AC86311E-1CE7-4A0C-929E-6C605D003A9F}" destId="{4B4C3EA3-5E02-49CD-9D54-9C7699D97F78}" srcOrd="0" destOrd="1" presId="urn:microsoft.com/office/officeart/2005/8/layout/chevron2"/>
    <dgm:cxn modelId="{263033BA-62E8-404A-8549-40EA86603027}" srcId="{8819FEE3-2420-4730-A9AF-1C68BAFCA19F}" destId="{5AA291EA-466A-4267-88FB-6AC0DED8B33B}" srcOrd="0" destOrd="0" parTransId="{FC518391-5D85-44D6-82EC-D2CEC0CE0F61}" sibTransId="{66459ACB-A1C9-41D7-82D4-CC80ADA8F5E0}"/>
    <dgm:cxn modelId="{4C31AC41-24B7-4169-9D36-696FF7D8476E}" srcId="{FAC92648-68A1-4E9E-AA1D-ABE0BD601920}" destId="{5620C694-3550-4687-9069-75C5F4DE526C}" srcOrd="0" destOrd="0" parTransId="{4AE6730B-BEDF-4DF2-9117-A3F918F47C8A}" sibTransId="{0AA67CA4-50B6-4599-9D83-A221ED3BDF3A}"/>
    <dgm:cxn modelId="{D3C113E6-DBC3-445C-9288-C8F9540E6B64}" srcId="{8819FEE3-2420-4730-A9AF-1C68BAFCA19F}" destId="{51C0CF9C-9159-41B6-8A00-055B0757BB10}" srcOrd="1" destOrd="0" parTransId="{3591AFE0-A3EB-41FA-A66A-13D789D10269}" sibTransId="{57C31A72-6FD4-4AE0-BFE0-B92F022B772D}"/>
    <dgm:cxn modelId="{6CCF835D-2941-46ED-A511-DB21FAAC4C4D}" srcId="{8819FEE3-2420-4730-A9AF-1C68BAFCA19F}" destId="{4F93AF41-A2D4-475A-AE59-5350703F8E9A}" srcOrd="2" destOrd="0" parTransId="{A15B0A6C-C7B2-4F2D-9DA6-39F95B3B4765}" sibTransId="{7FE68DFB-B970-41DA-8C83-AD018C752FCB}"/>
    <dgm:cxn modelId="{87A10258-87AA-41E5-8EC1-0676E8420DD3}" type="presOf" srcId="{9EE6B9FC-A916-4C3F-BA99-5F0DEA3EBED4}" destId="{90B80352-BF90-4BAB-882F-6023A81F0122}" srcOrd="0" destOrd="0" presId="urn:microsoft.com/office/officeart/2005/8/layout/chevron2"/>
    <dgm:cxn modelId="{6E4E1CBB-4CFB-4F9E-822E-ABF619A26A62}" srcId="{9EE6B9FC-A916-4C3F-BA99-5F0DEA3EBED4}" destId="{8819FEE3-2420-4730-A9AF-1C68BAFCA19F}" srcOrd="1" destOrd="0" parTransId="{FA8648E9-EFB7-4674-9B71-697FFFDE2E24}" sibTransId="{43A21D48-BC11-482A-A23E-DBCFCB091E05}"/>
    <dgm:cxn modelId="{E9FAEC08-1BCE-4E17-A7B6-E9438D7B51BD}" srcId="{FAC92648-68A1-4E9E-AA1D-ABE0BD601920}" destId="{AC86311E-1CE7-4A0C-929E-6C605D003A9F}" srcOrd="1" destOrd="0" parTransId="{1E250383-A7EA-463E-9242-BE5270FE524C}" sibTransId="{B352DE46-60FF-4ECC-B327-9DFC4188B0FC}"/>
    <dgm:cxn modelId="{8E0CF44D-BE0B-49E3-81E5-C1ABBF4AADAC}" type="presOf" srcId="{5AA291EA-466A-4267-88FB-6AC0DED8B33B}" destId="{66156F3C-6E0C-4EEB-8BB2-0576F41F60CC}" srcOrd="0" destOrd="0" presId="urn:microsoft.com/office/officeart/2005/8/layout/chevron2"/>
    <dgm:cxn modelId="{0C658CDF-F7E7-4724-B9FB-F09DB3130896}" type="presOf" srcId="{FAC92648-68A1-4E9E-AA1D-ABE0BD601920}" destId="{B3ED8ED0-2B8B-4F8D-8726-011150A08349}" srcOrd="0" destOrd="0" presId="urn:microsoft.com/office/officeart/2005/8/layout/chevron2"/>
    <dgm:cxn modelId="{66B68C8C-BD10-4642-9F9A-29EF7B859D4A}" srcId="{9EE6B9FC-A916-4C3F-BA99-5F0DEA3EBED4}" destId="{FAC92648-68A1-4E9E-AA1D-ABE0BD601920}" srcOrd="0" destOrd="0" parTransId="{F71E99DA-F0C2-432F-A12C-25EE0C219366}" sibTransId="{0D8FCC8D-50B1-4936-829C-24A02E6942AF}"/>
    <dgm:cxn modelId="{FB94BF97-1875-4801-87D6-AA5930A72DB7}" type="presOf" srcId="{8819FEE3-2420-4730-A9AF-1C68BAFCA19F}" destId="{AE0CC5D9-C6F0-4A31-B879-11D5167169FC}" srcOrd="0" destOrd="0" presId="urn:microsoft.com/office/officeart/2005/8/layout/chevron2"/>
    <dgm:cxn modelId="{8C0A29B7-84FA-4C19-820E-77A13514D837}" type="presParOf" srcId="{90B80352-BF90-4BAB-882F-6023A81F0122}" destId="{B39451D4-EBF4-4123-BC52-EF12C0979353}" srcOrd="0" destOrd="0" presId="urn:microsoft.com/office/officeart/2005/8/layout/chevron2"/>
    <dgm:cxn modelId="{CDDAB306-7E2C-45E9-99F5-3E8978CF911F}" type="presParOf" srcId="{B39451D4-EBF4-4123-BC52-EF12C0979353}" destId="{B3ED8ED0-2B8B-4F8D-8726-011150A08349}" srcOrd="0" destOrd="0" presId="urn:microsoft.com/office/officeart/2005/8/layout/chevron2"/>
    <dgm:cxn modelId="{E02F3255-EA76-4153-8CD6-EF966693F10F}" type="presParOf" srcId="{B39451D4-EBF4-4123-BC52-EF12C0979353}" destId="{4B4C3EA3-5E02-49CD-9D54-9C7699D97F78}" srcOrd="1" destOrd="0" presId="urn:microsoft.com/office/officeart/2005/8/layout/chevron2"/>
    <dgm:cxn modelId="{9C65E5D3-17F7-4A2A-9F42-4E75829C9D0C}" type="presParOf" srcId="{90B80352-BF90-4BAB-882F-6023A81F0122}" destId="{5571FDE0-8F05-4D04-9971-47F6C3A91C91}" srcOrd="1" destOrd="0" presId="urn:microsoft.com/office/officeart/2005/8/layout/chevron2"/>
    <dgm:cxn modelId="{70AB5F7A-715A-4DA0-8EBA-BA8FEF22FF1A}" type="presParOf" srcId="{90B80352-BF90-4BAB-882F-6023A81F0122}" destId="{CC27893D-E095-4320-890D-14CBD7A950E1}" srcOrd="2" destOrd="0" presId="urn:microsoft.com/office/officeart/2005/8/layout/chevron2"/>
    <dgm:cxn modelId="{DD018444-4C33-4CC8-9D32-C2905F8BCFB6}" type="presParOf" srcId="{CC27893D-E095-4320-890D-14CBD7A950E1}" destId="{AE0CC5D9-C6F0-4A31-B879-11D5167169FC}" srcOrd="0" destOrd="0" presId="urn:microsoft.com/office/officeart/2005/8/layout/chevron2"/>
    <dgm:cxn modelId="{5898950F-836A-4F7C-892A-3D17D40C3729}" type="presParOf" srcId="{CC27893D-E095-4320-890D-14CBD7A950E1}" destId="{66156F3C-6E0C-4EEB-8BB2-0576F41F60CC}"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8A5A6EC-F2AE-44BC-A5FA-AE95CA15F4BD}" type="doc">
      <dgm:prSet loTypeId="urn:microsoft.com/office/officeart/2005/8/layout/chevron2" loCatId="list" qsTypeId="urn:microsoft.com/office/officeart/2005/8/quickstyle/3d2#4" qsCatId="3D" csTypeId="urn:microsoft.com/office/officeart/2005/8/colors/colorful4" csCatId="colorful" phldr="1"/>
      <dgm:spPr/>
      <dgm:t>
        <a:bodyPr/>
        <a:lstStyle/>
        <a:p>
          <a:endParaRPr lang="en-US"/>
        </a:p>
      </dgm:t>
    </dgm:pt>
    <dgm:pt modelId="{EB78A31A-F8FE-4F72-86FA-BB18384CCF6E}">
      <dgm:prSet phldrT="[Text]"/>
      <dgm:spPr/>
      <dgm:t>
        <a:bodyPr/>
        <a:lstStyle/>
        <a:p>
          <a:r>
            <a:rPr lang="en-US" dirty="0"/>
            <a:t>SECTION 234E</a:t>
          </a:r>
        </a:p>
      </dgm:t>
    </dgm:pt>
    <dgm:pt modelId="{8B56DFDF-0124-4377-B8FE-9165473B60A5}" type="parTrans" cxnId="{9F8452F1-1A1E-4B12-B8CA-2D408710E1FA}">
      <dgm:prSet/>
      <dgm:spPr/>
      <dgm:t>
        <a:bodyPr/>
        <a:lstStyle/>
        <a:p>
          <a:endParaRPr lang="en-US"/>
        </a:p>
      </dgm:t>
    </dgm:pt>
    <dgm:pt modelId="{03D3E52F-FBEE-4642-81EB-F4468644074B}" type="sibTrans" cxnId="{9F8452F1-1A1E-4B12-B8CA-2D408710E1FA}">
      <dgm:prSet/>
      <dgm:spPr/>
      <dgm:t>
        <a:bodyPr/>
        <a:lstStyle/>
        <a:p>
          <a:endParaRPr lang="en-US"/>
        </a:p>
      </dgm:t>
    </dgm:pt>
    <dgm:pt modelId="{3A16AA94-422F-4217-948B-F91D3B043083}">
      <dgm:prSet phldrT="[Text]"/>
      <dgm:spPr/>
      <dgm:t>
        <a:bodyPr/>
        <a:lstStyle/>
        <a:p>
          <a:r>
            <a:rPr lang="en-US" b="0" i="0" dirty="0"/>
            <a:t>Without prejudice to the provisions of the Act, where a person fails to deliver or cause to be delivered a statement within the time prescribed in sub-section (3) of section 200 or the proviso to sub-section (3) of section 206C, he shall be liable to pay, by way of fee, a sum of two hundred rupees for every day during which the failure continues</a:t>
          </a:r>
          <a:endParaRPr lang="en-US" dirty="0"/>
        </a:p>
      </dgm:t>
    </dgm:pt>
    <dgm:pt modelId="{2ECE67C6-00DF-4335-BEC5-A97DF9E2205B}" type="parTrans" cxnId="{5A683606-4E25-47AE-AB8F-C62DC71B4276}">
      <dgm:prSet/>
      <dgm:spPr/>
      <dgm:t>
        <a:bodyPr/>
        <a:lstStyle/>
        <a:p>
          <a:endParaRPr lang="en-US"/>
        </a:p>
      </dgm:t>
    </dgm:pt>
    <dgm:pt modelId="{2C24E2DC-DE13-4B4A-85E6-12F0A2417A6F}" type="sibTrans" cxnId="{5A683606-4E25-47AE-AB8F-C62DC71B4276}">
      <dgm:prSet/>
      <dgm:spPr/>
      <dgm:t>
        <a:bodyPr/>
        <a:lstStyle/>
        <a:p>
          <a:endParaRPr lang="en-US"/>
        </a:p>
      </dgm:t>
    </dgm:pt>
    <dgm:pt modelId="{8D49CDC6-08FA-44FC-B05F-C9AA3A4E51AA}">
      <dgm:prSet phldrT="[Text]"/>
      <dgm:spPr/>
      <dgm:t>
        <a:bodyPr/>
        <a:lstStyle/>
        <a:p>
          <a:r>
            <a:rPr lang="en-US" dirty="0"/>
            <a:t>SECTION </a:t>
          </a:r>
        </a:p>
        <a:p>
          <a:r>
            <a:rPr lang="en-US" dirty="0"/>
            <a:t>270 A</a:t>
          </a:r>
        </a:p>
      </dgm:t>
    </dgm:pt>
    <dgm:pt modelId="{0CD93BDC-F4D2-439F-9D06-0A609B732FD4}" type="parTrans" cxnId="{59A08782-7E74-47B1-B6E5-37C781D18F4F}">
      <dgm:prSet/>
      <dgm:spPr/>
      <dgm:t>
        <a:bodyPr/>
        <a:lstStyle/>
        <a:p>
          <a:endParaRPr lang="en-US"/>
        </a:p>
      </dgm:t>
    </dgm:pt>
    <dgm:pt modelId="{4B00BC24-B080-439F-91B9-7A2188E8D33D}" type="sibTrans" cxnId="{59A08782-7E74-47B1-B6E5-37C781D18F4F}">
      <dgm:prSet/>
      <dgm:spPr/>
      <dgm:t>
        <a:bodyPr/>
        <a:lstStyle/>
        <a:p>
          <a:endParaRPr lang="en-US"/>
        </a:p>
      </dgm:t>
    </dgm:pt>
    <dgm:pt modelId="{564DEB3E-F6D8-4777-B630-8B6BB821769D}">
      <dgm:prSet phldrT="[Text]"/>
      <dgm:spPr/>
      <dgm:t>
        <a:bodyPr/>
        <a:lstStyle/>
        <a:p>
          <a:r>
            <a:rPr lang="en-US" b="0" i="0" dirty="0"/>
            <a:t>Penalty for under-reporting and misreporting of income</a:t>
          </a:r>
          <a:endParaRPr lang="en-US" dirty="0"/>
        </a:p>
      </dgm:t>
    </dgm:pt>
    <dgm:pt modelId="{6300E92E-78E2-49F8-86D9-634A9B9A248D}" type="parTrans" cxnId="{EFD194AE-B918-4E35-B531-E7B9651BF3C9}">
      <dgm:prSet/>
      <dgm:spPr/>
      <dgm:t>
        <a:bodyPr/>
        <a:lstStyle/>
        <a:p>
          <a:endParaRPr lang="en-US"/>
        </a:p>
      </dgm:t>
    </dgm:pt>
    <dgm:pt modelId="{5B95A38C-1CF7-4076-B3F9-5A1AD146515E}" type="sibTrans" cxnId="{EFD194AE-B918-4E35-B531-E7B9651BF3C9}">
      <dgm:prSet/>
      <dgm:spPr/>
      <dgm:t>
        <a:bodyPr/>
        <a:lstStyle/>
        <a:p>
          <a:endParaRPr lang="en-US"/>
        </a:p>
      </dgm:t>
    </dgm:pt>
    <dgm:pt modelId="{8EE0CD84-8CC6-4101-9653-38DF589437B4}">
      <dgm:prSet phldrT="[Text]"/>
      <dgm:spPr/>
      <dgm:t>
        <a:bodyPr/>
        <a:lstStyle/>
        <a:p>
          <a:r>
            <a:rPr lang="en-US" b="0" i="0" dirty="0"/>
            <a:t>UNDER REPORTING- The penalty referred to in sub-section (1)  shall be a sum equal to fifty per cent of the amount of tax payable on under-reported income</a:t>
          </a:r>
          <a:endParaRPr lang="en-US" dirty="0"/>
        </a:p>
      </dgm:t>
    </dgm:pt>
    <dgm:pt modelId="{39AEA9EF-1ACF-4A50-9AD6-1968A207C8A6}" type="parTrans" cxnId="{C5A086EF-190D-4B5C-B550-26C37A50437D}">
      <dgm:prSet/>
      <dgm:spPr/>
      <dgm:t>
        <a:bodyPr/>
        <a:lstStyle/>
        <a:p>
          <a:endParaRPr lang="en-US"/>
        </a:p>
      </dgm:t>
    </dgm:pt>
    <dgm:pt modelId="{C5CB43CF-CAFA-4D53-A69D-51BC3BD4AC3F}" type="sibTrans" cxnId="{C5A086EF-190D-4B5C-B550-26C37A50437D}">
      <dgm:prSet/>
      <dgm:spPr/>
      <dgm:t>
        <a:bodyPr/>
        <a:lstStyle/>
        <a:p>
          <a:endParaRPr lang="en-US"/>
        </a:p>
      </dgm:t>
    </dgm:pt>
    <dgm:pt modelId="{CFEC4A14-E7C7-49F3-BF3C-24E530EBF00D}">
      <dgm:prSet phldrT="[Text]"/>
      <dgm:spPr/>
      <dgm:t>
        <a:bodyPr/>
        <a:lstStyle/>
        <a:p>
          <a:r>
            <a:rPr lang="en-US" dirty="0"/>
            <a:t>MIS REPORTING- </a:t>
          </a:r>
          <a:r>
            <a:rPr lang="en-US" b="0" i="0" dirty="0"/>
            <a:t>Notwithstanding anything contained in sub-section (6) or sub-section (7), where under-reported income is in consequence of any misreporting thereof by any person, the penalty referred to in sub-section (1) shall be equal to two hundred per cent. of the amount of tax payable on under-reported income</a:t>
          </a:r>
          <a:endParaRPr lang="en-US" dirty="0"/>
        </a:p>
      </dgm:t>
    </dgm:pt>
    <dgm:pt modelId="{1BE20356-03C6-4C10-AD77-17AE9645B0E6}" type="parTrans" cxnId="{B5C5C8BE-A99A-4241-B013-F5C697CF4F49}">
      <dgm:prSet/>
      <dgm:spPr/>
    </dgm:pt>
    <dgm:pt modelId="{1DFD6F52-CD1E-4BD4-84F0-A3C038964044}" type="sibTrans" cxnId="{B5C5C8BE-A99A-4241-B013-F5C697CF4F49}">
      <dgm:prSet/>
      <dgm:spPr/>
    </dgm:pt>
    <dgm:pt modelId="{3EB4CF8F-2F6E-441F-BEE7-704295534C76}" type="pres">
      <dgm:prSet presAssocID="{58A5A6EC-F2AE-44BC-A5FA-AE95CA15F4BD}" presName="linearFlow" presStyleCnt="0">
        <dgm:presLayoutVars>
          <dgm:dir/>
          <dgm:animLvl val="lvl"/>
          <dgm:resizeHandles val="exact"/>
        </dgm:presLayoutVars>
      </dgm:prSet>
      <dgm:spPr/>
      <dgm:t>
        <a:bodyPr/>
        <a:lstStyle/>
        <a:p>
          <a:endParaRPr lang="en-US"/>
        </a:p>
      </dgm:t>
    </dgm:pt>
    <dgm:pt modelId="{96D41767-6811-40F5-8475-16491B861555}" type="pres">
      <dgm:prSet presAssocID="{EB78A31A-F8FE-4F72-86FA-BB18384CCF6E}" presName="composite" presStyleCnt="0"/>
      <dgm:spPr/>
    </dgm:pt>
    <dgm:pt modelId="{10F5F85C-02F7-47E2-9BA0-9913CCD19430}" type="pres">
      <dgm:prSet presAssocID="{EB78A31A-F8FE-4F72-86FA-BB18384CCF6E}" presName="parentText" presStyleLbl="alignNode1" presStyleIdx="0" presStyleCnt="2">
        <dgm:presLayoutVars>
          <dgm:chMax val="1"/>
          <dgm:bulletEnabled val="1"/>
        </dgm:presLayoutVars>
      </dgm:prSet>
      <dgm:spPr/>
      <dgm:t>
        <a:bodyPr/>
        <a:lstStyle/>
        <a:p>
          <a:endParaRPr lang="en-US"/>
        </a:p>
      </dgm:t>
    </dgm:pt>
    <dgm:pt modelId="{5BCE7CC4-EBB7-460B-8E06-F277BB1E97EE}" type="pres">
      <dgm:prSet presAssocID="{EB78A31A-F8FE-4F72-86FA-BB18384CCF6E}" presName="descendantText" presStyleLbl="alignAcc1" presStyleIdx="0" presStyleCnt="2" custScaleY="132894">
        <dgm:presLayoutVars>
          <dgm:bulletEnabled val="1"/>
        </dgm:presLayoutVars>
      </dgm:prSet>
      <dgm:spPr/>
      <dgm:t>
        <a:bodyPr/>
        <a:lstStyle/>
        <a:p>
          <a:endParaRPr lang="en-US"/>
        </a:p>
      </dgm:t>
    </dgm:pt>
    <dgm:pt modelId="{0F949C35-BA81-4D10-8C5C-82B28A7B08AE}" type="pres">
      <dgm:prSet presAssocID="{03D3E52F-FBEE-4642-81EB-F4468644074B}" presName="sp" presStyleCnt="0"/>
      <dgm:spPr/>
    </dgm:pt>
    <dgm:pt modelId="{9992261B-FFFC-4305-BF3B-A4FE057620F3}" type="pres">
      <dgm:prSet presAssocID="{8D49CDC6-08FA-44FC-B05F-C9AA3A4E51AA}" presName="composite" presStyleCnt="0"/>
      <dgm:spPr/>
    </dgm:pt>
    <dgm:pt modelId="{BEC5264C-B6BD-4030-835C-3661E9F39849}" type="pres">
      <dgm:prSet presAssocID="{8D49CDC6-08FA-44FC-B05F-C9AA3A4E51AA}" presName="parentText" presStyleLbl="alignNode1" presStyleIdx="1" presStyleCnt="2">
        <dgm:presLayoutVars>
          <dgm:chMax val="1"/>
          <dgm:bulletEnabled val="1"/>
        </dgm:presLayoutVars>
      </dgm:prSet>
      <dgm:spPr/>
      <dgm:t>
        <a:bodyPr/>
        <a:lstStyle/>
        <a:p>
          <a:endParaRPr lang="en-US"/>
        </a:p>
      </dgm:t>
    </dgm:pt>
    <dgm:pt modelId="{0760DFBC-5372-430B-8F1D-8FF2A2C21A93}" type="pres">
      <dgm:prSet presAssocID="{8D49CDC6-08FA-44FC-B05F-C9AA3A4E51AA}" presName="descendantText" presStyleLbl="alignAcc1" presStyleIdx="1" presStyleCnt="2" custScaleY="141807">
        <dgm:presLayoutVars>
          <dgm:bulletEnabled val="1"/>
        </dgm:presLayoutVars>
      </dgm:prSet>
      <dgm:spPr/>
      <dgm:t>
        <a:bodyPr/>
        <a:lstStyle/>
        <a:p>
          <a:endParaRPr lang="en-US"/>
        </a:p>
      </dgm:t>
    </dgm:pt>
  </dgm:ptLst>
  <dgm:cxnLst>
    <dgm:cxn modelId="{59A08782-7E74-47B1-B6E5-37C781D18F4F}" srcId="{58A5A6EC-F2AE-44BC-A5FA-AE95CA15F4BD}" destId="{8D49CDC6-08FA-44FC-B05F-C9AA3A4E51AA}" srcOrd="1" destOrd="0" parTransId="{0CD93BDC-F4D2-439F-9D06-0A609B732FD4}" sibTransId="{4B00BC24-B080-439F-91B9-7A2188E8D33D}"/>
    <dgm:cxn modelId="{5E6A5141-FACE-4F3F-974B-57B72497D3A7}" type="presOf" srcId="{564DEB3E-F6D8-4777-B630-8B6BB821769D}" destId="{0760DFBC-5372-430B-8F1D-8FF2A2C21A93}" srcOrd="0" destOrd="0" presId="urn:microsoft.com/office/officeart/2005/8/layout/chevron2"/>
    <dgm:cxn modelId="{EFD194AE-B918-4E35-B531-E7B9651BF3C9}" srcId="{8D49CDC6-08FA-44FC-B05F-C9AA3A4E51AA}" destId="{564DEB3E-F6D8-4777-B630-8B6BB821769D}" srcOrd="0" destOrd="0" parTransId="{6300E92E-78E2-49F8-86D9-634A9B9A248D}" sibTransId="{5B95A38C-1CF7-4076-B3F9-5A1AD146515E}"/>
    <dgm:cxn modelId="{5B8EE61E-D79D-401E-A074-55E905A3809A}" type="presOf" srcId="{3A16AA94-422F-4217-948B-F91D3B043083}" destId="{5BCE7CC4-EBB7-460B-8E06-F277BB1E97EE}" srcOrd="0" destOrd="0" presId="urn:microsoft.com/office/officeart/2005/8/layout/chevron2"/>
    <dgm:cxn modelId="{9CC017EF-1631-4533-8E11-45714D039E4A}" type="presOf" srcId="{58A5A6EC-F2AE-44BC-A5FA-AE95CA15F4BD}" destId="{3EB4CF8F-2F6E-441F-BEE7-704295534C76}" srcOrd="0" destOrd="0" presId="urn:microsoft.com/office/officeart/2005/8/layout/chevron2"/>
    <dgm:cxn modelId="{879533D9-3F6E-489E-89F0-6268D6CAD14E}" type="presOf" srcId="{8EE0CD84-8CC6-4101-9653-38DF589437B4}" destId="{0760DFBC-5372-430B-8F1D-8FF2A2C21A93}" srcOrd="0" destOrd="1" presId="urn:microsoft.com/office/officeart/2005/8/layout/chevron2"/>
    <dgm:cxn modelId="{9F8452F1-1A1E-4B12-B8CA-2D408710E1FA}" srcId="{58A5A6EC-F2AE-44BC-A5FA-AE95CA15F4BD}" destId="{EB78A31A-F8FE-4F72-86FA-BB18384CCF6E}" srcOrd="0" destOrd="0" parTransId="{8B56DFDF-0124-4377-B8FE-9165473B60A5}" sibTransId="{03D3E52F-FBEE-4642-81EB-F4468644074B}"/>
    <dgm:cxn modelId="{5A683606-4E25-47AE-AB8F-C62DC71B4276}" srcId="{EB78A31A-F8FE-4F72-86FA-BB18384CCF6E}" destId="{3A16AA94-422F-4217-948B-F91D3B043083}" srcOrd="0" destOrd="0" parTransId="{2ECE67C6-00DF-4335-BEC5-A97DF9E2205B}" sibTransId="{2C24E2DC-DE13-4B4A-85E6-12F0A2417A6F}"/>
    <dgm:cxn modelId="{C5A086EF-190D-4B5C-B550-26C37A50437D}" srcId="{8D49CDC6-08FA-44FC-B05F-C9AA3A4E51AA}" destId="{8EE0CD84-8CC6-4101-9653-38DF589437B4}" srcOrd="1" destOrd="0" parTransId="{39AEA9EF-1ACF-4A50-9AD6-1968A207C8A6}" sibTransId="{C5CB43CF-CAFA-4D53-A69D-51BC3BD4AC3F}"/>
    <dgm:cxn modelId="{C11B878F-6D7D-4B7C-ADCC-5B231DBFD8B2}" type="presOf" srcId="{8D49CDC6-08FA-44FC-B05F-C9AA3A4E51AA}" destId="{BEC5264C-B6BD-4030-835C-3661E9F39849}" srcOrd="0" destOrd="0" presId="urn:microsoft.com/office/officeart/2005/8/layout/chevron2"/>
    <dgm:cxn modelId="{B5C5C8BE-A99A-4241-B013-F5C697CF4F49}" srcId="{8D49CDC6-08FA-44FC-B05F-C9AA3A4E51AA}" destId="{CFEC4A14-E7C7-49F3-BF3C-24E530EBF00D}" srcOrd="2" destOrd="0" parTransId="{1BE20356-03C6-4C10-AD77-17AE9645B0E6}" sibTransId="{1DFD6F52-CD1E-4BD4-84F0-A3C038964044}"/>
    <dgm:cxn modelId="{2A719D6B-4A73-4916-9563-F82B8DEF3A87}" type="presOf" srcId="{CFEC4A14-E7C7-49F3-BF3C-24E530EBF00D}" destId="{0760DFBC-5372-430B-8F1D-8FF2A2C21A93}" srcOrd="0" destOrd="2" presId="urn:microsoft.com/office/officeart/2005/8/layout/chevron2"/>
    <dgm:cxn modelId="{5ED76B3C-70CA-46FC-BEA5-91760BAF5C0C}" type="presOf" srcId="{EB78A31A-F8FE-4F72-86FA-BB18384CCF6E}" destId="{10F5F85C-02F7-47E2-9BA0-9913CCD19430}" srcOrd="0" destOrd="0" presId="urn:microsoft.com/office/officeart/2005/8/layout/chevron2"/>
    <dgm:cxn modelId="{C9F4107F-6637-4B92-9BA6-81C4B91A51F5}" type="presParOf" srcId="{3EB4CF8F-2F6E-441F-BEE7-704295534C76}" destId="{96D41767-6811-40F5-8475-16491B861555}" srcOrd="0" destOrd="0" presId="urn:microsoft.com/office/officeart/2005/8/layout/chevron2"/>
    <dgm:cxn modelId="{ED7749F7-6279-4236-9B8D-AB8A346EA1CC}" type="presParOf" srcId="{96D41767-6811-40F5-8475-16491B861555}" destId="{10F5F85C-02F7-47E2-9BA0-9913CCD19430}" srcOrd="0" destOrd="0" presId="urn:microsoft.com/office/officeart/2005/8/layout/chevron2"/>
    <dgm:cxn modelId="{D0B7F6BB-D92E-48F0-8989-7EAE3524319E}" type="presParOf" srcId="{96D41767-6811-40F5-8475-16491B861555}" destId="{5BCE7CC4-EBB7-460B-8E06-F277BB1E97EE}" srcOrd="1" destOrd="0" presId="urn:microsoft.com/office/officeart/2005/8/layout/chevron2"/>
    <dgm:cxn modelId="{7EE2A763-664F-4E46-89B6-C1C053439DE0}" type="presParOf" srcId="{3EB4CF8F-2F6E-441F-BEE7-704295534C76}" destId="{0F949C35-BA81-4D10-8C5C-82B28A7B08AE}" srcOrd="1" destOrd="0" presId="urn:microsoft.com/office/officeart/2005/8/layout/chevron2"/>
    <dgm:cxn modelId="{9BACF2B2-A30B-4301-858D-8875AFCFC9B6}" type="presParOf" srcId="{3EB4CF8F-2F6E-441F-BEE7-704295534C76}" destId="{9992261B-FFFC-4305-BF3B-A4FE057620F3}" srcOrd="2" destOrd="0" presId="urn:microsoft.com/office/officeart/2005/8/layout/chevron2"/>
    <dgm:cxn modelId="{E3E1A190-A31D-4154-BCF0-8E250D592EF2}" type="presParOf" srcId="{9992261B-FFFC-4305-BF3B-A4FE057620F3}" destId="{BEC5264C-B6BD-4030-835C-3661E9F39849}" srcOrd="0" destOrd="0" presId="urn:microsoft.com/office/officeart/2005/8/layout/chevron2"/>
    <dgm:cxn modelId="{FA258734-3D3F-488E-B479-665DA7FC73CA}" type="presParOf" srcId="{9992261B-FFFC-4305-BF3B-A4FE057620F3}" destId="{0760DFBC-5372-430B-8F1D-8FF2A2C21A93}"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5D24630-DB47-424E-8088-63D982A33F22}" type="doc">
      <dgm:prSet loTypeId="urn:microsoft.com/office/officeart/2005/8/layout/chevron2" loCatId="list" qsTypeId="urn:microsoft.com/office/officeart/2005/8/quickstyle/3d2#5" qsCatId="3D" csTypeId="urn:microsoft.com/office/officeart/2005/8/colors/colorful4" csCatId="colorful" phldr="1"/>
      <dgm:spPr/>
      <dgm:t>
        <a:bodyPr/>
        <a:lstStyle/>
        <a:p>
          <a:endParaRPr lang="en-US"/>
        </a:p>
      </dgm:t>
    </dgm:pt>
    <dgm:pt modelId="{C06FAF00-E9A7-4242-AED7-5E82F8D7E998}">
      <dgm:prSet phldrT="[Text]" custT="1"/>
      <dgm:spPr/>
      <dgm:t>
        <a:bodyPr/>
        <a:lstStyle/>
        <a:p>
          <a:r>
            <a:rPr lang="en-US" sz="3500" dirty="0"/>
            <a:t>SECTION 276 B</a:t>
          </a:r>
        </a:p>
      </dgm:t>
    </dgm:pt>
    <dgm:pt modelId="{8690461F-3705-4763-ABF0-C04774D03F17}" type="parTrans" cxnId="{7D27D5E2-BD1A-4A07-9646-D31269A77CEA}">
      <dgm:prSet/>
      <dgm:spPr/>
      <dgm:t>
        <a:bodyPr/>
        <a:lstStyle/>
        <a:p>
          <a:endParaRPr lang="en-US"/>
        </a:p>
      </dgm:t>
    </dgm:pt>
    <dgm:pt modelId="{424AF16E-3EA3-4327-A7CD-0541DF78ADA2}" type="sibTrans" cxnId="{7D27D5E2-BD1A-4A07-9646-D31269A77CEA}">
      <dgm:prSet/>
      <dgm:spPr/>
      <dgm:t>
        <a:bodyPr/>
        <a:lstStyle/>
        <a:p>
          <a:endParaRPr lang="en-US"/>
        </a:p>
      </dgm:t>
    </dgm:pt>
    <dgm:pt modelId="{10A322E2-9094-48A8-A006-099DA915C654}">
      <dgm:prSet phldrT="[Text]"/>
      <dgm:spPr/>
      <dgm:t>
        <a:bodyPr/>
        <a:lstStyle/>
        <a:p>
          <a:r>
            <a:rPr lang="en-US" b="0" i="0" dirty="0"/>
            <a:t>If a person fails to pay to the credit of the Central Government-the tax deducted at source by him as required by or under the provisions of Chapter XVII-B; or the tax payable by him, as required by or under, -- sub-section (2) of section 115-O; or the second proviso to section 194B, he shall be punishable with rigorous imprisonment for a term which shall not be less than three months but which may extend to seven years and with fine.</a:t>
          </a:r>
          <a:endParaRPr lang="en-US" dirty="0"/>
        </a:p>
      </dgm:t>
    </dgm:pt>
    <dgm:pt modelId="{31F0D6DF-3E99-473F-8F8F-450EBDBB0615}" type="parTrans" cxnId="{7B358C50-C9F3-45AC-A117-805570591633}">
      <dgm:prSet/>
      <dgm:spPr/>
      <dgm:t>
        <a:bodyPr/>
        <a:lstStyle/>
        <a:p>
          <a:endParaRPr lang="en-US"/>
        </a:p>
      </dgm:t>
    </dgm:pt>
    <dgm:pt modelId="{16DE2833-E57A-46E3-B46D-7C65403086C1}" type="sibTrans" cxnId="{7B358C50-C9F3-45AC-A117-805570591633}">
      <dgm:prSet/>
      <dgm:spPr/>
      <dgm:t>
        <a:bodyPr/>
        <a:lstStyle/>
        <a:p>
          <a:endParaRPr lang="en-US"/>
        </a:p>
      </dgm:t>
    </dgm:pt>
    <dgm:pt modelId="{F1368C11-929C-40F2-9FEE-DBDDBC28F102}" type="pres">
      <dgm:prSet presAssocID="{B5D24630-DB47-424E-8088-63D982A33F22}" presName="linearFlow" presStyleCnt="0">
        <dgm:presLayoutVars>
          <dgm:dir/>
          <dgm:animLvl val="lvl"/>
          <dgm:resizeHandles val="exact"/>
        </dgm:presLayoutVars>
      </dgm:prSet>
      <dgm:spPr/>
      <dgm:t>
        <a:bodyPr/>
        <a:lstStyle/>
        <a:p>
          <a:endParaRPr lang="en-US"/>
        </a:p>
      </dgm:t>
    </dgm:pt>
    <dgm:pt modelId="{EEA1EF09-C0D7-4E57-A074-BA6ADEE6E977}" type="pres">
      <dgm:prSet presAssocID="{C06FAF00-E9A7-4242-AED7-5E82F8D7E998}" presName="composite" presStyleCnt="0"/>
      <dgm:spPr/>
    </dgm:pt>
    <dgm:pt modelId="{F6A3B127-4A0F-47E5-A4E2-700064D8849C}" type="pres">
      <dgm:prSet presAssocID="{C06FAF00-E9A7-4242-AED7-5E82F8D7E998}" presName="parentText" presStyleLbl="alignNode1" presStyleIdx="0" presStyleCnt="1">
        <dgm:presLayoutVars>
          <dgm:chMax val="1"/>
          <dgm:bulletEnabled val="1"/>
        </dgm:presLayoutVars>
      </dgm:prSet>
      <dgm:spPr/>
      <dgm:t>
        <a:bodyPr/>
        <a:lstStyle/>
        <a:p>
          <a:endParaRPr lang="en-US"/>
        </a:p>
      </dgm:t>
    </dgm:pt>
    <dgm:pt modelId="{6D478664-402B-447D-8459-1EF0F1B1C197}" type="pres">
      <dgm:prSet presAssocID="{C06FAF00-E9A7-4242-AED7-5E82F8D7E998}" presName="descendantText" presStyleLbl="alignAcc1" presStyleIdx="0" presStyleCnt="1" custScaleY="162861">
        <dgm:presLayoutVars>
          <dgm:bulletEnabled val="1"/>
        </dgm:presLayoutVars>
      </dgm:prSet>
      <dgm:spPr/>
      <dgm:t>
        <a:bodyPr/>
        <a:lstStyle/>
        <a:p>
          <a:endParaRPr lang="en-US"/>
        </a:p>
      </dgm:t>
    </dgm:pt>
  </dgm:ptLst>
  <dgm:cxnLst>
    <dgm:cxn modelId="{7D27D5E2-BD1A-4A07-9646-D31269A77CEA}" srcId="{B5D24630-DB47-424E-8088-63D982A33F22}" destId="{C06FAF00-E9A7-4242-AED7-5E82F8D7E998}" srcOrd="0" destOrd="0" parTransId="{8690461F-3705-4763-ABF0-C04774D03F17}" sibTransId="{424AF16E-3EA3-4327-A7CD-0541DF78ADA2}"/>
    <dgm:cxn modelId="{7B358C50-C9F3-45AC-A117-805570591633}" srcId="{C06FAF00-E9A7-4242-AED7-5E82F8D7E998}" destId="{10A322E2-9094-48A8-A006-099DA915C654}" srcOrd="0" destOrd="0" parTransId="{31F0D6DF-3E99-473F-8F8F-450EBDBB0615}" sibTransId="{16DE2833-E57A-46E3-B46D-7C65403086C1}"/>
    <dgm:cxn modelId="{1EF7ADD5-0636-4B8D-AED3-9248BA96FB33}" type="presOf" srcId="{C06FAF00-E9A7-4242-AED7-5E82F8D7E998}" destId="{F6A3B127-4A0F-47E5-A4E2-700064D8849C}" srcOrd="0" destOrd="0" presId="urn:microsoft.com/office/officeart/2005/8/layout/chevron2"/>
    <dgm:cxn modelId="{FA0AC86D-73CA-40EE-A40F-59ED19EEB66F}" type="presOf" srcId="{B5D24630-DB47-424E-8088-63D982A33F22}" destId="{F1368C11-929C-40F2-9FEE-DBDDBC28F102}" srcOrd="0" destOrd="0" presId="urn:microsoft.com/office/officeart/2005/8/layout/chevron2"/>
    <dgm:cxn modelId="{91B1C6BD-6782-4BDD-A99B-066AF6F77173}" type="presOf" srcId="{10A322E2-9094-48A8-A006-099DA915C654}" destId="{6D478664-402B-447D-8459-1EF0F1B1C197}" srcOrd="0" destOrd="0" presId="urn:microsoft.com/office/officeart/2005/8/layout/chevron2"/>
    <dgm:cxn modelId="{DBC8325C-8839-49BB-9772-D9432FAA51FB}" type="presParOf" srcId="{F1368C11-929C-40F2-9FEE-DBDDBC28F102}" destId="{EEA1EF09-C0D7-4E57-A074-BA6ADEE6E977}" srcOrd="0" destOrd="0" presId="urn:microsoft.com/office/officeart/2005/8/layout/chevron2"/>
    <dgm:cxn modelId="{CF9A2E5B-B0B8-47C6-8E2C-E5657BD676F2}" type="presParOf" srcId="{EEA1EF09-C0D7-4E57-A074-BA6ADEE6E977}" destId="{F6A3B127-4A0F-47E5-A4E2-700064D8849C}" srcOrd="0" destOrd="0" presId="urn:microsoft.com/office/officeart/2005/8/layout/chevron2"/>
    <dgm:cxn modelId="{F27301AE-EECE-41A0-9793-F19E6C919042}" type="presParOf" srcId="{EEA1EF09-C0D7-4E57-A074-BA6ADEE6E977}" destId="{6D478664-402B-447D-8459-1EF0F1B1C197}"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C290B20-9E9E-4BF1-83E2-98EB885C25E9}" type="doc">
      <dgm:prSet loTypeId="urn:microsoft.com/office/officeart/2005/8/layout/default#1" loCatId="list" qsTypeId="urn:microsoft.com/office/officeart/2005/8/quickstyle/simple2" qsCatId="simple" csTypeId="urn:microsoft.com/office/officeart/2005/8/colors/accent0_1" csCatId="mainScheme" phldr="1"/>
      <dgm:spPr/>
      <dgm:t>
        <a:bodyPr/>
        <a:lstStyle/>
        <a:p>
          <a:endParaRPr lang="en-US"/>
        </a:p>
      </dgm:t>
    </dgm:pt>
    <dgm:pt modelId="{406F6142-241F-4337-BFC2-751BD02E10AB}">
      <dgm:prSet phldrT="[Text]" phldr="0"/>
      <dgm:spPr/>
      <dgm:t>
        <a:bodyPr/>
        <a:lstStyle/>
        <a:p>
          <a:r>
            <a:rPr lang="en-US" dirty="0">
              <a:latin typeface="Calibri Light" panose="020F0302020204030204"/>
            </a:rPr>
            <a:t>URN</a:t>
          </a:r>
          <a:endParaRPr lang="en-US" dirty="0"/>
        </a:p>
      </dgm:t>
    </dgm:pt>
    <dgm:pt modelId="{ACA226BA-20BB-41E2-AC28-5CFA5BB2D648}" type="parTrans" cxnId="{669A669E-049E-481E-A173-8B3E55AEBBDC}">
      <dgm:prSet/>
      <dgm:spPr/>
      <dgm:t>
        <a:bodyPr/>
        <a:lstStyle/>
        <a:p>
          <a:endParaRPr lang="en-US"/>
        </a:p>
      </dgm:t>
    </dgm:pt>
    <dgm:pt modelId="{018EF4AC-1FBC-43A1-9261-31384ADDA27A}" type="sibTrans" cxnId="{669A669E-049E-481E-A173-8B3E55AEBBDC}">
      <dgm:prSet/>
      <dgm:spPr/>
      <dgm:t>
        <a:bodyPr/>
        <a:lstStyle/>
        <a:p>
          <a:endParaRPr lang="en-US"/>
        </a:p>
      </dgm:t>
    </dgm:pt>
    <dgm:pt modelId="{4ECA06E1-56D2-4BA5-88A6-F89E0C294644}">
      <dgm:prSet phldrT="[Text]" phldr="0"/>
      <dgm:spPr/>
      <dgm:t>
        <a:bodyPr/>
        <a:lstStyle/>
        <a:p>
          <a:pPr rtl="0"/>
          <a:r>
            <a:rPr lang="en-US" dirty="0">
              <a:latin typeface="Calibri Light" panose="020F0302020204030204"/>
            </a:rPr>
            <a:t>All Existing entities to be re registered</a:t>
          </a:r>
          <a:endParaRPr lang="en-US" dirty="0"/>
        </a:p>
      </dgm:t>
    </dgm:pt>
    <dgm:pt modelId="{7E829A7C-FE87-40C1-A050-074EAA6C3110}" type="parTrans" cxnId="{851FB0C9-B46D-470F-9F30-75A2348A2F86}">
      <dgm:prSet/>
      <dgm:spPr/>
      <dgm:t>
        <a:bodyPr/>
        <a:lstStyle/>
        <a:p>
          <a:endParaRPr lang="en-US"/>
        </a:p>
      </dgm:t>
    </dgm:pt>
    <dgm:pt modelId="{2956238F-7A4A-4101-8A3F-068891133915}" type="sibTrans" cxnId="{851FB0C9-B46D-470F-9F30-75A2348A2F86}">
      <dgm:prSet/>
      <dgm:spPr/>
      <dgm:t>
        <a:bodyPr/>
        <a:lstStyle/>
        <a:p>
          <a:endParaRPr lang="en-US"/>
        </a:p>
      </dgm:t>
    </dgm:pt>
    <dgm:pt modelId="{917B95AF-64B1-45CD-A921-92E0D6499D64}">
      <dgm:prSet phldrT="[Text]" phldr="0"/>
      <dgm:spPr/>
      <dgm:t>
        <a:bodyPr/>
        <a:lstStyle/>
        <a:p>
          <a:pPr rtl="0"/>
          <a:r>
            <a:rPr lang="en-US" dirty="0">
              <a:latin typeface="Calibri Light" panose="020F0302020204030204"/>
            </a:rPr>
            <a:t>Provisional Registration</a:t>
          </a:r>
        </a:p>
      </dgm:t>
    </dgm:pt>
    <dgm:pt modelId="{6C7633EC-56AE-4CC5-A6CA-F87638B6CE10}" type="parTrans" cxnId="{F844B028-C53D-4CEF-BDC9-50E7FD7091DE}">
      <dgm:prSet/>
      <dgm:spPr/>
      <dgm:t>
        <a:bodyPr/>
        <a:lstStyle/>
        <a:p>
          <a:endParaRPr lang="en-US"/>
        </a:p>
      </dgm:t>
    </dgm:pt>
    <dgm:pt modelId="{622AAA6F-0F3A-428D-8FD7-161FA6DEBF38}" type="sibTrans" cxnId="{F844B028-C53D-4CEF-BDC9-50E7FD7091DE}">
      <dgm:prSet/>
      <dgm:spPr/>
      <dgm:t>
        <a:bodyPr/>
        <a:lstStyle/>
        <a:p>
          <a:endParaRPr lang="en-US"/>
        </a:p>
      </dgm:t>
    </dgm:pt>
    <dgm:pt modelId="{ED67D471-931B-406A-8EEB-FA92FBB3D7B1}">
      <dgm:prSet phldrT="[Text]" phldr="0"/>
      <dgm:spPr/>
      <dgm:t>
        <a:bodyPr/>
        <a:lstStyle/>
        <a:p>
          <a:pPr rtl="0"/>
          <a:r>
            <a:rPr lang="en-US" dirty="0">
              <a:latin typeface="Calibri Light" panose="020F0302020204030204"/>
            </a:rPr>
            <a:t>Pending Cases as on 1st April 2021 transitioned to new scheme</a:t>
          </a:r>
          <a:endParaRPr lang="en-US" dirty="0"/>
        </a:p>
      </dgm:t>
    </dgm:pt>
    <dgm:pt modelId="{4020E308-3326-42F8-89FF-60F0685D2961}" type="parTrans" cxnId="{D755C9C1-5542-44B7-A50C-2B0AA255207D}">
      <dgm:prSet/>
      <dgm:spPr/>
      <dgm:t>
        <a:bodyPr/>
        <a:lstStyle/>
        <a:p>
          <a:endParaRPr lang="en-US"/>
        </a:p>
      </dgm:t>
    </dgm:pt>
    <dgm:pt modelId="{939B782C-B9A9-4A14-A3D5-A25128EF0628}" type="sibTrans" cxnId="{D755C9C1-5542-44B7-A50C-2B0AA255207D}">
      <dgm:prSet/>
      <dgm:spPr/>
      <dgm:t>
        <a:bodyPr/>
        <a:lstStyle/>
        <a:p>
          <a:endParaRPr lang="en-US"/>
        </a:p>
      </dgm:t>
    </dgm:pt>
    <dgm:pt modelId="{813CD36B-B052-42EA-9C12-2140A468BD7E}">
      <dgm:prSet phldrT="[Text]" phldr="0"/>
      <dgm:spPr/>
      <dgm:t>
        <a:bodyPr/>
        <a:lstStyle/>
        <a:p>
          <a:pPr rtl="0"/>
          <a:r>
            <a:rPr lang="en-US" dirty="0">
              <a:latin typeface="Calibri Light" panose="020F0302020204030204"/>
            </a:rPr>
            <a:t>Stiff Timelines Both for Application and Registration</a:t>
          </a:r>
          <a:endParaRPr lang="en-US" dirty="0"/>
        </a:p>
      </dgm:t>
    </dgm:pt>
    <dgm:pt modelId="{06CA6C9D-FB01-4748-9EBB-942693D49331}" type="parTrans" cxnId="{BA31960C-2337-4D00-9D52-90C63912CE69}">
      <dgm:prSet/>
      <dgm:spPr/>
      <dgm:t>
        <a:bodyPr/>
        <a:lstStyle/>
        <a:p>
          <a:endParaRPr lang="en-US"/>
        </a:p>
      </dgm:t>
    </dgm:pt>
    <dgm:pt modelId="{F66B1EEC-6EC9-49A0-B83A-ECE3321DB624}" type="sibTrans" cxnId="{BA31960C-2337-4D00-9D52-90C63912CE69}">
      <dgm:prSet/>
      <dgm:spPr/>
      <dgm:t>
        <a:bodyPr/>
        <a:lstStyle/>
        <a:p>
          <a:endParaRPr lang="en-US"/>
        </a:p>
      </dgm:t>
    </dgm:pt>
    <dgm:pt modelId="{65789280-90E2-4008-B6A6-05FA617539ED}">
      <dgm:prSet phldr="0"/>
      <dgm:spPr/>
      <dgm:t>
        <a:bodyPr/>
        <a:lstStyle/>
        <a:p>
          <a:pPr rtl="0"/>
          <a:r>
            <a:rPr lang="en-US" dirty="0">
              <a:latin typeface="Calibri Light" panose="020F0302020204030204"/>
            </a:rPr>
            <a:t>Registration subject to renewal – not in perpetuity</a:t>
          </a:r>
          <a:endParaRPr lang="en-US" dirty="0"/>
        </a:p>
      </dgm:t>
    </dgm:pt>
    <dgm:pt modelId="{9FE71BE2-4764-49A3-AA2F-95D69429D46B}" type="parTrans" cxnId="{9F3C2F96-CE7C-4884-889A-190A69013C64}">
      <dgm:prSet/>
      <dgm:spPr/>
      <dgm:t>
        <a:bodyPr/>
        <a:lstStyle/>
        <a:p>
          <a:endParaRPr lang="en-IN"/>
        </a:p>
      </dgm:t>
    </dgm:pt>
    <dgm:pt modelId="{BD0FCB7B-A790-407C-AACB-5407354F30E1}" type="sibTrans" cxnId="{9F3C2F96-CE7C-4884-889A-190A69013C64}">
      <dgm:prSet/>
      <dgm:spPr/>
      <dgm:t>
        <a:bodyPr/>
        <a:lstStyle/>
        <a:p>
          <a:endParaRPr lang="en-IN"/>
        </a:p>
      </dgm:t>
    </dgm:pt>
    <dgm:pt modelId="{125ADFFD-37A4-4598-9522-FDB6ED5C75B6}">
      <dgm:prSet phldr="0"/>
      <dgm:spPr/>
      <dgm:t>
        <a:bodyPr/>
        <a:lstStyle/>
        <a:p>
          <a:pPr rtl="0"/>
          <a:r>
            <a:rPr lang="en-US" dirty="0">
              <a:latin typeface="Calibri Light" panose="020F0302020204030204"/>
            </a:rPr>
            <a:t>One Switch between 10(23C) or 10(46) and 12AB permitted</a:t>
          </a:r>
        </a:p>
      </dgm:t>
    </dgm:pt>
    <dgm:pt modelId="{4475AA8B-B4E5-449E-938B-D9567E36E3A8}" type="parTrans" cxnId="{1B3EDAF2-B370-4773-AFC6-B023AF2066F3}">
      <dgm:prSet/>
      <dgm:spPr/>
      <dgm:t>
        <a:bodyPr/>
        <a:lstStyle/>
        <a:p>
          <a:endParaRPr lang="en-IN"/>
        </a:p>
      </dgm:t>
    </dgm:pt>
    <dgm:pt modelId="{A46750BC-67C3-41CE-AC95-47C9ECC5F755}" type="sibTrans" cxnId="{1B3EDAF2-B370-4773-AFC6-B023AF2066F3}">
      <dgm:prSet/>
      <dgm:spPr/>
      <dgm:t>
        <a:bodyPr/>
        <a:lstStyle/>
        <a:p>
          <a:endParaRPr lang="en-IN"/>
        </a:p>
      </dgm:t>
    </dgm:pt>
    <dgm:pt modelId="{BD8C5FC3-C798-4C82-B263-7F019CE50598}">
      <dgm:prSet phldr="0"/>
      <dgm:spPr/>
      <dgm:t>
        <a:bodyPr/>
        <a:lstStyle/>
        <a:p>
          <a:pPr rtl="0"/>
          <a:r>
            <a:rPr lang="en-US" dirty="0">
              <a:latin typeface="Calibri Light" panose="020F0302020204030204"/>
            </a:rPr>
            <a:t>Prior approval for modification/amendment of object/bye-laws</a:t>
          </a:r>
        </a:p>
      </dgm:t>
    </dgm:pt>
    <dgm:pt modelId="{FC1D064C-5A76-4F1A-9920-FE0D6D81AE3C}" type="parTrans" cxnId="{87F9434C-5ED9-4BE7-9C68-0C755959E6AA}">
      <dgm:prSet/>
      <dgm:spPr/>
      <dgm:t>
        <a:bodyPr/>
        <a:lstStyle/>
        <a:p>
          <a:endParaRPr lang="en-IN"/>
        </a:p>
      </dgm:t>
    </dgm:pt>
    <dgm:pt modelId="{6F0167BD-701A-48C8-8D69-300575943DE8}" type="sibTrans" cxnId="{87F9434C-5ED9-4BE7-9C68-0C755959E6AA}">
      <dgm:prSet/>
      <dgm:spPr/>
      <dgm:t>
        <a:bodyPr/>
        <a:lstStyle/>
        <a:p>
          <a:endParaRPr lang="en-IN"/>
        </a:p>
      </dgm:t>
    </dgm:pt>
    <dgm:pt modelId="{1C37B2B5-32C3-4F02-9ACB-D87F833BC345}" type="pres">
      <dgm:prSet presAssocID="{BC290B20-9E9E-4BF1-83E2-98EB885C25E9}" presName="diagram" presStyleCnt="0">
        <dgm:presLayoutVars>
          <dgm:dir/>
          <dgm:resizeHandles val="exact"/>
        </dgm:presLayoutVars>
      </dgm:prSet>
      <dgm:spPr/>
      <dgm:t>
        <a:bodyPr/>
        <a:lstStyle/>
        <a:p>
          <a:endParaRPr lang="en-US"/>
        </a:p>
      </dgm:t>
    </dgm:pt>
    <dgm:pt modelId="{B8AD96D4-9064-4DFB-8A24-5C91DAEE0CD9}" type="pres">
      <dgm:prSet presAssocID="{406F6142-241F-4337-BFC2-751BD02E10AB}" presName="node" presStyleLbl="node1" presStyleIdx="0" presStyleCnt="8">
        <dgm:presLayoutVars>
          <dgm:bulletEnabled val="1"/>
        </dgm:presLayoutVars>
      </dgm:prSet>
      <dgm:spPr/>
      <dgm:t>
        <a:bodyPr/>
        <a:lstStyle/>
        <a:p>
          <a:endParaRPr lang="en-US"/>
        </a:p>
      </dgm:t>
    </dgm:pt>
    <dgm:pt modelId="{0D7618E9-C516-46C2-A3A9-11C0C563117E}" type="pres">
      <dgm:prSet presAssocID="{018EF4AC-1FBC-43A1-9261-31384ADDA27A}" presName="sibTrans" presStyleCnt="0"/>
      <dgm:spPr/>
    </dgm:pt>
    <dgm:pt modelId="{D13AD07D-9FD0-49FC-B2AF-B9C7E9838CA5}" type="pres">
      <dgm:prSet presAssocID="{4ECA06E1-56D2-4BA5-88A6-F89E0C294644}" presName="node" presStyleLbl="node1" presStyleIdx="1" presStyleCnt="8">
        <dgm:presLayoutVars>
          <dgm:bulletEnabled val="1"/>
        </dgm:presLayoutVars>
      </dgm:prSet>
      <dgm:spPr/>
      <dgm:t>
        <a:bodyPr/>
        <a:lstStyle/>
        <a:p>
          <a:endParaRPr lang="en-US"/>
        </a:p>
      </dgm:t>
    </dgm:pt>
    <dgm:pt modelId="{05E0C9C9-67D8-4499-8B14-2460421B3FE6}" type="pres">
      <dgm:prSet presAssocID="{2956238F-7A4A-4101-8A3F-068891133915}" presName="sibTrans" presStyleCnt="0"/>
      <dgm:spPr/>
    </dgm:pt>
    <dgm:pt modelId="{1CBBBDFA-E29F-4BA0-A234-D6D4313D43F7}" type="pres">
      <dgm:prSet presAssocID="{917B95AF-64B1-45CD-A921-92E0D6499D64}" presName="node" presStyleLbl="node1" presStyleIdx="2" presStyleCnt="8">
        <dgm:presLayoutVars>
          <dgm:bulletEnabled val="1"/>
        </dgm:presLayoutVars>
      </dgm:prSet>
      <dgm:spPr/>
      <dgm:t>
        <a:bodyPr/>
        <a:lstStyle/>
        <a:p>
          <a:endParaRPr lang="en-US"/>
        </a:p>
      </dgm:t>
    </dgm:pt>
    <dgm:pt modelId="{3D6CF49E-CC79-4B8A-8B74-422F4F3124C2}" type="pres">
      <dgm:prSet presAssocID="{622AAA6F-0F3A-428D-8FD7-161FA6DEBF38}" presName="sibTrans" presStyleCnt="0"/>
      <dgm:spPr/>
    </dgm:pt>
    <dgm:pt modelId="{E35065A1-6EAF-4FC7-95E8-4A5B5DB0C380}" type="pres">
      <dgm:prSet presAssocID="{65789280-90E2-4008-B6A6-05FA617539ED}" presName="node" presStyleLbl="node1" presStyleIdx="3" presStyleCnt="8">
        <dgm:presLayoutVars>
          <dgm:bulletEnabled val="1"/>
        </dgm:presLayoutVars>
      </dgm:prSet>
      <dgm:spPr/>
      <dgm:t>
        <a:bodyPr/>
        <a:lstStyle/>
        <a:p>
          <a:endParaRPr lang="en-US"/>
        </a:p>
      </dgm:t>
    </dgm:pt>
    <dgm:pt modelId="{BD5ECE86-BCBF-401A-A794-D968ACEA348A}" type="pres">
      <dgm:prSet presAssocID="{BD0FCB7B-A790-407C-AACB-5407354F30E1}" presName="sibTrans" presStyleCnt="0"/>
      <dgm:spPr/>
    </dgm:pt>
    <dgm:pt modelId="{67C8BD78-2B62-49B5-AA30-5EB9337A756A}" type="pres">
      <dgm:prSet presAssocID="{ED67D471-931B-406A-8EEB-FA92FBB3D7B1}" presName="node" presStyleLbl="node1" presStyleIdx="4" presStyleCnt="8">
        <dgm:presLayoutVars>
          <dgm:bulletEnabled val="1"/>
        </dgm:presLayoutVars>
      </dgm:prSet>
      <dgm:spPr/>
      <dgm:t>
        <a:bodyPr/>
        <a:lstStyle/>
        <a:p>
          <a:endParaRPr lang="en-US"/>
        </a:p>
      </dgm:t>
    </dgm:pt>
    <dgm:pt modelId="{09A997FD-C34C-4CE7-B521-EB97D2D363A8}" type="pres">
      <dgm:prSet presAssocID="{939B782C-B9A9-4A14-A3D5-A25128EF0628}" presName="sibTrans" presStyleCnt="0"/>
      <dgm:spPr/>
    </dgm:pt>
    <dgm:pt modelId="{2288250C-0544-40E1-A779-92C75A08D08D}" type="pres">
      <dgm:prSet presAssocID="{813CD36B-B052-42EA-9C12-2140A468BD7E}" presName="node" presStyleLbl="node1" presStyleIdx="5" presStyleCnt="8">
        <dgm:presLayoutVars>
          <dgm:bulletEnabled val="1"/>
        </dgm:presLayoutVars>
      </dgm:prSet>
      <dgm:spPr/>
      <dgm:t>
        <a:bodyPr/>
        <a:lstStyle/>
        <a:p>
          <a:endParaRPr lang="en-US"/>
        </a:p>
      </dgm:t>
    </dgm:pt>
    <dgm:pt modelId="{0D9A1676-1DA7-4C8D-B1E5-AF822A7C3753}" type="pres">
      <dgm:prSet presAssocID="{F66B1EEC-6EC9-49A0-B83A-ECE3321DB624}" presName="sibTrans" presStyleCnt="0"/>
      <dgm:spPr/>
    </dgm:pt>
    <dgm:pt modelId="{3A715814-C4C2-47B4-A87E-E0E94167BA7E}" type="pres">
      <dgm:prSet presAssocID="{125ADFFD-37A4-4598-9522-FDB6ED5C75B6}" presName="node" presStyleLbl="node1" presStyleIdx="6" presStyleCnt="8">
        <dgm:presLayoutVars>
          <dgm:bulletEnabled val="1"/>
        </dgm:presLayoutVars>
      </dgm:prSet>
      <dgm:spPr/>
      <dgm:t>
        <a:bodyPr/>
        <a:lstStyle/>
        <a:p>
          <a:endParaRPr lang="en-US"/>
        </a:p>
      </dgm:t>
    </dgm:pt>
    <dgm:pt modelId="{B1FDCE4D-1288-46CC-A5BF-D32456229752}" type="pres">
      <dgm:prSet presAssocID="{A46750BC-67C3-41CE-AC95-47C9ECC5F755}" presName="sibTrans" presStyleCnt="0"/>
      <dgm:spPr/>
    </dgm:pt>
    <dgm:pt modelId="{186DAAC8-6F63-4401-B061-579D2D803035}" type="pres">
      <dgm:prSet presAssocID="{BD8C5FC3-C798-4C82-B263-7F019CE50598}" presName="node" presStyleLbl="node1" presStyleIdx="7" presStyleCnt="8">
        <dgm:presLayoutVars>
          <dgm:bulletEnabled val="1"/>
        </dgm:presLayoutVars>
      </dgm:prSet>
      <dgm:spPr/>
      <dgm:t>
        <a:bodyPr/>
        <a:lstStyle/>
        <a:p>
          <a:endParaRPr lang="en-US"/>
        </a:p>
      </dgm:t>
    </dgm:pt>
  </dgm:ptLst>
  <dgm:cxnLst>
    <dgm:cxn modelId="{49288F41-F5F5-415E-B0C2-74D07A509FAC}" type="presOf" srcId="{4ECA06E1-56D2-4BA5-88A6-F89E0C294644}" destId="{D13AD07D-9FD0-49FC-B2AF-B9C7E9838CA5}" srcOrd="0" destOrd="0" presId="urn:microsoft.com/office/officeart/2005/8/layout/default#1"/>
    <dgm:cxn modelId="{D755C9C1-5542-44B7-A50C-2B0AA255207D}" srcId="{BC290B20-9E9E-4BF1-83E2-98EB885C25E9}" destId="{ED67D471-931B-406A-8EEB-FA92FBB3D7B1}" srcOrd="4" destOrd="0" parTransId="{4020E308-3326-42F8-89FF-60F0685D2961}" sibTransId="{939B782C-B9A9-4A14-A3D5-A25128EF0628}"/>
    <dgm:cxn modelId="{74C0B02F-D439-4BA1-B135-F1BC3828CA93}" type="presOf" srcId="{65789280-90E2-4008-B6A6-05FA617539ED}" destId="{E35065A1-6EAF-4FC7-95E8-4A5B5DB0C380}" srcOrd="0" destOrd="0" presId="urn:microsoft.com/office/officeart/2005/8/layout/default#1"/>
    <dgm:cxn modelId="{EF963991-122B-4DA0-86F5-2015D56EC8F7}" type="presOf" srcId="{ED67D471-931B-406A-8EEB-FA92FBB3D7B1}" destId="{67C8BD78-2B62-49B5-AA30-5EB9337A756A}" srcOrd="0" destOrd="0" presId="urn:microsoft.com/office/officeart/2005/8/layout/default#1"/>
    <dgm:cxn modelId="{1B3EDAF2-B370-4773-AFC6-B023AF2066F3}" srcId="{BC290B20-9E9E-4BF1-83E2-98EB885C25E9}" destId="{125ADFFD-37A4-4598-9522-FDB6ED5C75B6}" srcOrd="6" destOrd="0" parTransId="{4475AA8B-B4E5-449E-938B-D9567E36E3A8}" sibTransId="{A46750BC-67C3-41CE-AC95-47C9ECC5F755}"/>
    <dgm:cxn modelId="{BA31960C-2337-4D00-9D52-90C63912CE69}" srcId="{BC290B20-9E9E-4BF1-83E2-98EB885C25E9}" destId="{813CD36B-B052-42EA-9C12-2140A468BD7E}" srcOrd="5" destOrd="0" parTransId="{06CA6C9D-FB01-4748-9EBB-942693D49331}" sibTransId="{F66B1EEC-6EC9-49A0-B83A-ECE3321DB624}"/>
    <dgm:cxn modelId="{1A8D5F67-ED95-49B8-86FA-1183FF545B89}" type="presOf" srcId="{125ADFFD-37A4-4598-9522-FDB6ED5C75B6}" destId="{3A715814-C4C2-47B4-A87E-E0E94167BA7E}" srcOrd="0" destOrd="0" presId="urn:microsoft.com/office/officeart/2005/8/layout/default#1"/>
    <dgm:cxn modelId="{669A669E-049E-481E-A173-8B3E55AEBBDC}" srcId="{BC290B20-9E9E-4BF1-83E2-98EB885C25E9}" destId="{406F6142-241F-4337-BFC2-751BD02E10AB}" srcOrd="0" destOrd="0" parTransId="{ACA226BA-20BB-41E2-AC28-5CFA5BB2D648}" sibTransId="{018EF4AC-1FBC-43A1-9261-31384ADDA27A}"/>
    <dgm:cxn modelId="{9F3C2F96-CE7C-4884-889A-190A69013C64}" srcId="{BC290B20-9E9E-4BF1-83E2-98EB885C25E9}" destId="{65789280-90E2-4008-B6A6-05FA617539ED}" srcOrd="3" destOrd="0" parTransId="{9FE71BE2-4764-49A3-AA2F-95D69429D46B}" sibTransId="{BD0FCB7B-A790-407C-AACB-5407354F30E1}"/>
    <dgm:cxn modelId="{813C4F68-FBED-4250-BB61-41305DFC59A5}" type="presOf" srcId="{BD8C5FC3-C798-4C82-B263-7F019CE50598}" destId="{186DAAC8-6F63-4401-B061-579D2D803035}" srcOrd="0" destOrd="0" presId="urn:microsoft.com/office/officeart/2005/8/layout/default#1"/>
    <dgm:cxn modelId="{81A644B4-87AF-4346-AED7-A5E94274654C}" type="presOf" srcId="{917B95AF-64B1-45CD-A921-92E0D6499D64}" destId="{1CBBBDFA-E29F-4BA0-A234-D6D4313D43F7}" srcOrd="0" destOrd="0" presId="urn:microsoft.com/office/officeart/2005/8/layout/default#1"/>
    <dgm:cxn modelId="{AD570DB7-4C3F-45EF-9412-0F2D4F9849FF}" type="presOf" srcId="{406F6142-241F-4337-BFC2-751BD02E10AB}" destId="{B8AD96D4-9064-4DFB-8A24-5C91DAEE0CD9}" srcOrd="0" destOrd="0" presId="urn:microsoft.com/office/officeart/2005/8/layout/default#1"/>
    <dgm:cxn modelId="{851FB0C9-B46D-470F-9F30-75A2348A2F86}" srcId="{BC290B20-9E9E-4BF1-83E2-98EB885C25E9}" destId="{4ECA06E1-56D2-4BA5-88A6-F89E0C294644}" srcOrd="1" destOrd="0" parTransId="{7E829A7C-FE87-40C1-A050-074EAA6C3110}" sibTransId="{2956238F-7A4A-4101-8A3F-068891133915}"/>
    <dgm:cxn modelId="{F94E482F-CBA7-4721-80A6-B0098F465E38}" type="presOf" srcId="{BC290B20-9E9E-4BF1-83E2-98EB885C25E9}" destId="{1C37B2B5-32C3-4F02-9ACB-D87F833BC345}" srcOrd="0" destOrd="0" presId="urn:microsoft.com/office/officeart/2005/8/layout/default#1"/>
    <dgm:cxn modelId="{87F9434C-5ED9-4BE7-9C68-0C755959E6AA}" srcId="{BC290B20-9E9E-4BF1-83E2-98EB885C25E9}" destId="{BD8C5FC3-C798-4C82-B263-7F019CE50598}" srcOrd="7" destOrd="0" parTransId="{FC1D064C-5A76-4F1A-9920-FE0D6D81AE3C}" sibTransId="{6F0167BD-701A-48C8-8D69-300575943DE8}"/>
    <dgm:cxn modelId="{A0C09AA5-208E-42F7-A17D-AB5896A59325}" type="presOf" srcId="{813CD36B-B052-42EA-9C12-2140A468BD7E}" destId="{2288250C-0544-40E1-A779-92C75A08D08D}" srcOrd="0" destOrd="0" presId="urn:microsoft.com/office/officeart/2005/8/layout/default#1"/>
    <dgm:cxn modelId="{F844B028-C53D-4CEF-BDC9-50E7FD7091DE}" srcId="{BC290B20-9E9E-4BF1-83E2-98EB885C25E9}" destId="{917B95AF-64B1-45CD-A921-92E0D6499D64}" srcOrd="2" destOrd="0" parTransId="{6C7633EC-56AE-4CC5-A6CA-F87638B6CE10}" sibTransId="{622AAA6F-0F3A-428D-8FD7-161FA6DEBF38}"/>
    <dgm:cxn modelId="{6937B139-75F4-4786-9773-D7CF9816D961}" type="presParOf" srcId="{1C37B2B5-32C3-4F02-9ACB-D87F833BC345}" destId="{B8AD96D4-9064-4DFB-8A24-5C91DAEE0CD9}" srcOrd="0" destOrd="0" presId="urn:microsoft.com/office/officeart/2005/8/layout/default#1"/>
    <dgm:cxn modelId="{D0A2C99A-393F-41B9-BE82-39E5AC326AEA}" type="presParOf" srcId="{1C37B2B5-32C3-4F02-9ACB-D87F833BC345}" destId="{0D7618E9-C516-46C2-A3A9-11C0C563117E}" srcOrd="1" destOrd="0" presId="urn:microsoft.com/office/officeart/2005/8/layout/default#1"/>
    <dgm:cxn modelId="{B22EA873-250A-457B-BC8B-8C1034C37D59}" type="presParOf" srcId="{1C37B2B5-32C3-4F02-9ACB-D87F833BC345}" destId="{D13AD07D-9FD0-49FC-B2AF-B9C7E9838CA5}" srcOrd="2" destOrd="0" presId="urn:microsoft.com/office/officeart/2005/8/layout/default#1"/>
    <dgm:cxn modelId="{6E7086A9-A301-42C7-91EA-85D32BE3BA10}" type="presParOf" srcId="{1C37B2B5-32C3-4F02-9ACB-D87F833BC345}" destId="{05E0C9C9-67D8-4499-8B14-2460421B3FE6}" srcOrd="3" destOrd="0" presId="urn:microsoft.com/office/officeart/2005/8/layout/default#1"/>
    <dgm:cxn modelId="{82F8F9BB-1C65-4D46-BB6E-9F5FDE16BDBC}" type="presParOf" srcId="{1C37B2B5-32C3-4F02-9ACB-D87F833BC345}" destId="{1CBBBDFA-E29F-4BA0-A234-D6D4313D43F7}" srcOrd="4" destOrd="0" presId="urn:microsoft.com/office/officeart/2005/8/layout/default#1"/>
    <dgm:cxn modelId="{F938804F-04C0-4185-8DEB-780A5826611A}" type="presParOf" srcId="{1C37B2B5-32C3-4F02-9ACB-D87F833BC345}" destId="{3D6CF49E-CC79-4B8A-8B74-422F4F3124C2}" srcOrd="5" destOrd="0" presId="urn:microsoft.com/office/officeart/2005/8/layout/default#1"/>
    <dgm:cxn modelId="{8541A392-42A1-4489-8B46-00C7221F54E2}" type="presParOf" srcId="{1C37B2B5-32C3-4F02-9ACB-D87F833BC345}" destId="{E35065A1-6EAF-4FC7-95E8-4A5B5DB0C380}" srcOrd="6" destOrd="0" presId="urn:microsoft.com/office/officeart/2005/8/layout/default#1"/>
    <dgm:cxn modelId="{EAD3C779-4C2A-42A4-BE3C-0DA1922C6576}" type="presParOf" srcId="{1C37B2B5-32C3-4F02-9ACB-D87F833BC345}" destId="{BD5ECE86-BCBF-401A-A794-D968ACEA348A}" srcOrd="7" destOrd="0" presId="urn:microsoft.com/office/officeart/2005/8/layout/default#1"/>
    <dgm:cxn modelId="{EC68258D-B3CC-4230-A859-ACF2C459EFD5}" type="presParOf" srcId="{1C37B2B5-32C3-4F02-9ACB-D87F833BC345}" destId="{67C8BD78-2B62-49B5-AA30-5EB9337A756A}" srcOrd="8" destOrd="0" presId="urn:microsoft.com/office/officeart/2005/8/layout/default#1"/>
    <dgm:cxn modelId="{95B08D17-BC04-4239-80BD-A5D64C521B69}" type="presParOf" srcId="{1C37B2B5-32C3-4F02-9ACB-D87F833BC345}" destId="{09A997FD-C34C-4CE7-B521-EB97D2D363A8}" srcOrd="9" destOrd="0" presId="urn:microsoft.com/office/officeart/2005/8/layout/default#1"/>
    <dgm:cxn modelId="{993C9FA8-D515-42FC-AC9B-8D0864326186}" type="presParOf" srcId="{1C37B2B5-32C3-4F02-9ACB-D87F833BC345}" destId="{2288250C-0544-40E1-A779-92C75A08D08D}" srcOrd="10" destOrd="0" presId="urn:microsoft.com/office/officeart/2005/8/layout/default#1"/>
    <dgm:cxn modelId="{722EA363-780D-43F9-A14C-E0A951B2520F}" type="presParOf" srcId="{1C37B2B5-32C3-4F02-9ACB-D87F833BC345}" destId="{0D9A1676-1DA7-4C8D-B1E5-AF822A7C3753}" srcOrd="11" destOrd="0" presId="urn:microsoft.com/office/officeart/2005/8/layout/default#1"/>
    <dgm:cxn modelId="{D0B5C1DD-10BB-4396-8E24-041E128E077F}" type="presParOf" srcId="{1C37B2B5-32C3-4F02-9ACB-D87F833BC345}" destId="{3A715814-C4C2-47B4-A87E-E0E94167BA7E}" srcOrd="12" destOrd="0" presId="urn:microsoft.com/office/officeart/2005/8/layout/default#1"/>
    <dgm:cxn modelId="{2DD7B615-636C-4D69-8132-74F5DA8F9007}" type="presParOf" srcId="{1C37B2B5-32C3-4F02-9ACB-D87F833BC345}" destId="{B1FDCE4D-1288-46CC-A5BF-D32456229752}" srcOrd="13" destOrd="0" presId="urn:microsoft.com/office/officeart/2005/8/layout/default#1"/>
    <dgm:cxn modelId="{CC91E9F8-E384-4826-B807-AB61E13817C0}" type="presParOf" srcId="{1C37B2B5-32C3-4F02-9ACB-D87F833BC345}" destId="{186DAAC8-6F63-4401-B061-579D2D803035}" srcOrd="14"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B1B79A-6955-46FC-A271-E08E8E8DC919}">
      <dsp:nvSpPr>
        <dsp:cNvPr id="0" name=""/>
        <dsp:cNvSpPr/>
      </dsp:nvSpPr>
      <dsp:spPr>
        <a:xfrm>
          <a:off x="539" y="364341"/>
          <a:ext cx="2130393" cy="687873"/>
        </a:xfrm>
        <a:prstGeom prst="rect">
          <a:avLst/>
        </a:prstGeom>
        <a:gradFill rotWithShape="0">
          <a:gsLst>
            <a:gs pos="0">
              <a:schemeClr val="accent3">
                <a:hueOff val="0"/>
                <a:satOff val="0"/>
                <a:lumOff val="0"/>
                <a:alphaOff val="0"/>
                <a:tint val="96000"/>
                <a:lumMod val="102000"/>
              </a:schemeClr>
            </a:gs>
            <a:gs pos="100000">
              <a:schemeClr val="accent3">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en-US" sz="1900" b="1" i="0" kern="1200" dirty="0"/>
            <a:t>Disallowance of expenditure</a:t>
          </a:r>
          <a:endParaRPr lang="en-US" sz="1900" kern="1200" dirty="0"/>
        </a:p>
      </dsp:txBody>
      <dsp:txXfrm>
        <a:off x="539" y="364341"/>
        <a:ext cx="2130393" cy="687873"/>
      </dsp:txXfrm>
    </dsp:sp>
    <dsp:sp modelId="{AF8431ED-3AC5-4ED6-B323-9D09F435DE27}">
      <dsp:nvSpPr>
        <dsp:cNvPr id="0" name=""/>
        <dsp:cNvSpPr/>
      </dsp:nvSpPr>
      <dsp:spPr>
        <a:xfrm>
          <a:off x="539" y="1052214"/>
          <a:ext cx="2130393" cy="2647444"/>
        </a:xfrm>
        <a:prstGeom prst="rect">
          <a:avLst/>
        </a:prstGeom>
        <a:solidFill>
          <a:schemeClr val="accent3">
            <a:alpha val="90000"/>
            <a:tint val="40000"/>
            <a:hueOff val="0"/>
            <a:satOff val="0"/>
            <a:lumOff val="0"/>
            <a:alphaOff val="0"/>
          </a:schemeClr>
        </a:solidFill>
        <a:ln w="9525" cap="rnd" cmpd="sng" algn="ctr">
          <a:solidFill>
            <a:schemeClr val="accent3">
              <a:alpha val="90000"/>
              <a:tint val="40000"/>
              <a:hueOff val="0"/>
              <a:satOff val="0"/>
              <a:lumOff val="0"/>
              <a:alphaOff val="0"/>
            </a:schemeClr>
          </a:solidFill>
          <a:prstDash val="solid"/>
        </a:ln>
        <a:effectLst>
          <a:reflection blurRad="12700" stA="26000" endPos="32000" dist="12700" dir="5400000" sy="-100000" rotWithShape="0"/>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b="0" i="0" u="sng" kern="1200" dirty="0">
              <a:solidFill>
                <a:schemeClr val="tx1"/>
              </a:solidFill>
              <a:hlinkClick xmlns:r="http://schemas.openxmlformats.org/officeDocument/2006/relationships" r:id="rId1"/>
            </a:rPr>
            <a:t>section 40(a)(</a:t>
          </a:r>
          <a:r>
            <a:rPr lang="en-US" sz="1900" b="0" i="0" u="sng" kern="1200" dirty="0" err="1">
              <a:solidFill>
                <a:schemeClr val="tx1"/>
              </a:solidFill>
              <a:hlinkClick xmlns:r="http://schemas.openxmlformats.org/officeDocument/2006/relationships" r:id="rId1"/>
            </a:rPr>
            <a:t>i</a:t>
          </a:r>
          <a:r>
            <a:rPr lang="en-US" sz="1900" b="0" i="0" u="sng" kern="1200" dirty="0">
              <a:solidFill>
                <a:schemeClr val="tx1"/>
              </a:solidFill>
              <a:hlinkClick xmlns:r="http://schemas.openxmlformats.org/officeDocument/2006/relationships" r:id="rId1"/>
            </a:rPr>
            <a:t>)</a:t>
          </a:r>
          <a:endParaRPr lang="en-US" sz="1900" u="sng" kern="1200" dirty="0">
            <a:solidFill>
              <a:schemeClr val="tx1"/>
            </a:solidFill>
          </a:endParaRPr>
        </a:p>
        <a:p>
          <a:pPr marL="171450" lvl="1" indent="-171450" algn="l" defTabSz="844550">
            <a:lnSpc>
              <a:spcPct val="90000"/>
            </a:lnSpc>
            <a:spcBef>
              <a:spcPct val="0"/>
            </a:spcBef>
            <a:spcAft>
              <a:spcPct val="15000"/>
            </a:spcAft>
            <a:buChar char="••"/>
          </a:pPr>
          <a:r>
            <a:rPr lang="en-US" sz="1900" b="0" i="0" u="sng" kern="1200" dirty="0">
              <a:solidFill>
                <a:schemeClr val="tx1"/>
              </a:solidFill>
              <a:hlinkClick xmlns:r="http://schemas.openxmlformats.org/officeDocument/2006/relationships" r:id="rId1"/>
            </a:rPr>
            <a:t>section 40(a)(</a:t>
          </a:r>
          <a:r>
            <a:rPr lang="en-US" sz="1900" b="0" i="0" u="sng" kern="1200" dirty="0" err="1">
              <a:solidFill>
                <a:schemeClr val="tx1"/>
              </a:solidFill>
              <a:hlinkClick xmlns:r="http://schemas.openxmlformats.org/officeDocument/2006/relationships" r:id="rId1"/>
            </a:rPr>
            <a:t>ia</a:t>
          </a:r>
          <a:r>
            <a:rPr lang="en-US" sz="1900" b="0" i="0" u="sng" kern="1200" dirty="0">
              <a:solidFill>
                <a:schemeClr val="tx1"/>
              </a:solidFill>
              <a:hlinkClick xmlns:r="http://schemas.openxmlformats.org/officeDocument/2006/relationships" r:id="rId1"/>
            </a:rPr>
            <a:t>)</a:t>
          </a:r>
          <a:endParaRPr lang="en-US" sz="1900" u="sng" kern="1200" dirty="0">
            <a:solidFill>
              <a:schemeClr val="tx1"/>
            </a:solidFill>
          </a:endParaRPr>
        </a:p>
        <a:p>
          <a:pPr marL="171450" lvl="1" indent="-171450" algn="l" defTabSz="844550">
            <a:lnSpc>
              <a:spcPct val="90000"/>
            </a:lnSpc>
            <a:spcBef>
              <a:spcPct val="0"/>
            </a:spcBef>
            <a:spcAft>
              <a:spcPct val="15000"/>
            </a:spcAft>
            <a:buChar char="••"/>
          </a:pPr>
          <a:r>
            <a:rPr lang="en-US" sz="1900" b="0" i="0" u="sng" kern="1200" dirty="0">
              <a:solidFill>
                <a:schemeClr val="tx1"/>
              </a:solidFill>
            </a:rPr>
            <a:t>section 40(a)(iii)</a:t>
          </a:r>
          <a:endParaRPr lang="en-US" sz="1900" u="sng" kern="1200" dirty="0">
            <a:solidFill>
              <a:schemeClr val="tx1"/>
            </a:solidFill>
          </a:endParaRPr>
        </a:p>
        <a:p>
          <a:pPr marL="171450" lvl="1" indent="-171450" algn="l" defTabSz="844550">
            <a:lnSpc>
              <a:spcPct val="90000"/>
            </a:lnSpc>
            <a:spcBef>
              <a:spcPct val="0"/>
            </a:spcBef>
            <a:spcAft>
              <a:spcPct val="15000"/>
            </a:spcAft>
            <a:buChar char="••"/>
          </a:pPr>
          <a:r>
            <a:rPr lang="en-US" sz="1900" kern="1200" dirty="0">
              <a:hlinkClick xmlns:r="http://schemas.openxmlformats.org/officeDocument/2006/relationships" r:id="rId1"/>
            </a:rPr>
            <a:t>Section 58(1A)</a:t>
          </a:r>
          <a:endParaRPr lang="en-US" sz="1900" kern="1200" dirty="0"/>
        </a:p>
      </dsp:txBody>
      <dsp:txXfrm>
        <a:off x="539" y="1052214"/>
        <a:ext cx="2130393" cy="2647444"/>
      </dsp:txXfrm>
    </dsp:sp>
    <dsp:sp modelId="{B84EB046-C1D4-4295-97D0-07F011AD4A70}">
      <dsp:nvSpPr>
        <dsp:cNvPr id="0" name=""/>
        <dsp:cNvSpPr/>
      </dsp:nvSpPr>
      <dsp:spPr>
        <a:xfrm>
          <a:off x="2386870" y="364341"/>
          <a:ext cx="1828130" cy="687873"/>
        </a:xfrm>
        <a:prstGeom prst="rect">
          <a:avLst/>
        </a:prstGeom>
        <a:gradFill rotWithShape="0">
          <a:gsLst>
            <a:gs pos="0">
              <a:schemeClr val="accent3">
                <a:hueOff val="0"/>
                <a:satOff val="0"/>
                <a:lumOff val="0"/>
                <a:alphaOff val="0"/>
                <a:tint val="96000"/>
                <a:lumMod val="102000"/>
              </a:schemeClr>
            </a:gs>
            <a:gs pos="100000">
              <a:schemeClr val="accent3">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en-US" sz="1900" b="1" i="0" kern="1200" dirty="0"/>
            <a:t>Levy of interest</a:t>
          </a:r>
          <a:endParaRPr lang="en-US" sz="1900" kern="1200" dirty="0"/>
        </a:p>
      </dsp:txBody>
      <dsp:txXfrm>
        <a:off x="2386870" y="364341"/>
        <a:ext cx="1828130" cy="687873"/>
      </dsp:txXfrm>
    </dsp:sp>
    <dsp:sp modelId="{0AE29237-135A-4BBD-943F-C95B9DF74390}">
      <dsp:nvSpPr>
        <dsp:cNvPr id="0" name=""/>
        <dsp:cNvSpPr/>
      </dsp:nvSpPr>
      <dsp:spPr>
        <a:xfrm>
          <a:off x="2386870" y="1052214"/>
          <a:ext cx="1828130" cy="2647444"/>
        </a:xfrm>
        <a:prstGeom prst="rect">
          <a:avLst/>
        </a:prstGeom>
        <a:solidFill>
          <a:schemeClr val="accent3">
            <a:alpha val="90000"/>
            <a:tint val="40000"/>
            <a:hueOff val="0"/>
            <a:satOff val="0"/>
            <a:lumOff val="0"/>
            <a:alphaOff val="0"/>
          </a:schemeClr>
        </a:solidFill>
        <a:ln w="9525" cap="rnd" cmpd="sng" algn="ctr">
          <a:solidFill>
            <a:schemeClr val="accent3">
              <a:alpha val="90000"/>
              <a:tint val="40000"/>
              <a:hueOff val="0"/>
              <a:satOff val="0"/>
              <a:lumOff val="0"/>
              <a:alphaOff val="0"/>
            </a:schemeClr>
          </a:solidFill>
          <a:prstDash val="solid"/>
        </a:ln>
        <a:effectLst>
          <a:reflection blurRad="12700" stA="26000" endPos="32000" dist="12700" dir="5400000" sy="-100000" rotWithShape="0"/>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a:hlinkClick xmlns:r="http://schemas.openxmlformats.org/officeDocument/2006/relationships" r:id="rId1"/>
            </a:rPr>
            <a:t>Section 201(1A)</a:t>
          </a:r>
        </a:p>
      </dsp:txBody>
      <dsp:txXfrm>
        <a:off x="2386870" y="1052214"/>
        <a:ext cx="1828130" cy="2647444"/>
      </dsp:txXfrm>
    </dsp:sp>
    <dsp:sp modelId="{9E115219-920F-4B1C-AA78-7E09E32530F6}">
      <dsp:nvSpPr>
        <dsp:cNvPr id="0" name=""/>
        <dsp:cNvSpPr/>
      </dsp:nvSpPr>
      <dsp:spPr>
        <a:xfrm>
          <a:off x="4470939" y="365707"/>
          <a:ext cx="2026957" cy="687075"/>
        </a:xfrm>
        <a:prstGeom prst="rect">
          <a:avLst/>
        </a:prstGeom>
        <a:gradFill rotWithShape="0">
          <a:gsLst>
            <a:gs pos="0">
              <a:schemeClr val="accent3">
                <a:hueOff val="0"/>
                <a:satOff val="0"/>
                <a:lumOff val="0"/>
                <a:alphaOff val="0"/>
                <a:tint val="96000"/>
                <a:lumMod val="102000"/>
              </a:schemeClr>
            </a:gs>
            <a:gs pos="100000">
              <a:schemeClr val="accent3">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en-US" sz="1900" b="1" i="0" kern="1200" dirty="0"/>
            <a:t>Levy of Penalty</a:t>
          </a:r>
          <a:endParaRPr lang="en-US" sz="1900" kern="1200" dirty="0"/>
        </a:p>
      </dsp:txBody>
      <dsp:txXfrm>
        <a:off x="4470939" y="365707"/>
        <a:ext cx="2026957" cy="687075"/>
      </dsp:txXfrm>
    </dsp:sp>
    <dsp:sp modelId="{4E45B224-5AE2-49A6-9743-D4615D4EF872}">
      <dsp:nvSpPr>
        <dsp:cNvPr id="0" name=""/>
        <dsp:cNvSpPr/>
      </dsp:nvSpPr>
      <dsp:spPr>
        <a:xfrm>
          <a:off x="4470939" y="1053919"/>
          <a:ext cx="2026957" cy="2644373"/>
        </a:xfrm>
        <a:prstGeom prst="rect">
          <a:avLst/>
        </a:prstGeom>
        <a:solidFill>
          <a:schemeClr val="accent3">
            <a:alpha val="90000"/>
            <a:tint val="40000"/>
            <a:hueOff val="0"/>
            <a:satOff val="0"/>
            <a:lumOff val="0"/>
            <a:alphaOff val="0"/>
          </a:schemeClr>
        </a:solidFill>
        <a:ln w="9525" cap="rnd" cmpd="sng" algn="ctr">
          <a:solidFill>
            <a:schemeClr val="accent3">
              <a:alpha val="90000"/>
              <a:tint val="40000"/>
              <a:hueOff val="0"/>
              <a:satOff val="0"/>
              <a:lumOff val="0"/>
              <a:alphaOff val="0"/>
            </a:schemeClr>
          </a:solidFill>
          <a:prstDash val="solid"/>
        </a:ln>
        <a:effectLst>
          <a:reflection blurRad="12700" stA="26000" endPos="32000" dist="12700" dir="5400000" sy="-100000" rotWithShape="0"/>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a:hlinkClick xmlns:r="http://schemas.openxmlformats.org/officeDocument/2006/relationships" r:id="rId1"/>
            </a:rPr>
            <a:t>Section 221</a:t>
          </a:r>
        </a:p>
        <a:p>
          <a:pPr marL="171450" lvl="1" indent="-171450" algn="l" defTabSz="844550">
            <a:lnSpc>
              <a:spcPct val="90000"/>
            </a:lnSpc>
            <a:spcBef>
              <a:spcPct val="0"/>
            </a:spcBef>
            <a:spcAft>
              <a:spcPct val="15000"/>
            </a:spcAft>
            <a:buChar char="••"/>
          </a:pPr>
          <a:r>
            <a:rPr lang="en-US" sz="1900" kern="1200" dirty="0">
              <a:hlinkClick xmlns:r="http://schemas.openxmlformats.org/officeDocument/2006/relationships" r:id="rId1"/>
            </a:rPr>
            <a:t>section 271C</a:t>
          </a:r>
        </a:p>
        <a:p>
          <a:pPr marL="171450" lvl="1" indent="-171450" algn="l" defTabSz="844550">
            <a:lnSpc>
              <a:spcPct val="90000"/>
            </a:lnSpc>
            <a:spcBef>
              <a:spcPct val="0"/>
            </a:spcBef>
            <a:spcAft>
              <a:spcPct val="15000"/>
            </a:spcAft>
            <a:buChar char="••"/>
          </a:pPr>
          <a:r>
            <a:rPr lang="en-US" sz="1900" kern="1200" dirty="0">
              <a:hlinkClick xmlns:r="http://schemas.openxmlformats.org/officeDocument/2006/relationships" r:id="rId1"/>
            </a:rPr>
            <a:t>Section 271H</a:t>
          </a:r>
        </a:p>
        <a:p>
          <a:pPr marL="171450" lvl="1" indent="-171450" algn="l" defTabSz="844550">
            <a:lnSpc>
              <a:spcPct val="90000"/>
            </a:lnSpc>
            <a:spcBef>
              <a:spcPct val="0"/>
            </a:spcBef>
            <a:spcAft>
              <a:spcPct val="15000"/>
            </a:spcAft>
            <a:buChar char="••"/>
          </a:pPr>
          <a:r>
            <a:rPr lang="en-US" sz="1900" kern="1200" dirty="0">
              <a:hlinkClick xmlns:r="http://schemas.openxmlformats.org/officeDocument/2006/relationships" r:id="rId1"/>
            </a:rPr>
            <a:t>Section 234E</a:t>
          </a:r>
        </a:p>
        <a:p>
          <a:pPr marL="171450" lvl="1" indent="-171450" algn="l" defTabSz="844550">
            <a:lnSpc>
              <a:spcPct val="90000"/>
            </a:lnSpc>
            <a:spcBef>
              <a:spcPct val="0"/>
            </a:spcBef>
            <a:spcAft>
              <a:spcPct val="15000"/>
            </a:spcAft>
            <a:buChar char="••"/>
          </a:pPr>
          <a:r>
            <a:rPr lang="en-US" sz="1900" kern="1200" dirty="0">
              <a:hlinkClick xmlns:r="http://schemas.openxmlformats.org/officeDocument/2006/relationships" r:id="rId1"/>
            </a:rPr>
            <a:t>Section 270A</a:t>
          </a:r>
        </a:p>
      </dsp:txBody>
      <dsp:txXfrm>
        <a:off x="4470939" y="1053919"/>
        <a:ext cx="2026957" cy="2644373"/>
      </dsp:txXfrm>
    </dsp:sp>
    <dsp:sp modelId="{6FDC405A-D8BA-43F5-B9BB-BA345559EF55}">
      <dsp:nvSpPr>
        <dsp:cNvPr id="0" name=""/>
        <dsp:cNvSpPr/>
      </dsp:nvSpPr>
      <dsp:spPr>
        <a:xfrm>
          <a:off x="6744420" y="325519"/>
          <a:ext cx="1932425" cy="690845"/>
        </a:xfrm>
        <a:prstGeom prst="rect">
          <a:avLst/>
        </a:prstGeom>
        <a:gradFill rotWithShape="0">
          <a:gsLst>
            <a:gs pos="0">
              <a:schemeClr val="accent3">
                <a:hueOff val="0"/>
                <a:satOff val="0"/>
                <a:lumOff val="0"/>
                <a:alphaOff val="0"/>
                <a:tint val="96000"/>
                <a:lumMod val="102000"/>
              </a:schemeClr>
            </a:gs>
            <a:gs pos="100000">
              <a:schemeClr val="accent3">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en-US" sz="1900" b="1" i="0" kern="1200" dirty="0"/>
            <a:t>Prosecution</a:t>
          </a:r>
          <a:r>
            <a:rPr lang="en-US" sz="1900" kern="1200" dirty="0"/>
            <a:t> </a:t>
          </a:r>
        </a:p>
      </dsp:txBody>
      <dsp:txXfrm>
        <a:off x="6744420" y="325519"/>
        <a:ext cx="1932425" cy="690845"/>
      </dsp:txXfrm>
    </dsp:sp>
    <dsp:sp modelId="{5B2FF4F5-EE3E-42E6-BF3F-770D2094FAA1}">
      <dsp:nvSpPr>
        <dsp:cNvPr id="0" name=""/>
        <dsp:cNvSpPr/>
      </dsp:nvSpPr>
      <dsp:spPr>
        <a:xfrm>
          <a:off x="6753835" y="1044379"/>
          <a:ext cx="1932425" cy="2658881"/>
        </a:xfrm>
        <a:prstGeom prst="rect">
          <a:avLst/>
        </a:prstGeom>
        <a:solidFill>
          <a:schemeClr val="accent3">
            <a:alpha val="90000"/>
            <a:tint val="40000"/>
            <a:hueOff val="0"/>
            <a:satOff val="0"/>
            <a:lumOff val="0"/>
            <a:alphaOff val="0"/>
          </a:schemeClr>
        </a:solidFill>
        <a:ln w="9525" cap="rnd" cmpd="sng" algn="ctr">
          <a:solidFill>
            <a:schemeClr val="accent3">
              <a:alpha val="90000"/>
              <a:tint val="40000"/>
              <a:hueOff val="0"/>
              <a:satOff val="0"/>
              <a:lumOff val="0"/>
              <a:alphaOff val="0"/>
            </a:schemeClr>
          </a:solidFill>
          <a:prstDash val="solid"/>
        </a:ln>
        <a:effectLst>
          <a:reflection blurRad="12700" stA="26000" endPos="32000" dist="12700" dir="5400000" sy="-100000" rotWithShape="0"/>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b="0" i="0" kern="1200">
              <a:solidFill>
                <a:schemeClr val="tx1"/>
              </a:solidFill>
              <a:hlinkClick xmlns:r="http://schemas.openxmlformats.org/officeDocument/2006/relationships" r:id="rId1"/>
            </a:rPr>
            <a:t>Section 276 B</a:t>
          </a:r>
          <a:endParaRPr lang="en-US" sz="1900" b="0" i="0" kern="1200" dirty="0">
            <a:solidFill>
              <a:schemeClr val="tx1"/>
            </a:solidFill>
            <a:hlinkClick xmlns:r="http://schemas.openxmlformats.org/officeDocument/2006/relationships" r:id="rId1"/>
          </a:endParaRPr>
        </a:p>
      </dsp:txBody>
      <dsp:txXfrm>
        <a:off x="6753835" y="1044379"/>
        <a:ext cx="1932425" cy="26588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25F50C-E8EF-493C-95B3-8A99005E2EAD}">
      <dsp:nvSpPr>
        <dsp:cNvPr id="0" name=""/>
        <dsp:cNvSpPr/>
      </dsp:nvSpPr>
      <dsp:spPr>
        <a:xfrm rot="5400000">
          <a:off x="-562035" y="1960491"/>
          <a:ext cx="3746905" cy="2622833"/>
        </a:xfrm>
        <a:prstGeom prst="chevron">
          <a:avLst/>
        </a:prstGeom>
        <a:gradFill rotWithShape="0">
          <a:gsLst>
            <a:gs pos="0">
              <a:schemeClr val="accent2">
                <a:hueOff val="0"/>
                <a:satOff val="0"/>
                <a:lumOff val="0"/>
                <a:alphaOff val="0"/>
                <a:tint val="96000"/>
                <a:lumMod val="102000"/>
              </a:schemeClr>
            </a:gs>
            <a:gs pos="100000">
              <a:schemeClr val="accent2">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lvl="0" algn="ctr" defTabSz="1689100">
            <a:lnSpc>
              <a:spcPct val="90000"/>
            </a:lnSpc>
            <a:spcBef>
              <a:spcPct val="0"/>
            </a:spcBef>
            <a:spcAft>
              <a:spcPct val="35000"/>
            </a:spcAft>
          </a:pPr>
          <a:r>
            <a:rPr lang="en-US" sz="3800" kern="1200" dirty="0"/>
            <a:t>SECTION 40(a)(</a:t>
          </a:r>
          <a:r>
            <a:rPr lang="en-US" sz="3800" kern="1200" dirty="0" err="1"/>
            <a:t>i</a:t>
          </a:r>
          <a:r>
            <a:rPr lang="en-US" sz="3800" kern="1200" dirty="0"/>
            <a:t>)</a:t>
          </a:r>
        </a:p>
      </dsp:txBody>
      <dsp:txXfrm rot="-5400000">
        <a:off x="2" y="2709872"/>
        <a:ext cx="2622833" cy="1124072"/>
      </dsp:txXfrm>
    </dsp:sp>
    <dsp:sp modelId="{BEF9510B-9803-49EC-BA8F-42FFE0175F8A}">
      <dsp:nvSpPr>
        <dsp:cNvPr id="0" name=""/>
        <dsp:cNvSpPr/>
      </dsp:nvSpPr>
      <dsp:spPr>
        <a:xfrm rot="5400000">
          <a:off x="3085720" y="-377683"/>
          <a:ext cx="5061992" cy="5987766"/>
        </a:xfrm>
        <a:prstGeom prst="round2SameRect">
          <a:avLst/>
        </a:prstGeom>
        <a:solidFill>
          <a:schemeClr val="lt1">
            <a:alpha val="90000"/>
            <a:hueOff val="0"/>
            <a:satOff val="0"/>
            <a:lumOff val="0"/>
            <a:alphaOff val="0"/>
          </a:schemeClr>
        </a:solidFill>
        <a:ln w="9525" cap="rnd" cmpd="sng" algn="ctr">
          <a:solidFill>
            <a:schemeClr val="accent2">
              <a:hueOff val="0"/>
              <a:satOff val="0"/>
              <a:lumOff val="0"/>
              <a:alphaOff val="0"/>
            </a:schemeClr>
          </a:solidFill>
          <a:prstDash val="solid"/>
        </a:ln>
        <a:effectLst>
          <a:reflection blurRad="12700" stA="26000" endPos="32000" dist="12700" dir="5400000" sy="-100000" rotWithShape="0"/>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56464" tIns="13970" rIns="13970" bIns="13970" numCol="1" spcCol="1270" anchor="ctr" anchorCtr="0">
          <a:noAutofit/>
        </a:bodyPr>
        <a:lstStyle/>
        <a:p>
          <a:pPr marL="228600" lvl="1" indent="-228600" algn="just" defTabSz="977900">
            <a:lnSpc>
              <a:spcPct val="90000"/>
            </a:lnSpc>
            <a:spcBef>
              <a:spcPct val="0"/>
            </a:spcBef>
            <a:spcAft>
              <a:spcPct val="15000"/>
            </a:spcAft>
            <a:buChar char="••"/>
          </a:pPr>
          <a:r>
            <a:rPr lang="en-US" sz="2200" b="0" i="0" kern="1200" dirty="0">
              <a:latin typeface="Garamond" pitchFamily="18" charset="0"/>
            </a:rPr>
            <a:t>Notwithstanding anything to the contrary in sections 30 to [2][38], the following amounts </a:t>
          </a:r>
          <a:r>
            <a:rPr lang="en-US" sz="2200" b="1" i="0" kern="1200" dirty="0">
              <a:latin typeface="Garamond" pitchFamily="18" charset="0"/>
            </a:rPr>
            <a:t>shall not be deducted </a:t>
          </a:r>
          <a:r>
            <a:rPr lang="en-US" sz="2200" b="0" i="0" kern="1200" dirty="0">
              <a:latin typeface="Garamond" pitchFamily="18" charset="0"/>
            </a:rPr>
            <a:t>in computing the income chargeable under the head Profits and gains of business or profession in the case of any assessee any interest (not being interest on a loan issued for public subscription before the 1st day of April, 1938), royalty, fees for technical services or other sum chargeable under this Act, which is payable,</a:t>
          </a:r>
          <a:r>
            <a:rPr lang="en-US" sz="2200" b="1" i="0" kern="1200" dirty="0">
              <a:latin typeface="Garamond" pitchFamily="18" charset="0"/>
            </a:rPr>
            <a:t>(A) </a:t>
          </a:r>
          <a:r>
            <a:rPr lang="en-US" sz="2200" b="0" i="0" kern="1200" dirty="0">
              <a:latin typeface="Garamond" pitchFamily="18" charset="0"/>
            </a:rPr>
            <a:t>outside India; </a:t>
          </a:r>
          <a:endParaRPr lang="en-US" sz="2200" kern="1200" dirty="0">
            <a:latin typeface="Garamond" pitchFamily="18" charset="0"/>
          </a:endParaRPr>
        </a:p>
        <a:p>
          <a:pPr marL="228600" lvl="1" indent="-228600" algn="just" defTabSz="977900">
            <a:lnSpc>
              <a:spcPct val="90000"/>
            </a:lnSpc>
            <a:spcBef>
              <a:spcPct val="0"/>
            </a:spcBef>
            <a:spcAft>
              <a:spcPct val="15000"/>
            </a:spcAft>
            <a:buChar char="••"/>
          </a:pPr>
          <a:r>
            <a:rPr lang="en-US" sz="2200" b="0" i="0" kern="1200" dirty="0">
              <a:latin typeface="Garamond" pitchFamily="18" charset="0"/>
            </a:rPr>
            <a:t>or </a:t>
          </a:r>
          <a:r>
            <a:rPr lang="en-US" sz="2200" b="1" i="0" kern="1200" dirty="0">
              <a:latin typeface="Garamond" pitchFamily="18" charset="0"/>
            </a:rPr>
            <a:t>(B)</a:t>
          </a:r>
          <a:r>
            <a:rPr lang="en-US" sz="2200" b="0" i="0" kern="1200" dirty="0">
              <a:latin typeface="Garamond" pitchFamily="18" charset="0"/>
            </a:rPr>
            <a:t> in India to a non-resident, not being a company or to a foreign company, on which tax is deductible at source under Chapter XVII-B and such </a:t>
          </a:r>
          <a:r>
            <a:rPr lang="en-US" sz="2200" b="1" i="0" kern="1200" dirty="0">
              <a:latin typeface="Garamond" pitchFamily="18" charset="0"/>
            </a:rPr>
            <a:t>tax has not been deducted </a:t>
          </a:r>
          <a:r>
            <a:rPr lang="en-US" sz="2200" b="0" i="0" kern="1200" dirty="0">
              <a:latin typeface="Garamond" pitchFamily="18" charset="0"/>
            </a:rPr>
            <a:t>or, </a:t>
          </a:r>
          <a:r>
            <a:rPr lang="en-US" sz="2200" b="1" i="0" kern="1200" dirty="0">
              <a:latin typeface="Garamond" pitchFamily="18" charset="0"/>
            </a:rPr>
            <a:t>after deduction, has not been paid</a:t>
          </a:r>
          <a:r>
            <a:rPr lang="en-US" sz="2200" b="0" i="0" kern="1200" dirty="0">
              <a:latin typeface="Garamond" pitchFamily="18" charset="0"/>
            </a:rPr>
            <a:t> [4][on or before the due date specified in sub-section (1) of section 139]</a:t>
          </a:r>
          <a:endParaRPr lang="en-US" sz="2200" kern="1200" dirty="0">
            <a:latin typeface="Garamond" pitchFamily="18" charset="0"/>
          </a:endParaRPr>
        </a:p>
      </dsp:txBody>
      <dsp:txXfrm rot="-5400000">
        <a:off x="2622833" y="332310"/>
        <a:ext cx="5740660" cy="45677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4D5C66-5395-467F-A34E-0346B8DD7E03}">
      <dsp:nvSpPr>
        <dsp:cNvPr id="0" name=""/>
        <dsp:cNvSpPr/>
      </dsp:nvSpPr>
      <dsp:spPr>
        <a:xfrm rot="5400000">
          <a:off x="-570399" y="1663827"/>
          <a:ext cx="3802661" cy="2661862"/>
        </a:xfrm>
        <a:prstGeom prst="chevron">
          <a:avLst/>
        </a:prstGeom>
        <a:gradFill rotWithShape="0">
          <a:gsLst>
            <a:gs pos="0">
              <a:schemeClr val="accent2">
                <a:hueOff val="0"/>
                <a:satOff val="0"/>
                <a:lumOff val="0"/>
                <a:alphaOff val="0"/>
                <a:tint val="96000"/>
                <a:lumMod val="102000"/>
              </a:schemeClr>
            </a:gs>
            <a:gs pos="100000">
              <a:schemeClr val="accent2">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765" tIns="24765" rIns="24765" bIns="24765" numCol="1" spcCol="1270" anchor="ctr" anchorCtr="0">
          <a:noAutofit/>
        </a:bodyPr>
        <a:lstStyle/>
        <a:p>
          <a:pPr lvl="0" algn="ctr" defTabSz="1733550">
            <a:lnSpc>
              <a:spcPct val="90000"/>
            </a:lnSpc>
            <a:spcBef>
              <a:spcPct val="0"/>
            </a:spcBef>
            <a:spcAft>
              <a:spcPct val="35000"/>
            </a:spcAft>
          </a:pPr>
          <a:r>
            <a:rPr lang="en-US" sz="3900" kern="1200" dirty="0"/>
            <a:t>SECTION 40(a)(</a:t>
          </a:r>
          <a:r>
            <a:rPr lang="en-US" sz="3900" kern="1200" dirty="0" err="1"/>
            <a:t>ia</a:t>
          </a:r>
          <a:r>
            <a:rPr lang="en-US" sz="3900" kern="1200" dirty="0"/>
            <a:t>)</a:t>
          </a:r>
        </a:p>
      </dsp:txBody>
      <dsp:txXfrm rot="-5400000">
        <a:off x="1" y="2424358"/>
        <a:ext cx="2661862" cy="1140799"/>
      </dsp:txXfrm>
    </dsp:sp>
    <dsp:sp modelId="{C3548BB0-5107-4E4F-AF44-B9824D0C9301}">
      <dsp:nvSpPr>
        <dsp:cNvPr id="0" name=""/>
        <dsp:cNvSpPr/>
      </dsp:nvSpPr>
      <dsp:spPr>
        <a:xfrm rot="5400000">
          <a:off x="2919349" y="-225975"/>
          <a:ext cx="4595563" cy="5110537"/>
        </a:xfrm>
        <a:prstGeom prst="round2SameRect">
          <a:avLst/>
        </a:prstGeom>
        <a:solidFill>
          <a:schemeClr val="lt1">
            <a:alpha val="90000"/>
            <a:hueOff val="0"/>
            <a:satOff val="0"/>
            <a:lumOff val="0"/>
            <a:alphaOff val="0"/>
          </a:schemeClr>
        </a:solidFill>
        <a:ln w="9525" cap="rnd" cmpd="sng" algn="ctr">
          <a:solidFill>
            <a:schemeClr val="accent2">
              <a:hueOff val="0"/>
              <a:satOff val="0"/>
              <a:lumOff val="0"/>
              <a:alphaOff val="0"/>
            </a:schemeClr>
          </a:solidFill>
          <a:prstDash val="solid"/>
        </a:ln>
        <a:effectLst>
          <a:reflection blurRad="12700" stA="26000" endPos="32000" dist="12700" dir="5400000" sy="-100000" rotWithShape="0"/>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56464" tIns="13970" rIns="13970" bIns="13970" numCol="1" spcCol="1270" anchor="ctr" anchorCtr="0">
          <a:noAutofit/>
        </a:bodyPr>
        <a:lstStyle/>
        <a:p>
          <a:pPr marL="228600" lvl="1" indent="-228600" algn="just" defTabSz="977900">
            <a:lnSpc>
              <a:spcPct val="150000"/>
            </a:lnSpc>
            <a:spcBef>
              <a:spcPct val="0"/>
            </a:spcBef>
            <a:spcAft>
              <a:spcPct val="15000"/>
            </a:spcAft>
            <a:buChar char="••"/>
          </a:pPr>
          <a:r>
            <a:rPr lang="en-US" sz="2200" b="1" i="0" kern="1200" dirty="0">
              <a:latin typeface="Garamond" pitchFamily="18" charset="0"/>
            </a:rPr>
            <a:t>Thirty per cent </a:t>
          </a:r>
          <a:r>
            <a:rPr lang="en-US" sz="2200" b="0" i="0" kern="1200" dirty="0">
              <a:latin typeface="Garamond" pitchFamily="18" charset="0"/>
            </a:rPr>
            <a:t>of any sum payable to a resident, on which tax is deductible at source under Chapter XVII-B and such tax has not been deducted or, after deduction, has not been paid on or before the due date specified in sub-section (1) of section 139</a:t>
          </a:r>
        </a:p>
      </dsp:txBody>
      <dsp:txXfrm rot="-5400000">
        <a:off x="2661863" y="255848"/>
        <a:ext cx="4886200" cy="414688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4D5C66-5395-467F-A34E-0346B8DD7E03}">
      <dsp:nvSpPr>
        <dsp:cNvPr id="0" name=""/>
        <dsp:cNvSpPr/>
      </dsp:nvSpPr>
      <dsp:spPr>
        <a:xfrm rot="5400000">
          <a:off x="-570399" y="1663827"/>
          <a:ext cx="3802661" cy="2661862"/>
        </a:xfrm>
        <a:prstGeom prst="chevron">
          <a:avLst/>
        </a:prstGeom>
        <a:gradFill rotWithShape="0">
          <a:gsLst>
            <a:gs pos="0">
              <a:schemeClr val="accent2">
                <a:hueOff val="0"/>
                <a:satOff val="0"/>
                <a:lumOff val="0"/>
                <a:alphaOff val="0"/>
                <a:tint val="96000"/>
                <a:lumMod val="102000"/>
              </a:schemeClr>
            </a:gs>
            <a:gs pos="100000">
              <a:schemeClr val="accent2">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765" tIns="24765" rIns="24765" bIns="24765" numCol="1" spcCol="1270" anchor="ctr" anchorCtr="0">
          <a:noAutofit/>
        </a:bodyPr>
        <a:lstStyle/>
        <a:p>
          <a:pPr lvl="0" algn="ctr" defTabSz="1733550">
            <a:lnSpc>
              <a:spcPct val="90000"/>
            </a:lnSpc>
            <a:spcBef>
              <a:spcPct val="0"/>
            </a:spcBef>
            <a:spcAft>
              <a:spcPct val="35000"/>
            </a:spcAft>
          </a:pPr>
          <a:r>
            <a:rPr lang="en-US" sz="3900" kern="1200" dirty="0"/>
            <a:t>SECTION 58(1A)</a:t>
          </a:r>
        </a:p>
      </dsp:txBody>
      <dsp:txXfrm rot="-5400000">
        <a:off x="1" y="2424358"/>
        <a:ext cx="2661862" cy="1140799"/>
      </dsp:txXfrm>
    </dsp:sp>
    <dsp:sp modelId="{C3548BB0-5107-4E4F-AF44-B9824D0C9301}">
      <dsp:nvSpPr>
        <dsp:cNvPr id="0" name=""/>
        <dsp:cNvSpPr/>
      </dsp:nvSpPr>
      <dsp:spPr>
        <a:xfrm rot="5400000">
          <a:off x="2919349" y="-225975"/>
          <a:ext cx="4595563" cy="5110537"/>
        </a:xfrm>
        <a:prstGeom prst="round2SameRect">
          <a:avLst/>
        </a:prstGeom>
        <a:solidFill>
          <a:schemeClr val="lt1">
            <a:alpha val="90000"/>
            <a:hueOff val="0"/>
            <a:satOff val="0"/>
            <a:lumOff val="0"/>
            <a:alphaOff val="0"/>
          </a:schemeClr>
        </a:solidFill>
        <a:ln w="9525" cap="rnd" cmpd="sng" algn="ctr">
          <a:solidFill>
            <a:schemeClr val="accent2">
              <a:hueOff val="0"/>
              <a:satOff val="0"/>
              <a:lumOff val="0"/>
              <a:alphaOff val="0"/>
            </a:schemeClr>
          </a:solidFill>
          <a:prstDash val="solid"/>
        </a:ln>
        <a:effectLst>
          <a:reflection blurRad="12700" stA="26000" endPos="32000" dist="12700" dir="5400000" sy="-100000" rotWithShape="0"/>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56464" tIns="13970" rIns="13970" bIns="13970" numCol="1" spcCol="1270" anchor="ctr" anchorCtr="0">
          <a:noAutofit/>
        </a:bodyPr>
        <a:lstStyle/>
        <a:p>
          <a:pPr marL="228600" lvl="1" indent="-228600" algn="just" defTabSz="977900">
            <a:lnSpc>
              <a:spcPct val="150000"/>
            </a:lnSpc>
            <a:spcBef>
              <a:spcPct val="0"/>
            </a:spcBef>
            <a:spcAft>
              <a:spcPct val="15000"/>
            </a:spcAft>
            <a:buChar char="••"/>
          </a:pPr>
          <a:r>
            <a:rPr lang="en-US" sz="2200" b="0" i="0" kern="1200" dirty="0">
              <a:latin typeface="Garamond" pitchFamily="18" charset="0"/>
            </a:rPr>
            <a:t>(1A) The provisions of [8][sub-clauses (</a:t>
          </a:r>
          <a:r>
            <a:rPr lang="en-US" sz="2200" b="0" i="0" kern="1200" dirty="0" err="1">
              <a:latin typeface="Garamond" pitchFamily="18" charset="0"/>
            </a:rPr>
            <a:t>ia</a:t>
          </a:r>
          <a:r>
            <a:rPr lang="en-US" sz="2200" b="0" i="0" kern="1200" dirty="0">
              <a:latin typeface="Garamond" pitchFamily="18" charset="0"/>
            </a:rPr>
            <a:t>) and (</a:t>
          </a:r>
          <a:r>
            <a:rPr lang="en-US" sz="2200" b="0" i="0" kern="1200" dirty="0" err="1">
              <a:latin typeface="Garamond" pitchFamily="18" charset="0"/>
            </a:rPr>
            <a:t>iia</a:t>
          </a:r>
          <a:r>
            <a:rPr lang="en-US" sz="2200" b="0" i="0" kern="1200" dirty="0">
              <a:latin typeface="Garamond" pitchFamily="18" charset="0"/>
            </a:rPr>
            <a:t>)] of clause (a) of section 40 shall, so far as may be, apply in computing the income chargeable under the head Income from other sources as they apply in computing the income chargeable under the head Profits and gains of business or profession .]</a:t>
          </a:r>
        </a:p>
      </dsp:txBody>
      <dsp:txXfrm rot="-5400000">
        <a:off x="2661863" y="255848"/>
        <a:ext cx="4886200" cy="414688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437283-4FA9-4653-B536-9D7EED5D369D}">
      <dsp:nvSpPr>
        <dsp:cNvPr id="0" name=""/>
        <dsp:cNvSpPr/>
      </dsp:nvSpPr>
      <dsp:spPr>
        <a:xfrm rot="5400000">
          <a:off x="-333469" y="507431"/>
          <a:ext cx="2223129" cy="1556190"/>
        </a:xfrm>
        <a:prstGeom prst="chevron">
          <a:avLst/>
        </a:prstGeom>
        <a:gradFill rotWithShape="0">
          <a:gsLst>
            <a:gs pos="0">
              <a:schemeClr val="accent4">
                <a:hueOff val="0"/>
                <a:satOff val="0"/>
                <a:lumOff val="0"/>
                <a:alphaOff val="0"/>
                <a:tint val="96000"/>
                <a:lumMod val="102000"/>
              </a:schemeClr>
            </a:gs>
            <a:gs pos="100000">
              <a:schemeClr val="accent4">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a:t>SECTION 201 A</a:t>
          </a:r>
        </a:p>
      </dsp:txBody>
      <dsp:txXfrm rot="-5400000">
        <a:off x="1" y="952056"/>
        <a:ext cx="1556190" cy="666939"/>
      </dsp:txXfrm>
    </dsp:sp>
    <dsp:sp modelId="{DDA4C860-4917-47E3-B636-A3D8BE66C597}">
      <dsp:nvSpPr>
        <dsp:cNvPr id="0" name=""/>
        <dsp:cNvSpPr/>
      </dsp:nvSpPr>
      <dsp:spPr>
        <a:xfrm rot="5400000">
          <a:off x="3885180" y="-2351310"/>
          <a:ext cx="2123188" cy="6825809"/>
        </a:xfrm>
        <a:prstGeom prst="round2SameRect">
          <a:avLst/>
        </a:prstGeom>
        <a:solidFill>
          <a:schemeClr val="lt1">
            <a:alpha val="90000"/>
            <a:hueOff val="0"/>
            <a:satOff val="0"/>
            <a:lumOff val="0"/>
            <a:alphaOff val="0"/>
          </a:schemeClr>
        </a:solidFill>
        <a:ln w="9525" cap="rnd" cmpd="sng" algn="ctr">
          <a:solidFill>
            <a:schemeClr val="accent4">
              <a:hueOff val="0"/>
              <a:satOff val="0"/>
              <a:lumOff val="0"/>
              <a:alphaOff val="0"/>
            </a:schemeClr>
          </a:solidFill>
          <a:prstDash val="solid"/>
        </a:ln>
        <a:effectLst>
          <a:reflection blurRad="12700" stA="26000" endPos="32000" dist="12700" dir="5400000" sy="-100000" rotWithShape="0"/>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b="0" i="0" kern="1200" dirty="0">
              <a:latin typeface="Garamond" pitchFamily="18" charset="0"/>
            </a:rPr>
            <a:t>Non-deduction of tax at source, either in whole or in part</a:t>
          </a:r>
          <a:endParaRPr lang="en-US" sz="1800" kern="1200" dirty="0">
            <a:latin typeface="Garamond" pitchFamily="18" charset="0"/>
          </a:endParaRPr>
        </a:p>
        <a:p>
          <a:pPr marL="342900" lvl="2" indent="-171450" algn="l" defTabSz="800100">
            <a:lnSpc>
              <a:spcPct val="90000"/>
            </a:lnSpc>
            <a:spcBef>
              <a:spcPct val="0"/>
            </a:spcBef>
            <a:spcAft>
              <a:spcPct val="15000"/>
            </a:spcAft>
            <a:buChar char="••"/>
          </a:pPr>
          <a:r>
            <a:rPr lang="en-US" sz="1800" b="0" i="0" kern="1200" dirty="0">
              <a:latin typeface="Garamond" pitchFamily="18" charset="0"/>
            </a:rPr>
            <a:t>Interest  1% Per Month</a:t>
          </a:r>
          <a:endParaRPr lang="en-US" sz="1800" kern="1200" dirty="0">
            <a:latin typeface="Garamond" pitchFamily="18" charset="0"/>
          </a:endParaRPr>
        </a:p>
        <a:p>
          <a:pPr marL="342900" lvl="2" indent="-171450" algn="l" defTabSz="800100">
            <a:lnSpc>
              <a:spcPct val="90000"/>
            </a:lnSpc>
            <a:spcBef>
              <a:spcPct val="0"/>
            </a:spcBef>
            <a:spcAft>
              <a:spcPct val="15000"/>
            </a:spcAft>
            <a:buChar char="••"/>
          </a:pPr>
          <a:r>
            <a:rPr lang="en-US" sz="1800" b="1" i="0" kern="1200" dirty="0">
              <a:latin typeface="Garamond" pitchFamily="18" charset="0"/>
            </a:rPr>
            <a:t>Period for which interest is to be paid: </a:t>
          </a:r>
          <a:r>
            <a:rPr lang="en-US" sz="1800" b="0" i="0" kern="1200" dirty="0">
              <a:latin typeface="Garamond" pitchFamily="18" charset="0"/>
            </a:rPr>
            <a:t>From the date on which tax-deductible to the date on which tax is actually deducted.</a:t>
          </a:r>
          <a:endParaRPr lang="en-US" sz="1800" kern="1200" dirty="0">
            <a:latin typeface="Garamond" pitchFamily="18" charset="0"/>
          </a:endParaRPr>
        </a:p>
        <a:p>
          <a:pPr marL="171450" lvl="1" indent="-171450" algn="l" defTabSz="800100">
            <a:lnSpc>
              <a:spcPct val="90000"/>
            </a:lnSpc>
            <a:spcBef>
              <a:spcPct val="0"/>
            </a:spcBef>
            <a:spcAft>
              <a:spcPct val="15000"/>
            </a:spcAft>
            <a:buChar char="••"/>
          </a:pPr>
          <a:r>
            <a:rPr lang="en-US" sz="1800" b="0" i="0" kern="1200" dirty="0">
              <a:latin typeface="Garamond" pitchFamily="18" charset="0"/>
            </a:rPr>
            <a:t>After deduction of tax, non-payment of tax either in whole or in part</a:t>
          </a:r>
          <a:endParaRPr lang="en-US" sz="1800" kern="1200" dirty="0">
            <a:latin typeface="Garamond" pitchFamily="18" charset="0"/>
          </a:endParaRPr>
        </a:p>
        <a:p>
          <a:pPr marL="342900" lvl="2" indent="-171450" algn="l" defTabSz="800100">
            <a:lnSpc>
              <a:spcPct val="90000"/>
            </a:lnSpc>
            <a:spcBef>
              <a:spcPct val="0"/>
            </a:spcBef>
            <a:spcAft>
              <a:spcPct val="15000"/>
            </a:spcAft>
            <a:buChar char="••"/>
          </a:pPr>
          <a:r>
            <a:rPr lang="en-US" sz="1800" b="0" i="0" kern="1200" dirty="0">
              <a:latin typeface="Garamond" pitchFamily="18" charset="0"/>
            </a:rPr>
            <a:t>Interest 1.5% Per Month</a:t>
          </a:r>
          <a:endParaRPr lang="en-US" sz="1800" b="0" kern="1200" dirty="0">
            <a:latin typeface="Garamond" pitchFamily="18" charset="0"/>
          </a:endParaRPr>
        </a:p>
        <a:p>
          <a:pPr marL="342900" lvl="2" indent="-171450" algn="l" defTabSz="800100">
            <a:lnSpc>
              <a:spcPct val="90000"/>
            </a:lnSpc>
            <a:spcBef>
              <a:spcPct val="0"/>
            </a:spcBef>
            <a:spcAft>
              <a:spcPct val="15000"/>
            </a:spcAft>
            <a:buChar char="••"/>
          </a:pPr>
          <a:r>
            <a:rPr lang="en-US" sz="1800" b="1" i="0" kern="1200" dirty="0">
              <a:latin typeface="Garamond" pitchFamily="18" charset="0"/>
            </a:rPr>
            <a:t>Period for which interest is to be paid: </a:t>
          </a:r>
          <a:r>
            <a:rPr lang="en-US" sz="1800" b="0" i="0" kern="1200" dirty="0">
              <a:latin typeface="Garamond" pitchFamily="18" charset="0"/>
            </a:rPr>
            <a:t>From the date of deduction to the date of payment</a:t>
          </a:r>
          <a:endParaRPr lang="en-US" sz="1800" b="0" kern="1200" dirty="0">
            <a:latin typeface="Garamond" pitchFamily="18" charset="0"/>
          </a:endParaRPr>
        </a:p>
      </dsp:txBody>
      <dsp:txXfrm rot="-5400000">
        <a:off x="1533870" y="103645"/>
        <a:ext cx="6722164" cy="1915898"/>
      </dsp:txXfrm>
    </dsp:sp>
    <dsp:sp modelId="{DFE6DF52-1E98-4407-8C4E-A7EC72924706}">
      <dsp:nvSpPr>
        <dsp:cNvPr id="0" name=""/>
        <dsp:cNvSpPr/>
      </dsp:nvSpPr>
      <dsp:spPr>
        <a:xfrm rot="5400000">
          <a:off x="-333469" y="3316355"/>
          <a:ext cx="2223129" cy="1556190"/>
        </a:xfrm>
        <a:prstGeom prst="chevron">
          <a:avLst/>
        </a:prstGeom>
        <a:gradFill rotWithShape="0">
          <a:gsLst>
            <a:gs pos="0">
              <a:schemeClr val="accent4">
                <a:hueOff val="19640475"/>
                <a:satOff val="-1845"/>
                <a:lumOff val="2352"/>
                <a:alphaOff val="0"/>
                <a:tint val="96000"/>
                <a:lumMod val="102000"/>
              </a:schemeClr>
            </a:gs>
            <a:gs pos="100000">
              <a:schemeClr val="accent4">
                <a:hueOff val="19640475"/>
                <a:satOff val="-1845"/>
                <a:lumOff val="2352"/>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a:t>SECTION 221(1)</a:t>
          </a:r>
        </a:p>
      </dsp:txBody>
      <dsp:txXfrm rot="-5400000">
        <a:off x="1" y="3760980"/>
        <a:ext cx="1556190" cy="666939"/>
      </dsp:txXfrm>
    </dsp:sp>
    <dsp:sp modelId="{02B8CB2B-92F4-49B5-9F49-6B15214592AE}">
      <dsp:nvSpPr>
        <dsp:cNvPr id="0" name=""/>
        <dsp:cNvSpPr/>
      </dsp:nvSpPr>
      <dsp:spPr>
        <a:xfrm rot="5400000">
          <a:off x="3624686" y="292498"/>
          <a:ext cx="2688818" cy="6825809"/>
        </a:xfrm>
        <a:prstGeom prst="round2SameRect">
          <a:avLst/>
        </a:prstGeom>
        <a:solidFill>
          <a:schemeClr val="lt1">
            <a:alpha val="90000"/>
            <a:hueOff val="0"/>
            <a:satOff val="0"/>
            <a:lumOff val="0"/>
            <a:alphaOff val="0"/>
          </a:schemeClr>
        </a:solidFill>
        <a:ln w="9525" cap="rnd" cmpd="sng" algn="ctr">
          <a:solidFill>
            <a:schemeClr val="accent4">
              <a:hueOff val="19640475"/>
              <a:satOff val="-1845"/>
              <a:lumOff val="2352"/>
              <a:alphaOff val="0"/>
            </a:schemeClr>
          </a:solidFill>
          <a:prstDash val="solid"/>
        </a:ln>
        <a:effectLst>
          <a:reflection blurRad="12700" stA="26000" endPos="32000" dist="12700" dir="5400000" sy="-100000" rotWithShape="0"/>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35128" tIns="12065" rIns="12065" bIns="12065" numCol="1" spcCol="1270" anchor="ctr" anchorCtr="0">
          <a:noAutofit/>
        </a:bodyPr>
        <a:lstStyle/>
        <a:p>
          <a:pPr marL="171450" lvl="1" indent="-171450" algn="just" defTabSz="844550">
            <a:lnSpc>
              <a:spcPct val="100000"/>
            </a:lnSpc>
            <a:spcBef>
              <a:spcPct val="0"/>
            </a:spcBef>
            <a:spcAft>
              <a:spcPct val="15000"/>
            </a:spcAft>
            <a:buChar char="••"/>
          </a:pPr>
          <a:r>
            <a:rPr lang="en-US" sz="1900" b="0" i="0" kern="1200" dirty="0">
              <a:latin typeface="Garamond" pitchFamily="18" charset="0"/>
            </a:rPr>
            <a:t>When an assessee is in default or is deemed to be in default in making a payment of tax, he shall, in addition to the amount of the arrears and the amount of interest payable under sub-section (2) of section 220, be liable, by way of penalty, to pay such amount as the [3][Assessing] Officer may direct, and in the case of a continuing default, such further amount or amounts as the [4][Assessing] Officer may, from time to time, direct, so, however, that the total amount of penalty does not exceed the amount of tax in arrears</a:t>
          </a:r>
          <a:endParaRPr lang="en-US" sz="1900" kern="1200" dirty="0">
            <a:latin typeface="Garamond" pitchFamily="18" charset="0"/>
          </a:endParaRPr>
        </a:p>
      </dsp:txBody>
      <dsp:txXfrm rot="-5400000">
        <a:off x="1556191" y="2492251"/>
        <a:ext cx="6694552" cy="242630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ED8ED0-2B8B-4F8D-8726-011150A08349}">
      <dsp:nvSpPr>
        <dsp:cNvPr id="0" name=""/>
        <dsp:cNvSpPr/>
      </dsp:nvSpPr>
      <dsp:spPr>
        <a:xfrm rot="5400000">
          <a:off x="-293364" y="542374"/>
          <a:ext cx="2210367" cy="1700018"/>
        </a:xfrm>
        <a:prstGeom prst="chevron">
          <a:avLst/>
        </a:prstGeom>
        <a:gradFill rotWithShape="0">
          <a:gsLst>
            <a:gs pos="0">
              <a:schemeClr val="accent2">
                <a:hueOff val="0"/>
                <a:satOff val="0"/>
                <a:lumOff val="0"/>
                <a:alphaOff val="0"/>
                <a:tint val="96000"/>
                <a:lumMod val="102000"/>
              </a:schemeClr>
            </a:gs>
            <a:gs pos="100000">
              <a:schemeClr val="accent2">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a:t>SECTION 271</a:t>
          </a:r>
        </a:p>
        <a:p>
          <a:pPr lvl="0" algn="ctr" defTabSz="666750">
            <a:lnSpc>
              <a:spcPct val="90000"/>
            </a:lnSpc>
            <a:spcBef>
              <a:spcPct val="0"/>
            </a:spcBef>
            <a:spcAft>
              <a:spcPct val="35000"/>
            </a:spcAft>
          </a:pPr>
          <a:r>
            <a:rPr lang="en-US" sz="1500" b="1" kern="1200" dirty="0"/>
            <a:t>C</a:t>
          </a:r>
        </a:p>
      </dsp:txBody>
      <dsp:txXfrm rot="-5400000">
        <a:off x="-38189" y="1137208"/>
        <a:ext cx="1700018" cy="510349"/>
      </dsp:txXfrm>
    </dsp:sp>
    <dsp:sp modelId="{4B4C3EA3-5E02-49CD-9D54-9C7699D97F78}">
      <dsp:nvSpPr>
        <dsp:cNvPr id="0" name=""/>
        <dsp:cNvSpPr/>
      </dsp:nvSpPr>
      <dsp:spPr>
        <a:xfrm rot="5400000">
          <a:off x="4140506" y="-2525724"/>
          <a:ext cx="1953224" cy="7063342"/>
        </a:xfrm>
        <a:prstGeom prst="round2SameRect">
          <a:avLst/>
        </a:prstGeom>
        <a:solidFill>
          <a:schemeClr val="lt1">
            <a:alpha val="90000"/>
            <a:hueOff val="0"/>
            <a:satOff val="0"/>
            <a:lumOff val="0"/>
            <a:alphaOff val="0"/>
          </a:schemeClr>
        </a:solidFill>
        <a:ln w="9525" cap="rnd" cmpd="sng" algn="ctr">
          <a:solidFill>
            <a:schemeClr val="accent2">
              <a:hueOff val="0"/>
              <a:satOff val="0"/>
              <a:lumOff val="0"/>
              <a:alphaOff val="0"/>
            </a:schemeClr>
          </a:solidFill>
          <a:prstDash val="solid"/>
        </a:ln>
        <a:effectLst>
          <a:reflection blurRad="12700" stA="26000" endPos="32000" dist="12700" dir="5400000" sy="-100000" rotWithShape="0"/>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just" defTabSz="711200">
            <a:lnSpc>
              <a:spcPct val="90000"/>
            </a:lnSpc>
            <a:spcBef>
              <a:spcPct val="0"/>
            </a:spcBef>
            <a:spcAft>
              <a:spcPct val="15000"/>
            </a:spcAft>
            <a:buChar char="••"/>
          </a:pPr>
          <a:r>
            <a:rPr lang="en-US" sz="1600" b="0" i="0" kern="1200" dirty="0"/>
            <a:t>If any person fails to deduct the whole or any part of the tax as required by or under the provisions of Chapter XVII-B; or pay the whole or any part of the tax as required by or under, --sub-section (2) of section 115-O; </a:t>
          </a:r>
          <a:r>
            <a:rPr lang="en-US" sz="1600" b="0" i="0" kern="1200" dirty="0" err="1"/>
            <a:t>orsecond</a:t>
          </a:r>
          <a:r>
            <a:rPr lang="en-US" sz="1600" b="0" i="0" kern="1200" dirty="0"/>
            <a:t> proviso to section 194B, then, such person shall be liable to pay, by way of penalty, a sum equal to the amount of tax which such person failed to deduct or pay as aforesaid.</a:t>
          </a:r>
          <a:endParaRPr lang="en-US" sz="1600" kern="1200" dirty="0"/>
        </a:p>
        <a:p>
          <a:pPr marL="171450" lvl="1" indent="-171450" algn="just" defTabSz="711200">
            <a:lnSpc>
              <a:spcPct val="90000"/>
            </a:lnSpc>
            <a:spcBef>
              <a:spcPct val="0"/>
            </a:spcBef>
            <a:spcAft>
              <a:spcPct val="15000"/>
            </a:spcAft>
            <a:buChar char="••"/>
          </a:pPr>
          <a:r>
            <a:rPr lang="en-US" sz="1600" b="0" i="0" kern="1200" dirty="0"/>
            <a:t>Any penalty imposable under sub-section (1) shall be imposed by the [4][Joint Commissioner</a:t>
          </a:r>
          <a:endParaRPr lang="en-US" sz="1600" kern="1200" dirty="0"/>
        </a:p>
      </dsp:txBody>
      <dsp:txXfrm rot="-5400000">
        <a:off x="1585448" y="124683"/>
        <a:ext cx="6967993" cy="1762526"/>
      </dsp:txXfrm>
    </dsp:sp>
    <dsp:sp modelId="{AE0CC5D9-C6F0-4A31-B879-11D5167169FC}">
      <dsp:nvSpPr>
        <dsp:cNvPr id="0" name=""/>
        <dsp:cNvSpPr/>
      </dsp:nvSpPr>
      <dsp:spPr>
        <a:xfrm rot="5400000">
          <a:off x="-369745" y="3324253"/>
          <a:ext cx="2210367" cy="1547257"/>
        </a:xfrm>
        <a:prstGeom prst="chevron">
          <a:avLst/>
        </a:prstGeom>
        <a:gradFill rotWithShape="0">
          <a:gsLst>
            <a:gs pos="0">
              <a:schemeClr val="accent3">
                <a:hueOff val="0"/>
                <a:satOff val="0"/>
                <a:lumOff val="0"/>
                <a:alphaOff val="0"/>
                <a:tint val="96000"/>
                <a:lumMod val="102000"/>
              </a:schemeClr>
            </a:gs>
            <a:gs pos="100000">
              <a:schemeClr val="accent3">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a:t>SECTION 271 H</a:t>
          </a:r>
        </a:p>
      </dsp:txBody>
      <dsp:txXfrm rot="-5400000">
        <a:off x="-38189" y="3766327"/>
        <a:ext cx="1547257" cy="663110"/>
      </dsp:txXfrm>
    </dsp:sp>
    <dsp:sp modelId="{66156F3C-6E0C-4EEB-8BB2-0576F41F60CC}">
      <dsp:nvSpPr>
        <dsp:cNvPr id="0" name=""/>
        <dsp:cNvSpPr/>
      </dsp:nvSpPr>
      <dsp:spPr>
        <a:xfrm rot="5400000">
          <a:off x="3600946" y="179396"/>
          <a:ext cx="2879584" cy="7063342"/>
        </a:xfrm>
        <a:prstGeom prst="round2SameRect">
          <a:avLst/>
        </a:prstGeom>
        <a:solidFill>
          <a:schemeClr val="lt1">
            <a:alpha val="90000"/>
            <a:hueOff val="0"/>
            <a:satOff val="0"/>
            <a:lumOff val="0"/>
            <a:alphaOff val="0"/>
          </a:schemeClr>
        </a:solidFill>
        <a:ln w="9525" cap="rnd" cmpd="sng" algn="ctr">
          <a:solidFill>
            <a:schemeClr val="accent3">
              <a:hueOff val="0"/>
              <a:satOff val="0"/>
              <a:lumOff val="0"/>
              <a:alphaOff val="0"/>
            </a:schemeClr>
          </a:solidFill>
          <a:prstDash val="solid"/>
        </a:ln>
        <a:effectLst>
          <a:reflection blurRad="12700" stA="26000" endPos="32000" dist="12700" dir="5400000" sy="-100000" rotWithShape="0"/>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just" defTabSz="711200">
            <a:lnSpc>
              <a:spcPct val="90000"/>
            </a:lnSpc>
            <a:spcBef>
              <a:spcPct val="0"/>
            </a:spcBef>
            <a:spcAft>
              <a:spcPct val="15000"/>
            </a:spcAft>
            <a:buChar char="••"/>
          </a:pPr>
          <a:r>
            <a:rPr lang="en-US" sz="1600" b="0" i="0" kern="1200" dirty="0"/>
            <a:t>Penalty for failure to furnish statements, etc</a:t>
          </a:r>
          <a:endParaRPr lang="en-US" sz="1600" b="0" kern="1200" dirty="0"/>
        </a:p>
        <a:p>
          <a:pPr marL="171450" lvl="1" indent="-171450" algn="just" defTabSz="711200">
            <a:lnSpc>
              <a:spcPct val="90000"/>
            </a:lnSpc>
            <a:spcBef>
              <a:spcPct val="0"/>
            </a:spcBef>
            <a:spcAft>
              <a:spcPct val="15000"/>
            </a:spcAft>
            <a:buChar char="••"/>
          </a:pPr>
          <a:r>
            <a:rPr lang="en-US" sz="1600" b="0" i="0" kern="1200" dirty="0"/>
            <a:t>The penalty referred to in sub-section (1) shall be a sum </a:t>
          </a:r>
          <a:r>
            <a:rPr lang="en-US" sz="1600" b="1" i="0" kern="1200" dirty="0"/>
            <a:t>which shall not be less than ten thousand rupees but which may extend to one </a:t>
          </a:r>
          <a:r>
            <a:rPr lang="en-US" sz="1600" b="1" i="0" kern="1200" dirty="0" err="1"/>
            <a:t>lakh</a:t>
          </a:r>
          <a:r>
            <a:rPr lang="en-US" sz="1600" b="1" i="0" kern="1200" dirty="0"/>
            <a:t> rupees</a:t>
          </a:r>
          <a:endParaRPr lang="en-US" sz="1600" b="1" kern="1200" dirty="0"/>
        </a:p>
        <a:p>
          <a:pPr marL="171450" lvl="1" indent="-171450" algn="just" defTabSz="711200">
            <a:lnSpc>
              <a:spcPct val="90000"/>
            </a:lnSpc>
            <a:spcBef>
              <a:spcPct val="0"/>
            </a:spcBef>
            <a:spcAft>
              <a:spcPct val="15000"/>
            </a:spcAft>
            <a:buChar char="••"/>
          </a:pPr>
          <a:r>
            <a:rPr lang="en-US" sz="1600" b="0" i="0" kern="1200" dirty="0"/>
            <a:t>no penalty shall be levied for the failure referred to in clause (a) of sub-section (1), if the person proves that after paying tax deducted or collected along with the fee and interest, if any, to the credit of the Central Government, he had delivered or cause to be delivered the statement referred to in sub-section (3) of section 200 or the proviso to sub-section (3) of section 206C before the expiry of a period of one year from the time prescribed for delivering or causing to be delivered such statement.</a:t>
          </a:r>
          <a:endParaRPr lang="en-US" sz="1600" kern="1200" dirty="0"/>
        </a:p>
      </dsp:txBody>
      <dsp:txXfrm rot="-5400000">
        <a:off x="1509067" y="2411845"/>
        <a:ext cx="6922772" cy="259844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F5F85C-02F7-47E2-9BA0-9913CCD19430}">
      <dsp:nvSpPr>
        <dsp:cNvPr id="0" name=""/>
        <dsp:cNvSpPr/>
      </dsp:nvSpPr>
      <dsp:spPr>
        <a:xfrm rot="5400000">
          <a:off x="-409202" y="736406"/>
          <a:ext cx="2728019" cy="1909613"/>
        </a:xfrm>
        <a:prstGeom prst="chevron">
          <a:avLst/>
        </a:prstGeom>
        <a:gradFill rotWithShape="0">
          <a:gsLst>
            <a:gs pos="0">
              <a:schemeClr val="accent4">
                <a:hueOff val="0"/>
                <a:satOff val="0"/>
                <a:lumOff val="0"/>
                <a:alphaOff val="0"/>
                <a:tint val="96000"/>
                <a:lumMod val="102000"/>
              </a:schemeClr>
            </a:gs>
            <a:gs pos="100000">
              <a:schemeClr val="accent4">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US" sz="2300" kern="1200" dirty="0"/>
            <a:t>SECTION 234E</a:t>
          </a:r>
        </a:p>
      </dsp:txBody>
      <dsp:txXfrm rot="-5400000">
        <a:off x="2" y="1282010"/>
        <a:ext cx="1909613" cy="818406"/>
      </dsp:txXfrm>
    </dsp:sp>
    <dsp:sp modelId="{5BCE7CC4-EBB7-460B-8E06-F277BB1E97EE}">
      <dsp:nvSpPr>
        <dsp:cNvPr id="0" name=""/>
        <dsp:cNvSpPr/>
      </dsp:nvSpPr>
      <dsp:spPr>
        <a:xfrm rot="5400000">
          <a:off x="3967560" y="-2022383"/>
          <a:ext cx="2356493" cy="6472386"/>
        </a:xfrm>
        <a:prstGeom prst="round2SameRect">
          <a:avLst/>
        </a:prstGeom>
        <a:solidFill>
          <a:schemeClr val="lt1">
            <a:alpha val="90000"/>
            <a:hueOff val="0"/>
            <a:satOff val="0"/>
            <a:lumOff val="0"/>
            <a:alphaOff val="0"/>
          </a:schemeClr>
        </a:solidFill>
        <a:ln w="9525" cap="rnd" cmpd="sng" algn="ctr">
          <a:solidFill>
            <a:schemeClr val="accent4">
              <a:hueOff val="0"/>
              <a:satOff val="0"/>
              <a:lumOff val="0"/>
              <a:alphaOff val="0"/>
            </a:schemeClr>
          </a:solidFill>
          <a:prstDash val="solid"/>
        </a:ln>
        <a:effectLst>
          <a:reflection blurRad="12700" stA="26000" endPos="32000" dist="12700" dir="5400000" sy="-100000" rotWithShape="0"/>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b="0" i="0" kern="1200" dirty="0"/>
            <a:t>Without prejudice to the provisions of the Act, where a person fails to deliver or cause to be delivered a statement within the time prescribed in sub-section (3) of section 200 or the proviso to sub-section (3) of section 206C, he shall be liable to pay, by way of fee, a sum of two hundred rupees for every day during which the failure continues</a:t>
          </a:r>
          <a:endParaRPr lang="en-US" sz="1600" kern="1200" dirty="0"/>
        </a:p>
      </dsp:txBody>
      <dsp:txXfrm rot="-5400000">
        <a:off x="1909614" y="150598"/>
        <a:ext cx="6357351" cy="2126423"/>
      </dsp:txXfrm>
    </dsp:sp>
    <dsp:sp modelId="{BEC5264C-B6BD-4030-835C-3661E9F39849}">
      <dsp:nvSpPr>
        <dsp:cNvPr id="0" name=""/>
        <dsp:cNvSpPr/>
      </dsp:nvSpPr>
      <dsp:spPr>
        <a:xfrm rot="5400000">
          <a:off x="-409202" y="3589220"/>
          <a:ext cx="2728019" cy="1909613"/>
        </a:xfrm>
        <a:prstGeom prst="chevron">
          <a:avLst/>
        </a:prstGeom>
        <a:gradFill rotWithShape="0">
          <a:gsLst>
            <a:gs pos="0">
              <a:schemeClr val="accent4">
                <a:hueOff val="19640475"/>
                <a:satOff val="-1845"/>
                <a:lumOff val="2352"/>
                <a:alphaOff val="0"/>
                <a:tint val="96000"/>
                <a:lumMod val="102000"/>
              </a:schemeClr>
            </a:gs>
            <a:gs pos="100000">
              <a:schemeClr val="accent4">
                <a:hueOff val="19640475"/>
                <a:satOff val="-1845"/>
                <a:lumOff val="2352"/>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US" sz="2300" kern="1200" dirty="0"/>
            <a:t>SECTION </a:t>
          </a:r>
        </a:p>
        <a:p>
          <a:pPr lvl="0" algn="ctr" defTabSz="1022350">
            <a:lnSpc>
              <a:spcPct val="90000"/>
            </a:lnSpc>
            <a:spcBef>
              <a:spcPct val="0"/>
            </a:spcBef>
            <a:spcAft>
              <a:spcPct val="35000"/>
            </a:spcAft>
          </a:pPr>
          <a:r>
            <a:rPr lang="en-US" sz="2300" kern="1200" dirty="0"/>
            <a:t>270 A</a:t>
          </a:r>
        </a:p>
      </dsp:txBody>
      <dsp:txXfrm rot="-5400000">
        <a:off x="2" y="4134824"/>
        <a:ext cx="1909613" cy="818406"/>
      </dsp:txXfrm>
    </dsp:sp>
    <dsp:sp modelId="{0760DFBC-5372-430B-8F1D-8FF2A2C21A93}">
      <dsp:nvSpPr>
        <dsp:cNvPr id="0" name=""/>
        <dsp:cNvSpPr/>
      </dsp:nvSpPr>
      <dsp:spPr>
        <a:xfrm rot="5400000">
          <a:off x="3888536" y="830430"/>
          <a:ext cx="2514539" cy="6472386"/>
        </a:xfrm>
        <a:prstGeom prst="round2SameRect">
          <a:avLst/>
        </a:prstGeom>
        <a:solidFill>
          <a:schemeClr val="lt1">
            <a:alpha val="90000"/>
            <a:hueOff val="0"/>
            <a:satOff val="0"/>
            <a:lumOff val="0"/>
            <a:alphaOff val="0"/>
          </a:schemeClr>
        </a:solidFill>
        <a:ln w="9525" cap="rnd" cmpd="sng" algn="ctr">
          <a:solidFill>
            <a:schemeClr val="accent4">
              <a:hueOff val="19640475"/>
              <a:satOff val="-1845"/>
              <a:lumOff val="2352"/>
              <a:alphaOff val="0"/>
            </a:schemeClr>
          </a:solidFill>
          <a:prstDash val="solid"/>
        </a:ln>
        <a:effectLst>
          <a:reflection blurRad="12700" stA="26000" endPos="32000" dist="12700" dir="5400000" sy="-100000" rotWithShape="0"/>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b="0" i="0" kern="1200" dirty="0"/>
            <a:t>Penalty for under-reporting and misreporting of income</a:t>
          </a:r>
          <a:endParaRPr lang="en-US" sz="1600" kern="1200" dirty="0"/>
        </a:p>
        <a:p>
          <a:pPr marL="171450" lvl="1" indent="-171450" algn="l" defTabSz="711200">
            <a:lnSpc>
              <a:spcPct val="90000"/>
            </a:lnSpc>
            <a:spcBef>
              <a:spcPct val="0"/>
            </a:spcBef>
            <a:spcAft>
              <a:spcPct val="15000"/>
            </a:spcAft>
            <a:buChar char="••"/>
          </a:pPr>
          <a:r>
            <a:rPr lang="en-US" sz="1600" b="0" i="0" kern="1200" dirty="0"/>
            <a:t>UNDER REPORTING- The penalty referred to in sub-section (1)  shall be a sum equal to fifty per cent of the amount of tax payable on under-reported income</a:t>
          </a:r>
          <a:endParaRPr lang="en-US" sz="1600" kern="1200" dirty="0"/>
        </a:p>
        <a:p>
          <a:pPr marL="171450" lvl="1" indent="-171450" algn="l" defTabSz="711200">
            <a:lnSpc>
              <a:spcPct val="90000"/>
            </a:lnSpc>
            <a:spcBef>
              <a:spcPct val="0"/>
            </a:spcBef>
            <a:spcAft>
              <a:spcPct val="15000"/>
            </a:spcAft>
            <a:buChar char="••"/>
          </a:pPr>
          <a:r>
            <a:rPr lang="en-US" sz="1600" kern="1200" dirty="0"/>
            <a:t>MIS REPORTING- </a:t>
          </a:r>
          <a:r>
            <a:rPr lang="en-US" sz="1600" b="0" i="0" kern="1200" dirty="0"/>
            <a:t>Notwithstanding anything contained in sub-section (6) or sub-section (7), where under-reported income is in consequence of any misreporting thereof by any person, the penalty referred to in sub-section (1) shall be equal to two hundred per cent. of the amount of tax payable on under-reported income</a:t>
          </a:r>
          <a:endParaRPr lang="en-US" sz="1600" kern="1200" dirty="0"/>
        </a:p>
      </dsp:txBody>
      <dsp:txXfrm rot="-5400000">
        <a:off x="1909613" y="2932103"/>
        <a:ext cx="6349636" cy="226903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A3B127-4A0F-47E5-A4E2-700064D8849C}">
      <dsp:nvSpPr>
        <dsp:cNvPr id="0" name=""/>
        <dsp:cNvSpPr/>
      </dsp:nvSpPr>
      <dsp:spPr>
        <a:xfrm rot="5400000">
          <a:off x="-623247" y="1484783"/>
          <a:ext cx="4154983" cy="2908488"/>
        </a:xfrm>
        <a:prstGeom prst="chevron">
          <a:avLst/>
        </a:prstGeom>
        <a:gradFill rotWithShape="0">
          <a:gsLst>
            <a:gs pos="0">
              <a:schemeClr val="accent4">
                <a:hueOff val="0"/>
                <a:satOff val="0"/>
                <a:lumOff val="0"/>
                <a:alphaOff val="0"/>
                <a:tint val="96000"/>
                <a:lumMod val="102000"/>
              </a:schemeClr>
            </a:gs>
            <a:gs pos="100000">
              <a:schemeClr val="accent4">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en-US" sz="3500" kern="1200" dirty="0"/>
            <a:t>SECTION 276 B</a:t>
          </a:r>
        </a:p>
      </dsp:txBody>
      <dsp:txXfrm rot="-5400000">
        <a:off x="1" y="2315779"/>
        <a:ext cx="2908488" cy="1246495"/>
      </dsp:txXfrm>
    </dsp:sp>
    <dsp:sp modelId="{6D478664-402B-447D-8459-1EF0F1B1C197}">
      <dsp:nvSpPr>
        <dsp:cNvPr id="0" name=""/>
        <dsp:cNvSpPr/>
      </dsp:nvSpPr>
      <dsp:spPr>
        <a:xfrm rot="5400000">
          <a:off x="3446018" y="-524849"/>
          <a:ext cx="4398451" cy="5473511"/>
        </a:xfrm>
        <a:prstGeom prst="round2SameRect">
          <a:avLst/>
        </a:prstGeom>
        <a:solidFill>
          <a:schemeClr val="lt1">
            <a:alpha val="90000"/>
            <a:hueOff val="0"/>
            <a:satOff val="0"/>
            <a:lumOff val="0"/>
            <a:alphaOff val="0"/>
          </a:schemeClr>
        </a:solidFill>
        <a:ln w="9525" cap="rnd" cmpd="sng" algn="ctr">
          <a:solidFill>
            <a:schemeClr val="accent4">
              <a:hueOff val="0"/>
              <a:satOff val="0"/>
              <a:lumOff val="0"/>
              <a:alphaOff val="0"/>
            </a:schemeClr>
          </a:solidFill>
          <a:prstDash val="solid"/>
        </a:ln>
        <a:effectLst>
          <a:reflection blurRad="12700" stA="26000" endPos="32000" dist="12700" dir="5400000" sy="-100000" rotWithShape="0"/>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b="0" i="0" kern="1200" dirty="0"/>
            <a:t>If a person fails to pay to the credit of the Central Government-the tax deducted at source by him as required by or under the provisions of Chapter XVII-B; or the tax payable by him, as required by or under, -- sub-section (2) of section 115-O; or the second proviso to section 194B, he shall be punishable with rigorous imprisonment for a term which shall not be less than three months but which may extend to seven years and with fine.</a:t>
          </a:r>
          <a:endParaRPr lang="en-US" sz="2200" kern="1200" dirty="0"/>
        </a:p>
      </dsp:txBody>
      <dsp:txXfrm rot="-5400000">
        <a:off x="2908489" y="227395"/>
        <a:ext cx="5258796" cy="396902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AD96D4-9064-4DFB-8A24-5C91DAEE0CD9}">
      <dsp:nvSpPr>
        <dsp:cNvPr id="0" name=""/>
        <dsp:cNvSpPr/>
      </dsp:nvSpPr>
      <dsp:spPr>
        <a:xfrm>
          <a:off x="2407" y="286452"/>
          <a:ext cx="1910312" cy="1146187"/>
        </a:xfrm>
        <a:prstGeom prst="rect">
          <a:avLst/>
        </a:prstGeom>
        <a:solidFill>
          <a:schemeClr val="lt1">
            <a:hueOff val="0"/>
            <a:satOff val="0"/>
            <a:lumOff val="0"/>
            <a:alphaOff val="0"/>
          </a:schemeClr>
        </a:solidFill>
        <a:ln w="22225" cap="rnd" cmpd="sng" algn="ctr">
          <a:solidFill>
            <a:schemeClr val="dk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a:latin typeface="Calibri Light" panose="020F0302020204030204"/>
            </a:rPr>
            <a:t>URN</a:t>
          </a:r>
          <a:endParaRPr lang="en-US" sz="1300" kern="1200" dirty="0"/>
        </a:p>
      </dsp:txBody>
      <dsp:txXfrm>
        <a:off x="2407" y="286452"/>
        <a:ext cx="1910312" cy="1146187"/>
      </dsp:txXfrm>
    </dsp:sp>
    <dsp:sp modelId="{D13AD07D-9FD0-49FC-B2AF-B9C7E9838CA5}">
      <dsp:nvSpPr>
        <dsp:cNvPr id="0" name=""/>
        <dsp:cNvSpPr/>
      </dsp:nvSpPr>
      <dsp:spPr>
        <a:xfrm>
          <a:off x="2103751" y="286452"/>
          <a:ext cx="1910312" cy="1146187"/>
        </a:xfrm>
        <a:prstGeom prst="rect">
          <a:avLst/>
        </a:prstGeom>
        <a:solidFill>
          <a:schemeClr val="lt1">
            <a:hueOff val="0"/>
            <a:satOff val="0"/>
            <a:lumOff val="0"/>
            <a:alphaOff val="0"/>
          </a:schemeClr>
        </a:solidFill>
        <a:ln w="22225" cap="rnd" cmpd="sng" algn="ctr">
          <a:solidFill>
            <a:schemeClr val="dk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en-US" sz="1300" kern="1200" dirty="0">
              <a:latin typeface="Calibri Light" panose="020F0302020204030204"/>
            </a:rPr>
            <a:t>All Existing entities to be re registered</a:t>
          </a:r>
          <a:endParaRPr lang="en-US" sz="1300" kern="1200" dirty="0"/>
        </a:p>
      </dsp:txBody>
      <dsp:txXfrm>
        <a:off x="2103751" y="286452"/>
        <a:ext cx="1910312" cy="1146187"/>
      </dsp:txXfrm>
    </dsp:sp>
    <dsp:sp modelId="{1CBBBDFA-E29F-4BA0-A234-D6D4313D43F7}">
      <dsp:nvSpPr>
        <dsp:cNvPr id="0" name=""/>
        <dsp:cNvSpPr/>
      </dsp:nvSpPr>
      <dsp:spPr>
        <a:xfrm>
          <a:off x="4205095" y="286452"/>
          <a:ext cx="1910312" cy="1146187"/>
        </a:xfrm>
        <a:prstGeom prst="rect">
          <a:avLst/>
        </a:prstGeom>
        <a:solidFill>
          <a:schemeClr val="lt1">
            <a:hueOff val="0"/>
            <a:satOff val="0"/>
            <a:lumOff val="0"/>
            <a:alphaOff val="0"/>
          </a:schemeClr>
        </a:solidFill>
        <a:ln w="22225" cap="rnd" cmpd="sng" algn="ctr">
          <a:solidFill>
            <a:schemeClr val="dk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en-US" sz="1300" kern="1200" dirty="0">
              <a:latin typeface="Calibri Light" panose="020F0302020204030204"/>
            </a:rPr>
            <a:t>Provisional Registration</a:t>
          </a:r>
        </a:p>
      </dsp:txBody>
      <dsp:txXfrm>
        <a:off x="4205095" y="286452"/>
        <a:ext cx="1910312" cy="1146187"/>
      </dsp:txXfrm>
    </dsp:sp>
    <dsp:sp modelId="{E35065A1-6EAF-4FC7-95E8-4A5B5DB0C380}">
      <dsp:nvSpPr>
        <dsp:cNvPr id="0" name=""/>
        <dsp:cNvSpPr/>
      </dsp:nvSpPr>
      <dsp:spPr>
        <a:xfrm>
          <a:off x="6306439" y="286452"/>
          <a:ext cx="1910312" cy="1146187"/>
        </a:xfrm>
        <a:prstGeom prst="rect">
          <a:avLst/>
        </a:prstGeom>
        <a:solidFill>
          <a:schemeClr val="lt1">
            <a:hueOff val="0"/>
            <a:satOff val="0"/>
            <a:lumOff val="0"/>
            <a:alphaOff val="0"/>
          </a:schemeClr>
        </a:solidFill>
        <a:ln w="22225" cap="rnd" cmpd="sng" algn="ctr">
          <a:solidFill>
            <a:schemeClr val="dk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en-US" sz="1300" kern="1200" dirty="0">
              <a:latin typeface="Calibri Light" panose="020F0302020204030204"/>
            </a:rPr>
            <a:t>Registration subject to renewal – not in perpetuity</a:t>
          </a:r>
          <a:endParaRPr lang="en-US" sz="1300" kern="1200" dirty="0"/>
        </a:p>
      </dsp:txBody>
      <dsp:txXfrm>
        <a:off x="6306439" y="286452"/>
        <a:ext cx="1910312" cy="1146187"/>
      </dsp:txXfrm>
    </dsp:sp>
    <dsp:sp modelId="{67C8BD78-2B62-49B5-AA30-5EB9337A756A}">
      <dsp:nvSpPr>
        <dsp:cNvPr id="0" name=""/>
        <dsp:cNvSpPr/>
      </dsp:nvSpPr>
      <dsp:spPr>
        <a:xfrm>
          <a:off x="2407" y="1623671"/>
          <a:ext cx="1910312" cy="1146187"/>
        </a:xfrm>
        <a:prstGeom prst="rect">
          <a:avLst/>
        </a:prstGeom>
        <a:solidFill>
          <a:schemeClr val="lt1">
            <a:hueOff val="0"/>
            <a:satOff val="0"/>
            <a:lumOff val="0"/>
            <a:alphaOff val="0"/>
          </a:schemeClr>
        </a:solidFill>
        <a:ln w="22225" cap="rnd" cmpd="sng" algn="ctr">
          <a:solidFill>
            <a:schemeClr val="dk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en-US" sz="1300" kern="1200" dirty="0">
              <a:latin typeface="Calibri Light" panose="020F0302020204030204"/>
            </a:rPr>
            <a:t>Pending Cases as on 1st April 2021 transitioned to new scheme</a:t>
          </a:r>
          <a:endParaRPr lang="en-US" sz="1300" kern="1200" dirty="0"/>
        </a:p>
      </dsp:txBody>
      <dsp:txXfrm>
        <a:off x="2407" y="1623671"/>
        <a:ext cx="1910312" cy="1146187"/>
      </dsp:txXfrm>
    </dsp:sp>
    <dsp:sp modelId="{2288250C-0544-40E1-A779-92C75A08D08D}">
      <dsp:nvSpPr>
        <dsp:cNvPr id="0" name=""/>
        <dsp:cNvSpPr/>
      </dsp:nvSpPr>
      <dsp:spPr>
        <a:xfrm>
          <a:off x="2103751" y="1623671"/>
          <a:ext cx="1910312" cy="1146187"/>
        </a:xfrm>
        <a:prstGeom prst="rect">
          <a:avLst/>
        </a:prstGeom>
        <a:solidFill>
          <a:schemeClr val="lt1">
            <a:hueOff val="0"/>
            <a:satOff val="0"/>
            <a:lumOff val="0"/>
            <a:alphaOff val="0"/>
          </a:schemeClr>
        </a:solidFill>
        <a:ln w="22225" cap="rnd" cmpd="sng" algn="ctr">
          <a:solidFill>
            <a:schemeClr val="dk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en-US" sz="1300" kern="1200" dirty="0">
              <a:latin typeface="Calibri Light" panose="020F0302020204030204"/>
            </a:rPr>
            <a:t>Stiff Timelines Both for Application and Registration</a:t>
          </a:r>
          <a:endParaRPr lang="en-US" sz="1300" kern="1200" dirty="0"/>
        </a:p>
      </dsp:txBody>
      <dsp:txXfrm>
        <a:off x="2103751" y="1623671"/>
        <a:ext cx="1910312" cy="1146187"/>
      </dsp:txXfrm>
    </dsp:sp>
    <dsp:sp modelId="{3A715814-C4C2-47B4-A87E-E0E94167BA7E}">
      <dsp:nvSpPr>
        <dsp:cNvPr id="0" name=""/>
        <dsp:cNvSpPr/>
      </dsp:nvSpPr>
      <dsp:spPr>
        <a:xfrm>
          <a:off x="4205095" y="1623671"/>
          <a:ext cx="1910312" cy="1146187"/>
        </a:xfrm>
        <a:prstGeom prst="rect">
          <a:avLst/>
        </a:prstGeom>
        <a:solidFill>
          <a:schemeClr val="lt1">
            <a:hueOff val="0"/>
            <a:satOff val="0"/>
            <a:lumOff val="0"/>
            <a:alphaOff val="0"/>
          </a:schemeClr>
        </a:solidFill>
        <a:ln w="22225" cap="rnd" cmpd="sng" algn="ctr">
          <a:solidFill>
            <a:schemeClr val="dk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en-US" sz="1300" kern="1200" dirty="0">
              <a:latin typeface="Calibri Light" panose="020F0302020204030204"/>
            </a:rPr>
            <a:t>One Switch between 10(23C) or 10(46) and 12AB permitted</a:t>
          </a:r>
        </a:p>
      </dsp:txBody>
      <dsp:txXfrm>
        <a:off x="4205095" y="1623671"/>
        <a:ext cx="1910312" cy="1146187"/>
      </dsp:txXfrm>
    </dsp:sp>
    <dsp:sp modelId="{186DAAC8-6F63-4401-B061-579D2D803035}">
      <dsp:nvSpPr>
        <dsp:cNvPr id="0" name=""/>
        <dsp:cNvSpPr/>
      </dsp:nvSpPr>
      <dsp:spPr>
        <a:xfrm>
          <a:off x="6306439" y="1623671"/>
          <a:ext cx="1910312" cy="1146187"/>
        </a:xfrm>
        <a:prstGeom prst="rect">
          <a:avLst/>
        </a:prstGeom>
        <a:solidFill>
          <a:schemeClr val="lt1">
            <a:hueOff val="0"/>
            <a:satOff val="0"/>
            <a:lumOff val="0"/>
            <a:alphaOff val="0"/>
          </a:schemeClr>
        </a:solidFill>
        <a:ln w="22225" cap="rnd" cmpd="sng" algn="ctr">
          <a:solidFill>
            <a:schemeClr val="dk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en-US" sz="1300" kern="1200" dirty="0">
              <a:latin typeface="Calibri Light" panose="020F0302020204030204"/>
            </a:rPr>
            <a:t>Prior approval for modification/amendment of object/bye-laws</a:t>
          </a:r>
        </a:p>
      </dsp:txBody>
      <dsp:txXfrm>
        <a:off x="6306439" y="1623671"/>
        <a:ext cx="1910312" cy="1146187"/>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1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1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13">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14">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15">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3">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4">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5">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A99E71-F6C6-4588-B135-164238729651}" type="datetimeFigureOut">
              <a:rPr lang="en-US" smtClean="0"/>
              <a:t>12/28/2024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230413-FD3D-4E5D-9248-3630B3531714}" type="slidenum">
              <a:rPr lang="en-US" smtClean="0"/>
              <a:t>‹#›</a:t>
            </a:fld>
            <a:endParaRPr lang="en-US"/>
          </a:p>
        </p:txBody>
      </p:sp>
    </p:spTree>
    <p:extLst>
      <p:ext uri="{BB962C8B-B14F-4D97-AF65-F5344CB8AC3E}">
        <p14:creationId xmlns:p14="http://schemas.microsoft.com/office/powerpoint/2010/main" val="3768180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23</a:t>
            </a:fld>
            <a:endParaRPr lang="en-US"/>
          </a:p>
        </p:txBody>
      </p:sp>
    </p:spTree>
    <p:extLst>
      <p:ext uri="{BB962C8B-B14F-4D97-AF65-F5344CB8AC3E}">
        <p14:creationId xmlns:p14="http://schemas.microsoft.com/office/powerpoint/2010/main" val="1510189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24</a:t>
            </a:fld>
            <a:endParaRPr lang="en-US"/>
          </a:p>
        </p:txBody>
      </p:sp>
    </p:spTree>
    <p:extLst>
      <p:ext uri="{BB962C8B-B14F-4D97-AF65-F5344CB8AC3E}">
        <p14:creationId xmlns:p14="http://schemas.microsoft.com/office/powerpoint/2010/main" val="843287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25</a:t>
            </a:fld>
            <a:endParaRPr lang="en-US"/>
          </a:p>
        </p:txBody>
      </p:sp>
    </p:spTree>
    <p:extLst>
      <p:ext uri="{BB962C8B-B14F-4D97-AF65-F5344CB8AC3E}">
        <p14:creationId xmlns:p14="http://schemas.microsoft.com/office/powerpoint/2010/main" val="112634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26</a:t>
            </a:fld>
            <a:endParaRPr lang="en-US"/>
          </a:p>
        </p:txBody>
      </p:sp>
    </p:spTree>
    <p:extLst>
      <p:ext uri="{BB962C8B-B14F-4D97-AF65-F5344CB8AC3E}">
        <p14:creationId xmlns:p14="http://schemas.microsoft.com/office/powerpoint/2010/main" val="40550101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27</a:t>
            </a:fld>
            <a:endParaRPr lang="en-US"/>
          </a:p>
        </p:txBody>
      </p:sp>
    </p:spTree>
    <p:extLst>
      <p:ext uri="{BB962C8B-B14F-4D97-AF65-F5344CB8AC3E}">
        <p14:creationId xmlns:p14="http://schemas.microsoft.com/office/powerpoint/2010/main" val="3486347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28</a:t>
            </a:fld>
            <a:endParaRPr lang="en-US"/>
          </a:p>
        </p:txBody>
      </p:sp>
    </p:spTree>
    <p:extLst>
      <p:ext uri="{BB962C8B-B14F-4D97-AF65-F5344CB8AC3E}">
        <p14:creationId xmlns:p14="http://schemas.microsoft.com/office/powerpoint/2010/main" val="10838073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29</a:t>
            </a:fld>
            <a:endParaRPr lang="en-US"/>
          </a:p>
        </p:txBody>
      </p:sp>
    </p:spTree>
    <p:extLst>
      <p:ext uri="{BB962C8B-B14F-4D97-AF65-F5344CB8AC3E}">
        <p14:creationId xmlns:p14="http://schemas.microsoft.com/office/powerpoint/2010/main" val="14618419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30</a:t>
            </a:fld>
            <a:endParaRPr lang="en-US"/>
          </a:p>
        </p:txBody>
      </p:sp>
    </p:spTree>
    <p:extLst>
      <p:ext uri="{BB962C8B-B14F-4D97-AF65-F5344CB8AC3E}">
        <p14:creationId xmlns:p14="http://schemas.microsoft.com/office/powerpoint/2010/main" val="28192111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31</a:t>
            </a:fld>
            <a:endParaRPr lang="en-US"/>
          </a:p>
        </p:txBody>
      </p:sp>
    </p:spTree>
    <p:extLst>
      <p:ext uri="{BB962C8B-B14F-4D97-AF65-F5344CB8AC3E}">
        <p14:creationId xmlns:p14="http://schemas.microsoft.com/office/powerpoint/2010/main" val="2500513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CE170AE-6B22-4B05-A62D-0368978021FA}" type="datetimeFigureOut">
              <a:rPr lang="en-US" smtClean="0"/>
              <a:t>12/28/2024</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4019301F-F536-4BA5-AB5A-869A228C5FAD}" type="slidenum">
              <a:rPr lang="en-US" smtClean="0"/>
              <a:t>‹#›</a:t>
            </a:fld>
            <a:endParaRPr lang="en-US"/>
          </a:p>
        </p:txBody>
      </p:sp>
    </p:spTree>
    <p:extLst>
      <p:ext uri="{BB962C8B-B14F-4D97-AF65-F5344CB8AC3E}">
        <p14:creationId xmlns:p14="http://schemas.microsoft.com/office/powerpoint/2010/main" val="2947727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CE170AE-6B22-4B05-A62D-0368978021FA}" type="datetimeFigureOut">
              <a:rPr lang="en-US" smtClean="0"/>
              <a:t>12/28/2024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9301F-F536-4BA5-AB5A-869A228C5FAD}" type="slidenum">
              <a:rPr lang="en-US" smtClean="0"/>
              <a:t>‹#›</a:t>
            </a:fld>
            <a:endParaRPr lang="en-US"/>
          </a:p>
        </p:txBody>
      </p:sp>
    </p:spTree>
    <p:extLst>
      <p:ext uri="{BB962C8B-B14F-4D97-AF65-F5344CB8AC3E}">
        <p14:creationId xmlns:p14="http://schemas.microsoft.com/office/powerpoint/2010/main" val="1953319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CE170AE-6B22-4B05-A62D-0368978021FA}" type="datetimeFigureOut">
              <a:rPr lang="en-US" smtClean="0"/>
              <a:t>12/28/2024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9301F-F536-4BA5-AB5A-869A228C5FAD}" type="slidenum">
              <a:rPr lang="en-US" smtClean="0"/>
              <a:t>‹#›</a:t>
            </a:fld>
            <a:endParaRPr lang="en-US"/>
          </a:p>
        </p:txBody>
      </p:sp>
    </p:spTree>
    <p:extLst>
      <p:ext uri="{BB962C8B-B14F-4D97-AF65-F5344CB8AC3E}">
        <p14:creationId xmlns:p14="http://schemas.microsoft.com/office/powerpoint/2010/main" val="602614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CE170AE-6B22-4B05-A62D-0368978021FA}" type="datetimeFigureOut">
              <a:rPr lang="en-US" smtClean="0"/>
              <a:t>12/28/2024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9301F-F536-4BA5-AB5A-869A228C5FAD}" type="slidenum">
              <a:rPr lang="en-US" smtClean="0"/>
              <a:t>‹#›</a:t>
            </a:fld>
            <a:endParaRPr lang="en-US"/>
          </a:p>
        </p:txBody>
      </p:sp>
    </p:spTree>
    <p:extLst>
      <p:ext uri="{BB962C8B-B14F-4D97-AF65-F5344CB8AC3E}">
        <p14:creationId xmlns:p14="http://schemas.microsoft.com/office/powerpoint/2010/main" val="28359929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CE170AE-6B22-4B05-A62D-0368978021FA}" type="datetimeFigureOut">
              <a:rPr lang="en-US" smtClean="0"/>
              <a:t>12/28/2024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9301F-F536-4BA5-AB5A-869A228C5FAD}" type="slidenum">
              <a:rPr lang="en-US" smtClean="0"/>
              <a:t>‹#›</a:t>
            </a:fld>
            <a:endParaRPr lang="en-US"/>
          </a:p>
        </p:txBody>
      </p:sp>
    </p:spTree>
    <p:extLst>
      <p:ext uri="{BB962C8B-B14F-4D97-AF65-F5344CB8AC3E}">
        <p14:creationId xmlns:p14="http://schemas.microsoft.com/office/powerpoint/2010/main" val="9024737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CE170AE-6B22-4B05-A62D-0368978021FA}" type="datetimeFigureOut">
              <a:rPr lang="en-US" smtClean="0"/>
              <a:t>12/28/2024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9301F-F536-4BA5-AB5A-869A228C5FAD}" type="slidenum">
              <a:rPr lang="en-US" smtClean="0"/>
              <a:t>‹#›</a:t>
            </a:fld>
            <a:endParaRPr lang="en-US"/>
          </a:p>
        </p:txBody>
      </p:sp>
    </p:spTree>
    <p:extLst>
      <p:ext uri="{BB962C8B-B14F-4D97-AF65-F5344CB8AC3E}">
        <p14:creationId xmlns:p14="http://schemas.microsoft.com/office/powerpoint/2010/main" val="37550714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CE170AE-6B22-4B05-A62D-0368978021FA}" type="datetimeFigureOut">
              <a:rPr lang="en-US" smtClean="0"/>
              <a:t>12/28/2024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9301F-F536-4BA5-AB5A-869A228C5FAD}" type="slidenum">
              <a:rPr lang="en-US" smtClean="0"/>
              <a:t>‹#›</a:t>
            </a:fld>
            <a:endParaRPr lang="en-US"/>
          </a:p>
        </p:txBody>
      </p:sp>
    </p:spTree>
    <p:extLst>
      <p:ext uri="{BB962C8B-B14F-4D97-AF65-F5344CB8AC3E}">
        <p14:creationId xmlns:p14="http://schemas.microsoft.com/office/powerpoint/2010/main" val="28839777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E170AE-6B22-4B05-A62D-0368978021FA}" type="datetimeFigureOut">
              <a:rPr lang="en-US" smtClean="0"/>
              <a:t>12/28/2024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9301F-F536-4BA5-AB5A-869A228C5FAD}" type="slidenum">
              <a:rPr lang="en-US" smtClean="0"/>
              <a:t>‹#›</a:t>
            </a:fld>
            <a:endParaRPr lang="en-US"/>
          </a:p>
        </p:txBody>
      </p:sp>
    </p:spTree>
    <p:extLst>
      <p:ext uri="{BB962C8B-B14F-4D97-AF65-F5344CB8AC3E}">
        <p14:creationId xmlns:p14="http://schemas.microsoft.com/office/powerpoint/2010/main" val="28738774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E170AE-6B22-4B05-A62D-0368978021FA}" type="datetimeFigureOut">
              <a:rPr lang="en-US" smtClean="0"/>
              <a:t>12/28/2024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9301F-F536-4BA5-AB5A-869A228C5FAD}" type="slidenum">
              <a:rPr lang="en-US" smtClean="0"/>
              <a:t>‹#›</a:t>
            </a:fld>
            <a:endParaRPr lang="en-US"/>
          </a:p>
        </p:txBody>
      </p:sp>
    </p:spTree>
    <p:extLst>
      <p:ext uri="{BB962C8B-B14F-4D97-AF65-F5344CB8AC3E}">
        <p14:creationId xmlns:p14="http://schemas.microsoft.com/office/powerpoint/2010/main" val="28145844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Contents slide layout">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3DE32A5-6181-4C51-AD5C-3F1A448478A1}"/>
              </a:ext>
            </a:extLst>
          </p:cNvPr>
          <p:cNvSpPr>
            <a:spLocks noGrp="1"/>
          </p:cNvSpPr>
          <p:nvPr>
            <p:ph type="body" sz="quarter" idx="10" hasCustomPrompt="1"/>
          </p:nvPr>
        </p:nvSpPr>
        <p:spPr>
          <a:xfrm>
            <a:off x="323529" y="371200"/>
            <a:ext cx="11573197" cy="660867"/>
          </a:xfrm>
          <a:prstGeom prst="rect">
            <a:avLst/>
          </a:prstGeom>
        </p:spPr>
        <p:txBody>
          <a:bodyPr anchor="ctr"/>
          <a:lstStyle>
            <a:lvl1pPr marL="0" indent="0" algn="ctr">
              <a:buNone/>
              <a:defRPr sz="4295" b="0" baseline="0">
                <a:solidFill>
                  <a:schemeClr val="tx1">
                    <a:lumMod val="85000"/>
                    <a:lumOff val="15000"/>
                  </a:schemeClr>
                </a:solidFill>
                <a:latin typeface="+mj-lt"/>
                <a:cs typeface="Arial" pitchFamily="34" charset="0"/>
              </a:defRPr>
            </a:lvl1pPr>
          </a:lstStyle>
          <a:p>
            <a:pPr lvl="0"/>
            <a:r>
              <a:rPr lang="en-US" altLang="ko-KR" dirty="0"/>
              <a:t>BASIC LAYOUT</a:t>
            </a:r>
          </a:p>
        </p:txBody>
      </p:sp>
      <p:sp>
        <p:nvSpPr>
          <p:cNvPr id="9" name="Freeform: Shape 8">
            <a:extLst>
              <a:ext uri="{FF2B5EF4-FFF2-40B4-BE49-F238E27FC236}">
                <a16:creationId xmlns:a16="http://schemas.microsoft.com/office/drawing/2014/main" id="{D1DE2E88-6A87-4923-A695-C08C6C89DECA}"/>
              </a:ext>
            </a:extLst>
          </p:cNvPr>
          <p:cNvSpPr/>
          <p:nvPr userDrawn="1"/>
        </p:nvSpPr>
        <p:spPr>
          <a:xfrm>
            <a:off x="173631" y="1"/>
            <a:ext cx="942221" cy="1583239"/>
          </a:xfrm>
          <a:custGeom>
            <a:avLst/>
            <a:gdLst>
              <a:gd name="connsiteX0" fmla="*/ 238907 w 561676"/>
              <a:gd name="connsiteY0" fmla="*/ 482 h 943801"/>
              <a:gd name="connsiteX1" fmla="*/ 358608 w 561676"/>
              <a:gd name="connsiteY1" fmla="*/ 22 h 943801"/>
              <a:gd name="connsiteX2" fmla="*/ 390836 w 561676"/>
              <a:gd name="connsiteY2" fmla="*/ 22581 h 943801"/>
              <a:gd name="connsiteX3" fmla="*/ 563022 w 561676"/>
              <a:gd name="connsiteY3" fmla="*/ 488036 h 943801"/>
              <a:gd name="connsiteX4" fmla="*/ 540923 w 561676"/>
              <a:gd name="connsiteY4" fmla="*/ 517501 h 943801"/>
              <a:gd name="connsiteX5" fmla="*/ 319015 w 561676"/>
              <a:gd name="connsiteY5" fmla="*/ 517501 h 943801"/>
              <a:gd name="connsiteX6" fmla="*/ 295075 w 561676"/>
              <a:gd name="connsiteY6" fmla="*/ 551109 h 943801"/>
              <a:gd name="connsiteX7" fmla="*/ 434573 w 561676"/>
              <a:gd name="connsiteY7" fmla="*/ 912056 h 943801"/>
              <a:gd name="connsiteX8" fmla="*/ 437796 w 561676"/>
              <a:gd name="connsiteY8" fmla="*/ 920343 h 943801"/>
              <a:gd name="connsiteX9" fmla="*/ 431811 w 561676"/>
              <a:gd name="connsiteY9" fmla="*/ 944743 h 943801"/>
              <a:gd name="connsiteX10" fmla="*/ 408331 w 561676"/>
              <a:gd name="connsiteY10" fmla="*/ 935996 h 943801"/>
              <a:gd name="connsiteX11" fmla="*/ 288169 w 561676"/>
              <a:gd name="connsiteY11" fmla="*/ 771176 h 943801"/>
              <a:gd name="connsiteX12" fmla="*/ 10553 w 561676"/>
              <a:gd name="connsiteY12" fmla="*/ 389973 h 943801"/>
              <a:gd name="connsiteX13" fmla="*/ 2266 w 561676"/>
              <a:gd name="connsiteY13" fmla="*/ 361428 h 943801"/>
              <a:gd name="connsiteX14" fmla="*/ 28969 w 561676"/>
              <a:gd name="connsiteY14" fmla="*/ 352681 h 943801"/>
              <a:gd name="connsiteX15" fmla="*/ 185502 w 561676"/>
              <a:gd name="connsiteY15" fmla="*/ 352681 h 943801"/>
              <a:gd name="connsiteX16" fmla="*/ 208061 w 561676"/>
              <a:gd name="connsiteY16" fmla="*/ 319993 h 943801"/>
              <a:gd name="connsiteX17" fmla="*/ 97567 w 561676"/>
              <a:gd name="connsiteY17" fmla="*/ 34551 h 943801"/>
              <a:gd name="connsiteX18" fmla="*/ 120587 w 561676"/>
              <a:gd name="connsiteY18" fmla="*/ 482 h 943801"/>
              <a:gd name="connsiteX19" fmla="*/ 238907 w 561676"/>
              <a:gd name="connsiteY19" fmla="*/ 482 h 9438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61676" h="943801">
                <a:moveTo>
                  <a:pt x="238907" y="482"/>
                </a:moveTo>
                <a:cubicBezTo>
                  <a:pt x="278961" y="482"/>
                  <a:pt x="318555" y="1403"/>
                  <a:pt x="358608" y="22"/>
                </a:cubicBezTo>
                <a:cubicBezTo>
                  <a:pt x="376103" y="-439"/>
                  <a:pt x="384851" y="6467"/>
                  <a:pt x="390836" y="22581"/>
                </a:cubicBezTo>
                <a:cubicBezTo>
                  <a:pt x="447924" y="178193"/>
                  <a:pt x="505473" y="333344"/>
                  <a:pt x="563022" y="488036"/>
                </a:cubicBezTo>
                <a:cubicBezTo>
                  <a:pt x="570388" y="508293"/>
                  <a:pt x="563943" y="517501"/>
                  <a:pt x="540923" y="517501"/>
                </a:cubicBezTo>
                <a:cubicBezTo>
                  <a:pt x="466800" y="517501"/>
                  <a:pt x="393138" y="517501"/>
                  <a:pt x="319015" y="517501"/>
                </a:cubicBezTo>
                <a:cubicBezTo>
                  <a:pt x="290010" y="517501"/>
                  <a:pt x="284946" y="524407"/>
                  <a:pt x="295075" y="551109"/>
                </a:cubicBezTo>
                <a:cubicBezTo>
                  <a:pt x="341574" y="671271"/>
                  <a:pt x="388074" y="791894"/>
                  <a:pt x="434573" y="912056"/>
                </a:cubicBezTo>
                <a:cubicBezTo>
                  <a:pt x="435494" y="914818"/>
                  <a:pt x="436875" y="917580"/>
                  <a:pt x="437796" y="920343"/>
                </a:cubicBezTo>
                <a:cubicBezTo>
                  <a:pt x="441018" y="930011"/>
                  <a:pt x="442400" y="939219"/>
                  <a:pt x="431811" y="944743"/>
                </a:cubicBezTo>
                <a:cubicBezTo>
                  <a:pt x="421222" y="950268"/>
                  <a:pt x="414316" y="944283"/>
                  <a:pt x="408331" y="935996"/>
                </a:cubicBezTo>
                <a:cubicBezTo>
                  <a:pt x="368277" y="880749"/>
                  <a:pt x="328223" y="825963"/>
                  <a:pt x="288169" y="771176"/>
                </a:cubicBezTo>
                <a:cubicBezTo>
                  <a:pt x="195630" y="644108"/>
                  <a:pt x="103092" y="517040"/>
                  <a:pt x="10553" y="389973"/>
                </a:cubicBezTo>
                <a:cubicBezTo>
                  <a:pt x="4568" y="381685"/>
                  <a:pt x="-4179" y="373398"/>
                  <a:pt x="2266" y="361428"/>
                </a:cubicBezTo>
                <a:cubicBezTo>
                  <a:pt x="8251" y="350839"/>
                  <a:pt x="19301" y="352681"/>
                  <a:pt x="28969" y="352681"/>
                </a:cubicBezTo>
                <a:cubicBezTo>
                  <a:pt x="80993" y="352681"/>
                  <a:pt x="133477" y="352681"/>
                  <a:pt x="185502" y="352681"/>
                </a:cubicBezTo>
                <a:cubicBezTo>
                  <a:pt x="211744" y="352681"/>
                  <a:pt x="217269" y="344394"/>
                  <a:pt x="208061" y="319993"/>
                </a:cubicBezTo>
                <a:cubicBezTo>
                  <a:pt x="171230" y="224692"/>
                  <a:pt x="134398" y="129391"/>
                  <a:pt x="97567" y="34551"/>
                </a:cubicBezTo>
                <a:cubicBezTo>
                  <a:pt x="86978" y="7388"/>
                  <a:pt x="91582" y="482"/>
                  <a:pt x="120587" y="482"/>
                </a:cubicBezTo>
                <a:cubicBezTo>
                  <a:pt x="160180" y="482"/>
                  <a:pt x="199313" y="482"/>
                  <a:pt x="238907" y="482"/>
                </a:cubicBezTo>
                <a:close/>
              </a:path>
            </a:pathLst>
          </a:custGeom>
          <a:solidFill>
            <a:schemeClr val="accent4">
              <a:lumMod val="20000"/>
              <a:lumOff val="80000"/>
            </a:schemeClr>
          </a:solidFill>
          <a:ln w="4596" cap="flat">
            <a:noFill/>
            <a:prstDash val="solid"/>
            <a:miter/>
          </a:ln>
        </p:spPr>
        <p:txBody>
          <a:bodyPr rtlCol="0" anchor="ctr"/>
          <a:lstStyle/>
          <a:p>
            <a:endParaRPr lang="en-US" sz="1432"/>
          </a:p>
        </p:txBody>
      </p:sp>
      <p:sp>
        <p:nvSpPr>
          <p:cNvPr id="10" name="Freeform: Shape 9">
            <a:extLst>
              <a:ext uri="{FF2B5EF4-FFF2-40B4-BE49-F238E27FC236}">
                <a16:creationId xmlns:a16="http://schemas.microsoft.com/office/drawing/2014/main" id="{5115276D-F3BF-43F2-930C-943D3CCC450E}"/>
              </a:ext>
            </a:extLst>
          </p:cNvPr>
          <p:cNvSpPr/>
          <p:nvPr userDrawn="1"/>
        </p:nvSpPr>
        <p:spPr>
          <a:xfrm>
            <a:off x="1265750" y="0"/>
            <a:ext cx="542368" cy="911356"/>
          </a:xfrm>
          <a:custGeom>
            <a:avLst/>
            <a:gdLst>
              <a:gd name="connsiteX0" fmla="*/ 238907 w 561676"/>
              <a:gd name="connsiteY0" fmla="*/ 482 h 943801"/>
              <a:gd name="connsiteX1" fmla="*/ 358608 w 561676"/>
              <a:gd name="connsiteY1" fmla="*/ 22 h 943801"/>
              <a:gd name="connsiteX2" fmla="*/ 390836 w 561676"/>
              <a:gd name="connsiteY2" fmla="*/ 22581 h 943801"/>
              <a:gd name="connsiteX3" fmla="*/ 563022 w 561676"/>
              <a:gd name="connsiteY3" fmla="*/ 488036 h 943801"/>
              <a:gd name="connsiteX4" fmla="*/ 540923 w 561676"/>
              <a:gd name="connsiteY4" fmla="*/ 517501 h 943801"/>
              <a:gd name="connsiteX5" fmla="*/ 319015 w 561676"/>
              <a:gd name="connsiteY5" fmla="*/ 517501 h 943801"/>
              <a:gd name="connsiteX6" fmla="*/ 295075 w 561676"/>
              <a:gd name="connsiteY6" fmla="*/ 551109 h 943801"/>
              <a:gd name="connsiteX7" fmla="*/ 434573 w 561676"/>
              <a:gd name="connsiteY7" fmla="*/ 912056 h 943801"/>
              <a:gd name="connsiteX8" fmla="*/ 437796 w 561676"/>
              <a:gd name="connsiteY8" fmla="*/ 920343 h 943801"/>
              <a:gd name="connsiteX9" fmla="*/ 431811 w 561676"/>
              <a:gd name="connsiteY9" fmla="*/ 944743 h 943801"/>
              <a:gd name="connsiteX10" fmla="*/ 408331 w 561676"/>
              <a:gd name="connsiteY10" fmla="*/ 935996 h 943801"/>
              <a:gd name="connsiteX11" fmla="*/ 288169 w 561676"/>
              <a:gd name="connsiteY11" fmla="*/ 771176 h 943801"/>
              <a:gd name="connsiteX12" fmla="*/ 10553 w 561676"/>
              <a:gd name="connsiteY12" fmla="*/ 389973 h 943801"/>
              <a:gd name="connsiteX13" fmla="*/ 2266 w 561676"/>
              <a:gd name="connsiteY13" fmla="*/ 361428 h 943801"/>
              <a:gd name="connsiteX14" fmla="*/ 28969 w 561676"/>
              <a:gd name="connsiteY14" fmla="*/ 352681 h 943801"/>
              <a:gd name="connsiteX15" fmla="*/ 185502 w 561676"/>
              <a:gd name="connsiteY15" fmla="*/ 352681 h 943801"/>
              <a:gd name="connsiteX16" fmla="*/ 208061 w 561676"/>
              <a:gd name="connsiteY16" fmla="*/ 319993 h 943801"/>
              <a:gd name="connsiteX17" fmla="*/ 97567 w 561676"/>
              <a:gd name="connsiteY17" fmla="*/ 34551 h 943801"/>
              <a:gd name="connsiteX18" fmla="*/ 120587 w 561676"/>
              <a:gd name="connsiteY18" fmla="*/ 482 h 943801"/>
              <a:gd name="connsiteX19" fmla="*/ 238907 w 561676"/>
              <a:gd name="connsiteY19" fmla="*/ 482 h 9438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61676" h="943801">
                <a:moveTo>
                  <a:pt x="238907" y="482"/>
                </a:moveTo>
                <a:cubicBezTo>
                  <a:pt x="278961" y="482"/>
                  <a:pt x="318555" y="1403"/>
                  <a:pt x="358608" y="22"/>
                </a:cubicBezTo>
                <a:cubicBezTo>
                  <a:pt x="376103" y="-439"/>
                  <a:pt x="384851" y="6467"/>
                  <a:pt x="390836" y="22581"/>
                </a:cubicBezTo>
                <a:cubicBezTo>
                  <a:pt x="447924" y="178193"/>
                  <a:pt x="505473" y="333344"/>
                  <a:pt x="563022" y="488036"/>
                </a:cubicBezTo>
                <a:cubicBezTo>
                  <a:pt x="570388" y="508293"/>
                  <a:pt x="563943" y="517501"/>
                  <a:pt x="540923" y="517501"/>
                </a:cubicBezTo>
                <a:cubicBezTo>
                  <a:pt x="466800" y="517501"/>
                  <a:pt x="393138" y="517501"/>
                  <a:pt x="319015" y="517501"/>
                </a:cubicBezTo>
                <a:cubicBezTo>
                  <a:pt x="290010" y="517501"/>
                  <a:pt x="284946" y="524407"/>
                  <a:pt x="295075" y="551109"/>
                </a:cubicBezTo>
                <a:cubicBezTo>
                  <a:pt x="341574" y="671271"/>
                  <a:pt x="388074" y="791894"/>
                  <a:pt x="434573" y="912056"/>
                </a:cubicBezTo>
                <a:cubicBezTo>
                  <a:pt x="435494" y="914818"/>
                  <a:pt x="436875" y="917580"/>
                  <a:pt x="437796" y="920343"/>
                </a:cubicBezTo>
                <a:cubicBezTo>
                  <a:pt x="441018" y="930011"/>
                  <a:pt x="442400" y="939219"/>
                  <a:pt x="431811" y="944743"/>
                </a:cubicBezTo>
                <a:cubicBezTo>
                  <a:pt x="421222" y="950268"/>
                  <a:pt x="414316" y="944283"/>
                  <a:pt x="408331" y="935996"/>
                </a:cubicBezTo>
                <a:cubicBezTo>
                  <a:pt x="368277" y="880749"/>
                  <a:pt x="328223" y="825963"/>
                  <a:pt x="288169" y="771176"/>
                </a:cubicBezTo>
                <a:cubicBezTo>
                  <a:pt x="195630" y="644108"/>
                  <a:pt x="103092" y="517040"/>
                  <a:pt x="10553" y="389973"/>
                </a:cubicBezTo>
                <a:cubicBezTo>
                  <a:pt x="4568" y="381685"/>
                  <a:pt x="-4179" y="373398"/>
                  <a:pt x="2266" y="361428"/>
                </a:cubicBezTo>
                <a:cubicBezTo>
                  <a:pt x="8251" y="350839"/>
                  <a:pt x="19301" y="352681"/>
                  <a:pt x="28969" y="352681"/>
                </a:cubicBezTo>
                <a:cubicBezTo>
                  <a:pt x="80993" y="352681"/>
                  <a:pt x="133477" y="352681"/>
                  <a:pt x="185502" y="352681"/>
                </a:cubicBezTo>
                <a:cubicBezTo>
                  <a:pt x="211744" y="352681"/>
                  <a:pt x="217269" y="344394"/>
                  <a:pt x="208061" y="319993"/>
                </a:cubicBezTo>
                <a:cubicBezTo>
                  <a:pt x="171230" y="224692"/>
                  <a:pt x="134398" y="129391"/>
                  <a:pt x="97567" y="34551"/>
                </a:cubicBezTo>
                <a:cubicBezTo>
                  <a:pt x="86978" y="7388"/>
                  <a:pt x="91582" y="482"/>
                  <a:pt x="120587" y="482"/>
                </a:cubicBezTo>
                <a:cubicBezTo>
                  <a:pt x="160180" y="482"/>
                  <a:pt x="199313" y="482"/>
                  <a:pt x="238907" y="482"/>
                </a:cubicBezTo>
                <a:close/>
              </a:path>
            </a:pathLst>
          </a:custGeom>
          <a:solidFill>
            <a:schemeClr val="accent4">
              <a:lumMod val="20000"/>
              <a:lumOff val="80000"/>
            </a:schemeClr>
          </a:solidFill>
          <a:ln w="4596" cap="flat">
            <a:noFill/>
            <a:prstDash val="solid"/>
            <a:miter/>
          </a:ln>
        </p:spPr>
        <p:txBody>
          <a:bodyPr rtlCol="0" anchor="ctr"/>
          <a:lstStyle/>
          <a:p>
            <a:endParaRPr lang="en-US" sz="1432"/>
          </a:p>
        </p:txBody>
      </p:sp>
    </p:spTree>
    <p:extLst>
      <p:ext uri="{BB962C8B-B14F-4D97-AF65-F5344CB8AC3E}">
        <p14:creationId xmlns:p14="http://schemas.microsoft.com/office/powerpoint/2010/main" val="1971564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E170AE-6B22-4B05-A62D-0368978021FA}" type="datetimeFigureOut">
              <a:rPr lang="en-US" smtClean="0"/>
              <a:t>12/28/2024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4019301F-F536-4BA5-AB5A-869A228C5FAD}" type="slidenum">
              <a:rPr lang="en-US" smtClean="0"/>
              <a:t>‹#›</a:t>
            </a:fld>
            <a:endParaRPr lang="en-US"/>
          </a:p>
        </p:txBody>
      </p:sp>
    </p:spTree>
    <p:extLst>
      <p:ext uri="{BB962C8B-B14F-4D97-AF65-F5344CB8AC3E}">
        <p14:creationId xmlns:p14="http://schemas.microsoft.com/office/powerpoint/2010/main" val="2896256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CE170AE-6B22-4B05-A62D-0368978021FA}" type="datetimeFigureOut">
              <a:rPr lang="en-US" smtClean="0"/>
              <a:t>12/28/2024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9301F-F536-4BA5-AB5A-869A228C5FAD}" type="slidenum">
              <a:rPr lang="en-US" smtClean="0"/>
              <a:t>‹#›</a:t>
            </a:fld>
            <a:endParaRPr lang="en-US"/>
          </a:p>
        </p:txBody>
      </p:sp>
    </p:spTree>
    <p:extLst>
      <p:ext uri="{BB962C8B-B14F-4D97-AF65-F5344CB8AC3E}">
        <p14:creationId xmlns:p14="http://schemas.microsoft.com/office/powerpoint/2010/main" val="1813740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CE170AE-6B22-4B05-A62D-0368978021FA}" type="datetimeFigureOut">
              <a:rPr lang="en-US" smtClean="0"/>
              <a:t>12/28/2024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9301F-F536-4BA5-AB5A-869A228C5FAD}" type="slidenum">
              <a:rPr lang="en-US" smtClean="0"/>
              <a:t>‹#›</a:t>
            </a:fld>
            <a:endParaRPr lang="en-US"/>
          </a:p>
        </p:txBody>
      </p:sp>
    </p:spTree>
    <p:extLst>
      <p:ext uri="{BB962C8B-B14F-4D97-AF65-F5344CB8AC3E}">
        <p14:creationId xmlns:p14="http://schemas.microsoft.com/office/powerpoint/2010/main" val="4146847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CE170AE-6B22-4B05-A62D-0368978021FA}" type="datetimeFigureOut">
              <a:rPr lang="en-US" smtClean="0"/>
              <a:t>12/28/2024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19301F-F536-4BA5-AB5A-869A228C5FAD}" type="slidenum">
              <a:rPr lang="en-US" smtClean="0"/>
              <a:t>‹#›</a:t>
            </a:fld>
            <a:endParaRPr lang="en-US"/>
          </a:p>
        </p:txBody>
      </p:sp>
    </p:spTree>
    <p:extLst>
      <p:ext uri="{BB962C8B-B14F-4D97-AF65-F5344CB8AC3E}">
        <p14:creationId xmlns:p14="http://schemas.microsoft.com/office/powerpoint/2010/main" val="2124401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CE170AE-6B22-4B05-A62D-0368978021FA}" type="datetimeFigureOut">
              <a:rPr lang="en-US" smtClean="0"/>
              <a:t>12/28/2024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19301F-F536-4BA5-AB5A-869A228C5FAD}" type="slidenum">
              <a:rPr lang="en-US" smtClean="0"/>
              <a:t>‹#›</a:t>
            </a:fld>
            <a:endParaRPr lang="en-US"/>
          </a:p>
        </p:txBody>
      </p:sp>
    </p:spTree>
    <p:extLst>
      <p:ext uri="{BB962C8B-B14F-4D97-AF65-F5344CB8AC3E}">
        <p14:creationId xmlns:p14="http://schemas.microsoft.com/office/powerpoint/2010/main" val="1997261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170AE-6B22-4B05-A62D-0368978021FA}" type="datetimeFigureOut">
              <a:rPr lang="en-US" smtClean="0"/>
              <a:t>12/28/2024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19301F-F536-4BA5-AB5A-869A228C5FAD}" type="slidenum">
              <a:rPr lang="en-US" smtClean="0"/>
              <a:t>‹#›</a:t>
            </a:fld>
            <a:endParaRPr lang="en-US"/>
          </a:p>
        </p:txBody>
      </p:sp>
    </p:spTree>
    <p:extLst>
      <p:ext uri="{BB962C8B-B14F-4D97-AF65-F5344CB8AC3E}">
        <p14:creationId xmlns:p14="http://schemas.microsoft.com/office/powerpoint/2010/main" val="3747791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CE170AE-6B22-4B05-A62D-0368978021FA}" type="datetimeFigureOut">
              <a:rPr lang="en-US" smtClean="0"/>
              <a:t>12/28/2024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9301F-F536-4BA5-AB5A-869A228C5FAD}" type="slidenum">
              <a:rPr lang="en-US" smtClean="0"/>
              <a:t>‹#›</a:t>
            </a:fld>
            <a:endParaRPr lang="en-US"/>
          </a:p>
        </p:txBody>
      </p:sp>
    </p:spTree>
    <p:extLst>
      <p:ext uri="{BB962C8B-B14F-4D97-AF65-F5344CB8AC3E}">
        <p14:creationId xmlns:p14="http://schemas.microsoft.com/office/powerpoint/2010/main" val="3014258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CE170AE-6B22-4B05-A62D-0368978021FA}" type="datetimeFigureOut">
              <a:rPr lang="en-US" smtClean="0"/>
              <a:t>12/28/2024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9301F-F536-4BA5-AB5A-869A228C5FAD}" type="slidenum">
              <a:rPr lang="en-US" smtClean="0"/>
              <a:t>‹#›</a:t>
            </a:fld>
            <a:endParaRPr lang="en-US"/>
          </a:p>
        </p:txBody>
      </p:sp>
    </p:spTree>
    <p:extLst>
      <p:ext uri="{BB962C8B-B14F-4D97-AF65-F5344CB8AC3E}">
        <p14:creationId xmlns:p14="http://schemas.microsoft.com/office/powerpoint/2010/main" val="3132379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CE170AE-6B22-4B05-A62D-0368978021FA}" type="datetimeFigureOut">
              <a:rPr lang="en-US" smtClean="0"/>
              <a:t>12/28/2024</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019301F-F536-4BA5-AB5A-869A228C5FAD}" type="slidenum">
              <a:rPr lang="en-US" smtClean="0"/>
              <a:t>‹#›</a:t>
            </a:fld>
            <a:endParaRPr lang="en-US"/>
          </a:p>
        </p:txBody>
      </p:sp>
    </p:spTree>
    <p:extLst>
      <p:ext uri="{BB962C8B-B14F-4D97-AF65-F5344CB8AC3E}">
        <p14:creationId xmlns:p14="http://schemas.microsoft.com/office/powerpoint/2010/main" val="1317373147"/>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 id="2147483695" r:id="rId16"/>
    <p:sldLayoutId id="2147483696" r:id="rId17"/>
    <p:sldLayoutId id="2147483697" r:id="rId18"/>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6247" y="528394"/>
            <a:ext cx="11777785" cy="3082314"/>
          </a:xfrm>
        </p:spPr>
        <p:txBody>
          <a:bodyPr>
            <a:normAutofit/>
          </a:bodyPr>
          <a:lstStyle/>
          <a:p>
            <a:pPr algn="ctr"/>
            <a:r>
              <a:rPr lang="en-US" sz="5000" dirty="0" smtClean="0"/>
              <a:t>Practical aspects in Taxation of MSMEs </a:t>
            </a:r>
            <a:br>
              <a:rPr lang="en-US" sz="5000" dirty="0" smtClean="0"/>
            </a:br>
            <a:r>
              <a:rPr lang="en-US" sz="5000" dirty="0" smtClean="0"/>
              <a:t>TDS 360°</a:t>
            </a:r>
            <a:br>
              <a:rPr lang="en-US" sz="5000" dirty="0" smtClean="0"/>
            </a:br>
            <a:r>
              <a:rPr lang="en-US" sz="5000" dirty="0" smtClean="0"/>
              <a:t>Registration of Charitable Trusts</a:t>
            </a:r>
            <a:endParaRPr lang="en-US" sz="5000" dirty="0"/>
          </a:p>
        </p:txBody>
      </p:sp>
      <p:sp>
        <p:nvSpPr>
          <p:cNvPr id="3" name="Subtitle 2"/>
          <p:cNvSpPr>
            <a:spLocks noGrp="1"/>
          </p:cNvSpPr>
          <p:nvPr>
            <p:ph type="subTitle" idx="1"/>
          </p:nvPr>
        </p:nvSpPr>
        <p:spPr>
          <a:xfrm>
            <a:off x="2149962" y="4414838"/>
            <a:ext cx="8791575" cy="1655762"/>
          </a:xfrm>
        </p:spPr>
        <p:txBody>
          <a:bodyPr/>
          <a:lstStyle/>
          <a:p>
            <a:pPr algn="r"/>
            <a:r>
              <a:rPr lang="en-US" dirty="0" err="1" smtClean="0"/>
              <a:t>Cma</a:t>
            </a:r>
            <a:r>
              <a:rPr lang="en-US" dirty="0" smtClean="0"/>
              <a:t> ajith </a:t>
            </a:r>
            <a:r>
              <a:rPr lang="en-US" dirty="0" err="1" smtClean="0"/>
              <a:t>sivadas</a:t>
            </a:r>
            <a:endParaRPr lang="en-US" dirty="0" smtClean="0"/>
          </a:p>
          <a:p>
            <a:pPr algn="r"/>
            <a:r>
              <a:rPr lang="en-US" dirty="0" err="1" smtClean="0"/>
              <a:t>Bcom</a:t>
            </a:r>
            <a:r>
              <a:rPr lang="en-US" dirty="0" smtClean="0"/>
              <a:t>, </a:t>
            </a:r>
            <a:r>
              <a:rPr lang="en-US" dirty="0" err="1" smtClean="0"/>
              <a:t>acma</a:t>
            </a:r>
            <a:r>
              <a:rPr lang="en-US" dirty="0" smtClean="0"/>
              <a:t>, aca, </a:t>
            </a:r>
            <a:r>
              <a:rPr lang="en-US" dirty="0" err="1" smtClean="0"/>
              <a:t>adv</a:t>
            </a:r>
            <a:r>
              <a:rPr lang="en-US" dirty="0" smtClean="0"/>
              <a:t> dip ma </a:t>
            </a:r>
            <a:r>
              <a:rPr lang="en-US" dirty="0" err="1" smtClean="0"/>
              <a:t>cima</a:t>
            </a:r>
            <a:r>
              <a:rPr lang="en-US" dirty="0" smtClean="0"/>
              <a:t> (</a:t>
            </a:r>
            <a:r>
              <a:rPr lang="en-US" dirty="0" err="1" smtClean="0"/>
              <a:t>uk</a:t>
            </a:r>
            <a:r>
              <a:rPr lang="en-US" dirty="0" smtClean="0"/>
              <a:t>),</a:t>
            </a:r>
          </a:p>
          <a:p>
            <a:pPr algn="r"/>
            <a:r>
              <a:rPr lang="en-US" dirty="0" err="1" smtClean="0"/>
              <a:t>palakkad</a:t>
            </a:r>
            <a:endParaRPr lang="en-US" dirty="0"/>
          </a:p>
        </p:txBody>
      </p:sp>
    </p:spTree>
    <p:extLst>
      <p:ext uri="{BB962C8B-B14F-4D97-AF65-F5344CB8AC3E}">
        <p14:creationId xmlns:p14="http://schemas.microsoft.com/office/powerpoint/2010/main" val="29544606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25785" y="701432"/>
            <a:ext cx="7620000" cy="4524315"/>
          </a:xfrm>
          <a:prstGeom prst="rect">
            <a:avLst/>
          </a:prstGeom>
        </p:spPr>
        <p:txBody>
          <a:bodyPr wrap="square">
            <a:spAutoFit/>
          </a:bodyPr>
          <a:lstStyle/>
          <a:p>
            <a:r>
              <a:rPr lang="en-US" sz="7200" dirty="0"/>
              <a:t>Due date for making payment as per Section 15 of MSMED Act</a:t>
            </a:r>
            <a:endParaRPr lang="en-IN" sz="7200" dirty="0"/>
          </a:p>
        </p:txBody>
      </p:sp>
    </p:spTree>
    <p:extLst>
      <p:ext uri="{BB962C8B-B14F-4D97-AF65-F5344CB8AC3E}">
        <p14:creationId xmlns:p14="http://schemas.microsoft.com/office/powerpoint/2010/main" val="351029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7600" y="584200"/>
            <a:ext cx="10067120" cy="2355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266831" y="4101123"/>
            <a:ext cx="6096000" cy="1938992"/>
          </a:xfrm>
          <a:prstGeom prst="rect">
            <a:avLst/>
          </a:prstGeom>
        </p:spPr>
        <p:txBody>
          <a:bodyPr>
            <a:spAutoFit/>
          </a:bodyPr>
          <a:lstStyle/>
          <a:p>
            <a:pPr lvl="0"/>
            <a:r>
              <a:rPr lang="en-US" sz="2400" dirty="0"/>
              <a:t>Where any objection is made in writing by the buyer regarding acceptance of goods/services within 15 days from the day of the delivery of goods or rendering of services, the day on which objection is removed by the supplier</a:t>
            </a:r>
            <a:endParaRPr lang="en-IN" sz="2400" dirty="0"/>
          </a:p>
        </p:txBody>
      </p:sp>
    </p:spTree>
    <p:extLst>
      <p:ext uri="{BB962C8B-B14F-4D97-AF65-F5344CB8AC3E}">
        <p14:creationId xmlns:p14="http://schemas.microsoft.com/office/powerpoint/2010/main" val="138586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11754" y="443524"/>
            <a:ext cx="10261600" cy="6001643"/>
          </a:xfrm>
          <a:prstGeom prst="rect">
            <a:avLst/>
          </a:prstGeom>
          <a:noFill/>
        </p:spPr>
        <p:txBody>
          <a:bodyPr wrap="square" rtlCol="0">
            <a:spAutoFit/>
          </a:bodyPr>
          <a:lstStyle/>
          <a:p>
            <a:r>
              <a:rPr lang="en-US" sz="9600" dirty="0"/>
              <a:t>Trader vendor </a:t>
            </a:r>
          </a:p>
          <a:p>
            <a:endParaRPr lang="en-US" sz="9600" dirty="0"/>
          </a:p>
          <a:p>
            <a:r>
              <a:rPr lang="en-US" sz="9600" dirty="0"/>
              <a:t>43B(h) not applicable</a:t>
            </a:r>
            <a:endParaRPr lang="en-IN" sz="9600" dirty="0"/>
          </a:p>
        </p:txBody>
      </p:sp>
    </p:spTree>
    <p:extLst>
      <p:ext uri="{BB962C8B-B14F-4D97-AF65-F5344CB8AC3E}">
        <p14:creationId xmlns:p14="http://schemas.microsoft.com/office/powerpoint/2010/main" val="19879866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84922" y="1537679"/>
            <a:ext cx="10472616" cy="3323987"/>
          </a:xfrm>
          <a:prstGeom prst="rect">
            <a:avLst/>
          </a:prstGeom>
        </p:spPr>
        <p:txBody>
          <a:bodyPr wrap="square">
            <a:spAutoFit/>
          </a:bodyPr>
          <a:lstStyle/>
          <a:p>
            <a:r>
              <a:rPr lang="en-US" sz="3000" dirty="0"/>
              <a:t> As per O.M. 5/2(2)/2021-E/P &amp; G/Policy dated 02-07-2021, </a:t>
            </a:r>
          </a:p>
          <a:p>
            <a:endParaRPr lang="en-US" sz="3000" dirty="0"/>
          </a:p>
          <a:p>
            <a:r>
              <a:rPr lang="en-US" sz="3000" dirty="0"/>
              <a:t>wholesale and retail trader are entitled for </a:t>
            </a:r>
            <a:r>
              <a:rPr lang="en-US" sz="3000" dirty="0" err="1"/>
              <a:t>Udyam</a:t>
            </a:r>
            <a:r>
              <a:rPr lang="en-US" sz="3000" dirty="0"/>
              <a:t> registration only for the benefit of Priority Sector Lending only. </a:t>
            </a:r>
          </a:p>
          <a:p>
            <a:endParaRPr lang="en-US" sz="3000" b="1" dirty="0"/>
          </a:p>
          <a:p>
            <a:r>
              <a:rPr lang="en-US" sz="3000" b="1" dirty="0"/>
              <a:t>So, purchase from traders would be outside the purview of these amendments.</a:t>
            </a:r>
            <a:endParaRPr lang="en-IN" sz="3000" dirty="0"/>
          </a:p>
        </p:txBody>
      </p:sp>
    </p:spTree>
    <p:extLst>
      <p:ext uri="{BB962C8B-B14F-4D97-AF65-F5344CB8AC3E}">
        <p14:creationId xmlns:p14="http://schemas.microsoft.com/office/powerpoint/2010/main" val="22717589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object 3"/>
          <p:cNvGrpSpPr/>
          <p:nvPr/>
        </p:nvGrpSpPr>
        <p:grpSpPr>
          <a:xfrm>
            <a:off x="4727759" y="2048660"/>
            <a:ext cx="3806229" cy="221514"/>
            <a:chOff x="3129152" y="1589024"/>
            <a:chExt cx="5073650" cy="295275"/>
          </a:xfrm>
        </p:grpSpPr>
        <p:sp>
          <p:nvSpPr>
            <p:cNvPr id="4" name="object 4"/>
            <p:cNvSpPr/>
            <p:nvPr/>
          </p:nvSpPr>
          <p:spPr>
            <a:xfrm>
              <a:off x="5536945" y="1589024"/>
              <a:ext cx="76200" cy="285750"/>
            </a:xfrm>
            <a:custGeom>
              <a:avLst/>
              <a:gdLst/>
              <a:ahLst/>
              <a:cxnLst/>
              <a:rect l="l" t="t" r="r" b="b"/>
              <a:pathLst>
                <a:path w="76200" h="285750">
                  <a:moveTo>
                    <a:pt x="28575" y="209423"/>
                  </a:moveTo>
                  <a:lnTo>
                    <a:pt x="0" y="209423"/>
                  </a:lnTo>
                  <a:lnTo>
                    <a:pt x="38100" y="285623"/>
                  </a:lnTo>
                  <a:lnTo>
                    <a:pt x="69850" y="222123"/>
                  </a:lnTo>
                  <a:lnTo>
                    <a:pt x="28575" y="222123"/>
                  </a:lnTo>
                  <a:lnTo>
                    <a:pt x="28575" y="209423"/>
                  </a:lnTo>
                  <a:close/>
                </a:path>
                <a:path w="76200" h="285750">
                  <a:moveTo>
                    <a:pt x="47625" y="0"/>
                  </a:moveTo>
                  <a:lnTo>
                    <a:pt x="28575" y="0"/>
                  </a:lnTo>
                  <a:lnTo>
                    <a:pt x="28575" y="222123"/>
                  </a:lnTo>
                  <a:lnTo>
                    <a:pt x="47625" y="222123"/>
                  </a:lnTo>
                  <a:lnTo>
                    <a:pt x="47625" y="0"/>
                  </a:lnTo>
                  <a:close/>
                </a:path>
                <a:path w="76200" h="285750">
                  <a:moveTo>
                    <a:pt x="76200" y="209423"/>
                  </a:moveTo>
                  <a:lnTo>
                    <a:pt x="47625" y="209423"/>
                  </a:lnTo>
                  <a:lnTo>
                    <a:pt x="47625" y="222123"/>
                  </a:lnTo>
                  <a:lnTo>
                    <a:pt x="69850" y="222123"/>
                  </a:lnTo>
                  <a:lnTo>
                    <a:pt x="76200" y="209423"/>
                  </a:lnTo>
                  <a:close/>
                </a:path>
              </a:pathLst>
            </a:custGeom>
            <a:solidFill>
              <a:srgbClr val="155F82"/>
            </a:solidFill>
          </p:spPr>
          <p:txBody>
            <a:bodyPr wrap="square" lIns="0" tIns="0" rIns="0" bIns="0" rtlCol="0"/>
            <a:lstStyle/>
            <a:p>
              <a:endParaRPr sz="1350"/>
            </a:p>
          </p:txBody>
        </p:sp>
        <p:sp>
          <p:nvSpPr>
            <p:cNvPr id="5" name="object 5"/>
            <p:cNvSpPr/>
            <p:nvPr/>
          </p:nvSpPr>
          <p:spPr>
            <a:xfrm>
              <a:off x="3129152" y="1874647"/>
              <a:ext cx="5073650" cy="0"/>
            </a:xfrm>
            <a:custGeom>
              <a:avLst/>
              <a:gdLst/>
              <a:ahLst/>
              <a:cxnLst/>
              <a:rect l="l" t="t" r="r" b="b"/>
              <a:pathLst>
                <a:path w="5073650">
                  <a:moveTo>
                    <a:pt x="0" y="0"/>
                  </a:moveTo>
                  <a:lnTo>
                    <a:pt x="5073650" y="0"/>
                  </a:lnTo>
                </a:path>
              </a:pathLst>
            </a:custGeom>
            <a:ln w="19050">
              <a:solidFill>
                <a:srgbClr val="155F82"/>
              </a:solidFill>
            </a:ln>
          </p:spPr>
          <p:txBody>
            <a:bodyPr wrap="square" lIns="0" tIns="0" rIns="0" bIns="0" rtlCol="0"/>
            <a:lstStyle/>
            <a:p>
              <a:endParaRPr sz="1350"/>
            </a:p>
          </p:txBody>
        </p:sp>
      </p:grpSp>
      <p:sp>
        <p:nvSpPr>
          <p:cNvPr id="6" name="object 6"/>
          <p:cNvSpPr/>
          <p:nvPr/>
        </p:nvSpPr>
        <p:spPr>
          <a:xfrm>
            <a:off x="7141546" y="3283707"/>
            <a:ext cx="57165" cy="279155"/>
          </a:xfrm>
          <a:custGeom>
            <a:avLst/>
            <a:gdLst/>
            <a:ahLst/>
            <a:cxnLst/>
            <a:rect l="l" t="t" r="r" b="b"/>
            <a:pathLst>
              <a:path w="76200" h="372110">
                <a:moveTo>
                  <a:pt x="28575" y="295655"/>
                </a:moveTo>
                <a:lnTo>
                  <a:pt x="0" y="295655"/>
                </a:lnTo>
                <a:lnTo>
                  <a:pt x="38100" y="371856"/>
                </a:lnTo>
                <a:lnTo>
                  <a:pt x="69850" y="308355"/>
                </a:lnTo>
                <a:lnTo>
                  <a:pt x="28575" y="308355"/>
                </a:lnTo>
                <a:lnTo>
                  <a:pt x="28575" y="295655"/>
                </a:lnTo>
                <a:close/>
              </a:path>
              <a:path w="76200" h="372110">
                <a:moveTo>
                  <a:pt x="47625" y="0"/>
                </a:moveTo>
                <a:lnTo>
                  <a:pt x="28575" y="0"/>
                </a:lnTo>
                <a:lnTo>
                  <a:pt x="28575" y="308355"/>
                </a:lnTo>
                <a:lnTo>
                  <a:pt x="47625" y="308355"/>
                </a:lnTo>
                <a:lnTo>
                  <a:pt x="47625" y="0"/>
                </a:lnTo>
                <a:close/>
              </a:path>
              <a:path w="76200" h="372110">
                <a:moveTo>
                  <a:pt x="76200" y="295655"/>
                </a:moveTo>
                <a:lnTo>
                  <a:pt x="47625" y="295655"/>
                </a:lnTo>
                <a:lnTo>
                  <a:pt x="47625" y="308355"/>
                </a:lnTo>
                <a:lnTo>
                  <a:pt x="69850" y="308355"/>
                </a:lnTo>
                <a:lnTo>
                  <a:pt x="76200" y="295655"/>
                </a:lnTo>
                <a:close/>
              </a:path>
            </a:pathLst>
          </a:custGeom>
          <a:solidFill>
            <a:srgbClr val="155F82"/>
          </a:solidFill>
        </p:spPr>
        <p:txBody>
          <a:bodyPr wrap="square" lIns="0" tIns="0" rIns="0" bIns="0" rtlCol="0"/>
          <a:lstStyle/>
          <a:p>
            <a:endParaRPr sz="1350"/>
          </a:p>
        </p:txBody>
      </p:sp>
      <p:sp>
        <p:nvSpPr>
          <p:cNvPr id="7" name="object 7"/>
          <p:cNvSpPr/>
          <p:nvPr/>
        </p:nvSpPr>
        <p:spPr>
          <a:xfrm>
            <a:off x="8505406" y="2262933"/>
            <a:ext cx="57165" cy="279155"/>
          </a:xfrm>
          <a:custGeom>
            <a:avLst/>
            <a:gdLst/>
            <a:ahLst/>
            <a:cxnLst/>
            <a:rect l="l" t="t" r="r" b="b"/>
            <a:pathLst>
              <a:path w="76200" h="372110">
                <a:moveTo>
                  <a:pt x="28575" y="295655"/>
                </a:moveTo>
                <a:lnTo>
                  <a:pt x="0" y="295655"/>
                </a:lnTo>
                <a:lnTo>
                  <a:pt x="38100" y="371855"/>
                </a:lnTo>
                <a:lnTo>
                  <a:pt x="69850" y="308355"/>
                </a:lnTo>
                <a:lnTo>
                  <a:pt x="28575" y="308355"/>
                </a:lnTo>
                <a:lnTo>
                  <a:pt x="28575" y="295655"/>
                </a:lnTo>
                <a:close/>
              </a:path>
              <a:path w="76200" h="372110">
                <a:moveTo>
                  <a:pt x="47625" y="0"/>
                </a:moveTo>
                <a:lnTo>
                  <a:pt x="28575" y="0"/>
                </a:lnTo>
                <a:lnTo>
                  <a:pt x="28575" y="308355"/>
                </a:lnTo>
                <a:lnTo>
                  <a:pt x="47625" y="308355"/>
                </a:lnTo>
                <a:lnTo>
                  <a:pt x="47625" y="0"/>
                </a:lnTo>
                <a:close/>
              </a:path>
              <a:path w="76200" h="372110">
                <a:moveTo>
                  <a:pt x="76200" y="295655"/>
                </a:moveTo>
                <a:lnTo>
                  <a:pt x="47625" y="295655"/>
                </a:lnTo>
                <a:lnTo>
                  <a:pt x="47625" y="308355"/>
                </a:lnTo>
                <a:lnTo>
                  <a:pt x="69850" y="308355"/>
                </a:lnTo>
                <a:lnTo>
                  <a:pt x="76200" y="295655"/>
                </a:lnTo>
                <a:close/>
              </a:path>
            </a:pathLst>
          </a:custGeom>
          <a:solidFill>
            <a:srgbClr val="155F82"/>
          </a:solidFill>
        </p:spPr>
        <p:txBody>
          <a:bodyPr wrap="square" lIns="0" tIns="0" rIns="0" bIns="0" rtlCol="0"/>
          <a:lstStyle/>
          <a:p>
            <a:endParaRPr sz="1350"/>
          </a:p>
        </p:txBody>
      </p:sp>
      <p:sp>
        <p:nvSpPr>
          <p:cNvPr id="8" name="object 8"/>
          <p:cNvSpPr/>
          <p:nvPr/>
        </p:nvSpPr>
        <p:spPr>
          <a:xfrm>
            <a:off x="4452891" y="2513505"/>
            <a:ext cx="632625" cy="279155"/>
          </a:xfrm>
          <a:custGeom>
            <a:avLst/>
            <a:gdLst/>
            <a:ahLst/>
            <a:cxnLst/>
            <a:rect l="l" t="t" r="r" b="b"/>
            <a:pathLst>
              <a:path w="843279" h="372110">
                <a:moveTo>
                  <a:pt x="0" y="61975"/>
                </a:moveTo>
                <a:lnTo>
                  <a:pt x="4879" y="37879"/>
                </a:lnTo>
                <a:lnTo>
                  <a:pt x="18176" y="18176"/>
                </a:lnTo>
                <a:lnTo>
                  <a:pt x="37879" y="4879"/>
                </a:lnTo>
                <a:lnTo>
                  <a:pt x="61975" y="0"/>
                </a:lnTo>
                <a:lnTo>
                  <a:pt x="780922" y="0"/>
                </a:lnTo>
                <a:lnTo>
                  <a:pt x="805072" y="4879"/>
                </a:lnTo>
                <a:lnTo>
                  <a:pt x="824769" y="18176"/>
                </a:lnTo>
                <a:lnTo>
                  <a:pt x="838037" y="37879"/>
                </a:lnTo>
                <a:lnTo>
                  <a:pt x="842899" y="61975"/>
                </a:lnTo>
                <a:lnTo>
                  <a:pt x="842899" y="309879"/>
                </a:lnTo>
                <a:lnTo>
                  <a:pt x="838037" y="334029"/>
                </a:lnTo>
                <a:lnTo>
                  <a:pt x="824769" y="353726"/>
                </a:lnTo>
                <a:lnTo>
                  <a:pt x="805072" y="366994"/>
                </a:lnTo>
                <a:lnTo>
                  <a:pt x="780922" y="371855"/>
                </a:lnTo>
                <a:lnTo>
                  <a:pt x="61975" y="371855"/>
                </a:lnTo>
                <a:lnTo>
                  <a:pt x="37879" y="366994"/>
                </a:lnTo>
                <a:lnTo>
                  <a:pt x="18176" y="353726"/>
                </a:lnTo>
                <a:lnTo>
                  <a:pt x="4879" y="334029"/>
                </a:lnTo>
                <a:lnTo>
                  <a:pt x="0" y="309879"/>
                </a:lnTo>
                <a:lnTo>
                  <a:pt x="0" y="61975"/>
                </a:lnTo>
                <a:close/>
              </a:path>
            </a:pathLst>
          </a:custGeom>
          <a:ln w="19050">
            <a:solidFill>
              <a:srgbClr val="4EA72D"/>
            </a:solidFill>
          </a:ln>
        </p:spPr>
        <p:txBody>
          <a:bodyPr wrap="square" lIns="0" tIns="0" rIns="0" bIns="0" rtlCol="0"/>
          <a:lstStyle/>
          <a:p>
            <a:endParaRPr sz="1350"/>
          </a:p>
        </p:txBody>
      </p:sp>
      <p:sp>
        <p:nvSpPr>
          <p:cNvPr id="9" name="object 9"/>
          <p:cNvSpPr txBox="1"/>
          <p:nvPr/>
        </p:nvSpPr>
        <p:spPr>
          <a:xfrm>
            <a:off x="4659161" y="2552376"/>
            <a:ext cx="220085" cy="172646"/>
          </a:xfrm>
          <a:prstGeom prst="rect">
            <a:avLst/>
          </a:prstGeom>
        </p:spPr>
        <p:txBody>
          <a:bodyPr vert="horz" wrap="square" lIns="0" tIns="10956" rIns="0" bIns="0" rtlCol="0">
            <a:spAutoFit/>
          </a:bodyPr>
          <a:lstStyle/>
          <a:p>
            <a:pPr marL="9528">
              <a:spcBef>
                <a:spcPts val="86"/>
              </a:spcBef>
            </a:pPr>
            <a:r>
              <a:rPr sz="1050" spc="-98" dirty="0">
                <a:latin typeface="Trebuchet MS"/>
                <a:cs typeface="Trebuchet MS"/>
              </a:rPr>
              <a:t>Y</a:t>
            </a:r>
            <a:r>
              <a:rPr sz="1050" spc="38" dirty="0">
                <a:latin typeface="Trebuchet MS"/>
                <a:cs typeface="Trebuchet MS"/>
              </a:rPr>
              <a:t>es</a:t>
            </a:r>
            <a:endParaRPr sz="1050">
              <a:latin typeface="Trebuchet MS"/>
              <a:cs typeface="Trebuchet MS"/>
            </a:endParaRPr>
          </a:p>
        </p:txBody>
      </p:sp>
      <p:sp>
        <p:nvSpPr>
          <p:cNvPr id="10" name="object 10"/>
          <p:cNvSpPr/>
          <p:nvPr/>
        </p:nvSpPr>
        <p:spPr>
          <a:xfrm>
            <a:off x="8196142" y="2560475"/>
            <a:ext cx="585940" cy="195790"/>
          </a:xfrm>
          <a:custGeom>
            <a:avLst/>
            <a:gdLst/>
            <a:ahLst/>
            <a:cxnLst/>
            <a:rect l="l" t="t" r="r" b="b"/>
            <a:pathLst>
              <a:path w="781050" h="260985">
                <a:moveTo>
                  <a:pt x="0" y="43434"/>
                </a:moveTo>
                <a:lnTo>
                  <a:pt x="3411" y="26521"/>
                </a:lnTo>
                <a:lnTo>
                  <a:pt x="12715" y="12715"/>
                </a:lnTo>
                <a:lnTo>
                  <a:pt x="26521" y="3411"/>
                </a:lnTo>
                <a:lnTo>
                  <a:pt x="43434" y="0"/>
                </a:lnTo>
                <a:lnTo>
                  <a:pt x="737362" y="0"/>
                </a:lnTo>
                <a:lnTo>
                  <a:pt x="754274" y="3411"/>
                </a:lnTo>
                <a:lnTo>
                  <a:pt x="768080" y="12715"/>
                </a:lnTo>
                <a:lnTo>
                  <a:pt x="777384" y="26521"/>
                </a:lnTo>
                <a:lnTo>
                  <a:pt x="780796" y="43434"/>
                </a:lnTo>
                <a:lnTo>
                  <a:pt x="780796" y="217424"/>
                </a:lnTo>
                <a:lnTo>
                  <a:pt x="777384" y="234336"/>
                </a:lnTo>
                <a:lnTo>
                  <a:pt x="768080" y="248142"/>
                </a:lnTo>
                <a:lnTo>
                  <a:pt x="754274" y="257446"/>
                </a:lnTo>
                <a:lnTo>
                  <a:pt x="737362" y="260858"/>
                </a:lnTo>
                <a:lnTo>
                  <a:pt x="43434" y="260858"/>
                </a:lnTo>
                <a:lnTo>
                  <a:pt x="26521" y="257446"/>
                </a:lnTo>
                <a:lnTo>
                  <a:pt x="12715" y="248142"/>
                </a:lnTo>
                <a:lnTo>
                  <a:pt x="3411" y="234336"/>
                </a:lnTo>
                <a:lnTo>
                  <a:pt x="0" y="217424"/>
                </a:lnTo>
                <a:lnTo>
                  <a:pt x="0" y="43434"/>
                </a:lnTo>
                <a:close/>
              </a:path>
            </a:pathLst>
          </a:custGeom>
          <a:ln w="19050">
            <a:solidFill>
              <a:srgbClr val="4EA72D"/>
            </a:solidFill>
          </a:ln>
        </p:spPr>
        <p:txBody>
          <a:bodyPr wrap="square" lIns="0" tIns="0" rIns="0" bIns="0" rtlCol="0"/>
          <a:lstStyle/>
          <a:p>
            <a:endParaRPr sz="1350"/>
          </a:p>
        </p:txBody>
      </p:sp>
      <p:sp>
        <p:nvSpPr>
          <p:cNvPr id="11" name="object 11"/>
          <p:cNvSpPr txBox="1"/>
          <p:nvPr/>
        </p:nvSpPr>
        <p:spPr>
          <a:xfrm>
            <a:off x="8395268" y="2557388"/>
            <a:ext cx="188168" cy="172646"/>
          </a:xfrm>
          <a:prstGeom prst="rect">
            <a:avLst/>
          </a:prstGeom>
        </p:spPr>
        <p:txBody>
          <a:bodyPr vert="horz" wrap="square" lIns="0" tIns="10956" rIns="0" bIns="0" rtlCol="0">
            <a:spAutoFit/>
          </a:bodyPr>
          <a:lstStyle/>
          <a:p>
            <a:pPr marL="9528">
              <a:spcBef>
                <a:spcPts val="86"/>
              </a:spcBef>
            </a:pPr>
            <a:r>
              <a:rPr sz="1050" spc="41" dirty="0">
                <a:latin typeface="Trebuchet MS"/>
                <a:cs typeface="Trebuchet MS"/>
              </a:rPr>
              <a:t>No</a:t>
            </a:r>
            <a:endParaRPr sz="1050">
              <a:latin typeface="Trebuchet MS"/>
              <a:cs typeface="Trebuchet MS"/>
            </a:endParaRPr>
          </a:p>
        </p:txBody>
      </p:sp>
      <p:grpSp>
        <p:nvGrpSpPr>
          <p:cNvPr id="12" name="object 12"/>
          <p:cNvGrpSpPr/>
          <p:nvPr/>
        </p:nvGrpSpPr>
        <p:grpSpPr>
          <a:xfrm>
            <a:off x="4314552" y="2262933"/>
            <a:ext cx="2863008" cy="1580609"/>
            <a:chOff x="2578354" y="1874647"/>
            <a:chExt cx="3816350" cy="2106930"/>
          </a:xfrm>
        </p:grpSpPr>
        <p:pic>
          <p:nvPicPr>
            <p:cNvPr id="13" name="object 13"/>
            <p:cNvPicPr/>
            <p:nvPr/>
          </p:nvPicPr>
          <p:blipFill>
            <a:blip r:embed="rId2" cstate="print"/>
            <a:stretch>
              <a:fillRect/>
            </a:stretch>
          </p:blipFill>
          <p:spPr>
            <a:xfrm>
              <a:off x="3091053" y="2580513"/>
              <a:ext cx="76200" cy="159003"/>
            </a:xfrm>
            <a:prstGeom prst="rect">
              <a:avLst/>
            </a:prstGeom>
          </p:spPr>
        </p:pic>
        <p:sp>
          <p:nvSpPr>
            <p:cNvPr id="14" name="object 14"/>
            <p:cNvSpPr/>
            <p:nvPr/>
          </p:nvSpPr>
          <p:spPr>
            <a:xfrm>
              <a:off x="3091053" y="1874647"/>
              <a:ext cx="76200" cy="285750"/>
            </a:xfrm>
            <a:custGeom>
              <a:avLst/>
              <a:gdLst/>
              <a:ahLst/>
              <a:cxnLst/>
              <a:rect l="l" t="t" r="r" b="b"/>
              <a:pathLst>
                <a:path w="76200" h="285750">
                  <a:moveTo>
                    <a:pt x="28575" y="209423"/>
                  </a:moveTo>
                  <a:lnTo>
                    <a:pt x="0" y="209423"/>
                  </a:lnTo>
                  <a:lnTo>
                    <a:pt x="38100" y="285623"/>
                  </a:lnTo>
                  <a:lnTo>
                    <a:pt x="69850" y="222123"/>
                  </a:lnTo>
                  <a:lnTo>
                    <a:pt x="28575" y="222123"/>
                  </a:lnTo>
                  <a:lnTo>
                    <a:pt x="28575" y="209423"/>
                  </a:lnTo>
                  <a:close/>
                </a:path>
                <a:path w="76200" h="285750">
                  <a:moveTo>
                    <a:pt x="47625" y="0"/>
                  </a:moveTo>
                  <a:lnTo>
                    <a:pt x="28575" y="0"/>
                  </a:lnTo>
                  <a:lnTo>
                    <a:pt x="28575" y="222123"/>
                  </a:lnTo>
                  <a:lnTo>
                    <a:pt x="47625" y="222123"/>
                  </a:lnTo>
                  <a:lnTo>
                    <a:pt x="47625" y="0"/>
                  </a:lnTo>
                  <a:close/>
                </a:path>
                <a:path w="76200" h="285750">
                  <a:moveTo>
                    <a:pt x="76200" y="209423"/>
                  </a:moveTo>
                  <a:lnTo>
                    <a:pt x="47625" y="209423"/>
                  </a:lnTo>
                  <a:lnTo>
                    <a:pt x="47625" y="222123"/>
                  </a:lnTo>
                  <a:lnTo>
                    <a:pt x="69850" y="222123"/>
                  </a:lnTo>
                  <a:lnTo>
                    <a:pt x="76200" y="209423"/>
                  </a:lnTo>
                  <a:close/>
                </a:path>
              </a:pathLst>
            </a:custGeom>
            <a:solidFill>
              <a:srgbClr val="155F82"/>
            </a:solidFill>
          </p:spPr>
          <p:txBody>
            <a:bodyPr wrap="square" lIns="0" tIns="0" rIns="0" bIns="0" rtlCol="0"/>
            <a:lstStyle/>
            <a:p>
              <a:endParaRPr sz="1350"/>
            </a:p>
          </p:txBody>
        </p:sp>
        <p:sp>
          <p:nvSpPr>
            <p:cNvPr id="15" name="object 15"/>
            <p:cNvSpPr/>
            <p:nvPr/>
          </p:nvSpPr>
          <p:spPr>
            <a:xfrm>
              <a:off x="2762758" y="3240786"/>
              <a:ext cx="3622040" cy="0"/>
            </a:xfrm>
            <a:custGeom>
              <a:avLst/>
              <a:gdLst/>
              <a:ahLst/>
              <a:cxnLst/>
              <a:rect l="l" t="t" r="r" b="b"/>
              <a:pathLst>
                <a:path w="3622040">
                  <a:moveTo>
                    <a:pt x="0" y="0"/>
                  </a:moveTo>
                  <a:lnTo>
                    <a:pt x="3622040" y="0"/>
                  </a:lnTo>
                </a:path>
              </a:pathLst>
            </a:custGeom>
            <a:ln w="19050">
              <a:solidFill>
                <a:srgbClr val="155F82"/>
              </a:solidFill>
            </a:ln>
          </p:spPr>
          <p:txBody>
            <a:bodyPr wrap="square" lIns="0" tIns="0" rIns="0" bIns="0" rtlCol="0"/>
            <a:lstStyle/>
            <a:p>
              <a:endParaRPr sz="1350"/>
            </a:p>
          </p:txBody>
        </p:sp>
        <p:sp>
          <p:nvSpPr>
            <p:cNvPr id="16" name="object 16"/>
            <p:cNvSpPr/>
            <p:nvPr/>
          </p:nvSpPr>
          <p:spPr>
            <a:xfrm>
              <a:off x="2730246" y="3235325"/>
              <a:ext cx="76200" cy="372110"/>
            </a:xfrm>
            <a:custGeom>
              <a:avLst/>
              <a:gdLst/>
              <a:ahLst/>
              <a:cxnLst/>
              <a:rect l="l" t="t" r="r" b="b"/>
              <a:pathLst>
                <a:path w="76200" h="372110">
                  <a:moveTo>
                    <a:pt x="28575" y="295655"/>
                  </a:moveTo>
                  <a:lnTo>
                    <a:pt x="0" y="295655"/>
                  </a:lnTo>
                  <a:lnTo>
                    <a:pt x="38100" y="371856"/>
                  </a:lnTo>
                  <a:lnTo>
                    <a:pt x="69850" y="308355"/>
                  </a:lnTo>
                  <a:lnTo>
                    <a:pt x="28575" y="308355"/>
                  </a:lnTo>
                  <a:lnTo>
                    <a:pt x="28575" y="295655"/>
                  </a:lnTo>
                  <a:close/>
                </a:path>
                <a:path w="76200" h="372110">
                  <a:moveTo>
                    <a:pt x="47625" y="0"/>
                  </a:moveTo>
                  <a:lnTo>
                    <a:pt x="28575" y="0"/>
                  </a:lnTo>
                  <a:lnTo>
                    <a:pt x="28575" y="308355"/>
                  </a:lnTo>
                  <a:lnTo>
                    <a:pt x="47625" y="308355"/>
                  </a:lnTo>
                  <a:lnTo>
                    <a:pt x="47625" y="0"/>
                  </a:lnTo>
                  <a:close/>
                </a:path>
                <a:path w="76200" h="372110">
                  <a:moveTo>
                    <a:pt x="76200" y="295655"/>
                  </a:moveTo>
                  <a:lnTo>
                    <a:pt x="47625" y="295655"/>
                  </a:lnTo>
                  <a:lnTo>
                    <a:pt x="47625" y="308355"/>
                  </a:lnTo>
                  <a:lnTo>
                    <a:pt x="69850" y="308355"/>
                  </a:lnTo>
                  <a:lnTo>
                    <a:pt x="76200" y="295655"/>
                  </a:lnTo>
                  <a:close/>
                </a:path>
              </a:pathLst>
            </a:custGeom>
            <a:solidFill>
              <a:srgbClr val="155F82"/>
            </a:solidFill>
          </p:spPr>
          <p:txBody>
            <a:bodyPr wrap="square" lIns="0" tIns="0" rIns="0" bIns="0" rtlCol="0"/>
            <a:lstStyle/>
            <a:p>
              <a:endParaRPr sz="1350"/>
            </a:p>
          </p:txBody>
        </p:sp>
        <p:pic>
          <p:nvPicPr>
            <p:cNvPr id="17" name="object 17"/>
            <p:cNvPicPr/>
            <p:nvPr/>
          </p:nvPicPr>
          <p:blipFill>
            <a:blip r:embed="rId3" cstate="print"/>
            <a:stretch>
              <a:fillRect/>
            </a:stretch>
          </p:blipFill>
          <p:spPr>
            <a:xfrm>
              <a:off x="4393946" y="3032252"/>
              <a:ext cx="76200" cy="194818"/>
            </a:xfrm>
            <a:prstGeom prst="rect">
              <a:avLst/>
            </a:prstGeom>
          </p:spPr>
        </p:pic>
        <p:sp>
          <p:nvSpPr>
            <p:cNvPr id="18" name="object 18"/>
            <p:cNvSpPr/>
            <p:nvPr/>
          </p:nvSpPr>
          <p:spPr>
            <a:xfrm>
              <a:off x="2587879" y="3599688"/>
              <a:ext cx="901065" cy="372110"/>
            </a:xfrm>
            <a:custGeom>
              <a:avLst/>
              <a:gdLst/>
              <a:ahLst/>
              <a:cxnLst/>
              <a:rect l="l" t="t" r="r" b="b"/>
              <a:pathLst>
                <a:path w="901064" h="372110">
                  <a:moveTo>
                    <a:pt x="0" y="61975"/>
                  </a:moveTo>
                  <a:lnTo>
                    <a:pt x="4879" y="37826"/>
                  </a:lnTo>
                  <a:lnTo>
                    <a:pt x="18176" y="18129"/>
                  </a:lnTo>
                  <a:lnTo>
                    <a:pt x="37879" y="4861"/>
                  </a:lnTo>
                  <a:lnTo>
                    <a:pt x="61975" y="0"/>
                  </a:lnTo>
                  <a:lnTo>
                    <a:pt x="838707" y="0"/>
                  </a:lnTo>
                  <a:lnTo>
                    <a:pt x="862857" y="4861"/>
                  </a:lnTo>
                  <a:lnTo>
                    <a:pt x="882554" y="18129"/>
                  </a:lnTo>
                  <a:lnTo>
                    <a:pt x="895822" y="37826"/>
                  </a:lnTo>
                  <a:lnTo>
                    <a:pt x="900683" y="61975"/>
                  </a:lnTo>
                  <a:lnTo>
                    <a:pt x="900683" y="309880"/>
                  </a:lnTo>
                  <a:lnTo>
                    <a:pt x="895822" y="333976"/>
                  </a:lnTo>
                  <a:lnTo>
                    <a:pt x="882554" y="353679"/>
                  </a:lnTo>
                  <a:lnTo>
                    <a:pt x="862857" y="366976"/>
                  </a:lnTo>
                  <a:lnTo>
                    <a:pt x="838707" y="371856"/>
                  </a:lnTo>
                  <a:lnTo>
                    <a:pt x="61975" y="371856"/>
                  </a:lnTo>
                  <a:lnTo>
                    <a:pt x="37879" y="366976"/>
                  </a:lnTo>
                  <a:lnTo>
                    <a:pt x="18176" y="353679"/>
                  </a:lnTo>
                  <a:lnTo>
                    <a:pt x="4879" y="333976"/>
                  </a:lnTo>
                  <a:lnTo>
                    <a:pt x="0" y="309880"/>
                  </a:lnTo>
                  <a:lnTo>
                    <a:pt x="0" y="61975"/>
                  </a:lnTo>
                  <a:close/>
                </a:path>
              </a:pathLst>
            </a:custGeom>
            <a:ln w="19050">
              <a:solidFill>
                <a:srgbClr val="4EA72D"/>
              </a:solidFill>
            </a:ln>
          </p:spPr>
          <p:txBody>
            <a:bodyPr wrap="square" lIns="0" tIns="0" rIns="0" bIns="0" rtlCol="0"/>
            <a:lstStyle/>
            <a:p>
              <a:endParaRPr sz="1350"/>
            </a:p>
          </p:txBody>
        </p:sp>
      </p:grpSp>
      <p:sp>
        <p:nvSpPr>
          <p:cNvPr id="19" name="object 19"/>
          <p:cNvSpPr txBox="1"/>
          <p:nvPr/>
        </p:nvSpPr>
        <p:spPr>
          <a:xfrm>
            <a:off x="4565221" y="3596208"/>
            <a:ext cx="188168" cy="172646"/>
          </a:xfrm>
          <a:prstGeom prst="rect">
            <a:avLst/>
          </a:prstGeom>
        </p:spPr>
        <p:txBody>
          <a:bodyPr vert="horz" wrap="square" lIns="0" tIns="10956" rIns="0" bIns="0" rtlCol="0">
            <a:spAutoFit/>
          </a:bodyPr>
          <a:lstStyle/>
          <a:p>
            <a:pPr marL="9528">
              <a:spcBef>
                <a:spcPts val="86"/>
              </a:spcBef>
            </a:pPr>
            <a:r>
              <a:rPr sz="1050" spc="45" dirty="0">
                <a:latin typeface="Trebuchet MS"/>
                <a:cs typeface="Trebuchet MS"/>
              </a:rPr>
              <a:t>No</a:t>
            </a:r>
            <a:endParaRPr sz="1050">
              <a:latin typeface="Trebuchet MS"/>
              <a:cs typeface="Trebuchet MS"/>
            </a:endParaRPr>
          </a:p>
        </p:txBody>
      </p:sp>
      <p:grpSp>
        <p:nvGrpSpPr>
          <p:cNvPr id="20" name="object 20"/>
          <p:cNvGrpSpPr/>
          <p:nvPr/>
        </p:nvGrpSpPr>
        <p:grpSpPr>
          <a:xfrm>
            <a:off x="8187379" y="2756743"/>
            <a:ext cx="843658" cy="945603"/>
            <a:chOff x="7740777" y="2532888"/>
            <a:chExt cx="1124585" cy="1260475"/>
          </a:xfrm>
        </p:grpSpPr>
        <p:sp>
          <p:nvSpPr>
            <p:cNvPr id="21" name="object 21"/>
            <p:cNvSpPr/>
            <p:nvPr/>
          </p:nvSpPr>
          <p:spPr>
            <a:xfrm>
              <a:off x="8145399" y="2532888"/>
              <a:ext cx="76200" cy="313055"/>
            </a:xfrm>
            <a:custGeom>
              <a:avLst/>
              <a:gdLst/>
              <a:ahLst/>
              <a:cxnLst/>
              <a:rect l="l" t="t" r="r" b="b"/>
              <a:pathLst>
                <a:path w="76200" h="313055">
                  <a:moveTo>
                    <a:pt x="28575" y="236474"/>
                  </a:moveTo>
                  <a:lnTo>
                    <a:pt x="0" y="236474"/>
                  </a:lnTo>
                  <a:lnTo>
                    <a:pt x="38100" y="312674"/>
                  </a:lnTo>
                  <a:lnTo>
                    <a:pt x="69850" y="249174"/>
                  </a:lnTo>
                  <a:lnTo>
                    <a:pt x="28575" y="249174"/>
                  </a:lnTo>
                  <a:lnTo>
                    <a:pt x="28575" y="236474"/>
                  </a:lnTo>
                  <a:close/>
                </a:path>
                <a:path w="76200" h="313055">
                  <a:moveTo>
                    <a:pt x="47625" y="0"/>
                  </a:moveTo>
                  <a:lnTo>
                    <a:pt x="28575" y="0"/>
                  </a:lnTo>
                  <a:lnTo>
                    <a:pt x="28575" y="249174"/>
                  </a:lnTo>
                  <a:lnTo>
                    <a:pt x="47625" y="249174"/>
                  </a:lnTo>
                  <a:lnTo>
                    <a:pt x="47625" y="0"/>
                  </a:lnTo>
                  <a:close/>
                </a:path>
                <a:path w="76200" h="313055">
                  <a:moveTo>
                    <a:pt x="76200" y="236474"/>
                  </a:moveTo>
                  <a:lnTo>
                    <a:pt x="47625" y="236474"/>
                  </a:lnTo>
                  <a:lnTo>
                    <a:pt x="47625" y="249174"/>
                  </a:lnTo>
                  <a:lnTo>
                    <a:pt x="69850" y="249174"/>
                  </a:lnTo>
                  <a:lnTo>
                    <a:pt x="76200" y="236474"/>
                  </a:lnTo>
                  <a:close/>
                </a:path>
              </a:pathLst>
            </a:custGeom>
            <a:solidFill>
              <a:srgbClr val="155F82"/>
            </a:solidFill>
          </p:spPr>
          <p:txBody>
            <a:bodyPr wrap="square" lIns="0" tIns="0" rIns="0" bIns="0" rtlCol="0"/>
            <a:lstStyle/>
            <a:p>
              <a:endParaRPr sz="1350"/>
            </a:p>
          </p:txBody>
        </p:sp>
        <p:sp>
          <p:nvSpPr>
            <p:cNvPr id="22" name="object 22"/>
            <p:cNvSpPr/>
            <p:nvPr/>
          </p:nvSpPr>
          <p:spPr>
            <a:xfrm>
              <a:off x="7750302" y="2889631"/>
              <a:ext cx="1105535" cy="894715"/>
            </a:xfrm>
            <a:custGeom>
              <a:avLst/>
              <a:gdLst/>
              <a:ahLst/>
              <a:cxnLst/>
              <a:rect l="l" t="t" r="r" b="b"/>
              <a:pathLst>
                <a:path w="1105534" h="894714">
                  <a:moveTo>
                    <a:pt x="0" y="149098"/>
                  </a:moveTo>
                  <a:lnTo>
                    <a:pt x="7605" y="101941"/>
                  </a:lnTo>
                  <a:lnTo>
                    <a:pt x="28781" y="61008"/>
                  </a:lnTo>
                  <a:lnTo>
                    <a:pt x="61063" y="28744"/>
                  </a:lnTo>
                  <a:lnTo>
                    <a:pt x="101990" y="7593"/>
                  </a:lnTo>
                  <a:lnTo>
                    <a:pt x="149098" y="0"/>
                  </a:lnTo>
                  <a:lnTo>
                    <a:pt x="956182" y="0"/>
                  </a:lnTo>
                  <a:lnTo>
                    <a:pt x="1003290" y="7593"/>
                  </a:lnTo>
                  <a:lnTo>
                    <a:pt x="1044217" y="28744"/>
                  </a:lnTo>
                  <a:lnTo>
                    <a:pt x="1076499" y="61008"/>
                  </a:lnTo>
                  <a:lnTo>
                    <a:pt x="1097675" y="101941"/>
                  </a:lnTo>
                  <a:lnTo>
                    <a:pt x="1105280" y="149098"/>
                  </a:lnTo>
                  <a:lnTo>
                    <a:pt x="1105280" y="745236"/>
                  </a:lnTo>
                  <a:lnTo>
                    <a:pt x="1097675" y="792330"/>
                  </a:lnTo>
                  <a:lnTo>
                    <a:pt x="1076499" y="833225"/>
                  </a:lnTo>
                  <a:lnTo>
                    <a:pt x="1044217" y="865470"/>
                  </a:lnTo>
                  <a:lnTo>
                    <a:pt x="1003290" y="886614"/>
                  </a:lnTo>
                  <a:lnTo>
                    <a:pt x="956182" y="894207"/>
                  </a:lnTo>
                  <a:lnTo>
                    <a:pt x="149098" y="894207"/>
                  </a:lnTo>
                  <a:lnTo>
                    <a:pt x="101990" y="886614"/>
                  </a:lnTo>
                  <a:lnTo>
                    <a:pt x="61063" y="865470"/>
                  </a:lnTo>
                  <a:lnTo>
                    <a:pt x="28781" y="833225"/>
                  </a:lnTo>
                  <a:lnTo>
                    <a:pt x="7605" y="792330"/>
                  </a:lnTo>
                  <a:lnTo>
                    <a:pt x="0" y="745236"/>
                  </a:lnTo>
                  <a:lnTo>
                    <a:pt x="0" y="149098"/>
                  </a:lnTo>
                  <a:close/>
                </a:path>
              </a:pathLst>
            </a:custGeom>
            <a:ln w="19050">
              <a:solidFill>
                <a:srgbClr val="4EA72D"/>
              </a:solidFill>
            </a:ln>
          </p:spPr>
          <p:txBody>
            <a:bodyPr wrap="square" lIns="0" tIns="0" rIns="0" bIns="0" rtlCol="0"/>
            <a:lstStyle/>
            <a:p>
              <a:endParaRPr sz="1350"/>
            </a:p>
          </p:txBody>
        </p:sp>
      </p:grpSp>
      <p:sp>
        <p:nvSpPr>
          <p:cNvPr id="23" name="object 23"/>
          <p:cNvSpPr/>
          <p:nvPr/>
        </p:nvSpPr>
        <p:spPr>
          <a:xfrm>
            <a:off x="4248338" y="3572959"/>
            <a:ext cx="3380827" cy="1718758"/>
          </a:xfrm>
          <a:custGeom>
            <a:avLst/>
            <a:gdLst/>
            <a:ahLst/>
            <a:cxnLst/>
            <a:rect l="l" t="t" r="r" b="b"/>
            <a:pathLst>
              <a:path w="4506595" h="2291079">
                <a:moveTo>
                  <a:pt x="3663441" y="61975"/>
                </a:moveTo>
                <a:lnTo>
                  <a:pt x="3668303" y="37879"/>
                </a:lnTo>
                <a:lnTo>
                  <a:pt x="3681571" y="18176"/>
                </a:lnTo>
                <a:lnTo>
                  <a:pt x="3701268" y="4879"/>
                </a:lnTo>
                <a:lnTo>
                  <a:pt x="3725418" y="0"/>
                </a:lnTo>
                <a:lnTo>
                  <a:pt x="4444238" y="0"/>
                </a:lnTo>
                <a:lnTo>
                  <a:pt x="4468387" y="4879"/>
                </a:lnTo>
                <a:lnTo>
                  <a:pt x="4488084" y="18176"/>
                </a:lnTo>
                <a:lnTo>
                  <a:pt x="4501352" y="37879"/>
                </a:lnTo>
                <a:lnTo>
                  <a:pt x="4506214" y="61975"/>
                </a:lnTo>
                <a:lnTo>
                  <a:pt x="4506214" y="309879"/>
                </a:lnTo>
                <a:lnTo>
                  <a:pt x="4501352" y="334029"/>
                </a:lnTo>
                <a:lnTo>
                  <a:pt x="4488084" y="353726"/>
                </a:lnTo>
                <a:lnTo>
                  <a:pt x="4468387" y="366994"/>
                </a:lnTo>
                <a:lnTo>
                  <a:pt x="4444238" y="371855"/>
                </a:lnTo>
                <a:lnTo>
                  <a:pt x="3725418" y="371855"/>
                </a:lnTo>
                <a:lnTo>
                  <a:pt x="3701268" y="366994"/>
                </a:lnTo>
                <a:lnTo>
                  <a:pt x="3681571" y="353726"/>
                </a:lnTo>
                <a:lnTo>
                  <a:pt x="3668303" y="334029"/>
                </a:lnTo>
                <a:lnTo>
                  <a:pt x="3663441" y="309879"/>
                </a:lnTo>
                <a:lnTo>
                  <a:pt x="3663441" y="61975"/>
                </a:lnTo>
                <a:close/>
              </a:path>
              <a:path w="4506595" h="2291079">
                <a:moveTo>
                  <a:pt x="0" y="910970"/>
                </a:moveTo>
                <a:lnTo>
                  <a:pt x="6464" y="862914"/>
                </a:lnTo>
                <a:lnTo>
                  <a:pt x="24703" y="819719"/>
                </a:lnTo>
                <a:lnTo>
                  <a:pt x="52990" y="783113"/>
                </a:lnTo>
                <a:lnTo>
                  <a:pt x="89596" y="754826"/>
                </a:lnTo>
                <a:lnTo>
                  <a:pt x="132791" y="736587"/>
                </a:lnTo>
                <a:lnTo>
                  <a:pt x="180848" y="730122"/>
                </a:lnTo>
                <a:lnTo>
                  <a:pt x="904113" y="730122"/>
                </a:lnTo>
                <a:lnTo>
                  <a:pt x="952169" y="736587"/>
                </a:lnTo>
                <a:lnTo>
                  <a:pt x="995364" y="754826"/>
                </a:lnTo>
                <a:lnTo>
                  <a:pt x="1031970" y="783113"/>
                </a:lnTo>
                <a:lnTo>
                  <a:pt x="1060257" y="819719"/>
                </a:lnTo>
                <a:lnTo>
                  <a:pt x="1078496" y="862914"/>
                </a:lnTo>
                <a:lnTo>
                  <a:pt x="1084961" y="910970"/>
                </a:lnTo>
                <a:lnTo>
                  <a:pt x="1084961" y="2110181"/>
                </a:lnTo>
                <a:lnTo>
                  <a:pt x="1078496" y="2158248"/>
                </a:lnTo>
                <a:lnTo>
                  <a:pt x="1060257" y="2201440"/>
                </a:lnTo>
                <a:lnTo>
                  <a:pt x="1031970" y="2238033"/>
                </a:lnTo>
                <a:lnTo>
                  <a:pt x="995364" y="2266305"/>
                </a:lnTo>
                <a:lnTo>
                  <a:pt x="952169" y="2284532"/>
                </a:lnTo>
                <a:lnTo>
                  <a:pt x="904113" y="2290991"/>
                </a:lnTo>
                <a:lnTo>
                  <a:pt x="180848" y="2290991"/>
                </a:lnTo>
                <a:lnTo>
                  <a:pt x="132791" y="2284532"/>
                </a:lnTo>
                <a:lnTo>
                  <a:pt x="89596" y="2266305"/>
                </a:lnTo>
                <a:lnTo>
                  <a:pt x="52990" y="2238033"/>
                </a:lnTo>
                <a:lnTo>
                  <a:pt x="24703" y="2201440"/>
                </a:lnTo>
                <a:lnTo>
                  <a:pt x="6464" y="2158248"/>
                </a:lnTo>
                <a:lnTo>
                  <a:pt x="0" y="2110181"/>
                </a:lnTo>
                <a:lnTo>
                  <a:pt x="0" y="910970"/>
                </a:lnTo>
                <a:close/>
              </a:path>
            </a:pathLst>
          </a:custGeom>
          <a:ln w="19050">
            <a:solidFill>
              <a:srgbClr val="4EA72D"/>
            </a:solidFill>
          </a:ln>
        </p:spPr>
        <p:txBody>
          <a:bodyPr wrap="square" lIns="0" tIns="0" rIns="0" bIns="0" rtlCol="0"/>
          <a:lstStyle/>
          <a:p>
            <a:endParaRPr sz="1350"/>
          </a:p>
        </p:txBody>
      </p:sp>
      <p:sp>
        <p:nvSpPr>
          <p:cNvPr id="24" name="object 24"/>
          <p:cNvSpPr txBox="1"/>
          <p:nvPr/>
        </p:nvSpPr>
        <p:spPr>
          <a:xfrm>
            <a:off x="8313141" y="3015888"/>
            <a:ext cx="594038" cy="661402"/>
          </a:xfrm>
          <a:prstGeom prst="rect">
            <a:avLst/>
          </a:prstGeom>
        </p:spPr>
        <p:txBody>
          <a:bodyPr vert="horz" wrap="square" lIns="0" tIns="8575" rIns="0" bIns="0" rtlCol="0">
            <a:spAutoFit/>
          </a:bodyPr>
          <a:lstStyle/>
          <a:p>
            <a:pPr marL="9528" marR="3811" indent="-1429" algn="ctr">
              <a:lnSpc>
                <a:spcPct val="101499"/>
              </a:lnSpc>
              <a:spcBef>
                <a:spcPts val="68"/>
              </a:spcBef>
            </a:pPr>
            <a:r>
              <a:rPr sz="1050" spc="4" dirty="0">
                <a:latin typeface="Trebuchet MS"/>
                <a:cs typeface="Trebuchet MS"/>
              </a:rPr>
              <a:t>Expense </a:t>
            </a:r>
            <a:r>
              <a:rPr sz="1050" spc="8" dirty="0">
                <a:latin typeface="Trebuchet MS"/>
                <a:cs typeface="Trebuchet MS"/>
              </a:rPr>
              <a:t> </a:t>
            </a:r>
            <a:r>
              <a:rPr sz="1050" spc="4" dirty="0">
                <a:latin typeface="Trebuchet MS"/>
                <a:cs typeface="Trebuchet MS"/>
              </a:rPr>
              <a:t>A</a:t>
            </a:r>
            <a:r>
              <a:rPr sz="1050" spc="-38" dirty="0">
                <a:latin typeface="Trebuchet MS"/>
                <a:cs typeface="Trebuchet MS"/>
              </a:rPr>
              <a:t>l</a:t>
            </a:r>
            <a:r>
              <a:rPr sz="1050" spc="-30" dirty="0">
                <a:latin typeface="Trebuchet MS"/>
                <a:cs typeface="Trebuchet MS"/>
              </a:rPr>
              <a:t>l</a:t>
            </a:r>
            <a:r>
              <a:rPr sz="1050" spc="11" dirty="0">
                <a:latin typeface="Trebuchet MS"/>
                <a:cs typeface="Trebuchet MS"/>
              </a:rPr>
              <a:t>o</a:t>
            </a:r>
            <a:r>
              <a:rPr sz="1050" spc="-8" dirty="0">
                <a:latin typeface="Trebuchet MS"/>
                <a:cs typeface="Trebuchet MS"/>
              </a:rPr>
              <a:t>wabl</a:t>
            </a:r>
            <a:r>
              <a:rPr sz="1050" spc="-11" dirty="0">
                <a:latin typeface="Trebuchet MS"/>
                <a:cs typeface="Trebuchet MS"/>
              </a:rPr>
              <a:t>e  </a:t>
            </a:r>
            <a:r>
              <a:rPr sz="1050" spc="-19" dirty="0">
                <a:latin typeface="Trebuchet MS"/>
                <a:cs typeface="Trebuchet MS"/>
              </a:rPr>
              <a:t>in</a:t>
            </a:r>
            <a:r>
              <a:rPr sz="1050" spc="-98" dirty="0">
                <a:latin typeface="Trebuchet MS"/>
                <a:cs typeface="Trebuchet MS"/>
              </a:rPr>
              <a:t> </a:t>
            </a:r>
            <a:r>
              <a:rPr sz="1050" spc="-11" dirty="0">
                <a:latin typeface="Trebuchet MS"/>
                <a:cs typeface="Trebuchet MS"/>
              </a:rPr>
              <a:t>FY  </a:t>
            </a:r>
            <a:r>
              <a:rPr sz="1050" spc="4" dirty="0">
                <a:latin typeface="Trebuchet MS"/>
                <a:cs typeface="Trebuchet MS"/>
              </a:rPr>
              <a:t>2023-24</a:t>
            </a:r>
            <a:endParaRPr sz="1050">
              <a:latin typeface="Trebuchet MS"/>
              <a:cs typeface="Trebuchet MS"/>
            </a:endParaRPr>
          </a:p>
        </p:txBody>
      </p:sp>
      <p:sp>
        <p:nvSpPr>
          <p:cNvPr id="25" name="object 25"/>
          <p:cNvSpPr txBox="1"/>
          <p:nvPr/>
        </p:nvSpPr>
        <p:spPr>
          <a:xfrm>
            <a:off x="4357998" y="4119171"/>
            <a:ext cx="594038" cy="1141148"/>
          </a:xfrm>
          <a:prstGeom prst="rect">
            <a:avLst/>
          </a:prstGeom>
        </p:spPr>
        <p:txBody>
          <a:bodyPr vert="horz" wrap="square" lIns="0" tIns="8575" rIns="0" bIns="0" rtlCol="0">
            <a:spAutoFit/>
          </a:bodyPr>
          <a:lstStyle/>
          <a:p>
            <a:pPr marL="9051" marR="3811" indent="953" algn="ctr">
              <a:lnSpc>
                <a:spcPct val="101499"/>
              </a:lnSpc>
              <a:spcBef>
                <a:spcPts val="68"/>
              </a:spcBef>
            </a:pPr>
            <a:r>
              <a:rPr sz="1050" spc="4" dirty="0">
                <a:latin typeface="Trebuchet MS"/>
                <a:cs typeface="Trebuchet MS"/>
              </a:rPr>
              <a:t>Expense </a:t>
            </a:r>
            <a:r>
              <a:rPr sz="1050" spc="8" dirty="0">
                <a:latin typeface="Trebuchet MS"/>
                <a:cs typeface="Trebuchet MS"/>
              </a:rPr>
              <a:t> </a:t>
            </a:r>
            <a:r>
              <a:rPr sz="1050" spc="4" dirty="0">
                <a:latin typeface="Trebuchet MS"/>
                <a:cs typeface="Trebuchet MS"/>
              </a:rPr>
              <a:t>A</a:t>
            </a:r>
            <a:r>
              <a:rPr sz="1050" spc="-38" dirty="0">
                <a:latin typeface="Trebuchet MS"/>
                <a:cs typeface="Trebuchet MS"/>
              </a:rPr>
              <a:t>l</a:t>
            </a:r>
            <a:r>
              <a:rPr sz="1050" spc="-30" dirty="0">
                <a:latin typeface="Trebuchet MS"/>
                <a:cs typeface="Trebuchet MS"/>
              </a:rPr>
              <a:t>l</a:t>
            </a:r>
            <a:r>
              <a:rPr sz="1050" spc="11" dirty="0">
                <a:latin typeface="Trebuchet MS"/>
                <a:cs typeface="Trebuchet MS"/>
              </a:rPr>
              <a:t>o</a:t>
            </a:r>
            <a:r>
              <a:rPr sz="1050" spc="-8" dirty="0">
                <a:latin typeface="Trebuchet MS"/>
                <a:cs typeface="Trebuchet MS"/>
              </a:rPr>
              <a:t>wabl</a:t>
            </a:r>
            <a:r>
              <a:rPr sz="1050" spc="-11" dirty="0">
                <a:latin typeface="Trebuchet MS"/>
                <a:cs typeface="Trebuchet MS"/>
              </a:rPr>
              <a:t>e  </a:t>
            </a:r>
            <a:r>
              <a:rPr sz="1050" spc="-19" dirty="0">
                <a:latin typeface="Trebuchet MS"/>
                <a:cs typeface="Trebuchet MS"/>
              </a:rPr>
              <a:t>in</a:t>
            </a:r>
            <a:r>
              <a:rPr sz="1050" spc="-98" dirty="0">
                <a:latin typeface="Trebuchet MS"/>
                <a:cs typeface="Trebuchet MS"/>
              </a:rPr>
              <a:t> </a:t>
            </a:r>
            <a:r>
              <a:rPr sz="1050" spc="-26" dirty="0">
                <a:latin typeface="Trebuchet MS"/>
                <a:cs typeface="Trebuchet MS"/>
              </a:rPr>
              <a:t>the  </a:t>
            </a:r>
            <a:r>
              <a:rPr sz="1050" spc="-56" dirty="0">
                <a:latin typeface="Trebuchet MS"/>
                <a:cs typeface="Trebuchet MS"/>
              </a:rPr>
              <a:t>y</a:t>
            </a:r>
            <a:r>
              <a:rPr sz="1050" spc="-19" dirty="0">
                <a:latin typeface="Trebuchet MS"/>
                <a:cs typeface="Trebuchet MS"/>
              </a:rPr>
              <a:t>ear</a:t>
            </a:r>
            <a:r>
              <a:rPr sz="1050" spc="-101" dirty="0">
                <a:latin typeface="Trebuchet MS"/>
                <a:cs typeface="Trebuchet MS"/>
              </a:rPr>
              <a:t> </a:t>
            </a:r>
            <a:r>
              <a:rPr sz="1050" spc="-53" dirty="0">
                <a:latin typeface="Trebuchet MS"/>
                <a:cs typeface="Trebuchet MS"/>
              </a:rPr>
              <a:t>i</a:t>
            </a:r>
            <a:r>
              <a:rPr sz="1050" spc="8" dirty="0">
                <a:latin typeface="Trebuchet MS"/>
                <a:cs typeface="Trebuchet MS"/>
              </a:rPr>
              <a:t>n  </a:t>
            </a:r>
            <a:r>
              <a:rPr sz="1050" spc="-4" dirty="0">
                <a:latin typeface="Trebuchet MS"/>
                <a:cs typeface="Trebuchet MS"/>
              </a:rPr>
              <a:t>which </a:t>
            </a:r>
            <a:r>
              <a:rPr sz="1050" dirty="0">
                <a:latin typeface="Trebuchet MS"/>
                <a:cs typeface="Trebuchet MS"/>
              </a:rPr>
              <a:t> </a:t>
            </a:r>
            <a:r>
              <a:rPr sz="1050" spc="-15" dirty="0">
                <a:latin typeface="Trebuchet MS"/>
                <a:cs typeface="Trebuchet MS"/>
              </a:rPr>
              <a:t>payment </a:t>
            </a:r>
            <a:r>
              <a:rPr sz="1050" spc="-11" dirty="0">
                <a:latin typeface="Trebuchet MS"/>
                <a:cs typeface="Trebuchet MS"/>
              </a:rPr>
              <a:t> </a:t>
            </a:r>
            <a:r>
              <a:rPr sz="1050" spc="23" dirty="0">
                <a:latin typeface="Trebuchet MS"/>
                <a:cs typeface="Trebuchet MS"/>
              </a:rPr>
              <a:t>is</a:t>
            </a:r>
            <a:r>
              <a:rPr sz="1050" spc="-109" dirty="0">
                <a:latin typeface="Trebuchet MS"/>
                <a:cs typeface="Trebuchet MS"/>
              </a:rPr>
              <a:t> </a:t>
            </a:r>
            <a:r>
              <a:rPr sz="1050" spc="34" dirty="0">
                <a:latin typeface="Trebuchet MS"/>
                <a:cs typeface="Trebuchet MS"/>
              </a:rPr>
              <a:t>m</a:t>
            </a:r>
            <a:r>
              <a:rPr sz="1050" spc="-4" dirty="0">
                <a:latin typeface="Trebuchet MS"/>
                <a:cs typeface="Trebuchet MS"/>
              </a:rPr>
              <a:t>ade</a:t>
            </a:r>
            <a:endParaRPr sz="1050">
              <a:latin typeface="Trebuchet MS"/>
              <a:cs typeface="Trebuchet MS"/>
            </a:endParaRPr>
          </a:p>
        </p:txBody>
      </p:sp>
      <p:grpSp>
        <p:nvGrpSpPr>
          <p:cNvPr id="26" name="object 26"/>
          <p:cNvGrpSpPr/>
          <p:nvPr/>
        </p:nvGrpSpPr>
        <p:grpSpPr>
          <a:xfrm>
            <a:off x="4502910" y="3851925"/>
            <a:ext cx="4008211" cy="415398"/>
            <a:chOff x="2829432" y="3992753"/>
            <a:chExt cx="5342890" cy="553720"/>
          </a:xfrm>
        </p:grpSpPr>
        <p:sp>
          <p:nvSpPr>
            <p:cNvPr id="27" name="object 27"/>
            <p:cNvSpPr/>
            <p:nvPr/>
          </p:nvSpPr>
          <p:spPr>
            <a:xfrm>
              <a:off x="2829432" y="3992753"/>
              <a:ext cx="76200" cy="313055"/>
            </a:xfrm>
            <a:custGeom>
              <a:avLst/>
              <a:gdLst/>
              <a:ahLst/>
              <a:cxnLst/>
              <a:rect l="l" t="t" r="r" b="b"/>
              <a:pathLst>
                <a:path w="76200" h="313054">
                  <a:moveTo>
                    <a:pt x="28575" y="236474"/>
                  </a:moveTo>
                  <a:lnTo>
                    <a:pt x="0" y="236474"/>
                  </a:lnTo>
                  <a:lnTo>
                    <a:pt x="38100" y="312674"/>
                  </a:lnTo>
                  <a:lnTo>
                    <a:pt x="69850" y="249174"/>
                  </a:lnTo>
                  <a:lnTo>
                    <a:pt x="28575" y="249174"/>
                  </a:lnTo>
                  <a:lnTo>
                    <a:pt x="28575" y="236474"/>
                  </a:lnTo>
                  <a:close/>
                </a:path>
                <a:path w="76200" h="313054">
                  <a:moveTo>
                    <a:pt x="47625" y="0"/>
                  </a:moveTo>
                  <a:lnTo>
                    <a:pt x="28575" y="0"/>
                  </a:lnTo>
                  <a:lnTo>
                    <a:pt x="28575" y="249174"/>
                  </a:lnTo>
                  <a:lnTo>
                    <a:pt x="47625" y="249174"/>
                  </a:lnTo>
                  <a:lnTo>
                    <a:pt x="47625" y="0"/>
                  </a:lnTo>
                  <a:close/>
                </a:path>
                <a:path w="76200" h="313054">
                  <a:moveTo>
                    <a:pt x="76200" y="236474"/>
                  </a:moveTo>
                  <a:lnTo>
                    <a:pt x="47625" y="236474"/>
                  </a:lnTo>
                  <a:lnTo>
                    <a:pt x="47625" y="249174"/>
                  </a:lnTo>
                  <a:lnTo>
                    <a:pt x="69850" y="249174"/>
                  </a:lnTo>
                  <a:lnTo>
                    <a:pt x="76200" y="236474"/>
                  </a:lnTo>
                  <a:close/>
                </a:path>
              </a:pathLst>
            </a:custGeom>
            <a:solidFill>
              <a:srgbClr val="155F82"/>
            </a:solidFill>
          </p:spPr>
          <p:txBody>
            <a:bodyPr wrap="square" lIns="0" tIns="0" rIns="0" bIns="0" rtlCol="0"/>
            <a:lstStyle/>
            <a:p>
              <a:endParaRPr sz="1350"/>
            </a:p>
          </p:txBody>
        </p:sp>
        <p:sp>
          <p:nvSpPr>
            <p:cNvPr id="28" name="object 28"/>
            <p:cNvSpPr/>
            <p:nvPr/>
          </p:nvSpPr>
          <p:spPr>
            <a:xfrm>
              <a:off x="5009006" y="4536948"/>
              <a:ext cx="3154045" cy="0"/>
            </a:xfrm>
            <a:custGeom>
              <a:avLst/>
              <a:gdLst/>
              <a:ahLst/>
              <a:cxnLst/>
              <a:rect l="l" t="t" r="r" b="b"/>
              <a:pathLst>
                <a:path w="3154045">
                  <a:moveTo>
                    <a:pt x="0" y="0"/>
                  </a:moveTo>
                  <a:lnTo>
                    <a:pt x="3153791" y="0"/>
                  </a:lnTo>
                </a:path>
              </a:pathLst>
            </a:custGeom>
            <a:ln w="19050">
              <a:solidFill>
                <a:srgbClr val="155F82"/>
              </a:solidFill>
            </a:ln>
          </p:spPr>
          <p:txBody>
            <a:bodyPr wrap="square" lIns="0" tIns="0" rIns="0" bIns="0" rtlCol="0"/>
            <a:lstStyle/>
            <a:p>
              <a:endParaRPr sz="1350"/>
            </a:p>
          </p:txBody>
        </p:sp>
        <p:pic>
          <p:nvPicPr>
            <p:cNvPr id="29" name="object 29"/>
            <p:cNvPicPr/>
            <p:nvPr/>
          </p:nvPicPr>
          <p:blipFill>
            <a:blip r:embed="rId3" cstate="print"/>
            <a:stretch>
              <a:fillRect/>
            </a:stretch>
          </p:blipFill>
          <p:spPr>
            <a:xfrm>
              <a:off x="6547866" y="3992753"/>
              <a:ext cx="76200" cy="194818"/>
            </a:xfrm>
            <a:prstGeom prst="rect">
              <a:avLst/>
            </a:prstGeom>
          </p:spPr>
        </p:pic>
      </p:grpSp>
      <p:sp>
        <p:nvSpPr>
          <p:cNvPr id="30" name="object 30"/>
          <p:cNvSpPr txBox="1"/>
          <p:nvPr/>
        </p:nvSpPr>
        <p:spPr>
          <a:xfrm>
            <a:off x="6795985" y="3611795"/>
            <a:ext cx="1069460" cy="533001"/>
          </a:xfrm>
          <a:prstGeom prst="rect">
            <a:avLst/>
          </a:prstGeom>
        </p:spPr>
        <p:txBody>
          <a:bodyPr vert="horz" wrap="square" lIns="0" tIns="10956" rIns="0" bIns="0" rtlCol="0">
            <a:spAutoFit/>
          </a:bodyPr>
          <a:lstStyle/>
          <a:p>
            <a:pPr marR="28583" algn="ctr">
              <a:spcBef>
                <a:spcPts val="86"/>
              </a:spcBef>
            </a:pPr>
            <a:r>
              <a:rPr sz="1050" spc="-8" dirty="0">
                <a:latin typeface="Trebuchet MS"/>
                <a:cs typeface="Trebuchet MS"/>
              </a:rPr>
              <a:t>Yes</a:t>
            </a:r>
            <a:endParaRPr sz="1050">
              <a:latin typeface="Trebuchet MS"/>
              <a:cs typeface="Trebuchet MS"/>
            </a:endParaRPr>
          </a:p>
          <a:p>
            <a:pPr algn="ctr">
              <a:spcBef>
                <a:spcPts val="1103"/>
              </a:spcBef>
            </a:pPr>
            <a:r>
              <a:rPr sz="1425" spc="-8" dirty="0">
                <a:latin typeface="Trebuchet MS"/>
                <a:cs typeface="Trebuchet MS"/>
              </a:rPr>
              <a:t>Reg</a:t>
            </a:r>
            <a:r>
              <a:rPr sz="1425" spc="19" dirty="0">
                <a:latin typeface="Trebuchet MS"/>
                <a:cs typeface="Trebuchet MS"/>
              </a:rPr>
              <a:t>is</a:t>
            </a:r>
            <a:r>
              <a:rPr sz="1425" spc="-120" dirty="0">
                <a:latin typeface="Trebuchet MS"/>
                <a:cs typeface="Trebuchet MS"/>
              </a:rPr>
              <a:t>t</a:t>
            </a:r>
            <a:r>
              <a:rPr sz="1425" spc="-64" dirty="0">
                <a:latin typeface="Trebuchet MS"/>
                <a:cs typeface="Trebuchet MS"/>
              </a:rPr>
              <a:t>er</a:t>
            </a:r>
            <a:r>
              <a:rPr sz="1425" spc="-15" dirty="0">
                <a:latin typeface="Trebuchet MS"/>
                <a:cs typeface="Trebuchet MS"/>
              </a:rPr>
              <a:t>ed</a:t>
            </a:r>
            <a:r>
              <a:rPr sz="1425" spc="-143" dirty="0">
                <a:latin typeface="Trebuchet MS"/>
                <a:cs typeface="Trebuchet MS"/>
              </a:rPr>
              <a:t> </a:t>
            </a:r>
            <a:r>
              <a:rPr sz="1425" spc="56" dirty="0">
                <a:latin typeface="Trebuchet MS"/>
                <a:cs typeface="Trebuchet MS"/>
              </a:rPr>
              <a:t>as</a:t>
            </a:r>
            <a:endParaRPr sz="1425">
              <a:latin typeface="Trebuchet MS"/>
              <a:cs typeface="Trebuchet MS"/>
            </a:endParaRPr>
          </a:p>
        </p:txBody>
      </p:sp>
      <p:grpSp>
        <p:nvGrpSpPr>
          <p:cNvPr id="31" name="object 31"/>
          <p:cNvGrpSpPr/>
          <p:nvPr/>
        </p:nvGrpSpPr>
        <p:grpSpPr>
          <a:xfrm>
            <a:off x="5804366" y="4104595"/>
            <a:ext cx="1537259" cy="545925"/>
            <a:chOff x="4564253" y="4329557"/>
            <a:chExt cx="2049145" cy="727710"/>
          </a:xfrm>
        </p:grpSpPr>
        <p:pic>
          <p:nvPicPr>
            <p:cNvPr id="32" name="object 32"/>
            <p:cNvPicPr/>
            <p:nvPr/>
          </p:nvPicPr>
          <p:blipFill>
            <a:blip r:embed="rId3" cstate="print"/>
            <a:stretch>
              <a:fillRect/>
            </a:stretch>
          </p:blipFill>
          <p:spPr>
            <a:xfrm>
              <a:off x="6536817" y="4329557"/>
              <a:ext cx="76200" cy="194818"/>
            </a:xfrm>
            <a:prstGeom prst="rect">
              <a:avLst/>
            </a:prstGeom>
          </p:spPr>
        </p:pic>
        <p:sp>
          <p:nvSpPr>
            <p:cNvPr id="33" name="object 33"/>
            <p:cNvSpPr/>
            <p:nvPr/>
          </p:nvSpPr>
          <p:spPr>
            <a:xfrm>
              <a:off x="4573778" y="4739640"/>
              <a:ext cx="852805" cy="308610"/>
            </a:xfrm>
            <a:custGeom>
              <a:avLst/>
              <a:gdLst/>
              <a:ahLst/>
              <a:cxnLst/>
              <a:rect l="l" t="t" r="r" b="b"/>
              <a:pathLst>
                <a:path w="852804" h="308610">
                  <a:moveTo>
                    <a:pt x="0" y="51308"/>
                  </a:moveTo>
                  <a:lnTo>
                    <a:pt x="4054" y="31343"/>
                  </a:lnTo>
                  <a:lnTo>
                    <a:pt x="15097" y="15033"/>
                  </a:lnTo>
                  <a:lnTo>
                    <a:pt x="31450" y="4034"/>
                  </a:lnTo>
                  <a:lnTo>
                    <a:pt x="51435" y="0"/>
                  </a:lnTo>
                  <a:lnTo>
                    <a:pt x="801243" y="0"/>
                  </a:lnTo>
                  <a:lnTo>
                    <a:pt x="821207" y="4034"/>
                  </a:lnTo>
                  <a:lnTo>
                    <a:pt x="837517" y="15033"/>
                  </a:lnTo>
                  <a:lnTo>
                    <a:pt x="848516" y="31343"/>
                  </a:lnTo>
                  <a:lnTo>
                    <a:pt x="852551" y="51308"/>
                  </a:lnTo>
                  <a:lnTo>
                    <a:pt x="852551" y="256667"/>
                  </a:lnTo>
                  <a:lnTo>
                    <a:pt x="848516" y="276705"/>
                  </a:lnTo>
                  <a:lnTo>
                    <a:pt x="837517" y="293052"/>
                  </a:lnTo>
                  <a:lnTo>
                    <a:pt x="821207" y="304065"/>
                  </a:lnTo>
                  <a:lnTo>
                    <a:pt x="801243" y="308102"/>
                  </a:lnTo>
                  <a:lnTo>
                    <a:pt x="51435" y="308102"/>
                  </a:lnTo>
                  <a:lnTo>
                    <a:pt x="31450" y="304065"/>
                  </a:lnTo>
                  <a:lnTo>
                    <a:pt x="15097" y="293052"/>
                  </a:lnTo>
                  <a:lnTo>
                    <a:pt x="4054" y="276705"/>
                  </a:lnTo>
                  <a:lnTo>
                    <a:pt x="0" y="256667"/>
                  </a:lnTo>
                  <a:lnTo>
                    <a:pt x="0" y="51308"/>
                  </a:lnTo>
                  <a:close/>
                </a:path>
              </a:pathLst>
            </a:custGeom>
            <a:ln w="19050">
              <a:solidFill>
                <a:srgbClr val="4EA72D"/>
              </a:solidFill>
            </a:ln>
          </p:spPr>
          <p:txBody>
            <a:bodyPr wrap="square" lIns="0" tIns="0" rIns="0" bIns="0" rtlCol="0"/>
            <a:lstStyle/>
            <a:p>
              <a:endParaRPr sz="1350"/>
            </a:p>
          </p:txBody>
        </p:sp>
      </p:grpSp>
      <p:sp>
        <p:nvSpPr>
          <p:cNvPr id="34" name="object 34"/>
          <p:cNvSpPr txBox="1"/>
          <p:nvPr/>
        </p:nvSpPr>
        <p:spPr>
          <a:xfrm>
            <a:off x="5941275" y="4427671"/>
            <a:ext cx="381099" cy="172646"/>
          </a:xfrm>
          <a:prstGeom prst="rect">
            <a:avLst/>
          </a:prstGeom>
        </p:spPr>
        <p:txBody>
          <a:bodyPr vert="horz" wrap="square" lIns="0" tIns="10956" rIns="0" bIns="0" rtlCol="0">
            <a:spAutoFit/>
          </a:bodyPr>
          <a:lstStyle/>
          <a:p>
            <a:pPr marL="9528">
              <a:spcBef>
                <a:spcPts val="86"/>
              </a:spcBef>
            </a:pPr>
            <a:r>
              <a:rPr sz="1050" spc="-158" dirty="0">
                <a:latin typeface="Trebuchet MS"/>
                <a:cs typeface="Trebuchet MS"/>
              </a:rPr>
              <a:t>T</a:t>
            </a:r>
            <a:r>
              <a:rPr sz="1050" spc="-98" dirty="0">
                <a:latin typeface="Trebuchet MS"/>
                <a:cs typeface="Trebuchet MS"/>
              </a:rPr>
              <a:t>r</a:t>
            </a:r>
            <a:r>
              <a:rPr sz="1050" spc="-15" dirty="0">
                <a:latin typeface="Trebuchet MS"/>
                <a:cs typeface="Trebuchet MS"/>
              </a:rPr>
              <a:t>ader</a:t>
            </a:r>
            <a:endParaRPr sz="1050">
              <a:latin typeface="Trebuchet MS"/>
              <a:cs typeface="Trebuchet MS"/>
            </a:endParaRPr>
          </a:p>
        </p:txBody>
      </p:sp>
      <p:grpSp>
        <p:nvGrpSpPr>
          <p:cNvPr id="35" name="object 35"/>
          <p:cNvGrpSpPr/>
          <p:nvPr/>
        </p:nvGrpSpPr>
        <p:grpSpPr>
          <a:xfrm>
            <a:off x="6109435" y="4250746"/>
            <a:ext cx="3008302" cy="545925"/>
            <a:chOff x="4970907" y="4524375"/>
            <a:chExt cx="4010025" cy="727710"/>
          </a:xfrm>
        </p:grpSpPr>
        <p:pic>
          <p:nvPicPr>
            <p:cNvPr id="36" name="object 36"/>
            <p:cNvPicPr/>
            <p:nvPr/>
          </p:nvPicPr>
          <p:blipFill>
            <a:blip r:embed="rId3" cstate="print"/>
            <a:stretch>
              <a:fillRect/>
            </a:stretch>
          </p:blipFill>
          <p:spPr>
            <a:xfrm>
              <a:off x="4970907" y="4524375"/>
              <a:ext cx="76200" cy="194818"/>
            </a:xfrm>
            <a:prstGeom prst="rect">
              <a:avLst/>
            </a:prstGeom>
          </p:spPr>
        </p:pic>
        <p:pic>
          <p:nvPicPr>
            <p:cNvPr id="37" name="object 37"/>
            <p:cNvPicPr/>
            <p:nvPr/>
          </p:nvPicPr>
          <p:blipFill>
            <a:blip r:embed="rId3" cstate="print"/>
            <a:stretch>
              <a:fillRect/>
            </a:stretch>
          </p:blipFill>
          <p:spPr>
            <a:xfrm>
              <a:off x="8124698" y="4524375"/>
              <a:ext cx="76200" cy="194818"/>
            </a:xfrm>
            <a:prstGeom prst="rect">
              <a:avLst/>
            </a:prstGeom>
          </p:spPr>
        </p:pic>
        <p:sp>
          <p:nvSpPr>
            <p:cNvPr id="38" name="object 38"/>
            <p:cNvSpPr/>
            <p:nvPr/>
          </p:nvSpPr>
          <p:spPr>
            <a:xfrm>
              <a:off x="7716647" y="4754752"/>
              <a:ext cx="1254760" cy="487680"/>
            </a:xfrm>
            <a:custGeom>
              <a:avLst/>
              <a:gdLst/>
              <a:ahLst/>
              <a:cxnLst/>
              <a:rect l="l" t="t" r="r" b="b"/>
              <a:pathLst>
                <a:path w="1254759" h="487679">
                  <a:moveTo>
                    <a:pt x="0" y="81280"/>
                  </a:moveTo>
                  <a:lnTo>
                    <a:pt x="6377" y="49666"/>
                  </a:lnTo>
                  <a:lnTo>
                    <a:pt x="23780" y="23828"/>
                  </a:lnTo>
                  <a:lnTo>
                    <a:pt x="49613" y="6395"/>
                  </a:lnTo>
                  <a:lnTo>
                    <a:pt x="81279" y="0"/>
                  </a:lnTo>
                  <a:lnTo>
                    <a:pt x="1173352" y="0"/>
                  </a:lnTo>
                  <a:lnTo>
                    <a:pt x="1204966" y="6395"/>
                  </a:lnTo>
                  <a:lnTo>
                    <a:pt x="1230804" y="23828"/>
                  </a:lnTo>
                  <a:lnTo>
                    <a:pt x="1248237" y="49666"/>
                  </a:lnTo>
                  <a:lnTo>
                    <a:pt x="1254632" y="81280"/>
                  </a:lnTo>
                  <a:lnTo>
                    <a:pt x="1254632" y="406400"/>
                  </a:lnTo>
                  <a:lnTo>
                    <a:pt x="1248237" y="438066"/>
                  </a:lnTo>
                  <a:lnTo>
                    <a:pt x="1230804" y="463899"/>
                  </a:lnTo>
                  <a:lnTo>
                    <a:pt x="1204966" y="481302"/>
                  </a:lnTo>
                  <a:lnTo>
                    <a:pt x="1173352" y="487680"/>
                  </a:lnTo>
                  <a:lnTo>
                    <a:pt x="81279" y="487680"/>
                  </a:lnTo>
                  <a:lnTo>
                    <a:pt x="49613" y="481302"/>
                  </a:lnTo>
                  <a:lnTo>
                    <a:pt x="23780" y="463899"/>
                  </a:lnTo>
                  <a:lnTo>
                    <a:pt x="6377" y="438066"/>
                  </a:lnTo>
                  <a:lnTo>
                    <a:pt x="0" y="406400"/>
                  </a:lnTo>
                  <a:lnTo>
                    <a:pt x="0" y="81280"/>
                  </a:lnTo>
                  <a:close/>
                </a:path>
              </a:pathLst>
            </a:custGeom>
            <a:ln w="19050">
              <a:solidFill>
                <a:srgbClr val="4EA72D"/>
              </a:solidFill>
            </a:ln>
          </p:spPr>
          <p:txBody>
            <a:bodyPr wrap="square" lIns="0" tIns="0" rIns="0" bIns="0" rtlCol="0"/>
            <a:lstStyle/>
            <a:p>
              <a:endParaRPr sz="1350"/>
            </a:p>
          </p:txBody>
        </p:sp>
      </p:grpSp>
      <p:sp>
        <p:nvSpPr>
          <p:cNvPr id="39" name="object 39"/>
          <p:cNvSpPr txBox="1"/>
          <p:nvPr/>
        </p:nvSpPr>
        <p:spPr>
          <a:xfrm>
            <a:off x="8271314" y="4425098"/>
            <a:ext cx="738380" cy="334228"/>
          </a:xfrm>
          <a:prstGeom prst="rect">
            <a:avLst/>
          </a:prstGeom>
        </p:spPr>
        <p:txBody>
          <a:bodyPr vert="horz" wrap="square" lIns="0" tIns="10956" rIns="0" bIns="0" rtlCol="0">
            <a:spAutoFit/>
          </a:bodyPr>
          <a:lstStyle/>
          <a:p>
            <a:pPr algn="ctr">
              <a:spcBef>
                <a:spcPts val="86"/>
              </a:spcBef>
            </a:pPr>
            <a:r>
              <a:rPr sz="1050" spc="-30" dirty="0">
                <a:latin typeface="Trebuchet MS"/>
                <a:cs typeface="Trebuchet MS"/>
              </a:rPr>
              <a:t>Mfg./Service</a:t>
            </a:r>
            <a:endParaRPr sz="1050">
              <a:latin typeface="Trebuchet MS"/>
              <a:cs typeface="Trebuchet MS"/>
            </a:endParaRPr>
          </a:p>
          <a:p>
            <a:pPr marL="476" algn="ctr">
              <a:spcBef>
                <a:spcPts val="19"/>
              </a:spcBef>
            </a:pPr>
            <a:r>
              <a:rPr sz="1050" spc="-26" dirty="0">
                <a:latin typeface="Trebuchet MS"/>
                <a:cs typeface="Trebuchet MS"/>
              </a:rPr>
              <a:t>provider</a:t>
            </a:r>
            <a:endParaRPr sz="1050">
              <a:latin typeface="Trebuchet MS"/>
              <a:cs typeface="Trebuchet MS"/>
            </a:endParaRPr>
          </a:p>
        </p:txBody>
      </p:sp>
      <p:sp>
        <p:nvSpPr>
          <p:cNvPr id="40" name="object 40"/>
          <p:cNvSpPr/>
          <p:nvPr/>
        </p:nvSpPr>
        <p:spPr>
          <a:xfrm>
            <a:off x="5763492" y="4795431"/>
            <a:ext cx="1475807" cy="506862"/>
          </a:xfrm>
          <a:custGeom>
            <a:avLst/>
            <a:gdLst/>
            <a:ahLst/>
            <a:cxnLst/>
            <a:rect l="l" t="t" r="r" b="b"/>
            <a:pathLst>
              <a:path w="1967229" h="675639">
                <a:moveTo>
                  <a:pt x="0" y="112521"/>
                </a:moveTo>
                <a:lnTo>
                  <a:pt x="8850" y="68687"/>
                </a:lnTo>
                <a:lnTo>
                  <a:pt x="32988" y="32924"/>
                </a:lnTo>
                <a:lnTo>
                  <a:pt x="68794" y="8830"/>
                </a:lnTo>
                <a:lnTo>
                  <a:pt x="112649" y="0"/>
                </a:lnTo>
                <a:lnTo>
                  <a:pt x="1854580" y="0"/>
                </a:lnTo>
                <a:lnTo>
                  <a:pt x="1898435" y="8830"/>
                </a:lnTo>
                <a:lnTo>
                  <a:pt x="1934241" y="32924"/>
                </a:lnTo>
                <a:lnTo>
                  <a:pt x="1958379" y="68687"/>
                </a:lnTo>
                <a:lnTo>
                  <a:pt x="1967229" y="112521"/>
                </a:lnTo>
                <a:lnTo>
                  <a:pt x="1967229" y="562787"/>
                </a:lnTo>
                <a:lnTo>
                  <a:pt x="1958379" y="606609"/>
                </a:lnTo>
                <a:lnTo>
                  <a:pt x="1934241" y="642391"/>
                </a:lnTo>
                <a:lnTo>
                  <a:pt x="1898435" y="666515"/>
                </a:lnTo>
                <a:lnTo>
                  <a:pt x="1854580" y="675360"/>
                </a:lnTo>
                <a:lnTo>
                  <a:pt x="112649" y="675360"/>
                </a:lnTo>
                <a:lnTo>
                  <a:pt x="68794" y="666515"/>
                </a:lnTo>
                <a:lnTo>
                  <a:pt x="32988" y="642391"/>
                </a:lnTo>
                <a:lnTo>
                  <a:pt x="8850" y="606609"/>
                </a:lnTo>
                <a:lnTo>
                  <a:pt x="0" y="562787"/>
                </a:lnTo>
                <a:lnTo>
                  <a:pt x="0" y="112521"/>
                </a:lnTo>
                <a:close/>
              </a:path>
            </a:pathLst>
          </a:custGeom>
          <a:ln w="19050">
            <a:solidFill>
              <a:srgbClr val="4EA72D"/>
            </a:solidFill>
          </a:ln>
        </p:spPr>
        <p:txBody>
          <a:bodyPr wrap="square" lIns="0" tIns="0" rIns="0" bIns="0" rtlCol="0"/>
          <a:lstStyle/>
          <a:p>
            <a:endParaRPr sz="1350"/>
          </a:p>
        </p:txBody>
      </p:sp>
      <p:sp>
        <p:nvSpPr>
          <p:cNvPr id="41" name="object 41"/>
          <p:cNvSpPr txBox="1"/>
          <p:nvPr/>
        </p:nvSpPr>
        <p:spPr>
          <a:xfrm>
            <a:off x="5875631" y="4786381"/>
            <a:ext cx="1251435" cy="335030"/>
          </a:xfrm>
          <a:prstGeom prst="rect">
            <a:avLst/>
          </a:prstGeom>
        </p:spPr>
        <p:txBody>
          <a:bodyPr vert="horz" wrap="square" lIns="0" tIns="8575" rIns="0" bIns="0" rtlCol="0">
            <a:spAutoFit/>
          </a:bodyPr>
          <a:lstStyle/>
          <a:p>
            <a:pPr marL="9528" marR="3811" algn="ctr">
              <a:lnSpc>
                <a:spcPct val="101400"/>
              </a:lnSpc>
              <a:spcBef>
                <a:spcPts val="68"/>
              </a:spcBef>
            </a:pPr>
            <a:r>
              <a:rPr sz="1050" spc="26" dirty="0">
                <a:latin typeface="Trebuchet MS"/>
                <a:cs typeface="Trebuchet MS"/>
              </a:rPr>
              <a:t>E</a:t>
            </a:r>
            <a:r>
              <a:rPr sz="1050" spc="-30" dirty="0">
                <a:latin typeface="Trebuchet MS"/>
                <a:cs typeface="Trebuchet MS"/>
              </a:rPr>
              <a:t>xp</a:t>
            </a:r>
            <a:r>
              <a:rPr sz="1050" spc="30" dirty="0">
                <a:latin typeface="Trebuchet MS"/>
                <a:cs typeface="Trebuchet MS"/>
              </a:rPr>
              <a:t>en</a:t>
            </a:r>
            <a:r>
              <a:rPr sz="1050" spc="15" dirty="0">
                <a:latin typeface="Trebuchet MS"/>
                <a:cs typeface="Trebuchet MS"/>
              </a:rPr>
              <a:t>s</a:t>
            </a:r>
            <a:r>
              <a:rPr sz="1050" spc="-15" dirty="0">
                <a:latin typeface="Trebuchet MS"/>
                <a:cs typeface="Trebuchet MS"/>
              </a:rPr>
              <a:t>e</a:t>
            </a:r>
            <a:r>
              <a:rPr sz="1050" spc="-86" dirty="0">
                <a:latin typeface="Trebuchet MS"/>
                <a:cs typeface="Trebuchet MS"/>
              </a:rPr>
              <a:t> </a:t>
            </a:r>
            <a:r>
              <a:rPr sz="1050" spc="4" dirty="0">
                <a:latin typeface="Trebuchet MS"/>
                <a:cs typeface="Trebuchet MS"/>
              </a:rPr>
              <a:t>A</a:t>
            </a:r>
            <a:r>
              <a:rPr sz="1050" spc="-38" dirty="0">
                <a:latin typeface="Trebuchet MS"/>
                <a:cs typeface="Trebuchet MS"/>
              </a:rPr>
              <a:t>l</a:t>
            </a:r>
            <a:r>
              <a:rPr sz="1050" spc="-30" dirty="0">
                <a:latin typeface="Trebuchet MS"/>
                <a:cs typeface="Trebuchet MS"/>
              </a:rPr>
              <a:t>l</a:t>
            </a:r>
            <a:r>
              <a:rPr sz="1050" spc="11" dirty="0">
                <a:latin typeface="Trebuchet MS"/>
                <a:cs typeface="Trebuchet MS"/>
              </a:rPr>
              <a:t>o</a:t>
            </a:r>
            <a:r>
              <a:rPr sz="1050" spc="-8" dirty="0">
                <a:latin typeface="Trebuchet MS"/>
                <a:cs typeface="Trebuchet MS"/>
              </a:rPr>
              <a:t>wabl</a:t>
            </a:r>
            <a:r>
              <a:rPr sz="1050" spc="-15" dirty="0">
                <a:latin typeface="Trebuchet MS"/>
                <a:cs typeface="Trebuchet MS"/>
              </a:rPr>
              <a:t>e</a:t>
            </a:r>
            <a:r>
              <a:rPr sz="1050" spc="-86" dirty="0">
                <a:latin typeface="Trebuchet MS"/>
                <a:cs typeface="Trebuchet MS"/>
              </a:rPr>
              <a:t> </a:t>
            </a:r>
            <a:r>
              <a:rPr sz="1050" spc="-15" dirty="0">
                <a:latin typeface="Trebuchet MS"/>
                <a:cs typeface="Trebuchet MS"/>
              </a:rPr>
              <a:t>in  </a:t>
            </a:r>
            <a:r>
              <a:rPr sz="1050" spc="-30" dirty="0">
                <a:latin typeface="Trebuchet MS"/>
                <a:cs typeface="Trebuchet MS"/>
              </a:rPr>
              <a:t>the</a:t>
            </a:r>
            <a:r>
              <a:rPr sz="1050" spc="-90" dirty="0">
                <a:latin typeface="Trebuchet MS"/>
                <a:cs typeface="Trebuchet MS"/>
              </a:rPr>
              <a:t> </a:t>
            </a:r>
            <a:r>
              <a:rPr sz="1050" spc="-56" dirty="0">
                <a:latin typeface="Trebuchet MS"/>
                <a:cs typeface="Trebuchet MS"/>
              </a:rPr>
              <a:t>y</a:t>
            </a:r>
            <a:r>
              <a:rPr sz="1050" spc="-19" dirty="0">
                <a:latin typeface="Trebuchet MS"/>
                <a:cs typeface="Trebuchet MS"/>
              </a:rPr>
              <a:t>ear</a:t>
            </a:r>
            <a:r>
              <a:rPr sz="1050" spc="-101" dirty="0">
                <a:latin typeface="Trebuchet MS"/>
                <a:cs typeface="Trebuchet MS"/>
              </a:rPr>
              <a:t> </a:t>
            </a:r>
            <a:r>
              <a:rPr lang="en-GB" sz="1050" spc="-53" dirty="0">
                <a:latin typeface="Trebuchet MS"/>
                <a:cs typeface="Trebuchet MS"/>
              </a:rPr>
              <a:t>of incurrence</a:t>
            </a:r>
            <a:endParaRPr sz="1050" dirty="0">
              <a:latin typeface="Trebuchet MS"/>
              <a:cs typeface="Trebuchet MS"/>
            </a:endParaRPr>
          </a:p>
        </p:txBody>
      </p:sp>
      <p:sp>
        <p:nvSpPr>
          <p:cNvPr id="45" name="object 45"/>
          <p:cNvSpPr txBox="1"/>
          <p:nvPr/>
        </p:nvSpPr>
        <p:spPr>
          <a:xfrm>
            <a:off x="5302361" y="1731127"/>
            <a:ext cx="2520972" cy="224116"/>
          </a:xfrm>
          <a:prstGeom prst="rect">
            <a:avLst/>
          </a:prstGeom>
          <a:ln w="19050">
            <a:solidFill>
              <a:srgbClr val="000000"/>
            </a:solidFill>
          </a:ln>
        </p:spPr>
        <p:txBody>
          <a:bodyPr vert="horz" wrap="square" lIns="0" tIns="61929" rIns="0" bIns="0" rtlCol="0">
            <a:spAutoFit/>
          </a:bodyPr>
          <a:lstStyle/>
          <a:p>
            <a:pPr marL="468279">
              <a:spcBef>
                <a:spcPts val="488"/>
              </a:spcBef>
            </a:pPr>
            <a:r>
              <a:rPr sz="1050" spc="56" dirty="0">
                <a:latin typeface="Trebuchet MS"/>
                <a:cs typeface="Trebuchet MS"/>
              </a:rPr>
              <a:t>O</a:t>
            </a:r>
            <a:r>
              <a:rPr sz="1050" spc="-229" dirty="0">
                <a:latin typeface="Trebuchet MS"/>
                <a:cs typeface="Trebuchet MS"/>
              </a:rPr>
              <a:t>/</a:t>
            </a:r>
            <a:r>
              <a:rPr sz="1050" spc="94" dirty="0">
                <a:latin typeface="Trebuchet MS"/>
                <a:cs typeface="Trebuchet MS"/>
              </a:rPr>
              <a:t>S</a:t>
            </a:r>
            <a:r>
              <a:rPr sz="1050" spc="-94" dirty="0">
                <a:latin typeface="Trebuchet MS"/>
                <a:cs typeface="Trebuchet MS"/>
              </a:rPr>
              <a:t> </a:t>
            </a:r>
            <a:r>
              <a:rPr sz="1050" spc="109" dirty="0">
                <a:latin typeface="Trebuchet MS"/>
                <a:cs typeface="Trebuchet MS"/>
              </a:rPr>
              <a:t>C</a:t>
            </a:r>
            <a:r>
              <a:rPr sz="1050" spc="-79" dirty="0">
                <a:latin typeface="Trebuchet MS"/>
                <a:cs typeface="Trebuchet MS"/>
              </a:rPr>
              <a:t>r</a:t>
            </a:r>
            <a:r>
              <a:rPr sz="1050" spc="-34" dirty="0">
                <a:latin typeface="Trebuchet MS"/>
                <a:cs typeface="Trebuchet MS"/>
              </a:rPr>
              <a:t>edi</a:t>
            </a:r>
            <a:r>
              <a:rPr sz="1050" spc="-45" dirty="0">
                <a:latin typeface="Trebuchet MS"/>
                <a:cs typeface="Trebuchet MS"/>
              </a:rPr>
              <a:t>t</a:t>
            </a:r>
            <a:r>
              <a:rPr sz="1050" spc="-19" dirty="0">
                <a:latin typeface="Trebuchet MS"/>
                <a:cs typeface="Trebuchet MS"/>
              </a:rPr>
              <a:t>or</a:t>
            </a:r>
            <a:r>
              <a:rPr sz="1050" spc="-60" dirty="0">
                <a:latin typeface="Trebuchet MS"/>
                <a:cs typeface="Trebuchet MS"/>
              </a:rPr>
              <a:t> </a:t>
            </a:r>
            <a:r>
              <a:rPr sz="1050" spc="15" dirty="0">
                <a:latin typeface="Trebuchet MS"/>
                <a:cs typeface="Trebuchet MS"/>
              </a:rPr>
              <a:t>on</a:t>
            </a:r>
            <a:r>
              <a:rPr sz="1050" spc="-90" dirty="0">
                <a:latin typeface="Trebuchet MS"/>
                <a:cs typeface="Trebuchet MS"/>
              </a:rPr>
              <a:t> </a:t>
            </a:r>
            <a:r>
              <a:rPr sz="1050" spc="11" dirty="0">
                <a:latin typeface="Trebuchet MS"/>
                <a:cs typeface="Trebuchet MS"/>
              </a:rPr>
              <a:t>3</a:t>
            </a:r>
            <a:r>
              <a:rPr sz="1050" spc="15" dirty="0">
                <a:latin typeface="Trebuchet MS"/>
                <a:cs typeface="Trebuchet MS"/>
              </a:rPr>
              <a:t>1</a:t>
            </a:r>
            <a:r>
              <a:rPr sz="1050" spc="-34" dirty="0">
                <a:latin typeface="Trebuchet MS"/>
                <a:cs typeface="Trebuchet MS"/>
              </a:rPr>
              <a:t>.0</a:t>
            </a:r>
            <a:r>
              <a:rPr sz="1050" spc="-45" dirty="0">
                <a:latin typeface="Trebuchet MS"/>
                <a:cs typeface="Trebuchet MS"/>
              </a:rPr>
              <a:t>3</a:t>
            </a:r>
            <a:r>
              <a:rPr sz="1050" spc="-30" dirty="0">
                <a:latin typeface="Trebuchet MS"/>
                <a:cs typeface="Trebuchet MS"/>
              </a:rPr>
              <a:t>.</a:t>
            </a:r>
            <a:r>
              <a:rPr sz="1050" spc="11" dirty="0">
                <a:latin typeface="Trebuchet MS"/>
                <a:cs typeface="Trebuchet MS"/>
              </a:rPr>
              <a:t>2</a:t>
            </a:r>
            <a:r>
              <a:rPr sz="1050" spc="15" dirty="0">
                <a:latin typeface="Trebuchet MS"/>
                <a:cs typeface="Trebuchet MS"/>
              </a:rPr>
              <a:t>0</a:t>
            </a:r>
            <a:r>
              <a:rPr sz="1050" spc="11" dirty="0">
                <a:latin typeface="Trebuchet MS"/>
                <a:cs typeface="Trebuchet MS"/>
              </a:rPr>
              <a:t>24</a:t>
            </a:r>
            <a:endParaRPr sz="1050">
              <a:latin typeface="Trebuchet MS"/>
              <a:cs typeface="Trebuchet MS"/>
            </a:endParaRPr>
          </a:p>
        </p:txBody>
      </p:sp>
    </p:spTree>
    <p:extLst>
      <p:ext uri="{BB962C8B-B14F-4D97-AF65-F5344CB8AC3E}">
        <p14:creationId xmlns:p14="http://schemas.microsoft.com/office/powerpoint/2010/main" val="6375310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4516439" y="1739492"/>
            <a:ext cx="980378" cy="381099"/>
          </a:xfrm>
          <a:custGeom>
            <a:avLst/>
            <a:gdLst/>
            <a:ahLst/>
            <a:cxnLst/>
            <a:rect l="l" t="t" r="r" b="b"/>
            <a:pathLst>
              <a:path w="1306829" h="508000">
                <a:moveTo>
                  <a:pt x="0" y="84708"/>
                </a:moveTo>
                <a:lnTo>
                  <a:pt x="6663" y="51756"/>
                </a:lnTo>
                <a:lnTo>
                  <a:pt x="24828" y="24828"/>
                </a:lnTo>
                <a:lnTo>
                  <a:pt x="51756" y="6663"/>
                </a:lnTo>
                <a:lnTo>
                  <a:pt x="84708" y="0"/>
                </a:lnTo>
                <a:lnTo>
                  <a:pt x="1221867" y="0"/>
                </a:lnTo>
                <a:lnTo>
                  <a:pt x="1254799" y="6663"/>
                </a:lnTo>
                <a:lnTo>
                  <a:pt x="1281683" y="24828"/>
                </a:lnTo>
                <a:lnTo>
                  <a:pt x="1299805" y="51756"/>
                </a:lnTo>
                <a:lnTo>
                  <a:pt x="1306448" y="84708"/>
                </a:lnTo>
                <a:lnTo>
                  <a:pt x="1306448" y="423290"/>
                </a:lnTo>
                <a:lnTo>
                  <a:pt x="1299805" y="456223"/>
                </a:lnTo>
                <a:lnTo>
                  <a:pt x="1281683" y="483107"/>
                </a:lnTo>
                <a:lnTo>
                  <a:pt x="1254799" y="501229"/>
                </a:lnTo>
                <a:lnTo>
                  <a:pt x="1221867" y="507873"/>
                </a:lnTo>
                <a:lnTo>
                  <a:pt x="84708" y="507873"/>
                </a:lnTo>
                <a:lnTo>
                  <a:pt x="51756" y="501229"/>
                </a:lnTo>
                <a:lnTo>
                  <a:pt x="24828" y="483108"/>
                </a:lnTo>
                <a:lnTo>
                  <a:pt x="6663" y="456223"/>
                </a:lnTo>
                <a:lnTo>
                  <a:pt x="0" y="423290"/>
                </a:lnTo>
                <a:lnTo>
                  <a:pt x="0" y="84708"/>
                </a:lnTo>
                <a:close/>
              </a:path>
            </a:pathLst>
          </a:custGeom>
          <a:ln w="19050">
            <a:solidFill>
              <a:srgbClr val="4EA72D"/>
            </a:solidFill>
          </a:ln>
        </p:spPr>
        <p:txBody>
          <a:bodyPr wrap="square" lIns="0" tIns="0" rIns="0" bIns="0" rtlCol="0"/>
          <a:lstStyle/>
          <a:p>
            <a:endParaRPr sz="1350"/>
          </a:p>
        </p:txBody>
      </p:sp>
      <p:sp>
        <p:nvSpPr>
          <p:cNvPr id="4" name="object 4"/>
          <p:cNvSpPr txBox="1"/>
          <p:nvPr/>
        </p:nvSpPr>
        <p:spPr>
          <a:xfrm>
            <a:off x="4621242" y="1741588"/>
            <a:ext cx="770773" cy="347790"/>
          </a:xfrm>
          <a:prstGeom prst="rect">
            <a:avLst/>
          </a:prstGeom>
        </p:spPr>
        <p:txBody>
          <a:bodyPr vert="horz" wrap="square" lIns="0" tIns="9527" rIns="0" bIns="0" rtlCol="0">
            <a:spAutoFit/>
          </a:bodyPr>
          <a:lstStyle/>
          <a:p>
            <a:pPr marL="136244" marR="3811" indent="-127193">
              <a:lnSpc>
                <a:spcPct val="101400"/>
              </a:lnSpc>
              <a:spcBef>
                <a:spcPts val="75"/>
              </a:spcBef>
            </a:pPr>
            <a:r>
              <a:rPr sz="1088" spc="19" dirty="0">
                <a:latin typeface="Trebuchet MS"/>
                <a:cs typeface="Trebuchet MS"/>
              </a:rPr>
              <a:t>M</a:t>
            </a:r>
            <a:r>
              <a:rPr sz="1088" spc="-11" dirty="0">
                <a:latin typeface="Trebuchet MS"/>
                <a:cs typeface="Trebuchet MS"/>
              </a:rPr>
              <a:t>f</a:t>
            </a:r>
            <a:r>
              <a:rPr sz="1088" spc="-8" dirty="0">
                <a:latin typeface="Trebuchet MS"/>
                <a:cs typeface="Trebuchet MS"/>
              </a:rPr>
              <a:t>g</a:t>
            </a:r>
            <a:r>
              <a:rPr sz="1088" spc="-116" dirty="0">
                <a:latin typeface="Trebuchet MS"/>
                <a:cs typeface="Trebuchet MS"/>
              </a:rPr>
              <a:t>.</a:t>
            </a:r>
            <a:r>
              <a:rPr sz="1088" spc="-203" dirty="0">
                <a:latin typeface="Trebuchet MS"/>
                <a:cs typeface="Trebuchet MS"/>
              </a:rPr>
              <a:t>/</a:t>
            </a:r>
            <a:r>
              <a:rPr sz="1088" spc="101" dirty="0">
                <a:latin typeface="Trebuchet MS"/>
                <a:cs typeface="Trebuchet MS"/>
              </a:rPr>
              <a:t>S</a:t>
            </a:r>
            <a:r>
              <a:rPr sz="1088" spc="-38" dirty="0">
                <a:latin typeface="Trebuchet MS"/>
                <a:cs typeface="Trebuchet MS"/>
              </a:rPr>
              <a:t>e</a:t>
            </a:r>
            <a:r>
              <a:rPr sz="1088" spc="-11" dirty="0">
                <a:latin typeface="Trebuchet MS"/>
                <a:cs typeface="Trebuchet MS"/>
              </a:rPr>
              <a:t>r</a:t>
            </a:r>
            <a:r>
              <a:rPr sz="1088" spc="-34" dirty="0">
                <a:latin typeface="Trebuchet MS"/>
                <a:cs typeface="Trebuchet MS"/>
              </a:rPr>
              <a:t>v</a:t>
            </a:r>
            <a:r>
              <a:rPr sz="1088" spc="-53" dirty="0">
                <a:latin typeface="Trebuchet MS"/>
                <a:cs typeface="Trebuchet MS"/>
              </a:rPr>
              <a:t>i</a:t>
            </a:r>
            <a:r>
              <a:rPr sz="1088" spc="41" dirty="0">
                <a:latin typeface="Trebuchet MS"/>
                <a:cs typeface="Trebuchet MS"/>
              </a:rPr>
              <a:t>c</a:t>
            </a:r>
            <a:r>
              <a:rPr sz="1088" spc="-8" dirty="0">
                <a:latin typeface="Trebuchet MS"/>
                <a:cs typeface="Trebuchet MS"/>
              </a:rPr>
              <a:t>e  </a:t>
            </a:r>
            <a:r>
              <a:rPr sz="1088" spc="-23" dirty="0">
                <a:latin typeface="Trebuchet MS"/>
                <a:cs typeface="Trebuchet MS"/>
              </a:rPr>
              <a:t>provider</a:t>
            </a:r>
            <a:endParaRPr sz="1088">
              <a:latin typeface="Trebuchet MS"/>
              <a:cs typeface="Trebuchet MS"/>
            </a:endParaRPr>
          </a:p>
        </p:txBody>
      </p:sp>
      <p:grpSp>
        <p:nvGrpSpPr>
          <p:cNvPr id="5" name="object 5"/>
          <p:cNvGrpSpPr/>
          <p:nvPr/>
        </p:nvGrpSpPr>
        <p:grpSpPr>
          <a:xfrm>
            <a:off x="2765356" y="2120497"/>
            <a:ext cx="4470771" cy="816982"/>
            <a:chOff x="513295" y="1684782"/>
            <a:chExt cx="5959475" cy="1089025"/>
          </a:xfrm>
        </p:grpSpPr>
        <p:pic>
          <p:nvPicPr>
            <p:cNvPr id="6" name="object 6"/>
            <p:cNvPicPr/>
            <p:nvPr/>
          </p:nvPicPr>
          <p:blipFill>
            <a:blip r:embed="rId2" cstate="print"/>
            <a:stretch>
              <a:fillRect/>
            </a:stretch>
          </p:blipFill>
          <p:spPr>
            <a:xfrm>
              <a:off x="3462655" y="1684782"/>
              <a:ext cx="76200" cy="236092"/>
            </a:xfrm>
            <a:prstGeom prst="rect">
              <a:avLst/>
            </a:prstGeom>
          </p:spPr>
        </p:pic>
        <p:sp>
          <p:nvSpPr>
            <p:cNvPr id="7" name="object 7"/>
            <p:cNvSpPr/>
            <p:nvPr/>
          </p:nvSpPr>
          <p:spPr>
            <a:xfrm>
              <a:off x="910031" y="1929384"/>
              <a:ext cx="5524500" cy="0"/>
            </a:xfrm>
            <a:custGeom>
              <a:avLst/>
              <a:gdLst/>
              <a:ahLst/>
              <a:cxnLst/>
              <a:rect l="l" t="t" r="r" b="b"/>
              <a:pathLst>
                <a:path w="5524500">
                  <a:moveTo>
                    <a:pt x="0" y="0"/>
                  </a:moveTo>
                  <a:lnTo>
                    <a:pt x="5524169" y="0"/>
                  </a:lnTo>
                </a:path>
              </a:pathLst>
            </a:custGeom>
            <a:ln w="19050">
              <a:solidFill>
                <a:srgbClr val="155F82"/>
              </a:solidFill>
            </a:ln>
          </p:spPr>
          <p:txBody>
            <a:bodyPr wrap="square" lIns="0" tIns="0" rIns="0" bIns="0" rtlCol="0"/>
            <a:lstStyle/>
            <a:p>
              <a:endParaRPr sz="1350"/>
            </a:p>
          </p:txBody>
        </p:sp>
        <p:sp>
          <p:nvSpPr>
            <p:cNvPr id="8" name="object 8"/>
            <p:cNvSpPr/>
            <p:nvPr/>
          </p:nvSpPr>
          <p:spPr>
            <a:xfrm>
              <a:off x="880529" y="1920874"/>
              <a:ext cx="5591810" cy="301625"/>
            </a:xfrm>
            <a:custGeom>
              <a:avLst/>
              <a:gdLst/>
              <a:ahLst/>
              <a:cxnLst/>
              <a:rect l="l" t="t" r="r" b="b"/>
              <a:pathLst>
                <a:path w="5591810" h="301625">
                  <a:moveTo>
                    <a:pt x="76200" y="224917"/>
                  </a:moveTo>
                  <a:lnTo>
                    <a:pt x="47625" y="224917"/>
                  </a:lnTo>
                  <a:lnTo>
                    <a:pt x="47625" y="8509"/>
                  </a:lnTo>
                  <a:lnTo>
                    <a:pt x="28575" y="8509"/>
                  </a:lnTo>
                  <a:lnTo>
                    <a:pt x="28575" y="224917"/>
                  </a:lnTo>
                  <a:lnTo>
                    <a:pt x="0" y="224917"/>
                  </a:lnTo>
                  <a:lnTo>
                    <a:pt x="38100" y="301117"/>
                  </a:lnTo>
                  <a:lnTo>
                    <a:pt x="69850" y="237617"/>
                  </a:lnTo>
                  <a:lnTo>
                    <a:pt x="76200" y="224917"/>
                  </a:lnTo>
                  <a:close/>
                </a:path>
                <a:path w="5591810" h="301625">
                  <a:moveTo>
                    <a:pt x="5591772" y="216281"/>
                  </a:moveTo>
                  <a:lnTo>
                    <a:pt x="5563197" y="216281"/>
                  </a:lnTo>
                  <a:lnTo>
                    <a:pt x="5563197" y="0"/>
                  </a:lnTo>
                  <a:lnTo>
                    <a:pt x="5544147" y="0"/>
                  </a:lnTo>
                  <a:lnTo>
                    <a:pt x="5544147" y="216281"/>
                  </a:lnTo>
                  <a:lnTo>
                    <a:pt x="5515572" y="216281"/>
                  </a:lnTo>
                  <a:lnTo>
                    <a:pt x="5553672" y="292481"/>
                  </a:lnTo>
                  <a:lnTo>
                    <a:pt x="5585422" y="228981"/>
                  </a:lnTo>
                  <a:lnTo>
                    <a:pt x="5591772" y="216281"/>
                  </a:lnTo>
                  <a:close/>
                </a:path>
              </a:pathLst>
            </a:custGeom>
            <a:solidFill>
              <a:srgbClr val="155F82"/>
            </a:solidFill>
          </p:spPr>
          <p:txBody>
            <a:bodyPr wrap="square" lIns="0" tIns="0" rIns="0" bIns="0" rtlCol="0"/>
            <a:lstStyle/>
            <a:p>
              <a:endParaRPr sz="1350"/>
            </a:p>
          </p:txBody>
        </p:sp>
        <p:sp>
          <p:nvSpPr>
            <p:cNvPr id="9" name="object 9"/>
            <p:cNvSpPr/>
            <p:nvPr/>
          </p:nvSpPr>
          <p:spPr>
            <a:xfrm>
              <a:off x="522820" y="2221992"/>
              <a:ext cx="1644014" cy="542290"/>
            </a:xfrm>
            <a:custGeom>
              <a:avLst/>
              <a:gdLst/>
              <a:ahLst/>
              <a:cxnLst/>
              <a:rect l="l" t="t" r="r" b="b"/>
              <a:pathLst>
                <a:path w="1644014" h="542289">
                  <a:moveTo>
                    <a:pt x="0" y="90297"/>
                  </a:moveTo>
                  <a:lnTo>
                    <a:pt x="7099" y="55185"/>
                  </a:lnTo>
                  <a:lnTo>
                    <a:pt x="26462" y="26479"/>
                  </a:lnTo>
                  <a:lnTo>
                    <a:pt x="55180" y="7108"/>
                  </a:lnTo>
                  <a:lnTo>
                    <a:pt x="90347" y="0"/>
                  </a:lnTo>
                  <a:lnTo>
                    <a:pt x="1553121" y="0"/>
                  </a:lnTo>
                  <a:lnTo>
                    <a:pt x="1588286" y="7108"/>
                  </a:lnTo>
                  <a:lnTo>
                    <a:pt x="1616986" y="26479"/>
                  </a:lnTo>
                  <a:lnTo>
                    <a:pt x="1636327" y="55185"/>
                  </a:lnTo>
                  <a:lnTo>
                    <a:pt x="1643418" y="90297"/>
                  </a:lnTo>
                  <a:lnTo>
                    <a:pt x="1643418" y="451738"/>
                  </a:lnTo>
                  <a:lnTo>
                    <a:pt x="1636327" y="486904"/>
                  </a:lnTo>
                  <a:lnTo>
                    <a:pt x="1616986" y="515604"/>
                  </a:lnTo>
                  <a:lnTo>
                    <a:pt x="1588286" y="534945"/>
                  </a:lnTo>
                  <a:lnTo>
                    <a:pt x="1553121" y="542036"/>
                  </a:lnTo>
                  <a:lnTo>
                    <a:pt x="90347" y="542036"/>
                  </a:lnTo>
                  <a:lnTo>
                    <a:pt x="55180" y="534945"/>
                  </a:lnTo>
                  <a:lnTo>
                    <a:pt x="26462" y="515604"/>
                  </a:lnTo>
                  <a:lnTo>
                    <a:pt x="7099" y="486904"/>
                  </a:lnTo>
                  <a:lnTo>
                    <a:pt x="0" y="451738"/>
                  </a:lnTo>
                  <a:lnTo>
                    <a:pt x="0" y="90297"/>
                  </a:lnTo>
                  <a:close/>
                </a:path>
              </a:pathLst>
            </a:custGeom>
            <a:ln w="19050">
              <a:solidFill>
                <a:srgbClr val="186B23"/>
              </a:solidFill>
            </a:ln>
          </p:spPr>
          <p:txBody>
            <a:bodyPr wrap="square" lIns="0" tIns="0" rIns="0" bIns="0" rtlCol="0"/>
            <a:lstStyle/>
            <a:p>
              <a:endParaRPr sz="1350"/>
            </a:p>
          </p:txBody>
        </p:sp>
      </p:grpSp>
      <p:sp>
        <p:nvSpPr>
          <p:cNvPr id="10" name="object 10"/>
          <p:cNvSpPr txBox="1"/>
          <p:nvPr/>
        </p:nvSpPr>
        <p:spPr>
          <a:xfrm>
            <a:off x="2998198" y="2538468"/>
            <a:ext cx="782683" cy="346861"/>
          </a:xfrm>
          <a:prstGeom prst="rect">
            <a:avLst/>
          </a:prstGeom>
        </p:spPr>
        <p:txBody>
          <a:bodyPr vert="horz" wrap="square" lIns="0" tIns="11909" rIns="0" bIns="0" rtlCol="0">
            <a:spAutoFit/>
          </a:bodyPr>
          <a:lstStyle/>
          <a:p>
            <a:pPr marL="9528">
              <a:spcBef>
                <a:spcPts val="94"/>
              </a:spcBef>
            </a:pPr>
            <a:r>
              <a:rPr sz="1088" spc="4" dirty="0">
                <a:latin typeface="Trebuchet MS"/>
                <a:cs typeface="Trebuchet MS"/>
              </a:rPr>
              <a:t>B</a:t>
            </a:r>
            <a:r>
              <a:rPr sz="1088" spc="-8" dirty="0">
                <a:latin typeface="Trebuchet MS"/>
                <a:cs typeface="Trebuchet MS"/>
              </a:rPr>
              <a:t>i</a:t>
            </a:r>
            <a:r>
              <a:rPr sz="1088" spc="-26" dirty="0">
                <a:latin typeface="Trebuchet MS"/>
                <a:cs typeface="Trebuchet MS"/>
              </a:rPr>
              <a:t>ll</a:t>
            </a:r>
            <a:r>
              <a:rPr sz="1088" spc="-38" dirty="0">
                <a:latin typeface="Trebuchet MS"/>
                <a:cs typeface="Trebuchet MS"/>
              </a:rPr>
              <a:t>e</a:t>
            </a:r>
            <a:r>
              <a:rPr sz="1088" spc="11" dirty="0">
                <a:latin typeface="Trebuchet MS"/>
                <a:cs typeface="Trebuchet MS"/>
              </a:rPr>
              <a:t>d</a:t>
            </a:r>
            <a:r>
              <a:rPr sz="1088" spc="-105" dirty="0">
                <a:latin typeface="Trebuchet MS"/>
                <a:cs typeface="Trebuchet MS"/>
              </a:rPr>
              <a:t> </a:t>
            </a:r>
            <a:r>
              <a:rPr sz="1088" spc="15" dirty="0">
                <a:latin typeface="Trebuchet MS"/>
                <a:cs typeface="Trebuchet MS"/>
              </a:rPr>
              <a:t>b</a:t>
            </a:r>
            <a:r>
              <a:rPr sz="1088" spc="-11" dirty="0">
                <a:latin typeface="Trebuchet MS"/>
                <a:cs typeface="Trebuchet MS"/>
              </a:rPr>
              <a:t>e</a:t>
            </a:r>
            <a:r>
              <a:rPr sz="1088" spc="-90" dirty="0">
                <a:latin typeface="Trebuchet MS"/>
                <a:cs typeface="Trebuchet MS"/>
              </a:rPr>
              <a:t>f</a:t>
            </a:r>
            <a:r>
              <a:rPr sz="1088" spc="-15" dirty="0">
                <a:latin typeface="Trebuchet MS"/>
                <a:cs typeface="Trebuchet MS"/>
              </a:rPr>
              <a:t>o</a:t>
            </a:r>
            <a:r>
              <a:rPr sz="1088" spc="-26" dirty="0">
                <a:latin typeface="Trebuchet MS"/>
                <a:cs typeface="Trebuchet MS"/>
              </a:rPr>
              <a:t>r</a:t>
            </a:r>
            <a:r>
              <a:rPr sz="1088" spc="-11" dirty="0">
                <a:latin typeface="Trebuchet MS"/>
                <a:cs typeface="Trebuchet MS"/>
              </a:rPr>
              <a:t>e</a:t>
            </a:r>
            <a:endParaRPr sz="1088">
              <a:latin typeface="Trebuchet MS"/>
              <a:cs typeface="Trebuchet MS"/>
            </a:endParaRPr>
          </a:p>
          <a:p>
            <a:pPr marL="48114">
              <a:spcBef>
                <a:spcPts val="19"/>
              </a:spcBef>
            </a:pPr>
            <a:r>
              <a:rPr sz="1088" dirty="0">
                <a:latin typeface="Trebuchet MS"/>
                <a:cs typeface="Trebuchet MS"/>
              </a:rPr>
              <a:t>15.02.2024</a:t>
            </a:r>
            <a:endParaRPr sz="1088">
              <a:latin typeface="Trebuchet MS"/>
              <a:cs typeface="Trebuchet MS"/>
            </a:endParaRPr>
          </a:p>
        </p:txBody>
      </p:sp>
      <p:sp>
        <p:nvSpPr>
          <p:cNvPr id="11" name="object 11"/>
          <p:cNvSpPr/>
          <p:nvPr/>
        </p:nvSpPr>
        <p:spPr>
          <a:xfrm>
            <a:off x="6430414" y="2527797"/>
            <a:ext cx="1233332" cy="406823"/>
          </a:xfrm>
          <a:custGeom>
            <a:avLst/>
            <a:gdLst/>
            <a:ahLst/>
            <a:cxnLst/>
            <a:rect l="l" t="t" r="r" b="b"/>
            <a:pathLst>
              <a:path w="1644015" h="542289">
                <a:moveTo>
                  <a:pt x="0" y="90423"/>
                </a:moveTo>
                <a:lnTo>
                  <a:pt x="7108" y="55239"/>
                </a:lnTo>
                <a:lnTo>
                  <a:pt x="26479" y="26495"/>
                </a:lnTo>
                <a:lnTo>
                  <a:pt x="55185" y="7110"/>
                </a:lnTo>
                <a:lnTo>
                  <a:pt x="90296" y="0"/>
                </a:lnTo>
                <a:lnTo>
                  <a:pt x="1553082" y="0"/>
                </a:lnTo>
                <a:lnTo>
                  <a:pt x="1588267" y="7110"/>
                </a:lnTo>
                <a:lnTo>
                  <a:pt x="1617011" y="26495"/>
                </a:lnTo>
                <a:lnTo>
                  <a:pt x="1636396" y="55239"/>
                </a:lnTo>
                <a:lnTo>
                  <a:pt x="1643506" y="90423"/>
                </a:lnTo>
                <a:lnTo>
                  <a:pt x="1643506" y="451738"/>
                </a:lnTo>
                <a:lnTo>
                  <a:pt x="1636396" y="486923"/>
                </a:lnTo>
                <a:lnTo>
                  <a:pt x="1617011" y="515667"/>
                </a:lnTo>
                <a:lnTo>
                  <a:pt x="1588267" y="535052"/>
                </a:lnTo>
                <a:lnTo>
                  <a:pt x="1553082" y="542163"/>
                </a:lnTo>
                <a:lnTo>
                  <a:pt x="90296" y="542163"/>
                </a:lnTo>
                <a:lnTo>
                  <a:pt x="55185" y="535052"/>
                </a:lnTo>
                <a:lnTo>
                  <a:pt x="26479" y="515667"/>
                </a:lnTo>
                <a:lnTo>
                  <a:pt x="7108" y="486923"/>
                </a:lnTo>
                <a:lnTo>
                  <a:pt x="0" y="451738"/>
                </a:lnTo>
                <a:lnTo>
                  <a:pt x="0" y="90423"/>
                </a:lnTo>
                <a:close/>
              </a:path>
            </a:pathLst>
          </a:custGeom>
          <a:ln w="19050">
            <a:solidFill>
              <a:srgbClr val="186B23"/>
            </a:solidFill>
          </a:ln>
        </p:spPr>
        <p:txBody>
          <a:bodyPr wrap="square" lIns="0" tIns="0" rIns="0" bIns="0" rtlCol="0"/>
          <a:lstStyle/>
          <a:p>
            <a:endParaRPr sz="1350"/>
          </a:p>
        </p:txBody>
      </p:sp>
      <p:sp>
        <p:nvSpPr>
          <p:cNvPr id="12" name="object 12"/>
          <p:cNvSpPr txBox="1"/>
          <p:nvPr/>
        </p:nvSpPr>
        <p:spPr>
          <a:xfrm>
            <a:off x="6612200" y="2542754"/>
            <a:ext cx="869383" cy="347790"/>
          </a:xfrm>
          <a:prstGeom prst="rect">
            <a:avLst/>
          </a:prstGeom>
        </p:spPr>
        <p:txBody>
          <a:bodyPr vert="horz" wrap="square" lIns="0" tIns="9527" rIns="0" bIns="0" rtlCol="0">
            <a:spAutoFit/>
          </a:bodyPr>
          <a:lstStyle/>
          <a:p>
            <a:pPr marL="92894" marR="3811" indent="-83842">
              <a:lnSpc>
                <a:spcPct val="101400"/>
              </a:lnSpc>
              <a:spcBef>
                <a:spcPts val="75"/>
              </a:spcBef>
            </a:pPr>
            <a:r>
              <a:rPr sz="1088" spc="4" dirty="0">
                <a:latin typeface="Trebuchet MS"/>
                <a:cs typeface="Trebuchet MS"/>
              </a:rPr>
              <a:t>B</a:t>
            </a:r>
            <a:r>
              <a:rPr sz="1088" spc="-8" dirty="0">
                <a:latin typeface="Trebuchet MS"/>
                <a:cs typeface="Trebuchet MS"/>
              </a:rPr>
              <a:t>i</a:t>
            </a:r>
            <a:r>
              <a:rPr sz="1088" spc="-19" dirty="0">
                <a:latin typeface="Trebuchet MS"/>
                <a:cs typeface="Trebuchet MS"/>
              </a:rPr>
              <a:t>lle</a:t>
            </a:r>
            <a:r>
              <a:rPr sz="1088" spc="-23" dirty="0">
                <a:latin typeface="Trebuchet MS"/>
                <a:cs typeface="Trebuchet MS"/>
              </a:rPr>
              <a:t>d</a:t>
            </a:r>
            <a:r>
              <a:rPr sz="1088" spc="-105" dirty="0">
                <a:latin typeface="Trebuchet MS"/>
                <a:cs typeface="Trebuchet MS"/>
              </a:rPr>
              <a:t> </a:t>
            </a:r>
            <a:r>
              <a:rPr sz="1088" spc="19" dirty="0">
                <a:latin typeface="Trebuchet MS"/>
                <a:cs typeface="Trebuchet MS"/>
              </a:rPr>
              <a:t>o</a:t>
            </a:r>
            <a:r>
              <a:rPr sz="1088" spc="23" dirty="0">
                <a:latin typeface="Trebuchet MS"/>
                <a:cs typeface="Trebuchet MS"/>
              </a:rPr>
              <a:t>n</a:t>
            </a:r>
            <a:r>
              <a:rPr sz="1088" spc="-266" dirty="0">
                <a:latin typeface="Trebuchet MS"/>
                <a:cs typeface="Trebuchet MS"/>
              </a:rPr>
              <a:t>/</a:t>
            </a:r>
            <a:r>
              <a:rPr sz="1088" spc="-38" dirty="0">
                <a:latin typeface="Trebuchet MS"/>
                <a:cs typeface="Trebuchet MS"/>
              </a:rPr>
              <a:t>a</a:t>
            </a:r>
            <a:r>
              <a:rPr sz="1088" spc="-19" dirty="0">
                <a:latin typeface="Trebuchet MS"/>
                <a:cs typeface="Trebuchet MS"/>
              </a:rPr>
              <a:t>f</a:t>
            </a:r>
            <a:r>
              <a:rPr sz="1088" spc="-83" dirty="0">
                <a:latin typeface="Trebuchet MS"/>
                <a:cs typeface="Trebuchet MS"/>
              </a:rPr>
              <a:t>t</a:t>
            </a:r>
            <a:r>
              <a:rPr sz="1088" spc="-26" dirty="0">
                <a:latin typeface="Trebuchet MS"/>
                <a:cs typeface="Trebuchet MS"/>
              </a:rPr>
              <a:t>er  </a:t>
            </a:r>
            <a:r>
              <a:rPr sz="1088" dirty="0">
                <a:latin typeface="Trebuchet MS"/>
                <a:cs typeface="Trebuchet MS"/>
              </a:rPr>
              <a:t>15.02.2024</a:t>
            </a:r>
            <a:endParaRPr sz="1088">
              <a:latin typeface="Trebuchet MS"/>
              <a:cs typeface="Trebuchet MS"/>
            </a:endParaRPr>
          </a:p>
        </p:txBody>
      </p:sp>
      <p:grpSp>
        <p:nvGrpSpPr>
          <p:cNvPr id="13" name="object 13"/>
          <p:cNvGrpSpPr/>
          <p:nvPr/>
        </p:nvGrpSpPr>
        <p:grpSpPr>
          <a:xfrm>
            <a:off x="2765355" y="2930141"/>
            <a:ext cx="3500397" cy="2195608"/>
            <a:chOff x="513295" y="2764027"/>
            <a:chExt cx="4665980" cy="2926715"/>
          </a:xfrm>
        </p:grpSpPr>
        <p:sp>
          <p:nvSpPr>
            <p:cNvPr id="14" name="object 14"/>
            <p:cNvSpPr/>
            <p:nvPr/>
          </p:nvSpPr>
          <p:spPr>
            <a:xfrm>
              <a:off x="1230452" y="2764027"/>
              <a:ext cx="76835" cy="292735"/>
            </a:xfrm>
            <a:custGeom>
              <a:avLst/>
              <a:gdLst/>
              <a:ahLst/>
              <a:cxnLst/>
              <a:rect l="l" t="t" r="r" b="b"/>
              <a:pathLst>
                <a:path w="76834" h="292735">
                  <a:moveTo>
                    <a:pt x="28575" y="216408"/>
                  </a:moveTo>
                  <a:lnTo>
                    <a:pt x="0" y="216408"/>
                  </a:lnTo>
                  <a:lnTo>
                    <a:pt x="38100" y="292608"/>
                  </a:lnTo>
                  <a:lnTo>
                    <a:pt x="69892" y="229108"/>
                  </a:lnTo>
                  <a:lnTo>
                    <a:pt x="28575" y="229108"/>
                  </a:lnTo>
                  <a:lnTo>
                    <a:pt x="28575" y="216408"/>
                  </a:lnTo>
                  <a:close/>
                </a:path>
                <a:path w="76834" h="292735">
                  <a:moveTo>
                    <a:pt x="47675" y="0"/>
                  </a:moveTo>
                  <a:lnTo>
                    <a:pt x="28575" y="0"/>
                  </a:lnTo>
                  <a:lnTo>
                    <a:pt x="28575" y="229108"/>
                  </a:lnTo>
                  <a:lnTo>
                    <a:pt x="47675" y="229108"/>
                  </a:lnTo>
                  <a:lnTo>
                    <a:pt x="47675" y="0"/>
                  </a:lnTo>
                  <a:close/>
                </a:path>
                <a:path w="76834" h="292735">
                  <a:moveTo>
                    <a:pt x="76250" y="216408"/>
                  </a:moveTo>
                  <a:lnTo>
                    <a:pt x="47675" y="216408"/>
                  </a:lnTo>
                  <a:lnTo>
                    <a:pt x="47675" y="229108"/>
                  </a:lnTo>
                  <a:lnTo>
                    <a:pt x="69892" y="229108"/>
                  </a:lnTo>
                  <a:lnTo>
                    <a:pt x="76250" y="216408"/>
                  </a:lnTo>
                  <a:close/>
                </a:path>
              </a:pathLst>
            </a:custGeom>
            <a:solidFill>
              <a:srgbClr val="155F82"/>
            </a:solidFill>
          </p:spPr>
          <p:txBody>
            <a:bodyPr wrap="square" lIns="0" tIns="0" rIns="0" bIns="0" rtlCol="0"/>
            <a:lstStyle/>
            <a:p>
              <a:endParaRPr sz="1350"/>
            </a:p>
          </p:txBody>
        </p:sp>
        <p:sp>
          <p:nvSpPr>
            <p:cNvPr id="15" name="object 15"/>
            <p:cNvSpPr/>
            <p:nvPr/>
          </p:nvSpPr>
          <p:spPr>
            <a:xfrm>
              <a:off x="522820" y="3056636"/>
              <a:ext cx="4646930" cy="2624455"/>
            </a:xfrm>
            <a:custGeom>
              <a:avLst/>
              <a:gdLst/>
              <a:ahLst/>
              <a:cxnLst/>
              <a:rect l="l" t="t" r="r" b="b"/>
              <a:pathLst>
                <a:path w="4646930" h="2624454">
                  <a:moveTo>
                    <a:pt x="0" y="67437"/>
                  </a:moveTo>
                  <a:lnTo>
                    <a:pt x="5296" y="41201"/>
                  </a:lnTo>
                  <a:lnTo>
                    <a:pt x="19740" y="19764"/>
                  </a:lnTo>
                  <a:lnTo>
                    <a:pt x="41164" y="5304"/>
                  </a:lnTo>
                  <a:lnTo>
                    <a:pt x="67398" y="0"/>
                  </a:lnTo>
                  <a:lnTo>
                    <a:pt x="1312202" y="0"/>
                  </a:lnTo>
                  <a:lnTo>
                    <a:pt x="1338437" y="5304"/>
                  </a:lnTo>
                  <a:lnTo>
                    <a:pt x="1359874" y="19764"/>
                  </a:lnTo>
                  <a:lnTo>
                    <a:pt x="1374334" y="41201"/>
                  </a:lnTo>
                  <a:lnTo>
                    <a:pt x="1379639" y="67437"/>
                  </a:lnTo>
                  <a:lnTo>
                    <a:pt x="1379639" y="337058"/>
                  </a:lnTo>
                  <a:lnTo>
                    <a:pt x="1374334" y="363273"/>
                  </a:lnTo>
                  <a:lnTo>
                    <a:pt x="1359874" y="384667"/>
                  </a:lnTo>
                  <a:lnTo>
                    <a:pt x="1338437" y="399083"/>
                  </a:lnTo>
                  <a:lnTo>
                    <a:pt x="1312202" y="404367"/>
                  </a:lnTo>
                  <a:lnTo>
                    <a:pt x="67398" y="404367"/>
                  </a:lnTo>
                  <a:lnTo>
                    <a:pt x="41164" y="399083"/>
                  </a:lnTo>
                  <a:lnTo>
                    <a:pt x="19740" y="384667"/>
                  </a:lnTo>
                  <a:lnTo>
                    <a:pt x="5296" y="363273"/>
                  </a:lnTo>
                  <a:lnTo>
                    <a:pt x="0" y="337058"/>
                  </a:lnTo>
                  <a:lnTo>
                    <a:pt x="0" y="67437"/>
                  </a:lnTo>
                  <a:close/>
                </a:path>
                <a:path w="4646930" h="2624454">
                  <a:moveTo>
                    <a:pt x="3266859" y="1731645"/>
                  </a:moveTo>
                  <a:lnTo>
                    <a:pt x="3273242" y="1684198"/>
                  </a:lnTo>
                  <a:lnTo>
                    <a:pt x="3291252" y="1641550"/>
                  </a:lnTo>
                  <a:lnTo>
                    <a:pt x="3319183" y="1605406"/>
                  </a:lnTo>
                  <a:lnTo>
                    <a:pt x="3355326" y="1577476"/>
                  </a:lnTo>
                  <a:lnTo>
                    <a:pt x="3397974" y="1559465"/>
                  </a:lnTo>
                  <a:lnTo>
                    <a:pt x="3445421" y="1553083"/>
                  </a:lnTo>
                  <a:lnTo>
                    <a:pt x="4467898" y="1553083"/>
                  </a:lnTo>
                  <a:lnTo>
                    <a:pt x="4515388" y="1559465"/>
                  </a:lnTo>
                  <a:lnTo>
                    <a:pt x="4558049" y="1577476"/>
                  </a:lnTo>
                  <a:lnTo>
                    <a:pt x="4594183" y="1605407"/>
                  </a:lnTo>
                  <a:lnTo>
                    <a:pt x="4622094" y="1641550"/>
                  </a:lnTo>
                  <a:lnTo>
                    <a:pt x="4640085" y="1684198"/>
                  </a:lnTo>
                  <a:lnTo>
                    <a:pt x="4646460" y="1731645"/>
                  </a:lnTo>
                  <a:lnTo>
                    <a:pt x="4646460" y="2445892"/>
                  </a:lnTo>
                  <a:lnTo>
                    <a:pt x="4640085" y="2493349"/>
                  </a:lnTo>
                  <a:lnTo>
                    <a:pt x="4622094" y="2535994"/>
                  </a:lnTo>
                  <a:lnTo>
                    <a:pt x="4594183" y="2572126"/>
                  </a:lnTo>
                  <a:lnTo>
                    <a:pt x="4558049" y="2600041"/>
                  </a:lnTo>
                  <a:lnTo>
                    <a:pt x="4515388" y="2618039"/>
                  </a:lnTo>
                  <a:lnTo>
                    <a:pt x="4467898" y="2624416"/>
                  </a:lnTo>
                  <a:lnTo>
                    <a:pt x="3445421" y="2624416"/>
                  </a:lnTo>
                  <a:lnTo>
                    <a:pt x="3397974" y="2618039"/>
                  </a:lnTo>
                  <a:lnTo>
                    <a:pt x="3355326" y="2600041"/>
                  </a:lnTo>
                  <a:lnTo>
                    <a:pt x="3319183" y="2572126"/>
                  </a:lnTo>
                  <a:lnTo>
                    <a:pt x="3291252" y="2535994"/>
                  </a:lnTo>
                  <a:lnTo>
                    <a:pt x="3273242" y="2493349"/>
                  </a:lnTo>
                  <a:lnTo>
                    <a:pt x="3266859" y="2445892"/>
                  </a:lnTo>
                  <a:lnTo>
                    <a:pt x="3266859" y="1731645"/>
                  </a:lnTo>
                  <a:close/>
                </a:path>
              </a:pathLst>
            </a:custGeom>
            <a:ln w="19050">
              <a:solidFill>
                <a:srgbClr val="186B23"/>
              </a:solidFill>
            </a:ln>
          </p:spPr>
          <p:txBody>
            <a:bodyPr wrap="square" lIns="0" tIns="0" rIns="0" bIns="0" rtlCol="0"/>
            <a:lstStyle/>
            <a:p>
              <a:endParaRPr sz="1350"/>
            </a:p>
          </p:txBody>
        </p:sp>
      </p:grpSp>
      <p:sp>
        <p:nvSpPr>
          <p:cNvPr id="16" name="object 16"/>
          <p:cNvSpPr txBox="1"/>
          <p:nvPr/>
        </p:nvSpPr>
        <p:spPr>
          <a:xfrm>
            <a:off x="5334185" y="4444345"/>
            <a:ext cx="814123" cy="521396"/>
          </a:xfrm>
          <a:prstGeom prst="rect">
            <a:avLst/>
          </a:prstGeom>
        </p:spPr>
        <p:txBody>
          <a:bodyPr vert="horz" wrap="square" lIns="0" tIns="9051" rIns="0" bIns="0" rtlCol="0">
            <a:spAutoFit/>
          </a:bodyPr>
          <a:lstStyle/>
          <a:p>
            <a:pPr marL="9528" marR="3811" indent="476" algn="ctr">
              <a:lnSpc>
                <a:spcPct val="101699"/>
              </a:lnSpc>
              <a:spcBef>
                <a:spcPts val="71"/>
              </a:spcBef>
            </a:pPr>
            <a:r>
              <a:rPr sz="1088" spc="-11" dirty="0">
                <a:latin typeface="Trebuchet MS"/>
                <a:cs typeface="Trebuchet MS"/>
              </a:rPr>
              <a:t>Payment </a:t>
            </a:r>
            <a:r>
              <a:rPr sz="1088" spc="-8" dirty="0">
                <a:latin typeface="Trebuchet MS"/>
                <a:cs typeface="Trebuchet MS"/>
              </a:rPr>
              <a:t> </a:t>
            </a:r>
            <a:r>
              <a:rPr sz="1088" spc="-11" dirty="0">
                <a:latin typeface="Trebuchet MS"/>
                <a:cs typeface="Trebuchet MS"/>
              </a:rPr>
              <a:t>all</a:t>
            </a:r>
            <a:r>
              <a:rPr sz="1088" spc="-23" dirty="0">
                <a:latin typeface="Trebuchet MS"/>
                <a:cs typeface="Trebuchet MS"/>
              </a:rPr>
              <a:t>ow</a:t>
            </a:r>
            <a:r>
              <a:rPr sz="1088" dirty="0">
                <a:latin typeface="Trebuchet MS"/>
                <a:cs typeface="Trebuchet MS"/>
              </a:rPr>
              <a:t>ed</a:t>
            </a:r>
            <a:r>
              <a:rPr sz="1088" spc="-113" dirty="0">
                <a:latin typeface="Trebuchet MS"/>
                <a:cs typeface="Trebuchet MS"/>
              </a:rPr>
              <a:t> </a:t>
            </a:r>
            <a:r>
              <a:rPr sz="1088" spc="-53" dirty="0">
                <a:latin typeface="Trebuchet MS"/>
                <a:cs typeface="Trebuchet MS"/>
              </a:rPr>
              <a:t>i</a:t>
            </a:r>
            <a:r>
              <a:rPr sz="1088" spc="15" dirty="0">
                <a:latin typeface="Trebuchet MS"/>
                <a:cs typeface="Trebuchet MS"/>
              </a:rPr>
              <a:t>n</a:t>
            </a:r>
            <a:r>
              <a:rPr sz="1088" spc="-105" dirty="0">
                <a:latin typeface="Trebuchet MS"/>
                <a:cs typeface="Trebuchet MS"/>
              </a:rPr>
              <a:t> </a:t>
            </a:r>
            <a:r>
              <a:rPr sz="1088" spc="11" dirty="0">
                <a:latin typeface="Trebuchet MS"/>
                <a:cs typeface="Trebuchet MS"/>
              </a:rPr>
              <a:t>F</a:t>
            </a:r>
            <a:r>
              <a:rPr sz="1088" spc="-19" dirty="0">
                <a:latin typeface="Trebuchet MS"/>
                <a:cs typeface="Trebuchet MS"/>
              </a:rPr>
              <a:t>Y  </a:t>
            </a:r>
            <a:r>
              <a:rPr sz="1088" spc="11" dirty="0">
                <a:latin typeface="Trebuchet MS"/>
                <a:cs typeface="Trebuchet MS"/>
              </a:rPr>
              <a:t>2023-24</a:t>
            </a:r>
            <a:endParaRPr sz="1088">
              <a:latin typeface="Trebuchet MS"/>
              <a:cs typeface="Trebuchet MS"/>
            </a:endParaRPr>
          </a:p>
        </p:txBody>
      </p:sp>
      <p:grpSp>
        <p:nvGrpSpPr>
          <p:cNvPr id="17" name="object 17"/>
          <p:cNvGrpSpPr/>
          <p:nvPr/>
        </p:nvGrpSpPr>
        <p:grpSpPr>
          <a:xfrm>
            <a:off x="3318425" y="2934526"/>
            <a:ext cx="5093391" cy="780777"/>
            <a:chOff x="1250530" y="2769870"/>
            <a:chExt cx="6789420" cy="1040765"/>
          </a:xfrm>
        </p:grpSpPr>
        <p:pic>
          <p:nvPicPr>
            <p:cNvPr id="18" name="object 18"/>
            <p:cNvPicPr/>
            <p:nvPr/>
          </p:nvPicPr>
          <p:blipFill>
            <a:blip r:embed="rId3" cstate="print"/>
            <a:stretch>
              <a:fillRect/>
            </a:stretch>
          </p:blipFill>
          <p:spPr>
            <a:xfrm>
              <a:off x="1250530" y="3461004"/>
              <a:ext cx="76238" cy="212344"/>
            </a:xfrm>
            <a:prstGeom prst="rect">
              <a:avLst/>
            </a:prstGeom>
          </p:spPr>
        </p:pic>
        <p:sp>
          <p:nvSpPr>
            <p:cNvPr id="19" name="object 19"/>
            <p:cNvSpPr/>
            <p:nvPr/>
          </p:nvSpPr>
          <p:spPr>
            <a:xfrm>
              <a:off x="6396100" y="2769870"/>
              <a:ext cx="76200" cy="292735"/>
            </a:xfrm>
            <a:custGeom>
              <a:avLst/>
              <a:gdLst/>
              <a:ahLst/>
              <a:cxnLst/>
              <a:rect l="l" t="t" r="r" b="b"/>
              <a:pathLst>
                <a:path w="76200" h="292735">
                  <a:moveTo>
                    <a:pt x="28575" y="216280"/>
                  </a:moveTo>
                  <a:lnTo>
                    <a:pt x="0" y="216280"/>
                  </a:lnTo>
                  <a:lnTo>
                    <a:pt x="38100" y="292480"/>
                  </a:lnTo>
                  <a:lnTo>
                    <a:pt x="69850" y="228980"/>
                  </a:lnTo>
                  <a:lnTo>
                    <a:pt x="28575" y="228980"/>
                  </a:lnTo>
                  <a:lnTo>
                    <a:pt x="28575" y="216280"/>
                  </a:lnTo>
                  <a:close/>
                </a:path>
                <a:path w="76200" h="292735">
                  <a:moveTo>
                    <a:pt x="47625" y="0"/>
                  </a:moveTo>
                  <a:lnTo>
                    <a:pt x="28575" y="0"/>
                  </a:lnTo>
                  <a:lnTo>
                    <a:pt x="28575" y="228980"/>
                  </a:lnTo>
                  <a:lnTo>
                    <a:pt x="47625" y="228980"/>
                  </a:lnTo>
                  <a:lnTo>
                    <a:pt x="47625" y="0"/>
                  </a:lnTo>
                  <a:close/>
                </a:path>
                <a:path w="76200" h="292735">
                  <a:moveTo>
                    <a:pt x="76200" y="216280"/>
                  </a:moveTo>
                  <a:lnTo>
                    <a:pt x="47625" y="216280"/>
                  </a:lnTo>
                  <a:lnTo>
                    <a:pt x="47625" y="228980"/>
                  </a:lnTo>
                  <a:lnTo>
                    <a:pt x="69850" y="228980"/>
                  </a:lnTo>
                  <a:lnTo>
                    <a:pt x="76200" y="216280"/>
                  </a:lnTo>
                  <a:close/>
                </a:path>
              </a:pathLst>
            </a:custGeom>
            <a:solidFill>
              <a:srgbClr val="155F82"/>
            </a:solidFill>
          </p:spPr>
          <p:txBody>
            <a:bodyPr wrap="square" lIns="0" tIns="0" rIns="0" bIns="0" rtlCol="0"/>
            <a:lstStyle/>
            <a:p>
              <a:endParaRPr sz="1350"/>
            </a:p>
          </p:txBody>
        </p:sp>
        <p:sp>
          <p:nvSpPr>
            <p:cNvPr id="20" name="object 20"/>
            <p:cNvSpPr/>
            <p:nvPr/>
          </p:nvSpPr>
          <p:spPr>
            <a:xfrm>
              <a:off x="6220460" y="3258820"/>
              <a:ext cx="1810385" cy="542290"/>
            </a:xfrm>
            <a:custGeom>
              <a:avLst/>
              <a:gdLst/>
              <a:ahLst/>
              <a:cxnLst/>
              <a:rect l="l" t="t" r="r" b="b"/>
              <a:pathLst>
                <a:path w="1810384" h="542289">
                  <a:moveTo>
                    <a:pt x="0" y="90424"/>
                  </a:moveTo>
                  <a:lnTo>
                    <a:pt x="7110" y="55239"/>
                  </a:lnTo>
                  <a:lnTo>
                    <a:pt x="26495" y="26495"/>
                  </a:lnTo>
                  <a:lnTo>
                    <a:pt x="55239" y="7110"/>
                  </a:lnTo>
                  <a:lnTo>
                    <a:pt x="90424" y="0"/>
                  </a:lnTo>
                  <a:lnTo>
                    <a:pt x="1719580" y="0"/>
                  </a:lnTo>
                  <a:lnTo>
                    <a:pt x="1754745" y="7110"/>
                  </a:lnTo>
                  <a:lnTo>
                    <a:pt x="1783445" y="26495"/>
                  </a:lnTo>
                  <a:lnTo>
                    <a:pt x="1802786" y="55239"/>
                  </a:lnTo>
                  <a:lnTo>
                    <a:pt x="1809876" y="90424"/>
                  </a:lnTo>
                  <a:lnTo>
                    <a:pt x="1809876" y="451738"/>
                  </a:lnTo>
                  <a:lnTo>
                    <a:pt x="1802786" y="486923"/>
                  </a:lnTo>
                  <a:lnTo>
                    <a:pt x="1783445" y="515667"/>
                  </a:lnTo>
                  <a:lnTo>
                    <a:pt x="1754745" y="535052"/>
                  </a:lnTo>
                  <a:lnTo>
                    <a:pt x="1719580" y="542162"/>
                  </a:lnTo>
                  <a:lnTo>
                    <a:pt x="90424" y="542162"/>
                  </a:lnTo>
                  <a:lnTo>
                    <a:pt x="55239" y="535052"/>
                  </a:lnTo>
                  <a:lnTo>
                    <a:pt x="26495" y="515667"/>
                  </a:lnTo>
                  <a:lnTo>
                    <a:pt x="7110" y="486923"/>
                  </a:lnTo>
                  <a:lnTo>
                    <a:pt x="0" y="451738"/>
                  </a:lnTo>
                  <a:lnTo>
                    <a:pt x="0" y="90424"/>
                  </a:lnTo>
                  <a:close/>
                </a:path>
              </a:pathLst>
            </a:custGeom>
            <a:ln w="19050">
              <a:solidFill>
                <a:srgbClr val="186B23"/>
              </a:solidFill>
            </a:ln>
          </p:spPr>
          <p:txBody>
            <a:bodyPr wrap="square" lIns="0" tIns="0" rIns="0" bIns="0" rtlCol="0"/>
            <a:lstStyle/>
            <a:p>
              <a:endParaRPr sz="1350"/>
            </a:p>
          </p:txBody>
        </p:sp>
      </p:grpSp>
      <p:sp>
        <p:nvSpPr>
          <p:cNvPr id="21" name="object 21"/>
          <p:cNvSpPr txBox="1"/>
          <p:nvPr/>
        </p:nvSpPr>
        <p:spPr>
          <a:xfrm>
            <a:off x="7134879" y="3316576"/>
            <a:ext cx="1182837" cy="347790"/>
          </a:xfrm>
          <a:prstGeom prst="rect">
            <a:avLst/>
          </a:prstGeom>
        </p:spPr>
        <p:txBody>
          <a:bodyPr vert="horz" wrap="square" lIns="0" tIns="9527" rIns="0" bIns="0" rtlCol="0">
            <a:spAutoFit/>
          </a:bodyPr>
          <a:lstStyle/>
          <a:p>
            <a:pPr marL="151964" marR="3811" indent="-142913">
              <a:lnSpc>
                <a:spcPct val="101400"/>
              </a:lnSpc>
              <a:spcBef>
                <a:spcPts val="75"/>
              </a:spcBef>
            </a:pPr>
            <a:r>
              <a:rPr sz="1088" spc="-8" dirty="0">
                <a:latin typeface="Trebuchet MS"/>
                <a:cs typeface="Trebuchet MS"/>
              </a:rPr>
              <a:t>P</a:t>
            </a:r>
            <a:r>
              <a:rPr sz="1088" dirty="0">
                <a:latin typeface="Trebuchet MS"/>
                <a:cs typeface="Trebuchet MS"/>
              </a:rPr>
              <a:t>ayme</a:t>
            </a:r>
            <a:r>
              <a:rPr sz="1088" spc="8" dirty="0">
                <a:latin typeface="Trebuchet MS"/>
                <a:cs typeface="Trebuchet MS"/>
              </a:rPr>
              <a:t>n</a:t>
            </a:r>
            <a:r>
              <a:rPr sz="1088" spc="-75" dirty="0">
                <a:latin typeface="Trebuchet MS"/>
                <a:cs typeface="Trebuchet MS"/>
              </a:rPr>
              <a:t>t</a:t>
            </a:r>
            <a:r>
              <a:rPr sz="1088" spc="105" dirty="0">
                <a:latin typeface="Trebuchet MS"/>
                <a:cs typeface="Trebuchet MS"/>
              </a:rPr>
              <a:t> </a:t>
            </a:r>
            <a:r>
              <a:rPr sz="1088" spc="-15" dirty="0">
                <a:latin typeface="Trebuchet MS"/>
                <a:cs typeface="Trebuchet MS"/>
              </a:rPr>
              <a:t>no</a:t>
            </a:r>
            <a:r>
              <a:rPr sz="1088" spc="-11" dirty="0">
                <a:latin typeface="Trebuchet MS"/>
                <a:cs typeface="Trebuchet MS"/>
              </a:rPr>
              <a:t>t</a:t>
            </a:r>
            <a:r>
              <a:rPr sz="1088" spc="-109" dirty="0">
                <a:latin typeface="Trebuchet MS"/>
                <a:cs typeface="Trebuchet MS"/>
              </a:rPr>
              <a:t> </a:t>
            </a:r>
            <a:r>
              <a:rPr sz="1088" spc="8" dirty="0">
                <a:latin typeface="Trebuchet MS"/>
                <a:cs typeface="Trebuchet MS"/>
              </a:rPr>
              <a:t>made  </a:t>
            </a:r>
            <a:r>
              <a:rPr sz="1088" spc="-30" dirty="0">
                <a:latin typeface="Trebuchet MS"/>
                <a:cs typeface="Trebuchet MS"/>
              </a:rPr>
              <a:t>with</a:t>
            </a:r>
            <a:r>
              <a:rPr sz="1088" spc="-53" dirty="0">
                <a:latin typeface="Trebuchet MS"/>
                <a:cs typeface="Trebuchet MS"/>
              </a:rPr>
              <a:t>i</a:t>
            </a:r>
            <a:r>
              <a:rPr sz="1088" spc="15" dirty="0">
                <a:latin typeface="Trebuchet MS"/>
                <a:cs typeface="Trebuchet MS"/>
              </a:rPr>
              <a:t>n</a:t>
            </a:r>
            <a:r>
              <a:rPr sz="1088" spc="-113" dirty="0">
                <a:latin typeface="Trebuchet MS"/>
                <a:cs typeface="Trebuchet MS"/>
              </a:rPr>
              <a:t> </a:t>
            </a:r>
            <a:r>
              <a:rPr sz="1088" spc="15" dirty="0">
                <a:latin typeface="Trebuchet MS"/>
                <a:cs typeface="Trebuchet MS"/>
              </a:rPr>
              <a:t>4</a:t>
            </a:r>
            <a:r>
              <a:rPr sz="1088" spc="19" dirty="0">
                <a:latin typeface="Trebuchet MS"/>
                <a:cs typeface="Trebuchet MS"/>
              </a:rPr>
              <a:t>5</a:t>
            </a:r>
            <a:r>
              <a:rPr sz="1088" spc="-109" dirty="0">
                <a:latin typeface="Trebuchet MS"/>
                <a:cs typeface="Trebuchet MS"/>
              </a:rPr>
              <a:t> </a:t>
            </a:r>
            <a:r>
              <a:rPr sz="1088" spc="86" dirty="0">
                <a:latin typeface="Trebuchet MS"/>
                <a:cs typeface="Trebuchet MS"/>
              </a:rPr>
              <a:t>D</a:t>
            </a:r>
            <a:r>
              <a:rPr sz="1088" spc="-15" dirty="0">
                <a:latin typeface="Trebuchet MS"/>
                <a:cs typeface="Trebuchet MS"/>
              </a:rPr>
              <a:t>a</a:t>
            </a:r>
            <a:r>
              <a:rPr sz="1088" spc="-23" dirty="0">
                <a:latin typeface="Trebuchet MS"/>
                <a:cs typeface="Trebuchet MS"/>
              </a:rPr>
              <a:t>y</a:t>
            </a:r>
            <a:r>
              <a:rPr sz="1088" spc="98" dirty="0">
                <a:latin typeface="Trebuchet MS"/>
                <a:cs typeface="Trebuchet MS"/>
              </a:rPr>
              <a:t>s</a:t>
            </a:r>
            <a:endParaRPr sz="1088">
              <a:latin typeface="Trebuchet MS"/>
              <a:cs typeface="Trebuchet MS"/>
            </a:endParaRPr>
          </a:p>
        </p:txBody>
      </p:sp>
      <p:sp>
        <p:nvSpPr>
          <p:cNvPr id="22" name="object 22"/>
          <p:cNvSpPr/>
          <p:nvPr/>
        </p:nvSpPr>
        <p:spPr>
          <a:xfrm>
            <a:off x="5126483" y="3301333"/>
            <a:ext cx="1233332" cy="406823"/>
          </a:xfrm>
          <a:custGeom>
            <a:avLst/>
            <a:gdLst/>
            <a:ahLst/>
            <a:cxnLst/>
            <a:rect l="l" t="t" r="r" b="b"/>
            <a:pathLst>
              <a:path w="1644014" h="542289">
                <a:moveTo>
                  <a:pt x="0" y="90424"/>
                </a:moveTo>
                <a:lnTo>
                  <a:pt x="7090" y="55239"/>
                </a:lnTo>
                <a:lnTo>
                  <a:pt x="26431" y="26495"/>
                </a:lnTo>
                <a:lnTo>
                  <a:pt x="55131" y="7110"/>
                </a:lnTo>
                <a:lnTo>
                  <a:pt x="90297" y="0"/>
                </a:lnTo>
                <a:lnTo>
                  <a:pt x="1553082" y="0"/>
                </a:lnTo>
                <a:lnTo>
                  <a:pt x="1588267" y="7110"/>
                </a:lnTo>
                <a:lnTo>
                  <a:pt x="1617011" y="26495"/>
                </a:lnTo>
                <a:lnTo>
                  <a:pt x="1636396" y="55239"/>
                </a:lnTo>
                <a:lnTo>
                  <a:pt x="1643506" y="90424"/>
                </a:lnTo>
                <a:lnTo>
                  <a:pt x="1643506" y="451738"/>
                </a:lnTo>
                <a:lnTo>
                  <a:pt x="1636396" y="486923"/>
                </a:lnTo>
                <a:lnTo>
                  <a:pt x="1617011" y="515667"/>
                </a:lnTo>
                <a:lnTo>
                  <a:pt x="1588267" y="535052"/>
                </a:lnTo>
                <a:lnTo>
                  <a:pt x="1553082" y="542162"/>
                </a:lnTo>
                <a:lnTo>
                  <a:pt x="90297" y="542162"/>
                </a:lnTo>
                <a:lnTo>
                  <a:pt x="55131" y="535052"/>
                </a:lnTo>
                <a:lnTo>
                  <a:pt x="26431" y="515667"/>
                </a:lnTo>
                <a:lnTo>
                  <a:pt x="7090" y="486923"/>
                </a:lnTo>
                <a:lnTo>
                  <a:pt x="0" y="451738"/>
                </a:lnTo>
                <a:lnTo>
                  <a:pt x="0" y="90424"/>
                </a:lnTo>
                <a:close/>
              </a:path>
            </a:pathLst>
          </a:custGeom>
          <a:ln w="19049">
            <a:solidFill>
              <a:srgbClr val="186B23"/>
            </a:solidFill>
          </a:ln>
        </p:spPr>
        <p:txBody>
          <a:bodyPr wrap="square" lIns="0" tIns="0" rIns="0" bIns="0" rtlCol="0"/>
          <a:lstStyle/>
          <a:p>
            <a:endParaRPr sz="1350"/>
          </a:p>
        </p:txBody>
      </p:sp>
      <p:sp>
        <p:nvSpPr>
          <p:cNvPr id="23" name="object 23"/>
          <p:cNvSpPr txBox="1"/>
          <p:nvPr/>
        </p:nvSpPr>
        <p:spPr>
          <a:xfrm>
            <a:off x="5280640" y="3316576"/>
            <a:ext cx="925595" cy="347790"/>
          </a:xfrm>
          <a:prstGeom prst="rect">
            <a:avLst/>
          </a:prstGeom>
        </p:spPr>
        <p:txBody>
          <a:bodyPr vert="horz" wrap="square" lIns="0" tIns="9527" rIns="0" bIns="0" rtlCol="0">
            <a:spAutoFit/>
          </a:bodyPr>
          <a:lstStyle/>
          <a:p>
            <a:pPr marL="24294" marR="3811" indent="-15244">
              <a:lnSpc>
                <a:spcPct val="101400"/>
              </a:lnSpc>
              <a:spcBef>
                <a:spcPts val="75"/>
              </a:spcBef>
            </a:pPr>
            <a:r>
              <a:rPr sz="1088" spc="-8" dirty="0">
                <a:latin typeface="Trebuchet MS"/>
                <a:cs typeface="Trebuchet MS"/>
              </a:rPr>
              <a:t>P</a:t>
            </a:r>
            <a:r>
              <a:rPr sz="1088" dirty="0">
                <a:latin typeface="Trebuchet MS"/>
                <a:cs typeface="Trebuchet MS"/>
              </a:rPr>
              <a:t>ayme</a:t>
            </a:r>
            <a:r>
              <a:rPr sz="1088" spc="8" dirty="0">
                <a:latin typeface="Trebuchet MS"/>
                <a:cs typeface="Trebuchet MS"/>
              </a:rPr>
              <a:t>n</a:t>
            </a:r>
            <a:r>
              <a:rPr sz="1088" spc="-75" dirty="0">
                <a:latin typeface="Trebuchet MS"/>
                <a:cs typeface="Trebuchet MS"/>
              </a:rPr>
              <a:t>t</a:t>
            </a:r>
            <a:r>
              <a:rPr sz="1088" spc="-120" dirty="0">
                <a:latin typeface="Trebuchet MS"/>
                <a:cs typeface="Trebuchet MS"/>
              </a:rPr>
              <a:t> </a:t>
            </a:r>
            <a:r>
              <a:rPr sz="1088" spc="8" dirty="0">
                <a:latin typeface="Trebuchet MS"/>
                <a:cs typeface="Trebuchet MS"/>
              </a:rPr>
              <a:t>made  </a:t>
            </a:r>
            <a:r>
              <a:rPr sz="1088" spc="-30" dirty="0">
                <a:latin typeface="Trebuchet MS"/>
                <a:cs typeface="Trebuchet MS"/>
              </a:rPr>
              <a:t>with</a:t>
            </a:r>
            <a:r>
              <a:rPr sz="1088" spc="-53" dirty="0">
                <a:latin typeface="Trebuchet MS"/>
                <a:cs typeface="Trebuchet MS"/>
              </a:rPr>
              <a:t>i</a:t>
            </a:r>
            <a:r>
              <a:rPr sz="1088" spc="15" dirty="0">
                <a:latin typeface="Trebuchet MS"/>
                <a:cs typeface="Trebuchet MS"/>
              </a:rPr>
              <a:t>n</a:t>
            </a:r>
            <a:r>
              <a:rPr sz="1088" spc="-113" dirty="0">
                <a:latin typeface="Trebuchet MS"/>
                <a:cs typeface="Trebuchet MS"/>
              </a:rPr>
              <a:t> </a:t>
            </a:r>
            <a:r>
              <a:rPr sz="1088" spc="15" dirty="0">
                <a:latin typeface="Trebuchet MS"/>
                <a:cs typeface="Trebuchet MS"/>
              </a:rPr>
              <a:t>4</a:t>
            </a:r>
            <a:r>
              <a:rPr sz="1088" spc="19" dirty="0">
                <a:latin typeface="Trebuchet MS"/>
                <a:cs typeface="Trebuchet MS"/>
              </a:rPr>
              <a:t>5</a:t>
            </a:r>
            <a:r>
              <a:rPr sz="1088" spc="-109" dirty="0">
                <a:latin typeface="Trebuchet MS"/>
                <a:cs typeface="Trebuchet MS"/>
              </a:rPr>
              <a:t> </a:t>
            </a:r>
            <a:r>
              <a:rPr sz="1088" spc="86" dirty="0">
                <a:latin typeface="Trebuchet MS"/>
                <a:cs typeface="Trebuchet MS"/>
              </a:rPr>
              <a:t>D</a:t>
            </a:r>
            <a:r>
              <a:rPr sz="1088" spc="-15" dirty="0">
                <a:latin typeface="Trebuchet MS"/>
                <a:cs typeface="Trebuchet MS"/>
              </a:rPr>
              <a:t>a</a:t>
            </a:r>
            <a:r>
              <a:rPr sz="1088" spc="-23" dirty="0">
                <a:latin typeface="Trebuchet MS"/>
                <a:cs typeface="Trebuchet MS"/>
              </a:rPr>
              <a:t>y</a:t>
            </a:r>
            <a:r>
              <a:rPr sz="1088" spc="98" dirty="0">
                <a:latin typeface="Trebuchet MS"/>
                <a:cs typeface="Trebuchet MS"/>
              </a:rPr>
              <a:t>s</a:t>
            </a:r>
            <a:endParaRPr sz="1088">
              <a:latin typeface="Trebuchet MS"/>
              <a:cs typeface="Trebuchet MS"/>
            </a:endParaRPr>
          </a:p>
        </p:txBody>
      </p:sp>
      <p:grpSp>
        <p:nvGrpSpPr>
          <p:cNvPr id="24" name="object 24"/>
          <p:cNvGrpSpPr/>
          <p:nvPr/>
        </p:nvGrpSpPr>
        <p:grpSpPr>
          <a:xfrm>
            <a:off x="5812178" y="3142510"/>
            <a:ext cx="2469999" cy="1983145"/>
            <a:chOff x="4574666" y="3047110"/>
            <a:chExt cx="3292475" cy="2643505"/>
          </a:xfrm>
        </p:grpSpPr>
        <p:sp>
          <p:nvSpPr>
            <p:cNvPr id="25" name="object 25"/>
            <p:cNvSpPr/>
            <p:nvPr/>
          </p:nvSpPr>
          <p:spPr>
            <a:xfrm>
              <a:off x="4584191" y="3056635"/>
              <a:ext cx="2966085" cy="0"/>
            </a:xfrm>
            <a:custGeom>
              <a:avLst/>
              <a:gdLst/>
              <a:ahLst/>
              <a:cxnLst/>
              <a:rect l="l" t="t" r="r" b="b"/>
              <a:pathLst>
                <a:path w="2966084">
                  <a:moveTo>
                    <a:pt x="0" y="0"/>
                  </a:moveTo>
                  <a:lnTo>
                    <a:pt x="2965704" y="0"/>
                  </a:lnTo>
                </a:path>
              </a:pathLst>
            </a:custGeom>
            <a:ln w="19050">
              <a:solidFill>
                <a:srgbClr val="155F82"/>
              </a:solidFill>
            </a:ln>
          </p:spPr>
          <p:txBody>
            <a:bodyPr wrap="square" lIns="0" tIns="0" rIns="0" bIns="0" rtlCol="0"/>
            <a:lstStyle/>
            <a:p>
              <a:endParaRPr sz="1350"/>
            </a:p>
          </p:txBody>
        </p:sp>
        <p:pic>
          <p:nvPicPr>
            <p:cNvPr id="26" name="object 26"/>
            <p:cNvPicPr/>
            <p:nvPr/>
          </p:nvPicPr>
          <p:blipFill>
            <a:blip r:embed="rId4" cstate="print"/>
            <a:stretch>
              <a:fillRect/>
            </a:stretch>
          </p:blipFill>
          <p:spPr>
            <a:xfrm>
              <a:off x="7511795" y="3056635"/>
              <a:ext cx="76200" cy="166369"/>
            </a:xfrm>
            <a:prstGeom prst="rect">
              <a:avLst/>
            </a:prstGeom>
          </p:spPr>
        </p:pic>
        <p:sp>
          <p:nvSpPr>
            <p:cNvPr id="27" name="object 27"/>
            <p:cNvSpPr/>
            <p:nvPr/>
          </p:nvSpPr>
          <p:spPr>
            <a:xfrm>
              <a:off x="6437756" y="4003166"/>
              <a:ext cx="1379855" cy="404495"/>
            </a:xfrm>
            <a:custGeom>
              <a:avLst/>
              <a:gdLst/>
              <a:ahLst/>
              <a:cxnLst/>
              <a:rect l="l" t="t" r="r" b="b"/>
              <a:pathLst>
                <a:path w="1379854" h="404495">
                  <a:moveTo>
                    <a:pt x="0" y="67436"/>
                  </a:moveTo>
                  <a:lnTo>
                    <a:pt x="5304" y="41147"/>
                  </a:lnTo>
                  <a:lnTo>
                    <a:pt x="19764" y="19716"/>
                  </a:lnTo>
                  <a:lnTo>
                    <a:pt x="41201" y="5286"/>
                  </a:lnTo>
                  <a:lnTo>
                    <a:pt x="67437" y="0"/>
                  </a:lnTo>
                  <a:lnTo>
                    <a:pt x="1312164" y="0"/>
                  </a:lnTo>
                  <a:lnTo>
                    <a:pt x="1338452" y="5286"/>
                  </a:lnTo>
                  <a:lnTo>
                    <a:pt x="1359884" y="19716"/>
                  </a:lnTo>
                  <a:lnTo>
                    <a:pt x="1374314" y="41147"/>
                  </a:lnTo>
                  <a:lnTo>
                    <a:pt x="1379600" y="67436"/>
                  </a:lnTo>
                  <a:lnTo>
                    <a:pt x="1379600" y="337057"/>
                  </a:lnTo>
                  <a:lnTo>
                    <a:pt x="1374314" y="363273"/>
                  </a:lnTo>
                  <a:lnTo>
                    <a:pt x="1359884" y="384667"/>
                  </a:lnTo>
                  <a:lnTo>
                    <a:pt x="1338452" y="399083"/>
                  </a:lnTo>
                  <a:lnTo>
                    <a:pt x="1312164" y="404367"/>
                  </a:lnTo>
                  <a:lnTo>
                    <a:pt x="67437" y="404367"/>
                  </a:lnTo>
                  <a:lnTo>
                    <a:pt x="41201" y="399083"/>
                  </a:lnTo>
                  <a:lnTo>
                    <a:pt x="19764" y="384667"/>
                  </a:lnTo>
                  <a:lnTo>
                    <a:pt x="5304" y="363273"/>
                  </a:lnTo>
                  <a:lnTo>
                    <a:pt x="0" y="337057"/>
                  </a:lnTo>
                  <a:lnTo>
                    <a:pt x="0" y="67436"/>
                  </a:lnTo>
                  <a:close/>
                </a:path>
              </a:pathLst>
            </a:custGeom>
            <a:ln w="19049">
              <a:solidFill>
                <a:srgbClr val="186B23"/>
              </a:solidFill>
            </a:ln>
          </p:spPr>
          <p:txBody>
            <a:bodyPr wrap="square" lIns="0" tIns="0" rIns="0" bIns="0" rtlCol="0"/>
            <a:lstStyle/>
            <a:p>
              <a:endParaRPr sz="1350"/>
            </a:p>
          </p:txBody>
        </p:sp>
        <p:pic>
          <p:nvPicPr>
            <p:cNvPr id="28" name="object 28"/>
            <p:cNvPicPr/>
            <p:nvPr/>
          </p:nvPicPr>
          <p:blipFill>
            <a:blip r:embed="rId4" cstate="print"/>
            <a:stretch>
              <a:fillRect/>
            </a:stretch>
          </p:blipFill>
          <p:spPr>
            <a:xfrm>
              <a:off x="7250810" y="3800982"/>
              <a:ext cx="76200" cy="166369"/>
            </a:xfrm>
            <a:prstGeom prst="rect">
              <a:avLst/>
            </a:prstGeom>
          </p:spPr>
        </p:pic>
        <p:sp>
          <p:nvSpPr>
            <p:cNvPr id="29" name="object 29"/>
            <p:cNvSpPr/>
            <p:nvPr/>
          </p:nvSpPr>
          <p:spPr>
            <a:xfrm>
              <a:off x="6478015" y="4609718"/>
              <a:ext cx="1379855" cy="1071880"/>
            </a:xfrm>
            <a:custGeom>
              <a:avLst/>
              <a:gdLst/>
              <a:ahLst/>
              <a:cxnLst/>
              <a:rect l="l" t="t" r="r" b="b"/>
              <a:pathLst>
                <a:path w="1379854" h="1071879">
                  <a:moveTo>
                    <a:pt x="0" y="178561"/>
                  </a:moveTo>
                  <a:lnTo>
                    <a:pt x="6373" y="131115"/>
                  </a:lnTo>
                  <a:lnTo>
                    <a:pt x="24360" y="88467"/>
                  </a:lnTo>
                  <a:lnTo>
                    <a:pt x="52260" y="52323"/>
                  </a:lnTo>
                  <a:lnTo>
                    <a:pt x="88373" y="24393"/>
                  </a:lnTo>
                  <a:lnTo>
                    <a:pt x="130998" y="6382"/>
                  </a:lnTo>
                  <a:lnTo>
                    <a:pt x="178435" y="0"/>
                  </a:lnTo>
                  <a:lnTo>
                    <a:pt x="1201039" y="0"/>
                  </a:lnTo>
                  <a:lnTo>
                    <a:pt x="1248475" y="6382"/>
                  </a:lnTo>
                  <a:lnTo>
                    <a:pt x="1291100" y="24393"/>
                  </a:lnTo>
                  <a:lnTo>
                    <a:pt x="1327213" y="52324"/>
                  </a:lnTo>
                  <a:lnTo>
                    <a:pt x="1355113" y="88467"/>
                  </a:lnTo>
                  <a:lnTo>
                    <a:pt x="1373100" y="131115"/>
                  </a:lnTo>
                  <a:lnTo>
                    <a:pt x="1379474" y="178561"/>
                  </a:lnTo>
                  <a:lnTo>
                    <a:pt x="1379474" y="892809"/>
                  </a:lnTo>
                  <a:lnTo>
                    <a:pt x="1373100" y="940266"/>
                  </a:lnTo>
                  <a:lnTo>
                    <a:pt x="1355113" y="982911"/>
                  </a:lnTo>
                  <a:lnTo>
                    <a:pt x="1327213" y="1019043"/>
                  </a:lnTo>
                  <a:lnTo>
                    <a:pt x="1291100" y="1046958"/>
                  </a:lnTo>
                  <a:lnTo>
                    <a:pt x="1248475" y="1064956"/>
                  </a:lnTo>
                  <a:lnTo>
                    <a:pt x="1201039" y="1071333"/>
                  </a:lnTo>
                  <a:lnTo>
                    <a:pt x="178435" y="1071333"/>
                  </a:lnTo>
                  <a:lnTo>
                    <a:pt x="130998" y="1064956"/>
                  </a:lnTo>
                  <a:lnTo>
                    <a:pt x="88373" y="1046958"/>
                  </a:lnTo>
                  <a:lnTo>
                    <a:pt x="52260" y="1019043"/>
                  </a:lnTo>
                  <a:lnTo>
                    <a:pt x="24360" y="982911"/>
                  </a:lnTo>
                  <a:lnTo>
                    <a:pt x="6373" y="940266"/>
                  </a:lnTo>
                  <a:lnTo>
                    <a:pt x="0" y="892809"/>
                  </a:lnTo>
                  <a:lnTo>
                    <a:pt x="0" y="178561"/>
                  </a:lnTo>
                  <a:close/>
                </a:path>
              </a:pathLst>
            </a:custGeom>
            <a:ln w="19050">
              <a:solidFill>
                <a:srgbClr val="186B23"/>
              </a:solidFill>
            </a:ln>
          </p:spPr>
          <p:txBody>
            <a:bodyPr wrap="square" lIns="0" tIns="0" rIns="0" bIns="0" rtlCol="0"/>
            <a:lstStyle/>
            <a:p>
              <a:endParaRPr sz="1350"/>
            </a:p>
          </p:txBody>
        </p:sp>
      </p:grpSp>
      <p:sp>
        <p:nvSpPr>
          <p:cNvPr id="30" name="object 30"/>
          <p:cNvSpPr txBox="1"/>
          <p:nvPr/>
        </p:nvSpPr>
        <p:spPr>
          <a:xfrm>
            <a:off x="7351152" y="3823249"/>
            <a:ext cx="814123" cy="1305393"/>
          </a:xfrm>
          <a:prstGeom prst="rect">
            <a:avLst/>
          </a:prstGeom>
        </p:spPr>
        <p:txBody>
          <a:bodyPr vert="horz" wrap="square" lIns="0" tIns="11909" rIns="0" bIns="0" rtlCol="0">
            <a:spAutoFit/>
          </a:bodyPr>
          <a:lstStyle/>
          <a:p>
            <a:pPr marL="178641">
              <a:spcBef>
                <a:spcPts val="94"/>
              </a:spcBef>
            </a:pPr>
            <a:r>
              <a:rPr sz="1088" spc="-8" dirty="0">
                <a:latin typeface="Trebuchet MS"/>
                <a:cs typeface="Trebuchet MS"/>
              </a:rPr>
              <a:t>43B(h)</a:t>
            </a:r>
            <a:endParaRPr sz="1088">
              <a:latin typeface="Trebuchet MS"/>
              <a:cs typeface="Trebuchet MS"/>
            </a:endParaRPr>
          </a:p>
          <a:p>
            <a:pPr marL="100039">
              <a:spcBef>
                <a:spcPts val="19"/>
              </a:spcBef>
            </a:pPr>
            <a:r>
              <a:rPr sz="1088" spc="-30" dirty="0">
                <a:latin typeface="Trebuchet MS"/>
                <a:cs typeface="Trebuchet MS"/>
              </a:rPr>
              <a:t>attracted</a:t>
            </a:r>
            <a:endParaRPr sz="1088">
              <a:latin typeface="Trebuchet MS"/>
              <a:cs typeface="Trebuchet MS"/>
            </a:endParaRPr>
          </a:p>
          <a:p>
            <a:pPr marL="9528" marR="3811" indent="476" algn="ctr">
              <a:lnSpc>
                <a:spcPct val="101800"/>
              </a:lnSpc>
              <a:spcBef>
                <a:spcPts val="908"/>
              </a:spcBef>
            </a:pPr>
            <a:r>
              <a:rPr sz="1088" spc="-11" dirty="0">
                <a:latin typeface="Trebuchet MS"/>
                <a:cs typeface="Trebuchet MS"/>
              </a:rPr>
              <a:t>Payment </a:t>
            </a:r>
            <a:r>
              <a:rPr sz="1088" spc="-8" dirty="0">
                <a:latin typeface="Trebuchet MS"/>
                <a:cs typeface="Trebuchet MS"/>
              </a:rPr>
              <a:t> </a:t>
            </a:r>
            <a:r>
              <a:rPr sz="1088" spc="-11" dirty="0">
                <a:latin typeface="Trebuchet MS"/>
                <a:cs typeface="Trebuchet MS"/>
              </a:rPr>
              <a:t>all</a:t>
            </a:r>
            <a:r>
              <a:rPr sz="1088" spc="-23" dirty="0">
                <a:latin typeface="Trebuchet MS"/>
                <a:cs typeface="Trebuchet MS"/>
              </a:rPr>
              <a:t>ow</a:t>
            </a:r>
            <a:r>
              <a:rPr sz="1088" dirty="0">
                <a:latin typeface="Trebuchet MS"/>
                <a:cs typeface="Trebuchet MS"/>
              </a:rPr>
              <a:t>ed</a:t>
            </a:r>
            <a:r>
              <a:rPr sz="1088" spc="-113" dirty="0">
                <a:latin typeface="Trebuchet MS"/>
                <a:cs typeface="Trebuchet MS"/>
              </a:rPr>
              <a:t> </a:t>
            </a:r>
            <a:r>
              <a:rPr sz="1088" spc="-53" dirty="0">
                <a:latin typeface="Trebuchet MS"/>
                <a:cs typeface="Trebuchet MS"/>
              </a:rPr>
              <a:t>i</a:t>
            </a:r>
            <a:r>
              <a:rPr sz="1088" spc="15" dirty="0">
                <a:latin typeface="Trebuchet MS"/>
                <a:cs typeface="Trebuchet MS"/>
              </a:rPr>
              <a:t>n</a:t>
            </a:r>
            <a:r>
              <a:rPr sz="1088" spc="-105" dirty="0">
                <a:latin typeface="Trebuchet MS"/>
                <a:cs typeface="Trebuchet MS"/>
              </a:rPr>
              <a:t> </a:t>
            </a:r>
            <a:r>
              <a:rPr sz="1088" spc="11" dirty="0">
                <a:latin typeface="Trebuchet MS"/>
                <a:cs typeface="Trebuchet MS"/>
              </a:rPr>
              <a:t>F</a:t>
            </a:r>
            <a:r>
              <a:rPr sz="1088" spc="-19" dirty="0">
                <a:latin typeface="Trebuchet MS"/>
                <a:cs typeface="Trebuchet MS"/>
              </a:rPr>
              <a:t>Y  </a:t>
            </a:r>
            <a:r>
              <a:rPr sz="1088" spc="-53" dirty="0">
                <a:latin typeface="Trebuchet MS"/>
                <a:cs typeface="Trebuchet MS"/>
              </a:rPr>
              <a:t>i</a:t>
            </a:r>
            <a:r>
              <a:rPr sz="1088" spc="15" dirty="0">
                <a:latin typeface="Trebuchet MS"/>
                <a:cs typeface="Trebuchet MS"/>
              </a:rPr>
              <a:t>n</a:t>
            </a:r>
            <a:r>
              <a:rPr sz="1088" spc="-105" dirty="0">
                <a:latin typeface="Trebuchet MS"/>
                <a:cs typeface="Trebuchet MS"/>
              </a:rPr>
              <a:t> </a:t>
            </a:r>
            <a:r>
              <a:rPr sz="1088" spc="-11" dirty="0">
                <a:latin typeface="Trebuchet MS"/>
                <a:cs typeface="Trebuchet MS"/>
              </a:rPr>
              <a:t>w</a:t>
            </a:r>
            <a:r>
              <a:rPr sz="1088" dirty="0">
                <a:latin typeface="Trebuchet MS"/>
                <a:cs typeface="Trebuchet MS"/>
              </a:rPr>
              <a:t>hich  </a:t>
            </a:r>
            <a:r>
              <a:rPr sz="1088" spc="11" dirty="0">
                <a:latin typeface="Trebuchet MS"/>
                <a:cs typeface="Trebuchet MS"/>
              </a:rPr>
              <a:t>p</a:t>
            </a:r>
            <a:r>
              <a:rPr sz="1088" spc="8" dirty="0">
                <a:latin typeface="Trebuchet MS"/>
                <a:cs typeface="Trebuchet MS"/>
              </a:rPr>
              <a:t>a</a:t>
            </a:r>
            <a:r>
              <a:rPr sz="1088" dirty="0">
                <a:latin typeface="Trebuchet MS"/>
                <a:cs typeface="Trebuchet MS"/>
              </a:rPr>
              <a:t>ymen</a:t>
            </a:r>
            <a:r>
              <a:rPr sz="1088" spc="-75" dirty="0">
                <a:latin typeface="Trebuchet MS"/>
                <a:cs typeface="Trebuchet MS"/>
              </a:rPr>
              <a:t>t</a:t>
            </a:r>
            <a:r>
              <a:rPr sz="1088" spc="-113" dirty="0">
                <a:latin typeface="Trebuchet MS"/>
                <a:cs typeface="Trebuchet MS"/>
              </a:rPr>
              <a:t> </a:t>
            </a:r>
            <a:r>
              <a:rPr sz="1088" spc="-56" dirty="0">
                <a:latin typeface="Trebuchet MS"/>
                <a:cs typeface="Trebuchet MS"/>
              </a:rPr>
              <a:t>i</a:t>
            </a:r>
            <a:r>
              <a:rPr sz="1088" spc="79" dirty="0">
                <a:latin typeface="Trebuchet MS"/>
                <a:cs typeface="Trebuchet MS"/>
              </a:rPr>
              <a:t>s  </a:t>
            </a:r>
            <a:r>
              <a:rPr sz="1088" spc="15" dirty="0">
                <a:latin typeface="Trebuchet MS"/>
                <a:cs typeface="Trebuchet MS"/>
              </a:rPr>
              <a:t>made</a:t>
            </a:r>
            <a:endParaRPr sz="1088">
              <a:latin typeface="Trebuchet MS"/>
              <a:cs typeface="Trebuchet MS"/>
            </a:endParaRPr>
          </a:p>
        </p:txBody>
      </p:sp>
      <p:grpSp>
        <p:nvGrpSpPr>
          <p:cNvPr id="31" name="object 31"/>
          <p:cNvGrpSpPr/>
          <p:nvPr/>
        </p:nvGrpSpPr>
        <p:grpSpPr>
          <a:xfrm>
            <a:off x="5218330" y="3852591"/>
            <a:ext cx="2580994" cy="435406"/>
            <a:chOff x="3783076" y="3993641"/>
            <a:chExt cx="3440429" cy="580390"/>
          </a:xfrm>
        </p:grpSpPr>
        <p:pic>
          <p:nvPicPr>
            <p:cNvPr id="32" name="object 32"/>
            <p:cNvPicPr/>
            <p:nvPr/>
          </p:nvPicPr>
          <p:blipFill>
            <a:blip r:embed="rId4" cstate="print"/>
            <a:stretch>
              <a:fillRect/>
            </a:stretch>
          </p:blipFill>
          <p:spPr>
            <a:xfrm>
              <a:off x="7146925" y="4407534"/>
              <a:ext cx="76200" cy="166369"/>
            </a:xfrm>
            <a:prstGeom prst="rect">
              <a:avLst/>
            </a:prstGeom>
          </p:spPr>
        </p:pic>
        <p:sp>
          <p:nvSpPr>
            <p:cNvPr id="33" name="object 33"/>
            <p:cNvSpPr/>
            <p:nvPr/>
          </p:nvSpPr>
          <p:spPr>
            <a:xfrm>
              <a:off x="3792601" y="4003166"/>
              <a:ext cx="1379855" cy="404495"/>
            </a:xfrm>
            <a:custGeom>
              <a:avLst/>
              <a:gdLst/>
              <a:ahLst/>
              <a:cxnLst/>
              <a:rect l="l" t="t" r="r" b="b"/>
              <a:pathLst>
                <a:path w="1379854" h="404495">
                  <a:moveTo>
                    <a:pt x="0" y="67436"/>
                  </a:moveTo>
                  <a:lnTo>
                    <a:pt x="5286" y="41147"/>
                  </a:lnTo>
                  <a:lnTo>
                    <a:pt x="19716" y="19716"/>
                  </a:lnTo>
                  <a:lnTo>
                    <a:pt x="41148" y="5286"/>
                  </a:lnTo>
                  <a:lnTo>
                    <a:pt x="67437" y="0"/>
                  </a:lnTo>
                  <a:lnTo>
                    <a:pt x="1312164" y="0"/>
                  </a:lnTo>
                  <a:lnTo>
                    <a:pt x="1338399" y="5286"/>
                  </a:lnTo>
                  <a:lnTo>
                    <a:pt x="1359836" y="19716"/>
                  </a:lnTo>
                  <a:lnTo>
                    <a:pt x="1374296" y="41147"/>
                  </a:lnTo>
                  <a:lnTo>
                    <a:pt x="1379601" y="67436"/>
                  </a:lnTo>
                  <a:lnTo>
                    <a:pt x="1379601" y="337057"/>
                  </a:lnTo>
                  <a:lnTo>
                    <a:pt x="1374296" y="363273"/>
                  </a:lnTo>
                  <a:lnTo>
                    <a:pt x="1359836" y="384667"/>
                  </a:lnTo>
                  <a:lnTo>
                    <a:pt x="1338399" y="399083"/>
                  </a:lnTo>
                  <a:lnTo>
                    <a:pt x="1312164" y="404367"/>
                  </a:lnTo>
                  <a:lnTo>
                    <a:pt x="67437" y="404367"/>
                  </a:lnTo>
                  <a:lnTo>
                    <a:pt x="41148" y="399083"/>
                  </a:lnTo>
                  <a:lnTo>
                    <a:pt x="19716" y="384667"/>
                  </a:lnTo>
                  <a:lnTo>
                    <a:pt x="5286" y="363273"/>
                  </a:lnTo>
                  <a:lnTo>
                    <a:pt x="0" y="337057"/>
                  </a:lnTo>
                  <a:lnTo>
                    <a:pt x="0" y="67436"/>
                  </a:lnTo>
                  <a:close/>
                </a:path>
              </a:pathLst>
            </a:custGeom>
            <a:ln w="19050">
              <a:solidFill>
                <a:srgbClr val="186B23"/>
              </a:solidFill>
            </a:ln>
          </p:spPr>
          <p:txBody>
            <a:bodyPr wrap="square" lIns="0" tIns="0" rIns="0" bIns="0" rtlCol="0"/>
            <a:lstStyle/>
            <a:p>
              <a:endParaRPr sz="1350"/>
            </a:p>
          </p:txBody>
        </p:sp>
      </p:grpSp>
      <p:sp>
        <p:nvSpPr>
          <p:cNvPr id="34" name="object 34"/>
          <p:cNvSpPr txBox="1"/>
          <p:nvPr/>
        </p:nvSpPr>
        <p:spPr>
          <a:xfrm>
            <a:off x="5435270" y="3823249"/>
            <a:ext cx="615475" cy="346861"/>
          </a:xfrm>
          <a:prstGeom prst="rect">
            <a:avLst/>
          </a:prstGeom>
        </p:spPr>
        <p:txBody>
          <a:bodyPr vert="horz" wrap="square" lIns="0" tIns="11909" rIns="0" bIns="0" rtlCol="0">
            <a:spAutoFit/>
          </a:bodyPr>
          <a:lstStyle/>
          <a:p>
            <a:pPr marL="9528">
              <a:spcBef>
                <a:spcPts val="94"/>
              </a:spcBef>
            </a:pPr>
            <a:r>
              <a:rPr sz="1088" spc="-11" dirty="0">
                <a:latin typeface="Trebuchet MS"/>
                <a:cs typeface="Trebuchet MS"/>
              </a:rPr>
              <a:t>43B(h)not</a:t>
            </a:r>
            <a:endParaRPr sz="1088">
              <a:latin typeface="Trebuchet MS"/>
              <a:cs typeface="Trebuchet MS"/>
            </a:endParaRPr>
          </a:p>
          <a:p>
            <a:pPr marL="30965">
              <a:spcBef>
                <a:spcPts val="19"/>
              </a:spcBef>
            </a:pPr>
            <a:r>
              <a:rPr sz="1088" spc="-30" dirty="0">
                <a:latin typeface="Trebuchet MS"/>
                <a:cs typeface="Trebuchet MS"/>
              </a:rPr>
              <a:t>attracted</a:t>
            </a:r>
            <a:endParaRPr sz="1088">
              <a:latin typeface="Trebuchet MS"/>
              <a:cs typeface="Trebuchet MS"/>
            </a:endParaRPr>
          </a:p>
        </p:txBody>
      </p:sp>
      <p:grpSp>
        <p:nvGrpSpPr>
          <p:cNvPr id="35" name="object 35"/>
          <p:cNvGrpSpPr/>
          <p:nvPr/>
        </p:nvGrpSpPr>
        <p:grpSpPr>
          <a:xfrm>
            <a:off x="2811896" y="3605163"/>
            <a:ext cx="3036408" cy="865572"/>
            <a:chOff x="575335" y="3663822"/>
            <a:chExt cx="4047490" cy="1153795"/>
          </a:xfrm>
        </p:grpSpPr>
        <p:pic>
          <p:nvPicPr>
            <p:cNvPr id="36" name="object 36"/>
            <p:cNvPicPr/>
            <p:nvPr/>
          </p:nvPicPr>
          <p:blipFill>
            <a:blip r:embed="rId4" cstate="print"/>
            <a:stretch>
              <a:fillRect/>
            </a:stretch>
          </p:blipFill>
          <p:spPr>
            <a:xfrm>
              <a:off x="4546091" y="3808094"/>
              <a:ext cx="76200" cy="166369"/>
            </a:xfrm>
            <a:prstGeom prst="rect">
              <a:avLst/>
            </a:prstGeom>
          </p:spPr>
        </p:pic>
        <p:sp>
          <p:nvSpPr>
            <p:cNvPr id="37" name="object 37"/>
            <p:cNvSpPr/>
            <p:nvPr/>
          </p:nvSpPr>
          <p:spPr>
            <a:xfrm>
              <a:off x="584860" y="3673347"/>
              <a:ext cx="1379855" cy="1134745"/>
            </a:xfrm>
            <a:custGeom>
              <a:avLst/>
              <a:gdLst/>
              <a:ahLst/>
              <a:cxnLst/>
              <a:rect l="l" t="t" r="r" b="b"/>
              <a:pathLst>
                <a:path w="1379855" h="1134745">
                  <a:moveTo>
                    <a:pt x="0" y="188975"/>
                  </a:moveTo>
                  <a:lnTo>
                    <a:pt x="6753" y="138729"/>
                  </a:lnTo>
                  <a:lnTo>
                    <a:pt x="25812" y="93584"/>
                  </a:lnTo>
                  <a:lnTo>
                    <a:pt x="55375" y="55340"/>
                  </a:lnTo>
                  <a:lnTo>
                    <a:pt x="93639" y="25795"/>
                  </a:lnTo>
                  <a:lnTo>
                    <a:pt x="138803" y="6748"/>
                  </a:lnTo>
                  <a:lnTo>
                    <a:pt x="189064" y="0"/>
                  </a:lnTo>
                  <a:lnTo>
                    <a:pt x="1190472" y="0"/>
                  </a:lnTo>
                  <a:lnTo>
                    <a:pt x="1240772" y="6748"/>
                  </a:lnTo>
                  <a:lnTo>
                    <a:pt x="1285953" y="25795"/>
                  </a:lnTo>
                  <a:lnTo>
                    <a:pt x="1324219" y="55340"/>
                  </a:lnTo>
                  <a:lnTo>
                    <a:pt x="1353775" y="93584"/>
                  </a:lnTo>
                  <a:lnTo>
                    <a:pt x="1372826" y="138729"/>
                  </a:lnTo>
                  <a:lnTo>
                    <a:pt x="1379575" y="188975"/>
                  </a:lnTo>
                  <a:lnTo>
                    <a:pt x="1379575" y="945260"/>
                  </a:lnTo>
                  <a:lnTo>
                    <a:pt x="1372826" y="995516"/>
                  </a:lnTo>
                  <a:lnTo>
                    <a:pt x="1353775" y="1040685"/>
                  </a:lnTo>
                  <a:lnTo>
                    <a:pt x="1324219" y="1078960"/>
                  </a:lnTo>
                  <a:lnTo>
                    <a:pt x="1285953" y="1108535"/>
                  </a:lnTo>
                  <a:lnTo>
                    <a:pt x="1240772" y="1127605"/>
                  </a:lnTo>
                  <a:lnTo>
                    <a:pt x="1190472" y="1134364"/>
                  </a:lnTo>
                  <a:lnTo>
                    <a:pt x="189064" y="1134364"/>
                  </a:lnTo>
                  <a:lnTo>
                    <a:pt x="138803" y="1127605"/>
                  </a:lnTo>
                  <a:lnTo>
                    <a:pt x="93639" y="1108535"/>
                  </a:lnTo>
                  <a:lnTo>
                    <a:pt x="55375" y="1078960"/>
                  </a:lnTo>
                  <a:lnTo>
                    <a:pt x="25812" y="1040685"/>
                  </a:lnTo>
                  <a:lnTo>
                    <a:pt x="6753" y="995516"/>
                  </a:lnTo>
                  <a:lnTo>
                    <a:pt x="0" y="945260"/>
                  </a:lnTo>
                  <a:lnTo>
                    <a:pt x="0" y="188975"/>
                  </a:lnTo>
                  <a:close/>
                </a:path>
              </a:pathLst>
            </a:custGeom>
            <a:ln w="19050">
              <a:solidFill>
                <a:srgbClr val="186B23"/>
              </a:solidFill>
            </a:ln>
          </p:spPr>
          <p:txBody>
            <a:bodyPr wrap="square" lIns="0" tIns="0" rIns="0" bIns="0" rtlCol="0"/>
            <a:lstStyle/>
            <a:p>
              <a:endParaRPr sz="1350"/>
            </a:p>
          </p:txBody>
        </p:sp>
      </p:grpSp>
      <p:sp>
        <p:nvSpPr>
          <p:cNvPr id="38" name="object 38"/>
          <p:cNvSpPr txBox="1"/>
          <p:nvPr/>
        </p:nvSpPr>
        <p:spPr>
          <a:xfrm>
            <a:off x="2930058" y="3113070"/>
            <a:ext cx="814123" cy="1343865"/>
          </a:xfrm>
          <a:prstGeom prst="rect">
            <a:avLst/>
          </a:prstGeom>
        </p:spPr>
        <p:txBody>
          <a:bodyPr vert="horz" wrap="square" lIns="0" tIns="11909" rIns="0" bIns="0" rtlCol="0">
            <a:spAutoFit/>
          </a:bodyPr>
          <a:lstStyle/>
          <a:p>
            <a:pPr marL="161968">
              <a:spcBef>
                <a:spcPts val="94"/>
              </a:spcBef>
            </a:pPr>
            <a:r>
              <a:rPr sz="1088" spc="-8" dirty="0">
                <a:latin typeface="Trebuchet MS"/>
                <a:cs typeface="Trebuchet MS"/>
              </a:rPr>
              <a:t>43B(h)</a:t>
            </a:r>
            <a:endParaRPr sz="1088">
              <a:latin typeface="Trebuchet MS"/>
              <a:cs typeface="Trebuchet MS"/>
            </a:endParaRPr>
          </a:p>
          <a:p>
            <a:pPr marL="82889">
              <a:spcBef>
                <a:spcPts val="19"/>
              </a:spcBef>
            </a:pPr>
            <a:r>
              <a:rPr sz="1088" spc="-30" dirty="0">
                <a:latin typeface="Trebuchet MS"/>
                <a:cs typeface="Trebuchet MS"/>
              </a:rPr>
              <a:t>attracted</a:t>
            </a:r>
            <a:endParaRPr sz="1088">
              <a:latin typeface="Trebuchet MS"/>
              <a:cs typeface="Trebuchet MS"/>
            </a:endParaRPr>
          </a:p>
          <a:p>
            <a:pPr marL="9528" marR="3811" indent="-1906" algn="ctr">
              <a:lnSpc>
                <a:spcPct val="101699"/>
              </a:lnSpc>
              <a:spcBef>
                <a:spcPts val="1155"/>
              </a:spcBef>
            </a:pPr>
            <a:r>
              <a:rPr sz="1088" spc="-11" dirty="0">
                <a:latin typeface="Trebuchet MS"/>
                <a:cs typeface="Trebuchet MS"/>
              </a:rPr>
              <a:t>Payment </a:t>
            </a:r>
            <a:r>
              <a:rPr sz="1088" spc="-8" dirty="0">
                <a:latin typeface="Trebuchet MS"/>
                <a:cs typeface="Trebuchet MS"/>
              </a:rPr>
              <a:t> </a:t>
            </a:r>
            <a:r>
              <a:rPr sz="1088" spc="-11" dirty="0">
                <a:latin typeface="Trebuchet MS"/>
                <a:cs typeface="Trebuchet MS"/>
              </a:rPr>
              <a:t>all</a:t>
            </a:r>
            <a:r>
              <a:rPr sz="1088" spc="-23" dirty="0">
                <a:latin typeface="Trebuchet MS"/>
                <a:cs typeface="Trebuchet MS"/>
              </a:rPr>
              <a:t>ow</a:t>
            </a:r>
            <a:r>
              <a:rPr sz="1088" dirty="0">
                <a:latin typeface="Trebuchet MS"/>
                <a:cs typeface="Trebuchet MS"/>
              </a:rPr>
              <a:t>ed</a:t>
            </a:r>
            <a:r>
              <a:rPr sz="1088" spc="-113" dirty="0">
                <a:latin typeface="Trebuchet MS"/>
                <a:cs typeface="Trebuchet MS"/>
              </a:rPr>
              <a:t> </a:t>
            </a:r>
            <a:r>
              <a:rPr sz="1088" spc="-53" dirty="0">
                <a:latin typeface="Trebuchet MS"/>
                <a:cs typeface="Trebuchet MS"/>
              </a:rPr>
              <a:t>i</a:t>
            </a:r>
            <a:r>
              <a:rPr sz="1088" spc="15" dirty="0">
                <a:latin typeface="Trebuchet MS"/>
                <a:cs typeface="Trebuchet MS"/>
              </a:rPr>
              <a:t>n</a:t>
            </a:r>
            <a:r>
              <a:rPr sz="1088" spc="-105" dirty="0">
                <a:latin typeface="Trebuchet MS"/>
                <a:cs typeface="Trebuchet MS"/>
              </a:rPr>
              <a:t> </a:t>
            </a:r>
            <a:r>
              <a:rPr sz="1088" spc="11" dirty="0">
                <a:latin typeface="Trebuchet MS"/>
                <a:cs typeface="Trebuchet MS"/>
              </a:rPr>
              <a:t>F</a:t>
            </a:r>
            <a:r>
              <a:rPr sz="1088" spc="-19" dirty="0">
                <a:latin typeface="Trebuchet MS"/>
                <a:cs typeface="Trebuchet MS"/>
              </a:rPr>
              <a:t>Y  </a:t>
            </a:r>
            <a:r>
              <a:rPr sz="1088" spc="-53" dirty="0">
                <a:latin typeface="Trebuchet MS"/>
                <a:cs typeface="Trebuchet MS"/>
              </a:rPr>
              <a:t>i</a:t>
            </a:r>
            <a:r>
              <a:rPr sz="1088" spc="15" dirty="0">
                <a:latin typeface="Trebuchet MS"/>
                <a:cs typeface="Trebuchet MS"/>
              </a:rPr>
              <a:t>n</a:t>
            </a:r>
            <a:r>
              <a:rPr sz="1088" spc="-105" dirty="0">
                <a:latin typeface="Trebuchet MS"/>
                <a:cs typeface="Trebuchet MS"/>
              </a:rPr>
              <a:t> </a:t>
            </a:r>
            <a:r>
              <a:rPr sz="1088" spc="-11" dirty="0">
                <a:latin typeface="Trebuchet MS"/>
                <a:cs typeface="Trebuchet MS"/>
              </a:rPr>
              <a:t>w</a:t>
            </a:r>
            <a:r>
              <a:rPr sz="1088" dirty="0">
                <a:latin typeface="Trebuchet MS"/>
                <a:cs typeface="Trebuchet MS"/>
              </a:rPr>
              <a:t>hich  payme</a:t>
            </a:r>
            <a:r>
              <a:rPr sz="1088" spc="8" dirty="0">
                <a:latin typeface="Trebuchet MS"/>
                <a:cs typeface="Trebuchet MS"/>
              </a:rPr>
              <a:t>n</a:t>
            </a:r>
            <a:r>
              <a:rPr sz="1088" spc="-75" dirty="0">
                <a:latin typeface="Trebuchet MS"/>
                <a:cs typeface="Trebuchet MS"/>
              </a:rPr>
              <a:t>t</a:t>
            </a:r>
            <a:r>
              <a:rPr sz="1088" spc="-113" dirty="0">
                <a:latin typeface="Trebuchet MS"/>
                <a:cs typeface="Trebuchet MS"/>
              </a:rPr>
              <a:t> </a:t>
            </a:r>
            <a:r>
              <a:rPr sz="1088" spc="-53" dirty="0">
                <a:latin typeface="Trebuchet MS"/>
                <a:cs typeface="Trebuchet MS"/>
              </a:rPr>
              <a:t>i</a:t>
            </a:r>
            <a:r>
              <a:rPr sz="1088" spc="79" dirty="0">
                <a:latin typeface="Trebuchet MS"/>
                <a:cs typeface="Trebuchet MS"/>
              </a:rPr>
              <a:t>s  </a:t>
            </a:r>
            <a:r>
              <a:rPr sz="1088" spc="15" dirty="0">
                <a:latin typeface="Trebuchet MS"/>
                <a:cs typeface="Trebuchet MS"/>
              </a:rPr>
              <a:t>made</a:t>
            </a:r>
            <a:endParaRPr sz="1088">
              <a:latin typeface="Trebuchet MS"/>
              <a:cs typeface="Trebuchet MS"/>
            </a:endParaRPr>
          </a:p>
        </p:txBody>
      </p:sp>
      <p:grpSp>
        <p:nvGrpSpPr>
          <p:cNvPr id="39" name="object 39"/>
          <p:cNvGrpSpPr/>
          <p:nvPr/>
        </p:nvGrpSpPr>
        <p:grpSpPr>
          <a:xfrm>
            <a:off x="5777306" y="3149655"/>
            <a:ext cx="70980" cy="1136152"/>
            <a:chOff x="4528184" y="3056635"/>
            <a:chExt cx="94615" cy="1514475"/>
          </a:xfrm>
        </p:grpSpPr>
        <p:pic>
          <p:nvPicPr>
            <p:cNvPr id="40" name="object 40"/>
            <p:cNvPicPr/>
            <p:nvPr/>
          </p:nvPicPr>
          <p:blipFill>
            <a:blip r:embed="rId4" cstate="print"/>
            <a:stretch>
              <a:fillRect/>
            </a:stretch>
          </p:blipFill>
          <p:spPr>
            <a:xfrm>
              <a:off x="4528184" y="4404740"/>
              <a:ext cx="76200" cy="166369"/>
            </a:xfrm>
            <a:prstGeom prst="rect">
              <a:avLst/>
            </a:prstGeom>
          </p:spPr>
        </p:pic>
        <p:pic>
          <p:nvPicPr>
            <p:cNvPr id="41" name="object 41"/>
            <p:cNvPicPr/>
            <p:nvPr/>
          </p:nvPicPr>
          <p:blipFill>
            <a:blip r:embed="rId4" cstate="print"/>
            <a:stretch>
              <a:fillRect/>
            </a:stretch>
          </p:blipFill>
          <p:spPr>
            <a:xfrm>
              <a:off x="4546091" y="3056635"/>
              <a:ext cx="76200" cy="166369"/>
            </a:xfrm>
            <a:prstGeom prst="rect">
              <a:avLst/>
            </a:prstGeom>
          </p:spPr>
        </p:pic>
      </p:grpSp>
    </p:spTree>
    <p:extLst>
      <p:ext uri="{BB962C8B-B14F-4D97-AF65-F5344CB8AC3E}">
        <p14:creationId xmlns:p14="http://schemas.microsoft.com/office/powerpoint/2010/main" val="21500721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28(iv) amendment</a:t>
            </a:r>
            <a:endParaRPr lang="en-US" dirty="0"/>
          </a:p>
        </p:txBody>
      </p:sp>
      <p:sp>
        <p:nvSpPr>
          <p:cNvPr id="3" name="Content Placeholder 2"/>
          <p:cNvSpPr>
            <a:spLocks noGrp="1"/>
          </p:cNvSpPr>
          <p:nvPr>
            <p:ph idx="1"/>
          </p:nvPr>
        </p:nvSpPr>
        <p:spPr/>
        <p:txBody>
          <a:bodyPr/>
          <a:lstStyle/>
          <a:p>
            <a:r>
              <a:rPr lang="en-US" dirty="0"/>
              <a:t>(iv) the value of any benefit or perquisite arising from business or the exercise of a profession, whether—</a:t>
            </a:r>
          </a:p>
          <a:p>
            <a:r>
              <a:rPr lang="en-US" dirty="0"/>
              <a:t>(a) convertible into money or not; or</a:t>
            </a:r>
          </a:p>
          <a:p>
            <a:r>
              <a:rPr lang="en-US" dirty="0"/>
              <a:t>(b) in cash or in kind or partly in cash and partly in kind;]</a:t>
            </a:r>
          </a:p>
          <a:p>
            <a:endParaRPr lang="en-US" dirty="0"/>
          </a:p>
        </p:txBody>
      </p:sp>
    </p:spTree>
    <p:extLst>
      <p:ext uri="{BB962C8B-B14F-4D97-AF65-F5344CB8AC3E}">
        <p14:creationId xmlns:p14="http://schemas.microsoft.com/office/powerpoint/2010/main" val="76947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Section 54 GB</a:t>
            </a:r>
            <a:endParaRPr lang="en-US" dirty="0"/>
          </a:p>
        </p:txBody>
      </p:sp>
      <p:sp>
        <p:nvSpPr>
          <p:cNvPr id="3" name="Content Placeholder 2"/>
          <p:cNvSpPr>
            <a:spLocks noGrp="1"/>
          </p:cNvSpPr>
          <p:nvPr>
            <p:ph idx="1"/>
          </p:nvPr>
        </p:nvSpPr>
        <p:spPr/>
        <p:txBody>
          <a:bodyPr/>
          <a:lstStyle/>
          <a:p>
            <a:r>
              <a:rPr lang="en-US" dirty="0" smtClean="0"/>
              <a:t>Transfer of LTCA – Residential property.</a:t>
            </a:r>
          </a:p>
          <a:p>
            <a:r>
              <a:rPr lang="en-US" dirty="0" smtClean="0"/>
              <a:t>Invested in equity shares - &lt; 50% share in eligible start up(80IAC).</a:t>
            </a:r>
          </a:p>
          <a:p>
            <a:r>
              <a:rPr lang="en-US" dirty="0" smtClean="0"/>
              <a:t>Company Small or Medium enterprise under MSME Act.</a:t>
            </a:r>
          </a:p>
          <a:p>
            <a:r>
              <a:rPr lang="en-US" dirty="0" smtClean="0"/>
              <a:t>Company incorporated in PY. And invested before 139(1) time limit. </a:t>
            </a:r>
          </a:p>
          <a:p>
            <a:r>
              <a:rPr lang="en-US" dirty="0" smtClean="0"/>
              <a:t>Net Consideration – 54F.</a:t>
            </a:r>
            <a:endParaRPr lang="en-US" dirty="0"/>
          </a:p>
        </p:txBody>
      </p:sp>
    </p:spTree>
    <p:extLst>
      <p:ext uri="{BB962C8B-B14F-4D97-AF65-F5344CB8AC3E}">
        <p14:creationId xmlns:p14="http://schemas.microsoft.com/office/powerpoint/2010/main" val="28688693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Abolition of angel taxation.</a:t>
            </a:r>
            <a:endParaRPr lang="en-US" dirty="0"/>
          </a:p>
        </p:txBody>
      </p:sp>
      <p:sp>
        <p:nvSpPr>
          <p:cNvPr id="3" name="Content Placeholder 2"/>
          <p:cNvSpPr>
            <a:spLocks noGrp="1"/>
          </p:cNvSpPr>
          <p:nvPr>
            <p:ph idx="1"/>
          </p:nvPr>
        </p:nvSpPr>
        <p:spPr/>
        <p:txBody>
          <a:bodyPr/>
          <a:lstStyle/>
          <a:p>
            <a:r>
              <a:rPr lang="en-US" dirty="0" smtClean="0"/>
              <a:t>Finance Act 2024 (2).</a:t>
            </a:r>
          </a:p>
          <a:p>
            <a:r>
              <a:rPr lang="en-US" dirty="0"/>
              <a:t>Section 56(2)(</a:t>
            </a:r>
            <a:r>
              <a:rPr lang="en-US" dirty="0" err="1"/>
              <a:t>viib</a:t>
            </a:r>
            <a:r>
              <a:rPr lang="en-US" dirty="0" smtClean="0"/>
              <a:t>) scrapped</a:t>
            </a:r>
          </a:p>
          <a:p>
            <a:r>
              <a:rPr lang="en-US" dirty="0" smtClean="0"/>
              <a:t>Boost to startups. </a:t>
            </a:r>
            <a:endParaRPr lang="en-US" dirty="0"/>
          </a:p>
        </p:txBody>
      </p:sp>
    </p:spTree>
    <p:extLst>
      <p:ext uri="{BB962C8B-B14F-4D97-AF65-F5344CB8AC3E}">
        <p14:creationId xmlns:p14="http://schemas.microsoft.com/office/powerpoint/2010/main" val="1640299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 IAC</a:t>
            </a:r>
            <a:endParaRPr lang="en-US" dirty="0"/>
          </a:p>
        </p:txBody>
      </p:sp>
      <p:sp>
        <p:nvSpPr>
          <p:cNvPr id="3" name="Content Placeholder 2"/>
          <p:cNvSpPr>
            <a:spLocks noGrp="1"/>
          </p:cNvSpPr>
          <p:nvPr>
            <p:ph idx="1"/>
          </p:nvPr>
        </p:nvSpPr>
        <p:spPr/>
        <p:txBody>
          <a:bodyPr>
            <a:normAutofit lnSpcReduction="10000"/>
          </a:bodyPr>
          <a:lstStyle/>
          <a:p>
            <a:r>
              <a:rPr lang="en-US" dirty="0"/>
              <a:t>The sum of the deduction provided under Section 80-IAC of the Income-tax Act,1961 equals 100% of the profits and gains acquired from the entitled business (</a:t>
            </a:r>
            <a:r>
              <a:rPr lang="en-US" b="1" dirty="0"/>
              <a:t>for</a:t>
            </a:r>
            <a:r>
              <a:rPr lang="en-US" dirty="0"/>
              <a:t> </a:t>
            </a:r>
            <a:r>
              <a:rPr lang="en-US" b="1" dirty="0"/>
              <a:t>three sequential assessment years</a:t>
            </a:r>
            <a:r>
              <a:rPr lang="en-US" dirty="0"/>
              <a:t>).</a:t>
            </a:r>
          </a:p>
          <a:p>
            <a:r>
              <a:rPr lang="en-US" dirty="0"/>
              <a:t>The particular company or LLP must be incorporated after March 31, 2016 and before April 1, 2025.</a:t>
            </a:r>
          </a:p>
          <a:p>
            <a:r>
              <a:rPr lang="en-US" dirty="0"/>
              <a:t>The company’s or LLP’s annual business turnover doesn’t surpass </a:t>
            </a:r>
            <a:r>
              <a:rPr lang="en-US" dirty="0" err="1"/>
              <a:t>Rs</a:t>
            </a:r>
            <a:r>
              <a:rPr lang="en-US" dirty="0"/>
              <a:t>. 100 Crore in the year preceding the assessment year, for which deduction is claimed as per section 80-IAC.</a:t>
            </a:r>
          </a:p>
          <a:p>
            <a:endParaRPr lang="en-US" dirty="0"/>
          </a:p>
        </p:txBody>
      </p:sp>
    </p:spTree>
    <p:extLst>
      <p:ext uri="{BB962C8B-B14F-4D97-AF65-F5344CB8AC3E}">
        <p14:creationId xmlns:p14="http://schemas.microsoft.com/office/powerpoint/2010/main" val="2490142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2493" y="130908"/>
            <a:ext cx="10668000" cy="7109639"/>
          </a:xfrm>
          <a:prstGeom prst="rect">
            <a:avLst/>
          </a:prstGeom>
        </p:spPr>
        <p:txBody>
          <a:bodyPr wrap="square">
            <a:spAutoFit/>
          </a:bodyPr>
          <a:lstStyle/>
          <a:p>
            <a:endParaRPr lang="en-IN" sz="2400" dirty="0"/>
          </a:p>
          <a:p>
            <a:r>
              <a:rPr lang="en-US" sz="2400" b="1" u="sng" dirty="0"/>
              <a:t>Micro Enterprises</a:t>
            </a:r>
          </a:p>
          <a:p>
            <a:r>
              <a:rPr lang="en-IN" sz="2400" dirty="0"/>
              <a:t>Enterprises where the investment in Plant and Machinery or Equipment does not exceed  </a:t>
            </a:r>
            <a:r>
              <a:rPr lang="en-IN" sz="2400" dirty="0" err="1"/>
              <a:t>Rs</a:t>
            </a:r>
            <a:r>
              <a:rPr lang="en-IN" sz="2400" dirty="0"/>
              <a:t> 1 </a:t>
            </a:r>
            <a:r>
              <a:rPr lang="en-IN" sz="2400" dirty="0" err="1"/>
              <a:t>crore</a:t>
            </a:r>
            <a:r>
              <a:rPr lang="en-IN" sz="2400" dirty="0"/>
              <a:t> and turnover does not exceed </a:t>
            </a:r>
            <a:r>
              <a:rPr lang="en-IN" sz="2400" dirty="0" err="1"/>
              <a:t>Rs</a:t>
            </a:r>
            <a:r>
              <a:rPr lang="en-IN" sz="2400" dirty="0"/>
              <a:t> 5 </a:t>
            </a:r>
            <a:r>
              <a:rPr lang="en-IN" sz="2400" dirty="0" err="1"/>
              <a:t>Crores</a:t>
            </a:r>
            <a:endParaRPr lang="en-IN" sz="2400" dirty="0"/>
          </a:p>
          <a:p>
            <a:endParaRPr lang="en-US" sz="2400" dirty="0"/>
          </a:p>
          <a:p>
            <a:r>
              <a:rPr lang="en-US" sz="2400" b="1" dirty="0">
                <a:solidFill>
                  <a:srgbClr val="FF0000"/>
                </a:solidFill>
                <a:latin typeface="Jokerman" pitchFamily="82" charset="0"/>
              </a:rPr>
              <a:t>PM    1 Cr       TO 5 Cr</a:t>
            </a:r>
          </a:p>
          <a:p>
            <a:endParaRPr lang="en-IN" sz="2400" dirty="0"/>
          </a:p>
          <a:p>
            <a:r>
              <a:rPr lang="en-IN" sz="2400" b="1" u="sng" dirty="0"/>
              <a:t>Small Enterprises</a:t>
            </a:r>
            <a:endParaRPr lang="en-IN" sz="2400" dirty="0"/>
          </a:p>
          <a:p>
            <a:r>
              <a:rPr lang="en-IN" sz="2400" dirty="0"/>
              <a:t>Enterprises where the investment in Plant and Machinery or Equipment does not exceed </a:t>
            </a:r>
            <a:r>
              <a:rPr lang="en-IN" sz="2400" dirty="0" err="1"/>
              <a:t>Rs</a:t>
            </a:r>
            <a:r>
              <a:rPr lang="en-IN" sz="2400" dirty="0"/>
              <a:t> 10 </a:t>
            </a:r>
            <a:r>
              <a:rPr lang="en-IN" sz="2400" dirty="0" err="1"/>
              <a:t>crore</a:t>
            </a:r>
            <a:r>
              <a:rPr lang="en-IN" sz="2400" dirty="0"/>
              <a:t> rupees and turnover does not exceed </a:t>
            </a:r>
            <a:r>
              <a:rPr lang="en-IN" sz="2400" dirty="0" err="1"/>
              <a:t>Rs</a:t>
            </a:r>
            <a:r>
              <a:rPr lang="en-IN" sz="2400" dirty="0"/>
              <a:t> 50 </a:t>
            </a:r>
            <a:r>
              <a:rPr lang="en-IN" sz="2400" dirty="0" err="1"/>
              <a:t>crore</a:t>
            </a:r>
            <a:r>
              <a:rPr lang="en-IN" sz="2400" dirty="0"/>
              <a:t>.</a:t>
            </a:r>
          </a:p>
          <a:p>
            <a:endParaRPr lang="en-US" sz="2400" dirty="0"/>
          </a:p>
          <a:p>
            <a:r>
              <a:rPr lang="en-US" sz="2400" b="1" dirty="0">
                <a:solidFill>
                  <a:srgbClr val="FF0000"/>
                </a:solidFill>
                <a:latin typeface="Jokerman" pitchFamily="82" charset="0"/>
              </a:rPr>
              <a:t>PM   10 Cr       TO  50 Cr</a:t>
            </a:r>
          </a:p>
          <a:p>
            <a:endParaRPr lang="en-US" sz="2400" b="1" dirty="0">
              <a:solidFill>
                <a:srgbClr val="FF0000"/>
              </a:solidFill>
              <a:latin typeface="Jokerman" pitchFamily="82" charset="0"/>
            </a:endParaRPr>
          </a:p>
          <a:p>
            <a:endParaRPr lang="en-IN" sz="2400" dirty="0"/>
          </a:p>
          <a:p>
            <a:r>
              <a:rPr lang="en-IN" sz="2400" b="1" u="sng" dirty="0"/>
              <a:t>Medium Enterprises</a:t>
            </a:r>
            <a:endParaRPr lang="en-IN" sz="2400" dirty="0"/>
          </a:p>
          <a:p>
            <a:r>
              <a:rPr lang="en-US" sz="2400" b="1" dirty="0">
                <a:solidFill>
                  <a:srgbClr val="FF0000"/>
                </a:solidFill>
                <a:latin typeface="Jokerman" pitchFamily="82" charset="0"/>
              </a:rPr>
              <a:t>PM   50 Cr       TO  250 Cr</a:t>
            </a:r>
          </a:p>
          <a:p>
            <a:endParaRPr lang="en-US" sz="2400" b="1" dirty="0">
              <a:solidFill>
                <a:srgbClr val="FF0000"/>
              </a:solidFill>
              <a:latin typeface="Jokerman" pitchFamily="82" charset="0"/>
            </a:endParaRPr>
          </a:p>
          <a:p>
            <a:endParaRPr lang="en-US" sz="2400" dirty="0"/>
          </a:p>
          <a:p>
            <a:endParaRPr lang="en-IN" sz="2400" dirty="0"/>
          </a:p>
        </p:txBody>
      </p:sp>
    </p:spTree>
    <p:extLst>
      <p:ext uri="{BB962C8B-B14F-4D97-AF65-F5344CB8AC3E}">
        <p14:creationId xmlns:p14="http://schemas.microsoft.com/office/powerpoint/2010/main" val="39575200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590458" cy="705338"/>
          </a:xfrm>
        </p:spPr>
        <p:txBody>
          <a:bodyPr/>
          <a:lstStyle/>
          <a:p>
            <a:r>
              <a:rPr lang="en-US" dirty="0" smtClean="0"/>
              <a:t>80 JJAA</a:t>
            </a:r>
            <a:endParaRPr lang="en-US" dirty="0"/>
          </a:p>
        </p:txBody>
      </p:sp>
      <p:sp>
        <p:nvSpPr>
          <p:cNvPr id="3" name="Content Placeholder 2"/>
          <p:cNvSpPr>
            <a:spLocks noGrp="1"/>
          </p:cNvSpPr>
          <p:nvPr>
            <p:ph idx="1"/>
          </p:nvPr>
        </p:nvSpPr>
        <p:spPr>
          <a:xfrm>
            <a:off x="1062893" y="1391139"/>
            <a:ext cx="11129107" cy="5205046"/>
          </a:xfrm>
        </p:spPr>
        <p:txBody>
          <a:bodyPr>
            <a:normAutofit/>
          </a:bodyPr>
          <a:lstStyle/>
          <a:p>
            <a:r>
              <a:rPr lang="en-US" dirty="0" smtClean="0"/>
              <a:t>It </a:t>
            </a:r>
            <a:r>
              <a:rPr lang="en-US" dirty="0"/>
              <a:t>means an employee who has been employed during the previous year but does not include the following:</a:t>
            </a:r>
          </a:p>
          <a:p>
            <a:r>
              <a:rPr lang="en-US" dirty="0"/>
              <a:t>Employees whose total salary is more than </a:t>
            </a:r>
            <a:r>
              <a:rPr lang="en-US" dirty="0" err="1"/>
              <a:t>Rs</a:t>
            </a:r>
            <a:r>
              <a:rPr lang="en-US" dirty="0"/>
              <a:t>. 25,000/- per month.</a:t>
            </a:r>
          </a:p>
          <a:p>
            <a:r>
              <a:rPr lang="en-US" dirty="0"/>
              <a:t>Employees who were employed for less than 240 days in the previous year (150 days in case of manufacture of apparel or footwear or leather products)</a:t>
            </a:r>
          </a:p>
          <a:p>
            <a:r>
              <a:rPr lang="en-US" dirty="0"/>
              <a:t>Employees who do not participate in </a:t>
            </a:r>
            <a:r>
              <a:rPr lang="en-US" dirty="0" err="1"/>
              <a:t>Recognised</a:t>
            </a:r>
            <a:r>
              <a:rPr lang="en-US" dirty="0"/>
              <a:t> Provident Fund like casual workers, etc.</a:t>
            </a:r>
          </a:p>
          <a:p>
            <a:r>
              <a:rPr lang="en-US" dirty="0"/>
              <a:t>Employees whose entire contribution is paid by the Government under the Employees’ Pension scheme</a:t>
            </a:r>
          </a:p>
          <a:p>
            <a:endParaRPr lang="en-US" dirty="0"/>
          </a:p>
        </p:txBody>
      </p:sp>
    </p:spTree>
    <p:extLst>
      <p:ext uri="{BB962C8B-B14F-4D97-AF65-F5344CB8AC3E}">
        <p14:creationId xmlns:p14="http://schemas.microsoft.com/office/powerpoint/2010/main" val="23147003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TDS 360°</a:t>
            </a:r>
            <a:endParaRPr lang="en-US" dirty="0"/>
          </a:p>
        </p:txBody>
      </p:sp>
      <p:sp>
        <p:nvSpPr>
          <p:cNvPr id="3" name="Content Placeholder 2"/>
          <p:cNvSpPr>
            <a:spLocks noGrp="1"/>
          </p:cNvSpPr>
          <p:nvPr>
            <p:ph idx="1"/>
          </p:nvPr>
        </p:nvSpPr>
        <p:spPr/>
        <p:txBody>
          <a:bodyPr/>
          <a:lstStyle/>
          <a:p>
            <a:r>
              <a:rPr lang="en-US" dirty="0" smtClean="0"/>
              <a:t>Registration.</a:t>
            </a:r>
          </a:p>
          <a:p>
            <a:r>
              <a:rPr lang="en-US" dirty="0" smtClean="0"/>
              <a:t>Identifying TDS transactions.</a:t>
            </a:r>
          </a:p>
          <a:p>
            <a:r>
              <a:rPr lang="en-US" dirty="0" smtClean="0"/>
              <a:t>Dilemma between sections.</a:t>
            </a:r>
          </a:p>
          <a:p>
            <a:r>
              <a:rPr lang="en-US" dirty="0" smtClean="0"/>
              <a:t>Normal vs higher rates</a:t>
            </a:r>
          </a:p>
          <a:p>
            <a:r>
              <a:rPr lang="en-US" dirty="0" smtClean="0"/>
              <a:t>Practical way outs.</a:t>
            </a:r>
            <a:endParaRPr lang="en-US" dirty="0"/>
          </a:p>
        </p:txBody>
      </p:sp>
    </p:spTree>
    <p:extLst>
      <p:ext uri="{BB962C8B-B14F-4D97-AF65-F5344CB8AC3E}">
        <p14:creationId xmlns:p14="http://schemas.microsoft.com/office/powerpoint/2010/main" val="23512868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734883" y="1766278"/>
            <a:ext cx="11119102" cy="4759568"/>
          </a:xfrm>
          <a:prstGeom prst="rect">
            <a:avLst/>
          </a:prstGeom>
        </p:spPr>
      </p:pic>
      <p:sp>
        <p:nvSpPr>
          <p:cNvPr id="2" name="TextBox 1"/>
          <p:cNvSpPr txBox="1"/>
          <p:nvPr/>
        </p:nvSpPr>
        <p:spPr>
          <a:xfrm>
            <a:off x="1211385" y="781538"/>
            <a:ext cx="10683630" cy="523220"/>
          </a:xfrm>
          <a:prstGeom prst="rect">
            <a:avLst/>
          </a:prstGeom>
          <a:noFill/>
        </p:spPr>
        <p:txBody>
          <a:bodyPr wrap="square" rtlCol="0">
            <a:spAutoFit/>
          </a:bodyPr>
          <a:lstStyle/>
          <a:p>
            <a:pPr algn="ctr"/>
            <a:r>
              <a:rPr lang="en-US" sz="2800" dirty="0" smtClean="0"/>
              <a:t>194 Q vs 206C(1H)</a:t>
            </a:r>
            <a:endParaRPr lang="en-US" sz="2800" dirty="0"/>
          </a:p>
        </p:txBody>
      </p:sp>
    </p:spTree>
    <p:extLst>
      <p:ext uri="{BB962C8B-B14F-4D97-AF65-F5344CB8AC3E}">
        <p14:creationId xmlns:p14="http://schemas.microsoft.com/office/powerpoint/2010/main" val="930740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p:txBody>
          <a:bodyPr/>
          <a:lstStyle/>
          <a:p>
            <a:pPr algn="ctr"/>
            <a:fld id="{DDE6C544-D191-447F-BB85-3DD2BD02548C}" type="slidenum">
              <a:rPr lang="en-US" smtClean="0">
                <a:latin typeface="Georgia" panose="02040502050405020303" pitchFamily="18" charset="0"/>
              </a:rPr>
              <a:pPr algn="ctr"/>
              <a:t>23</a:t>
            </a:fld>
            <a:endParaRPr lang="en-US">
              <a:latin typeface="Georgia" panose="02040502050405020303" pitchFamily="18" charset="0"/>
            </a:endParaRPr>
          </a:p>
        </p:txBody>
      </p:sp>
      <p:cxnSp>
        <p:nvCxnSpPr>
          <p:cNvPr id="8" name="Straight Connector 7"/>
          <p:cNvCxnSpPr/>
          <p:nvPr/>
        </p:nvCxnSpPr>
        <p:spPr>
          <a:xfrm>
            <a:off x="0" y="631371"/>
            <a:ext cx="12192000"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0" y="6302829"/>
            <a:ext cx="12192000" cy="2177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297355" y="631371"/>
            <a:ext cx="10832122" cy="6494085"/>
          </a:xfrm>
          <a:prstGeom prst="rect">
            <a:avLst/>
          </a:prstGeom>
          <a:noFill/>
        </p:spPr>
        <p:txBody>
          <a:bodyPr wrap="square" rtlCol="0">
            <a:spAutoFit/>
          </a:bodyPr>
          <a:lstStyle/>
          <a:p>
            <a:pPr marL="342900" indent="-342900">
              <a:buFont typeface="Arial" panose="020B0604020202020204" pitchFamily="34" charset="0"/>
              <a:buChar char="•"/>
            </a:pPr>
            <a:r>
              <a:rPr lang="en-US" sz="2000" b="1" u="sng" dirty="0">
                <a:latin typeface="+mj-lt"/>
              </a:rPr>
              <a:t>Extracts from the Memorandum </a:t>
            </a:r>
          </a:p>
          <a:p>
            <a:pPr marL="342900" indent="-342900" algn="just">
              <a:buFont typeface="Arial" panose="020B0604020202020204" pitchFamily="34" charset="0"/>
              <a:buChar char="•"/>
            </a:pPr>
            <a:r>
              <a:rPr lang="en-US" sz="2000" dirty="0">
                <a:latin typeface="+mj-lt"/>
              </a:rPr>
              <a:t>As per </a:t>
            </a:r>
            <a:r>
              <a:rPr lang="en-US" sz="2000" b="1" dirty="0">
                <a:solidFill>
                  <a:srgbClr val="FF0000"/>
                </a:solidFill>
                <a:latin typeface="+mj-lt"/>
              </a:rPr>
              <a:t>clause (iv) of section 28 of the Act</a:t>
            </a:r>
            <a:r>
              <a:rPr lang="en-US" sz="2000" dirty="0">
                <a:latin typeface="+mj-lt"/>
              </a:rPr>
              <a:t>, the value of any benefit or perquisite, whether convertible into money or not, arising from business or exercise of profession </a:t>
            </a:r>
            <a:r>
              <a:rPr lang="en-US" sz="2000" b="1" dirty="0">
                <a:latin typeface="+mj-lt"/>
              </a:rPr>
              <a:t>is to be charged as business income in the hands of the recipient </a:t>
            </a:r>
            <a:r>
              <a:rPr lang="en-US" sz="2000" dirty="0">
                <a:latin typeface="+mj-lt"/>
              </a:rPr>
              <a:t>of such benefit or perquisite. </a:t>
            </a:r>
            <a:r>
              <a:rPr lang="en-US" sz="2000" b="1" dirty="0">
                <a:latin typeface="+mj-lt"/>
              </a:rPr>
              <a:t>However, in many cases, such recipient does not report the receipt of benefits in their return of income, leading to furnishing of incorrect particulars of income. </a:t>
            </a:r>
          </a:p>
          <a:p>
            <a:pPr marL="342900" indent="-342900" algn="just">
              <a:buFont typeface="Arial" panose="020B0604020202020204" pitchFamily="34" charset="0"/>
              <a:buChar char="•"/>
            </a:pPr>
            <a:endParaRPr lang="en-US" sz="2000" dirty="0">
              <a:latin typeface="+mj-lt"/>
            </a:endParaRPr>
          </a:p>
          <a:p>
            <a:pPr marL="342900" indent="-342900" algn="just">
              <a:buFont typeface="Arial" panose="020B0604020202020204" pitchFamily="34" charset="0"/>
              <a:buChar char="•"/>
            </a:pPr>
            <a:r>
              <a:rPr lang="en-US" sz="2000" dirty="0">
                <a:latin typeface="+mj-lt"/>
              </a:rPr>
              <a:t>Accordingly (consequently), in order to widen and deepen the tax base, it is proposed to insert a new section 194R to the Act…</a:t>
            </a:r>
          </a:p>
          <a:p>
            <a:pPr marL="342900" indent="-342900" algn="just">
              <a:buFont typeface="Arial" panose="020B0604020202020204" pitchFamily="34" charset="0"/>
              <a:buChar char="•"/>
            </a:pPr>
            <a:endParaRPr lang="en-US" sz="2000" dirty="0">
              <a:latin typeface="+mj-lt"/>
            </a:endParaRPr>
          </a:p>
          <a:p>
            <a:pPr marL="342900" indent="-342900" algn="just">
              <a:buFont typeface="Arial" panose="020B0604020202020204" pitchFamily="34" charset="0"/>
              <a:buChar char="•"/>
            </a:pPr>
            <a:r>
              <a:rPr lang="en-US" sz="2000" b="1" u="sng" dirty="0">
                <a:latin typeface="+mj-lt"/>
              </a:rPr>
              <a:t>Extract of Finance Minister’s Speech</a:t>
            </a:r>
          </a:p>
          <a:p>
            <a:pPr marL="357188" indent="-357188"/>
            <a:r>
              <a:rPr lang="en-US" sz="2000" b="1" dirty="0">
                <a:latin typeface="+mj-lt"/>
              </a:rPr>
              <a:t>	Rationalizing TDS Provisions </a:t>
            </a:r>
          </a:p>
          <a:p>
            <a:pPr marL="342900" indent="-342900">
              <a:buFont typeface="Arial" panose="020B0604020202020204" pitchFamily="34" charset="0"/>
              <a:buChar char="•"/>
            </a:pPr>
            <a:endParaRPr lang="en-US" sz="2000" dirty="0">
              <a:latin typeface="+mj-lt"/>
            </a:endParaRPr>
          </a:p>
          <a:p>
            <a:pPr marL="342900" indent="-342900">
              <a:buFont typeface="Arial" panose="020B0604020202020204" pitchFamily="34" charset="0"/>
              <a:buChar char="•"/>
            </a:pPr>
            <a:r>
              <a:rPr lang="en-US" sz="2000" dirty="0">
                <a:latin typeface="+mj-lt"/>
              </a:rPr>
              <a:t>It has been noticed that as a business promotion strategy, there is a </a:t>
            </a:r>
            <a:r>
              <a:rPr lang="en-US" sz="2000" b="1" dirty="0">
                <a:latin typeface="+mj-lt"/>
              </a:rPr>
              <a:t>tendency on businesses to pass on benefits to their agents</a:t>
            </a:r>
            <a:r>
              <a:rPr lang="en-US" sz="2000" dirty="0">
                <a:latin typeface="+mj-lt"/>
              </a:rPr>
              <a:t>. </a:t>
            </a:r>
            <a:r>
              <a:rPr lang="en-US" sz="2000" b="1" dirty="0">
                <a:latin typeface="+mj-lt"/>
              </a:rPr>
              <a:t>Such benefits are taxable in the hands of the agents</a:t>
            </a:r>
            <a:r>
              <a:rPr lang="en-US" sz="2000" dirty="0">
                <a:latin typeface="+mj-lt"/>
              </a:rPr>
              <a:t>. In order to </a:t>
            </a:r>
            <a:r>
              <a:rPr lang="en-US" sz="2000" b="1" dirty="0">
                <a:latin typeface="+mj-lt"/>
              </a:rPr>
              <a:t>track such transactions</a:t>
            </a:r>
            <a:r>
              <a:rPr lang="en-US" sz="2000" dirty="0">
                <a:latin typeface="+mj-lt"/>
              </a:rPr>
              <a:t>, I propose to provide for </a:t>
            </a:r>
            <a:r>
              <a:rPr lang="en-US" sz="2000" b="1" dirty="0">
                <a:latin typeface="+mj-lt"/>
              </a:rPr>
              <a:t>tax deduction by the person giving benefits</a:t>
            </a:r>
            <a:r>
              <a:rPr lang="en-US" sz="2000" dirty="0">
                <a:latin typeface="+mj-lt"/>
              </a:rPr>
              <a:t>, if the aggregate value of such benefits exceeds Rs. 20,000 during the financial year……</a:t>
            </a:r>
          </a:p>
          <a:p>
            <a:pPr marL="342900" indent="-342900">
              <a:buFont typeface="Arial" panose="020B0604020202020204" pitchFamily="34" charset="0"/>
              <a:buChar char="•"/>
            </a:pPr>
            <a:endParaRPr lang="en-US" sz="2000" dirty="0">
              <a:latin typeface="+mj-lt"/>
            </a:endParaRPr>
          </a:p>
          <a:p>
            <a:pPr marL="342900" indent="-342900">
              <a:buFont typeface="Arial" panose="020B0604020202020204" pitchFamily="34" charset="0"/>
              <a:buChar char="•"/>
            </a:pPr>
            <a:r>
              <a:rPr lang="en-US" sz="2000" dirty="0">
                <a:latin typeface="+mj-lt"/>
              </a:rPr>
              <a:t>Meaning of the term Benefit / Perquisite – not defined under the Act. </a:t>
            </a:r>
          </a:p>
          <a:p>
            <a:pPr marL="342900" indent="-342900">
              <a:buFont typeface="Arial" panose="020B0604020202020204" pitchFamily="34" charset="0"/>
              <a:buChar char="•"/>
            </a:pPr>
            <a:endParaRPr lang="en-US" dirty="0">
              <a:latin typeface="+mj-lt"/>
            </a:endParaRPr>
          </a:p>
          <a:p>
            <a:pPr marL="342900" indent="-342900">
              <a:buFont typeface="Arial" panose="020B0604020202020204" pitchFamily="34" charset="0"/>
              <a:buChar char="•"/>
            </a:pPr>
            <a:endParaRPr lang="en-US" dirty="0">
              <a:latin typeface="+mj-lt"/>
            </a:endParaRPr>
          </a:p>
        </p:txBody>
      </p:sp>
      <p:sp>
        <p:nvSpPr>
          <p:cNvPr id="12" name="TextBox 11">
            <a:extLst>
              <a:ext uri="{FF2B5EF4-FFF2-40B4-BE49-F238E27FC236}">
                <a16:creationId xmlns:a16="http://schemas.microsoft.com/office/drawing/2014/main" id="{B149838B-630C-46D0-84CE-0CDD551D2BCF}"/>
              </a:ext>
            </a:extLst>
          </p:cNvPr>
          <p:cNvSpPr txBox="1"/>
          <p:nvPr/>
        </p:nvSpPr>
        <p:spPr>
          <a:xfrm>
            <a:off x="909197" y="108151"/>
            <a:ext cx="11603234" cy="523220"/>
          </a:xfrm>
          <a:prstGeom prst="rect">
            <a:avLst/>
          </a:prstGeom>
          <a:noFill/>
        </p:spPr>
        <p:txBody>
          <a:bodyPr wrap="square">
            <a:spAutoFit/>
          </a:bodyPr>
          <a:lstStyle/>
          <a:p>
            <a:pPr algn="ctr"/>
            <a:r>
              <a:rPr lang="en-IN" sz="2800" b="1" dirty="0">
                <a:latin typeface="+mj-lt"/>
              </a:rPr>
              <a:t>Sec 194R – </a:t>
            </a:r>
            <a:r>
              <a:rPr lang="en-US" sz="2800" b="1" dirty="0">
                <a:latin typeface="+mj-lt"/>
              </a:rPr>
              <a:t>TDS on benefit or perquisite in respect of business or profession </a:t>
            </a:r>
          </a:p>
        </p:txBody>
      </p:sp>
    </p:spTree>
    <p:extLst>
      <p:ext uri="{BB962C8B-B14F-4D97-AF65-F5344CB8AC3E}">
        <p14:creationId xmlns:p14="http://schemas.microsoft.com/office/powerpoint/2010/main" val="33539241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855912" y="6366762"/>
            <a:ext cx="2725488" cy="359378"/>
          </a:xfrm>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a:xfrm>
            <a:off x="4065168" y="6366762"/>
            <a:ext cx="4088231" cy="359378"/>
          </a:xfrm>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a:xfrm>
            <a:off x="8628312" y="6366762"/>
            <a:ext cx="2725488" cy="359378"/>
          </a:xfrm>
        </p:spPr>
        <p:txBody>
          <a:bodyPr/>
          <a:lstStyle/>
          <a:p>
            <a:pPr algn="ctr"/>
            <a:fld id="{DDE6C544-D191-447F-BB85-3DD2BD02548C}" type="slidenum">
              <a:rPr lang="en-US" smtClean="0">
                <a:latin typeface="Georgia" panose="02040502050405020303" pitchFamily="18" charset="0"/>
              </a:rPr>
              <a:pPr algn="ctr"/>
              <a:t>24</a:t>
            </a:fld>
            <a:endParaRPr lang="en-US">
              <a:latin typeface="Georgia" panose="02040502050405020303" pitchFamily="18" charset="0"/>
            </a:endParaRPr>
          </a:p>
        </p:txBody>
      </p:sp>
      <p:cxnSp>
        <p:nvCxnSpPr>
          <p:cNvPr id="8" name="Straight Connector 7"/>
          <p:cNvCxnSpPr>
            <a:cxnSpLocks/>
          </p:cNvCxnSpPr>
          <p:nvPr/>
        </p:nvCxnSpPr>
        <p:spPr>
          <a:xfrm>
            <a:off x="78722" y="636036"/>
            <a:ext cx="12113278"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cxnSpLocks/>
          </p:cNvCxnSpPr>
          <p:nvPr/>
        </p:nvCxnSpPr>
        <p:spPr>
          <a:xfrm flipV="1">
            <a:off x="78722" y="6307494"/>
            <a:ext cx="12113278" cy="343"/>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378756" y="37739"/>
            <a:ext cx="11465148" cy="523220"/>
          </a:xfrm>
          <a:prstGeom prst="rect">
            <a:avLst/>
          </a:prstGeom>
          <a:noFill/>
        </p:spPr>
        <p:txBody>
          <a:bodyPr wrap="square" rtlCol="0">
            <a:spAutoFit/>
          </a:bodyPr>
          <a:lstStyle/>
          <a:p>
            <a:pPr algn="ctr"/>
            <a:r>
              <a:rPr lang="en-IN" sz="2800" b="1" dirty="0">
                <a:latin typeface="+mj-lt"/>
              </a:rPr>
              <a:t>Sec 194R – TDS on </a:t>
            </a:r>
            <a:r>
              <a:rPr lang="en-US" sz="2800" b="1" dirty="0">
                <a:latin typeface="+mj-lt"/>
              </a:rPr>
              <a:t>benefit or perquisite in respect of business or profession </a:t>
            </a:r>
          </a:p>
        </p:txBody>
      </p:sp>
      <p:graphicFrame>
        <p:nvGraphicFramePr>
          <p:cNvPr id="7" name="Table 6">
            <a:extLst>
              <a:ext uri="{FF2B5EF4-FFF2-40B4-BE49-F238E27FC236}">
                <a16:creationId xmlns:a16="http://schemas.microsoft.com/office/drawing/2014/main" id="{7DDBED1F-6501-40B2-B111-E1E6DFE7A710}"/>
              </a:ext>
            </a:extLst>
          </p:cNvPr>
          <p:cNvGraphicFramePr>
            <a:graphicFrameLocks noGrp="1"/>
          </p:cNvGraphicFramePr>
          <p:nvPr>
            <p:extLst/>
          </p:nvPr>
        </p:nvGraphicFramePr>
        <p:xfrm>
          <a:off x="485307" y="636036"/>
          <a:ext cx="10868493" cy="5439677"/>
        </p:xfrm>
        <a:graphic>
          <a:graphicData uri="http://schemas.openxmlformats.org/drawingml/2006/table">
            <a:tbl>
              <a:tblPr/>
              <a:tblGrid>
                <a:gridCol w="3488269">
                  <a:extLst>
                    <a:ext uri="{9D8B030D-6E8A-4147-A177-3AD203B41FA5}">
                      <a16:colId xmlns:a16="http://schemas.microsoft.com/office/drawing/2014/main" val="3261344567"/>
                    </a:ext>
                  </a:extLst>
                </a:gridCol>
                <a:gridCol w="7380224">
                  <a:extLst>
                    <a:ext uri="{9D8B030D-6E8A-4147-A177-3AD203B41FA5}">
                      <a16:colId xmlns:a16="http://schemas.microsoft.com/office/drawing/2014/main" val="2290528209"/>
                    </a:ext>
                  </a:extLst>
                </a:gridCol>
              </a:tblGrid>
              <a:tr h="632443">
                <a:tc>
                  <a:txBody>
                    <a:bodyPr/>
                    <a:lstStyle/>
                    <a:p>
                      <a:pPr algn="l" rtl="0" fontAlgn="t"/>
                      <a:r>
                        <a:rPr lang="en-US" sz="1600" b="1" i="0" u="none" strike="noStrike" dirty="0">
                          <a:solidFill>
                            <a:srgbClr val="000000"/>
                          </a:solidFill>
                          <a:effectLst/>
                          <a:latin typeface="Calibri Light" panose="020F0302020204030204" pitchFamily="34" charset="0"/>
                        </a:rPr>
                        <a:t>Nature of transaction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just" rtl="0" fontAlgn="t"/>
                      <a:r>
                        <a:rPr lang="en-US" sz="1600" b="1" i="0" u="none" strike="noStrike" dirty="0">
                          <a:solidFill>
                            <a:srgbClr val="000000"/>
                          </a:solidFill>
                          <a:effectLst/>
                          <a:latin typeface="Calibri Light" panose="020F0302020204030204" pitchFamily="34" charset="0"/>
                        </a:rPr>
                        <a:t>Any benefit or perquisite, whether convertible into money or not arising from business or the exercise of profession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613515539"/>
                  </a:ext>
                </a:extLst>
              </a:tr>
              <a:tr h="592892">
                <a:tc>
                  <a:txBody>
                    <a:bodyPr/>
                    <a:lstStyle/>
                    <a:p>
                      <a:pPr algn="l" rtl="0" fontAlgn="t"/>
                      <a:r>
                        <a:rPr lang="en-US" sz="1600" b="1" i="0" u="none" strike="noStrike" dirty="0">
                          <a:solidFill>
                            <a:srgbClr val="000000"/>
                          </a:solidFill>
                          <a:effectLst/>
                          <a:latin typeface="Calibri Light" panose="020F0302020204030204" pitchFamily="34" charset="0"/>
                        </a:rPr>
                        <a:t>Liability on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t"/>
                      <a:r>
                        <a:rPr lang="en-US" sz="1600" b="0" i="0" u="none" strike="noStrike" dirty="0">
                          <a:solidFill>
                            <a:srgbClr val="000000"/>
                          </a:solidFill>
                          <a:effectLst/>
                          <a:latin typeface="Calibri Light" panose="020F0302020204030204" pitchFamily="34" charset="0"/>
                        </a:rPr>
                        <a:t>Person providing benefit or perquisite </a:t>
                      </a:r>
                      <a:r>
                        <a:rPr lang="en-US" sz="1600" b="1" i="0" u="none" strike="noStrike" dirty="0">
                          <a:solidFill>
                            <a:srgbClr val="000000"/>
                          </a:solidFill>
                          <a:effectLst/>
                          <a:latin typeface="Calibri Light" panose="020F0302020204030204" pitchFamily="34" charset="0"/>
                        </a:rPr>
                        <a:t>(Resident as well as Non Resident)</a:t>
                      </a:r>
                    </a:p>
                    <a:p>
                      <a:pPr algn="just" rtl="0" fontAlgn="t"/>
                      <a:r>
                        <a:rPr lang="en-US" sz="1600" b="0" i="0" u="none" strike="noStrike" dirty="0">
                          <a:solidFill>
                            <a:srgbClr val="000000"/>
                          </a:solidFill>
                          <a:effectLst/>
                          <a:latin typeface="Calibri Light" panose="020F0302020204030204" pitchFamily="34" charset="0"/>
                        </a:rPr>
                        <a:t>In case of Company, company itself including Principal officer</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395179888"/>
                  </a:ext>
                </a:extLst>
              </a:tr>
              <a:tr h="510579">
                <a:tc>
                  <a:txBody>
                    <a:bodyPr/>
                    <a:lstStyle/>
                    <a:p>
                      <a:pPr algn="l" rtl="0" fontAlgn="t"/>
                      <a:r>
                        <a:rPr lang="en-US" sz="1600" b="1" i="0" u="none" strike="noStrike" dirty="0">
                          <a:solidFill>
                            <a:srgbClr val="000000"/>
                          </a:solidFill>
                          <a:effectLst/>
                          <a:latin typeface="Calibri Light" panose="020F0302020204030204" pitchFamily="34" charset="0"/>
                        </a:rPr>
                        <a:t>TDS to be deducted in case of</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rtl="0" fontAlgn="t"/>
                      <a:r>
                        <a:rPr lang="en-US" sz="1600" b="0" i="0" u="none" strike="noStrike" dirty="0">
                          <a:solidFill>
                            <a:srgbClr val="000000"/>
                          </a:solidFill>
                          <a:effectLst/>
                          <a:latin typeface="Calibri Light" panose="020F0302020204030204" pitchFamily="34" charset="0"/>
                        </a:rPr>
                        <a:t>A person </a:t>
                      </a:r>
                      <a:r>
                        <a:rPr lang="en-US" sz="1600" b="1" i="0" u="none" strike="noStrike" dirty="0">
                          <a:solidFill>
                            <a:srgbClr val="000000"/>
                          </a:solidFill>
                          <a:effectLst/>
                          <a:latin typeface="Calibri Light" panose="020F0302020204030204" pitchFamily="34" charset="0"/>
                        </a:rPr>
                        <a:t>Resident in India</a:t>
                      </a:r>
                      <a:endParaRPr lang="en-US" sz="1600" b="0"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1527860751"/>
                  </a:ext>
                </a:extLst>
              </a:tr>
              <a:tr h="732252">
                <a:tc>
                  <a:txBody>
                    <a:bodyPr/>
                    <a:lstStyle/>
                    <a:p>
                      <a:pPr algn="l" rtl="0" fontAlgn="t"/>
                      <a:r>
                        <a:rPr lang="en-US" sz="1600" b="1" i="0" u="none" strike="noStrike" dirty="0">
                          <a:solidFill>
                            <a:srgbClr val="000000"/>
                          </a:solidFill>
                          <a:effectLst/>
                          <a:latin typeface="Calibri Light" panose="020F0302020204030204" pitchFamily="34" charset="0"/>
                        </a:rPr>
                        <a:t>TDS not to be deducted in case of</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t"/>
                      <a:r>
                        <a:rPr lang="en-US" sz="1600" b="0" i="0" u="none" strike="noStrike" dirty="0">
                          <a:solidFill>
                            <a:srgbClr val="000000"/>
                          </a:solidFill>
                          <a:effectLst/>
                          <a:latin typeface="Calibri Light" panose="020F0302020204030204" pitchFamily="34" charset="0"/>
                        </a:rPr>
                        <a:t>Recipient being </a:t>
                      </a:r>
                      <a:r>
                        <a:rPr lang="en-US" sz="1600" b="1" i="0" u="none" strike="noStrike" dirty="0">
                          <a:solidFill>
                            <a:srgbClr val="000000"/>
                          </a:solidFill>
                          <a:effectLst/>
                          <a:latin typeface="Calibri Light" panose="020F0302020204030204" pitchFamily="34" charset="0"/>
                        </a:rPr>
                        <a:t>Individual or HUF </a:t>
                      </a:r>
                      <a:r>
                        <a:rPr lang="en-US" sz="1600" b="0" i="0" u="none" strike="noStrike" dirty="0">
                          <a:solidFill>
                            <a:srgbClr val="000000"/>
                          </a:solidFill>
                          <a:effectLst/>
                          <a:latin typeface="Calibri Light" panose="020F0302020204030204" pitchFamily="34" charset="0"/>
                        </a:rPr>
                        <a:t>whose total sales, turnover or gross receipts </a:t>
                      </a:r>
                      <a:r>
                        <a:rPr lang="en-US" sz="1600" b="1" i="0" u="none" strike="noStrike" dirty="0">
                          <a:solidFill>
                            <a:srgbClr val="000000"/>
                          </a:solidFill>
                          <a:effectLst/>
                          <a:latin typeface="Calibri Light" panose="020F0302020204030204" pitchFamily="34" charset="0"/>
                        </a:rPr>
                        <a:t>does not exceed Rs. 1 crore in case of business </a:t>
                      </a:r>
                      <a:r>
                        <a:rPr lang="en-US" sz="1600" b="0" i="0" u="none" strike="noStrike" dirty="0">
                          <a:solidFill>
                            <a:srgbClr val="000000"/>
                          </a:solidFill>
                          <a:effectLst/>
                          <a:latin typeface="Calibri Light" panose="020F0302020204030204" pitchFamily="34" charset="0"/>
                        </a:rPr>
                        <a:t>and </a:t>
                      </a:r>
                      <a:r>
                        <a:rPr lang="en-US" sz="1600" b="1" i="0" u="none" strike="noStrike" dirty="0">
                          <a:solidFill>
                            <a:srgbClr val="000000"/>
                          </a:solidFill>
                          <a:effectLst/>
                          <a:latin typeface="Calibri Light" panose="020F0302020204030204" pitchFamily="34" charset="0"/>
                        </a:rPr>
                        <a:t>does not exceed Rs. 50 lakhs in case of profession </a:t>
                      </a:r>
                      <a:r>
                        <a:rPr lang="en-US" sz="1600" b="0" i="0" u="none" strike="noStrike" dirty="0">
                          <a:solidFill>
                            <a:srgbClr val="000000"/>
                          </a:solidFill>
                          <a:effectLst/>
                          <a:latin typeface="Calibri Light" panose="020F0302020204030204" pitchFamily="34" charset="0"/>
                        </a:rPr>
                        <a:t>during the FY.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0232097"/>
                  </a:ext>
                </a:extLst>
              </a:tr>
              <a:tr h="592892">
                <a:tc>
                  <a:txBody>
                    <a:bodyPr/>
                    <a:lstStyle/>
                    <a:p>
                      <a:pPr algn="l" rtl="0" fontAlgn="t"/>
                      <a:r>
                        <a:rPr lang="en-US" sz="1600" b="1" i="0" u="none" strike="noStrike" dirty="0">
                          <a:solidFill>
                            <a:srgbClr val="000000"/>
                          </a:solidFill>
                          <a:effectLst/>
                          <a:latin typeface="Calibri Light" panose="020F0302020204030204" pitchFamily="34" charset="0"/>
                        </a:rPr>
                        <a:t>Threshold Limit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just" rtl="0" fontAlgn="t"/>
                      <a:r>
                        <a:rPr lang="en-US" sz="1600" b="0" i="0" u="none" strike="noStrike" dirty="0">
                          <a:solidFill>
                            <a:srgbClr val="000000"/>
                          </a:solidFill>
                          <a:effectLst/>
                          <a:latin typeface="Calibri Light" panose="020F0302020204030204" pitchFamily="34" charset="0"/>
                        </a:rPr>
                        <a:t>Value or aggregate of value of benefit or perquisite exceeding Rs. 20,000/- during a financial year</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880500985"/>
                  </a:ext>
                </a:extLst>
              </a:tr>
              <a:tr h="301007">
                <a:tc>
                  <a:txBody>
                    <a:bodyPr/>
                    <a:lstStyle/>
                    <a:p>
                      <a:pPr algn="l" rtl="0" fontAlgn="t"/>
                      <a:r>
                        <a:rPr lang="en-US" sz="1600" b="1" i="0" u="none" strike="noStrike" dirty="0">
                          <a:solidFill>
                            <a:srgbClr val="000000"/>
                          </a:solidFill>
                          <a:effectLst/>
                          <a:latin typeface="Calibri Light" panose="020F0302020204030204" pitchFamily="34" charset="0"/>
                        </a:rPr>
                        <a:t>Rate of TDS</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t"/>
                      <a:r>
                        <a:rPr lang="en-US" sz="1600" b="0" i="0" u="none" strike="noStrike" dirty="0">
                          <a:solidFill>
                            <a:srgbClr val="000000"/>
                          </a:solidFill>
                          <a:effectLst/>
                          <a:latin typeface="Calibri Light" panose="020F0302020204030204" pitchFamily="34" charset="0"/>
                        </a:rPr>
                        <a:t>10% on value of benefit or perquisite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6762619"/>
                  </a:ext>
                </a:extLst>
              </a:tr>
              <a:tr h="340984">
                <a:tc>
                  <a:txBody>
                    <a:bodyPr/>
                    <a:lstStyle/>
                    <a:p>
                      <a:pPr algn="l" rtl="0" fontAlgn="t"/>
                      <a:r>
                        <a:rPr lang="en-US" sz="1600" b="1" i="0" u="none" strike="noStrike" dirty="0">
                          <a:solidFill>
                            <a:srgbClr val="000000"/>
                          </a:solidFill>
                          <a:effectLst/>
                          <a:latin typeface="Calibri Light" panose="020F0302020204030204" pitchFamily="34" charset="0"/>
                        </a:rPr>
                        <a:t>Time of deductibility</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just" rtl="0" fontAlgn="t"/>
                      <a:r>
                        <a:rPr lang="en-US" sz="1600" b="0" i="0" u="none" strike="noStrike" dirty="0">
                          <a:solidFill>
                            <a:srgbClr val="000000"/>
                          </a:solidFill>
                          <a:effectLst/>
                          <a:latin typeface="Calibri Light" panose="020F0302020204030204" pitchFamily="34" charset="0"/>
                        </a:rPr>
                        <a:t>Before providing Benefit or Perquisite.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2997369520"/>
                  </a:ext>
                </a:extLst>
              </a:tr>
              <a:tr h="301007">
                <a:tc>
                  <a:txBody>
                    <a:bodyPr/>
                    <a:lstStyle/>
                    <a:p>
                      <a:pPr algn="l" rtl="0" fontAlgn="t"/>
                      <a:r>
                        <a:rPr lang="en-US" sz="1600" b="1" i="0" u="none" strike="noStrike" dirty="0">
                          <a:solidFill>
                            <a:srgbClr val="000000"/>
                          </a:solidFill>
                          <a:effectLst/>
                          <a:latin typeface="Calibri Light" panose="020F0302020204030204" pitchFamily="34" charset="0"/>
                        </a:rPr>
                        <a:t>Applicable from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t"/>
                      <a:r>
                        <a:rPr lang="en-US" sz="1600" b="0" i="0" u="none" strike="noStrike" dirty="0">
                          <a:solidFill>
                            <a:srgbClr val="000000"/>
                          </a:solidFill>
                          <a:effectLst/>
                          <a:latin typeface="Calibri Light" panose="020F0302020204030204" pitchFamily="34" charset="0"/>
                        </a:rPr>
                        <a:t>1st July, 2022 (Threshold limit to be determined for FY 2022-23, though liability to deduct TDS only on benefit / perquisites on after 1</a:t>
                      </a:r>
                      <a:r>
                        <a:rPr lang="en-US" sz="1600" b="0" i="0" u="none" strike="noStrike" baseline="30000" dirty="0">
                          <a:solidFill>
                            <a:srgbClr val="000000"/>
                          </a:solidFill>
                          <a:effectLst/>
                          <a:latin typeface="Calibri Light" panose="020F0302020204030204" pitchFamily="34" charset="0"/>
                        </a:rPr>
                        <a:t>st</a:t>
                      </a:r>
                      <a:r>
                        <a:rPr lang="en-US" sz="1600" b="0" i="0" u="none" strike="noStrike" dirty="0">
                          <a:solidFill>
                            <a:srgbClr val="000000"/>
                          </a:solidFill>
                          <a:effectLst/>
                          <a:latin typeface="Calibri Light" panose="020F0302020204030204" pitchFamily="34" charset="0"/>
                        </a:rPr>
                        <a:t> July, 2022)</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0492401"/>
                  </a:ext>
                </a:extLst>
              </a:tr>
              <a:tr h="301007">
                <a:tc>
                  <a:txBody>
                    <a:bodyPr/>
                    <a:lstStyle/>
                    <a:p>
                      <a:pPr algn="l" rtl="0" fontAlgn="t"/>
                      <a:r>
                        <a:rPr lang="en-US" sz="1600" b="1" i="0" u="none" strike="noStrike" dirty="0">
                          <a:solidFill>
                            <a:srgbClr val="000000"/>
                          </a:solidFill>
                          <a:effectLst/>
                          <a:latin typeface="Calibri Light" panose="020F0302020204030204" pitchFamily="34" charset="0"/>
                        </a:rPr>
                        <a:t>Lower</a:t>
                      </a:r>
                      <a:r>
                        <a:rPr lang="en-US" sz="1600" b="1" i="0" u="none" strike="noStrike" baseline="0" dirty="0">
                          <a:solidFill>
                            <a:srgbClr val="000000"/>
                          </a:solidFill>
                          <a:effectLst/>
                          <a:latin typeface="Calibri Light" panose="020F0302020204030204" pitchFamily="34" charset="0"/>
                        </a:rPr>
                        <a:t> TDS Application </a:t>
                      </a:r>
                      <a:endParaRPr lang="en-US" sz="1600" b="1"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just" rtl="0" fontAlgn="t"/>
                      <a:r>
                        <a:rPr lang="en-US" sz="1600" b="0" i="0" u="none" strike="noStrike" dirty="0">
                          <a:solidFill>
                            <a:srgbClr val="000000"/>
                          </a:solidFill>
                          <a:effectLst/>
                          <a:latin typeface="Calibri Light" panose="020F0302020204030204" pitchFamily="34" charset="0"/>
                        </a:rPr>
                        <a:t>No reference</a:t>
                      </a:r>
                      <a:r>
                        <a:rPr lang="en-US" sz="1600" b="0" i="0" u="none" strike="noStrike" baseline="0" dirty="0">
                          <a:solidFill>
                            <a:srgbClr val="000000"/>
                          </a:solidFill>
                          <a:effectLst/>
                          <a:latin typeface="Calibri Light" panose="020F0302020204030204" pitchFamily="34" charset="0"/>
                        </a:rPr>
                        <a:t> of Sec 194R in Sec 197 which means no application can be made for Lower or NIL TDS and TDS deduction to be undertaken mandatorily</a:t>
                      </a:r>
                      <a:endParaRPr lang="en-US" sz="1600" b="0"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8"/>
                  </a:ext>
                </a:extLst>
              </a:tr>
              <a:tr h="301007">
                <a:tc>
                  <a:txBody>
                    <a:bodyPr/>
                    <a:lstStyle/>
                    <a:p>
                      <a:pPr algn="l" rtl="0" fontAlgn="t"/>
                      <a:r>
                        <a:rPr lang="en-US" sz="1600" b="1" i="0" u="none" strike="noStrike" dirty="0">
                          <a:solidFill>
                            <a:srgbClr val="000000"/>
                          </a:solidFill>
                          <a:effectLst/>
                          <a:latin typeface="Calibri Light" panose="020F0302020204030204" pitchFamily="34" charset="0"/>
                        </a:rPr>
                        <a:t>Tax</a:t>
                      </a:r>
                      <a:r>
                        <a:rPr lang="en-US" sz="1600" b="1" i="0" u="none" strike="noStrike" baseline="0" dirty="0">
                          <a:solidFill>
                            <a:srgbClr val="000000"/>
                          </a:solidFill>
                          <a:effectLst/>
                          <a:latin typeface="Calibri Light" panose="020F0302020204030204" pitchFamily="34" charset="0"/>
                        </a:rPr>
                        <a:t> deduction in certain circumstance</a:t>
                      </a:r>
                      <a:endParaRPr lang="en-US" sz="1600" b="1"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just" rtl="0" fontAlgn="t"/>
                      <a:r>
                        <a:rPr lang="en-US" sz="1600" b="0" i="0" u="none" strike="noStrike" dirty="0">
                          <a:solidFill>
                            <a:srgbClr val="000000"/>
                          </a:solidFill>
                          <a:effectLst/>
                          <a:latin typeface="Calibri Light" panose="020F0302020204030204" pitchFamily="34" charset="0"/>
                        </a:rPr>
                        <a:t>Benefit / Perquisite in kind or partly in cash and partly in kind and cash is insufficient</a:t>
                      </a:r>
                      <a:r>
                        <a:rPr lang="en-US" sz="1600" b="0" i="0" u="none" strike="noStrike" baseline="0" dirty="0">
                          <a:solidFill>
                            <a:srgbClr val="000000"/>
                          </a:solidFill>
                          <a:effectLst/>
                          <a:latin typeface="Calibri Light" panose="020F0302020204030204" pitchFamily="34" charset="0"/>
                        </a:rPr>
                        <a:t> to deduct TDS, then service provider to ensure tax has been paid before providing the benefit / perquisite. </a:t>
                      </a:r>
                      <a:endParaRPr lang="en-US" sz="1600" b="0"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869876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p:txBody>
          <a:bodyPr/>
          <a:lstStyle/>
          <a:p>
            <a:pPr algn="ctr"/>
            <a:fld id="{DDE6C544-D191-447F-BB85-3DD2BD02548C}" type="slidenum">
              <a:rPr lang="en-US" smtClean="0">
                <a:latin typeface="Georgia" panose="02040502050405020303" pitchFamily="18" charset="0"/>
              </a:rPr>
              <a:pPr algn="ctr"/>
              <a:t>25</a:t>
            </a:fld>
            <a:endParaRPr lang="en-US">
              <a:latin typeface="Georgia" panose="02040502050405020303" pitchFamily="18" charset="0"/>
            </a:endParaRPr>
          </a:p>
        </p:txBody>
      </p:sp>
      <p:cxnSp>
        <p:nvCxnSpPr>
          <p:cNvPr id="8" name="Straight Connector 7"/>
          <p:cNvCxnSpPr/>
          <p:nvPr/>
        </p:nvCxnSpPr>
        <p:spPr>
          <a:xfrm>
            <a:off x="0" y="631371"/>
            <a:ext cx="12192000"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0" y="6302829"/>
            <a:ext cx="12192000" cy="2177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13628" y="751344"/>
            <a:ext cx="11729843" cy="5355312"/>
          </a:xfrm>
          <a:prstGeom prst="rect">
            <a:avLst/>
          </a:prstGeom>
          <a:noFill/>
        </p:spPr>
        <p:txBody>
          <a:bodyPr wrap="square" rtlCol="0">
            <a:spAutoFit/>
          </a:bodyPr>
          <a:lstStyle/>
          <a:p>
            <a:pPr marL="342900" indent="-342900" algn="just">
              <a:buFont typeface="Arial" panose="020B0604020202020204" pitchFamily="34" charset="0"/>
              <a:buChar char="•"/>
            </a:pPr>
            <a:r>
              <a:rPr lang="en-US" dirty="0">
                <a:latin typeface="+mj-lt"/>
              </a:rPr>
              <a:t>Guidelines issued in the form of </a:t>
            </a:r>
            <a:r>
              <a:rPr lang="en-US" b="1" dirty="0">
                <a:latin typeface="+mj-lt"/>
              </a:rPr>
              <a:t>Circular no. 12/2022 dated 16</a:t>
            </a:r>
            <a:r>
              <a:rPr lang="en-US" b="1" baseline="30000" dirty="0">
                <a:latin typeface="+mj-lt"/>
              </a:rPr>
              <a:t>th</a:t>
            </a:r>
            <a:r>
              <a:rPr lang="en-US" b="1" dirty="0">
                <a:latin typeface="+mj-lt"/>
              </a:rPr>
              <a:t> June, 2022</a:t>
            </a:r>
            <a:r>
              <a:rPr lang="en-US" dirty="0">
                <a:latin typeface="+mj-lt"/>
              </a:rPr>
              <a:t> and </a:t>
            </a:r>
            <a:r>
              <a:rPr lang="en-US" b="1" dirty="0">
                <a:latin typeface="+mj-lt"/>
              </a:rPr>
              <a:t>Circular no. 18/2022 dated 13</a:t>
            </a:r>
            <a:r>
              <a:rPr lang="en-US" b="1" baseline="30000" dirty="0">
                <a:latin typeface="+mj-lt"/>
              </a:rPr>
              <a:t>th</a:t>
            </a:r>
            <a:r>
              <a:rPr lang="en-US" b="1" dirty="0">
                <a:latin typeface="+mj-lt"/>
              </a:rPr>
              <a:t> September, 2022</a:t>
            </a:r>
            <a:r>
              <a:rPr lang="en-US" dirty="0">
                <a:latin typeface="+mj-lt"/>
              </a:rPr>
              <a:t> for removing difficulties</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b="1" dirty="0">
                <a:latin typeface="+mj-lt"/>
              </a:rPr>
              <a:t>Power of a Circular</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b="1" dirty="0">
                <a:latin typeface="+mj-lt"/>
              </a:rPr>
              <a:t>Binding on Revenue authorities but not on the tax payer</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Circulars are issued </a:t>
            </a:r>
            <a:r>
              <a:rPr lang="en-US" b="1" dirty="0">
                <a:latin typeface="+mj-lt"/>
              </a:rPr>
              <a:t>to give more clarity of the statutory provisions but cannot go beyond them</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Circulars </a:t>
            </a:r>
            <a:r>
              <a:rPr lang="en-US" b="1" dirty="0">
                <a:latin typeface="+mj-lt"/>
              </a:rPr>
              <a:t>cannot expand </a:t>
            </a:r>
            <a:r>
              <a:rPr lang="en-US" dirty="0">
                <a:latin typeface="+mj-lt"/>
              </a:rPr>
              <a:t>the scope of the statutory provisions</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Circulars </a:t>
            </a:r>
            <a:r>
              <a:rPr lang="en-US" b="1" dirty="0">
                <a:latin typeface="+mj-lt"/>
              </a:rPr>
              <a:t>cannot go beyond </a:t>
            </a:r>
            <a:r>
              <a:rPr lang="en-US" dirty="0">
                <a:latin typeface="+mj-lt"/>
              </a:rPr>
              <a:t>the law interpreted by High Court and Supreme Court</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Guidelines issued under Sec 194R can be </a:t>
            </a:r>
            <a:r>
              <a:rPr lang="en-US" b="1" dirty="0">
                <a:latin typeface="+mj-lt"/>
              </a:rPr>
              <a:t>binding only to the extent they are removing difficulties</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p:txBody>
      </p:sp>
      <p:sp>
        <p:nvSpPr>
          <p:cNvPr id="12" name="TextBox 11">
            <a:extLst>
              <a:ext uri="{FF2B5EF4-FFF2-40B4-BE49-F238E27FC236}">
                <a16:creationId xmlns:a16="http://schemas.microsoft.com/office/drawing/2014/main" id="{B149838B-630C-46D0-84CE-0CDD551D2BCF}"/>
              </a:ext>
            </a:extLst>
          </p:cNvPr>
          <p:cNvSpPr txBox="1"/>
          <p:nvPr/>
        </p:nvSpPr>
        <p:spPr>
          <a:xfrm>
            <a:off x="213628" y="85024"/>
            <a:ext cx="11603234" cy="523220"/>
          </a:xfrm>
          <a:prstGeom prst="rect">
            <a:avLst/>
          </a:prstGeom>
          <a:noFill/>
        </p:spPr>
        <p:txBody>
          <a:bodyPr wrap="square">
            <a:spAutoFit/>
          </a:bodyPr>
          <a:lstStyle/>
          <a:p>
            <a:pPr algn="ctr"/>
            <a:r>
              <a:rPr lang="en-IN" sz="2800" b="1" dirty="0">
                <a:latin typeface="+mj-lt"/>
              </a:rPr>
              <a:t>Sec 194R – FAQs </a:t>
            </a:r>
            <a:r>
              <a:rPr lang="en-US" sz="2800" b="1" dirty="0">
                <a:latin typeface="+mj-lt"/>
              </a:rPr>
              <a:t>issued in Circular for removing difficulties</a:t>
            </a:r>
          </a:p>
        </p:txBody>
      </p:sp>
    </p:spTree>
    <p:extLst>
      <p:ext uri="{BB962C8B-B14F-4D97-AF65-F5344CB8AC3E}">
        <p14:creationId xmlns:p14="http://schemas.microsoft.com/office/powerpoint/2010/main" val="37039698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p:txBody>
          <a:bodyPr/>
          <a:lstStyle/>
          <a:p>
            <a:pPr algn="ctr"/>
            <a:fld id="{DDE6C544-D191-447F-BB85-3DD2BD02548C}" type="slidenum">
              <a:rPr lang="en-US" smtClean="0">
                <a:latin typeface="Georgia" panose="02040502050405020303" pitchFamily="18" charset="0"/>
              </a:rPr>
              <a:pPr algn="ctr"/>
              <a:t>26</a:t>
            </a:fld>
            <a:endParaRPr lang="en-US">
              <a:latin typeface="Georgia" panose="02040502050405020303" pitchFamily="18" charset="0"/>
            </a:endParaRPr>
          </a:p>
        </p:txBody>
      </p:sp>
      <p:cxnSp>
        <p:nvCxnSpPr>
          <p:cNvPr id="8" name="Straight Connector 7"/>
          <p:cNvCxnSpPr/>
          <p:nvPr/>
        </p:nvCxnSpPr>
        <p:spPr>
          <a:xfrm>
            <a:off x="0" y="631371"/>
            <a:ext cx="12192000"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0" y="6302829"/>
            <a:ext cx="12192000" cy="2177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13628" y="751344"/>
            <a:ext cx="11729843" cy="5355312"/>
          </a:xfrm>
          <a:prstGeom prst="rect">
            <a:avLst/>
          </a:prstGeom>
          <a:noFill/>
        </p:spPr>
        <p:txBody>
          <a:bodyPr wrap="square" rtlCol="0">
            <a:spAutoFit/>
          </a:bodyPr>
          <a:lstStyle/>
          <a:p>
            <a:pPr marL="342900" indent="-342900" algn="just">
              <a:buFont typeface="Arial" panose="020B0604020202020204" pitchFamily="34" charset="0"/>
              <a:buChar char="•"/>
            </a:pPr>
            <a:r>
              <a:rPr lang="en-US" b="1" dirty="0">
                <a:latin typeface="+mj-lt"/>
              </a:rPr>
              <a:t>FAQ 1 – Whether necessary to check that the amount of benefit or perquisite is taxable under Sec 28(iv)</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b="1" dirty="0">
                <a:latin typeface="+mj-lt"/>
              </a:rPr>
              <a:t>As per FAQ </a:t>
            </a:r>
            <a:r>
              <a:rPr lang="en-US" dirty="0">
                <a:latin typeface="+mj-lt"/>
              </a:rPr>
              <a:t>– No requirement to check taxability under Sec 28(iv), could be taxable under any other Section. Comparison to provisions of Sec 195 where the words used are “any sum chargeable to tax”. No such words used in Sec 194R</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Sec 4(2) of the Act provides that </a:t>
            </a:r>
            <a:r>
              <a:rPr lang="en-US" b="1" dirty="0">
                <a:latin typeface="+mj-lt"/>
              </a:rPr>
              <a:t>in respect of income chargeable under sub-section (1) of section 4</a:t>
            </a:r>
            <a:r>
              <a:rPr lang="en-US" dirty="0">
                <a:latin typeface="+mj-lt"/>
              </a:rPr>
              <a:t>, the income tax shall be deducted at source or paid in advance, where it is so deductible or payable under any provision of the Act.</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Section 190(1) of the Act provides for deduction of tax at source in respect of the income. </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TDS alternative to tax collection should be deducted only if income element present in the transaction</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FAQ 1 contrary to law where TDS to be deducted only on income element</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FAQ 1 completely contrary to intent as reflected in Memorandum and Finance Ministers Speech</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p:txBody>
      </p:sp>
      <p:sp>
        <p:nvSpPr>
          <p:cNvPr id="12" name="TextBox 11">
            <a:extLst>
              <a:ext uri="{FF2B5EF4-FFF2-40B4-BE49-F238E27FC236}">
                <a16:creationId xmlns:a16="http://schemas.microsoft.com/office/drawing/2014/main" id="{B149838B-630C-46D0-84CE-0CDD551D2BCF}"/>
              </a:ext>
            </a:extLst>
          </p:cNvPr>
          <p:cNvSpPr txBox="1"/>
          <p:nvPr/>
        </p:nvSpPr>
        <p:spPr>
          <a:xfrm>
            <a:off x="213628" y="85024"/>
            <a:ext cx="11603234" cy="523220"/>
          </a:xfrm>
          <a:prstGeom prst="rect">
            <a:avLst/>
          </a:prstGeom>
          <a:noFill/>
        </p:spPr>
        <p:txBody>
          <a:bodyPr wrap="square">
            <a:spAutoFit/>
          </a:bodyPr>
          <a:lstStyle/>
          <a:p>
            <a:pPr algn="ctr"/>
            <a:r>
              <a:rPr lang="en-IN" sz="2800" b="1" dirty="0">
                <a:latin typeface="+mj-lt"/>
              </a:rPr>
              <a:t>Sec 194R – FAQs </a:t>
            </a:r>
            <a:r>
              <a:rPr lang="en-US" sz="2800" b="1" dirty="0">
                <a:latin typeface="+mj-lt"/>
              </a:rPr>
              <a:t>issued in Circular for removing difficulties</a:t>
            </a:r>
          </a:p>
        </p:txBody>
      </p:sp>
    </p:spTree>
    <p:extLst>
      <p:ext uri="{BB962C8B-B14F-4D97-AF65-F5344CB8AC3E}">
        <p14:creationId xmlns:p14="http://schemas.microsoft.com/office/powerpoint/2010/main" val="33001064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p:txBody>
          <a:bodyPr/>
          <a:lstStyle/>
          <a:p>
            <a:pPr algn="ctr"/>
            <a:fld id="{DDE6C544-D191-447F-BB85-3DD2BD02548C}" type="slidenum">
              <a:rPr lang="en-US" smtClean="0">
                <a:latin typeface="Georgia" panose="02040502050405020303" pitchFamily="18" charset="0"/>
              </a:rPr>
              <a:pPr algn="ctr"/>
              <a:t>27</a:t>
            </a:fld>
            <a:endParaRPr lang="en-US">
              <a:latin typeface="Georgia" panose="02040502050405020303" pitchFamily="18" charset="0"/>
            </a:endParaRPr>
          </a:p>
        </p:txBody>
      </p:sp>
      <p:cxnSp>
        <p:nvCxnSpPr>
          <p:cNvPr id="8" name="Straight Connector 7"/>
          <p:cNvCxnSpPr/>
          <p:nvPr/>
        </p:nvCxnSpPr>
        <p:spPr>
          <a:xfrm>
            <a:off x="0" y="631371"/>
            <a:ext cx="12192000"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0" y="6302829"/>
            <a:ext cx="12192000" cy="2177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13628" y="751344"/>
            <a:ext cx="11729843" cy="6463308"/>
          </a:xfrm>
          <a:prstGeom prst="rect">
            <a:avLst/>
          </a:prstGeom>
          <a:noFill/>
        </p:spPr>
        <p:txBody>
          <a:bodyPr wrap="square" rtlCol="0">
            <a:spAutoFit/>
          </a:bodyPr>
          <a:lstStyle/>
          <a:p>
            <a:pPr marL="342900" indent="-342900" algn="just">
              <a:buFont typeface="Arial" panose="020B0604020202020204" pitchFamily="34" charset="0"/>
              <a:buChar char="•"/>
            </a:pPr>
            <a:r>
              <a:rPr lang="en-US" b="1" dirty="0">
                <a:latin typeface="+mj-lt"/>
              </a:rPr>
              <a:t>FAQ 2 – Whether benefit or Perquisite must be in kind</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b="1" dirty="0">
                <a:latin typeface="+mj-lt"/>
              </a:rPr>
              <a:t>As per FAQ </a:t>
            </a:r>
            <a:r>
              <a:rPr lang="en-US" dirty="0">
                <a:latin typeface="+mj-lt"/>
              </a:rPr>
              <a:t>– Covers all the 3 scenarios – Benefit or Perquisite in cash, </a:t>
            </a:r>
            <a:r>
              <a:rPr kumimoji="0" lang="en-US" sz="1800" b="0" i="0" u="none" strike="noStrike" kern="1200" cap="none" spc="0" normalizeH="0" baseline="0" noProof="0" dirty="0">
                <a:ln>
                  <a:noFill/>
                </a:ln>
                <a:solidFill>
                  <a:prstClr val="black"/>
                </a:solidFill>
                <a:effectLst/>
                <a:uLnTx/>
                <a:uFillTx/>
                <a:latin typeface="Calibri Light" panose="020F0302020204030204"/>
                <a:ea typeface="+mn-ea"/>
                <a:cs typeface="+mn-cs"/>
              </a:rPr>
              <a:t>Benefit or Perquisite in kind, </a:t>
            </a:r>
            <a:r>
              <a:rPr lang="en-US" dirty="0">
                <a:latin typeface="+mj-lt"/>
              </a:rPr>
              <a:t>Benefit or Perquisite partly in cash or in kind</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The words used in Sec 194R – benefit or perquisite – whether convertible in money or not – implies benefit in kind (as interpreted by SC in Mahinda &amp; Mahindra – 404 ITR 1</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The Circular cannot expand the scope of the Section beyond the law interpreted by the SC. </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b="1" dirty="0">
                <a:latin typeface="+mj-lt"/>
              </a:rPr>
              <a:t>FAQ 3 – Whether benefit or Perquisite can be in the form of Capital Asset</a:t>
            </a:r>
          </a:p>
          <a:p>
            <a:pPr marL="342900" indent="-342900" algn="just">
              <a:buFont typeface="Arial" panose="020B0604020202020204" pitchFamily="34" charset="0"/>
              <a:buChar char="•"/>
            </a:pPr>
            <a:endParaRPr lang="en-US" b="1" dirty="0">
              <a:latin typeface="+mj-lt"/>
            </a:endParaRPr>
          </a:p>
          <a:p>
            <a:pPr marL="342900" indent="-342900" algn="just">
              <a:buFont typeface="Arial" panose="020B0604020202020204" pitchFamily="34" charset="0"/>
              <a:buChar char="•"/>
            </a:pPr>
            <a:r>
              <a:rPr lang="en-US" b="1" dirty="0">
                <a:latin typeface="+mj-lt"/>
              </a:rPr>
              <a:t>As per FAQ </a:t>
            </a:r>
            <a:r>
              <a:rPr lang="en-US" dirty="0">
                <a:latin typeface="+mj-lt"/>
              </a:rPr>
              <a:t>– Covers benefit or perquisite in form of Capital Asset. </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As per various judicial pronouncements, benefit or perquisite in form of Capital Asset is taxable under Sec 28(iv). </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Depreciation on capital Asset – Yes provided the benefit / perquisite is offered as income by the recipient under the head Business – </a:t>
            </a:r>
            <a:r>
              <a:rPr lang="en-US" b="1" dirty="0">
                <a:latin typeface="+mj-lt"/>
              </a:rPr>
              <a:t>clarified under FAQ 5 of Circular no 18/2022 dated 13</a:t>
            </a:r>
            <a:r>
              <a:rPr lang="en-US" b="1" baseline="30000" dirty="0">
                <a:latin typeface="+mj-lt"/>
              </a:rPr>
              <a:t>th</a:t>
            </a:r>
            <a:r>
              <a:rPr lang="en-US" b="1" dirty="0">
                <a:latin typeface="+mj-lt"/>
              </a:rPr>
              <a:t> September, 2022</a:t>
            </a:r>
          </a:p>
          <a:p>
            <a:pPr marL="342900" indent="-342900" algn="just">
              <a:buFont typeface="Arial" panose="020B0604020202020204" pitchFamily="34" charset="0"/>
              <a:buChar char="•"/>
            </a:pPr>
            <a:endParaRPr lang="en-US" b="1"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p:txBody>
      </p:sp>
      <p:sp>
        <p:nvSpPr>
          <p:cNvPr id="12" name="TextBox 11">
            <a:extLst>
              <a:ext uri="{FF2B5EF4-FFF2-40B4-BE49-F238E27FC236}">
                <a16:creationId xmlns:a16="http://schemas.microsoft.com/office/drawing/2014/main" id="{B149838B-630C-46D0-84CE-0CDD551D2BCF}"/>
              </a:ext>
            </a:extLst>
          </p:cNvPr>
          <p:cNvSpPr txBox="1"/>
          <p:nvPr/>
        </p:nvSpPr>
        <p:spPr>
          <a:xfrm>
            <a:off x="213628" y="85024"/>
            <a:ext cx="11603234" cy="523220"/>
          </a:xfrm>
          <a:prstGeom prst="rect">
            <a:avLst/>
          </a:prstGeom>
          <a:noFill/>
        </p:spPr>
        <p:txBody>
          <a:bodyPr wrap="square">
            <a:spAutoFit/>
          </a:bodyPr>
          <a:lstStyle/>
          <a:p>
            <a:pPr algn="ctr"/>
            <a:r>
              <a:rPr lang="en-IN" sz="2800" b="1" dirty="0">
                <a:latin typeface="+mj-lt"/>
              </a:rPr>
              <a:t>Sec 194R – FAQs </a:t>
            </a:r>
            <a:r>
              <a:rPr lang="en-US" sz="2800" b="1" dirty="0">
                <a:latin typeface="+mj-lt"/>
              </a:rPr>
              <a:t>issued in Circular for removing difficulties</a:t>
            </a:r>
          </a:p>
        </p:txBody>
      </p:sp>
    </p:spTree>
    <p:extLst>
      <p:ext uri="{BB962C8B-B14F-4D97-AF65-F5344CB8AC3E}">
        <p14:creationId xmlns:p14="http://schemas.microsoft.com/office/powerpoint/2010/main" val="29796077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p:txBody>
          <a:bodyPr/>
          <a:lstStyle/>
          <a:p>
            <a:pPr algn="ctr"/>
            <a:fld id="{DDE6C544-D191-447F-BB85-3DD2BD02548C}" type="slidenum">
              <a:rPr lang="en-US" smtClean="0">
                <a:latin typeface="Georgia" panose="02040502050405020303" pitchFamily="18" charset="0"/>
              </a:rPr>
              <a:pPr algn="ctr"/>
              <a:t>28</a:t>
            </a:fld>
            <a:endParaRPr lang="en-US">
              <a:latin typeface="Georgia" panose="02040502050405020303" pitchFamily="18" charset="0"/>
            </a:endParaRPr>
          </a:p>
        </p:txBody>
      </p:sp>
      <p:cxnSp>
        <p:nvCxnSpPr>
          <p:cNvPr id="8" name="Straight Connector 7"/>
          <p:cNvCxnSpPr/>
          <p:nvPr/>
        </p:nvCxnSpPr>
        <p:spPr>
          <a:xfrm>
            <a:off x="0" y="631371"/>
            <a:ext cx="12192000"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0" y="6302829"/>
            <a:ext cx="12192000" cy="2177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13628" y="665616"/>
            <a:ext cx="11729843" cy="6417141"/>
          </a:xfrm>
          <a:prstGeom prst="rect">
            <a:avLst/>
          </a:prstGeom>
          <a:noFill/>
        </p:spPr>
        <p:txBody>
          <a:bodyPr wrap="square" rtlCol="0">
            <a:spAutoFit/>
          </a:bodyPr>
          <a:lstStyle/>
          <a:p>
            <a:pPr marL="342900" indent="-342900" algn="just">
              <a:buFont typeface="Arial" panose="020B0604020202020204" pitchFamily="34" charset="0"/>
              <a:buChar char="•"/>
            </a:pPr>
            <a:r>
              <a:rPr lang="en-US" sz="1700" b="1" dirty="0">
                <a:latin typeface="+mj-lt"/>
              </a:rPr>
              <a:t>FAQ 4 – Whether sales discount, cash discount and rebates are benefit or perquisite? </a:t>
            </a:r>
          </a:p>
          <a:p>
            <a:pPr marL="342900" indent="-342900" algn="just">
              <a:buFont typeface="Arial" panose="020B0604020202020204" pitchFamily="34" charset="0"/>
              <a:buChar char="•"/>
            </a:pPr>
            <a:endParaRPr lang="en-US" sz="1700" b="1" dirty="0">
              <a:latin typeface="+mj-lt"/>
            </a:endParaRPr>
          </a:p>
          <a:p>
            <a:pPr marL="342900" indent="-342900" algn="just">
              <a:buFont typeface="Arial" panose="020B0604020202020204" pitchFamily="34" charset="0"/>
              <a:buChar char="•"/>
            </a:pPr>
            <a:r>
              <a:rPr lang="en-US" sz="1700" dirty="0">
                <a:latin typeface="+mj-lt"/>
              </a:rPr>
              <a:t>As per FAQ – No tax required to be deducted in case of sales discount, cash discount and rebates as they tantamount to reduction in purchase price of the recipient.</a:t>
            </a:r>
          </a:p>
          <a:p>
            <a:pPr marL="342900" indent="-342900" algn="just">
              <a:buFont typeface="Arial" panose="020B0604020202020204" pitchFamily="34" charset="0"/>
              <a:buChar char="•"/>
            </a:pPr>
            <a:endParaRPr lang="en-US" sz="1700" dirty="0">
              <a:latin typeface="+mj-lt"/>
            </a:endParaRPr>
          </a:p>
          <a:p>
            <a:pPr marL="342900" indent="-342900" algn="just">
              <a:buFont typeface="Arial" panose="020B0604020202020204" pitchFamily="34" charset="0"/>
              <a:buChar char="•"/>
            </a:pPr>
            <a:r>
              <a:rPr lang="en-US" sz="1700" dirty="0">
                <a:latin typeface="+mj-lt"/>
              </a:rPr>
              <a:t>Amount saved is not the same as amount of income received in the pocket. </a:t>
            </a:r>
          </a:p>
          <a:p>
            <a:pPr marL="342900" indent="-342900" algn="just">
              <a:buFont typeface="Arial" panose="020B0604020202020204" pitchFamily="34" charset="0"/>
              <a:buChar char="•"/>
            </a:pPr>
            <a:endParaRPr lang="en-US" sz="1700" dirty="0">
              <a:latin typeface="+mj-lt"/>
            </a:endParaRPr>
          </a:p>
          <a:p>
            <a:pPr marL="342900" indent="-342900" algn="just">
              <a:buFont typeface="Arial" panose="020B0604020202020204" pitchFamily="34" charset="0"/>
              <a:buChar char="•"/>
            </a:pPr>
            <a:r>
              <a:rPr lang="en-US" sz="1700" dirty="0">
                <a:latin typeface="+mj-lt"/>
              </a:rPr>
              <a:t>Benefit / Perquisite used by owner / director / relative even though not carrying business or profession, the TSD to be deducted in the hands of the recipient entity of such owner / director / relative</a:t>
            </a:r>
          </a:p>
          <a:p>
            <a:pPr marL="342900" indent="-342900" algn="just">
              <a:buFont typeface="Arial" panose="020B0604020202020204" pitchFamily="34" charset="0"/>
              <a:buChar char="•"/>
            </a:pPr>
            <a:endParaRPr lang="en-US" sz="1700" dirty="0">
              <a:latin typeface="+mj-lt"/>
            </a:endParaRPr>
          </a:p>
          <a:p>
            <a:pPr marL="342900" indent="-342900" algn="just">
              <a:buFont typeface="Arial" panose="020B0604020202020204" pitchFamily="34" charset="0"/>
              <a:buChar char="•"/>
            </a:pPr>
            <a:r>
              <a:rPr lang="en-US" sz="1700" dirty="0">
                <a:latin typeface="+mj-lt"/>
              </a:rPr>
              <a:t>No relaxation for Free samples given – taxable as benefit or perquisite</a:t>
            </a:r>
          </a:p>
          <a:p>
            <a:pPr marL="342900" indent="-342900" algn="just">
              <a:buFont typeface="Arial" panose="020B0604020202020204" pitchFamily="34" charset="0"/>
              <a:buChar char="•"/>
            </a:pPr>
            <a:endParaRPr lang="en-US" sz="1700" dirty="0">
              <a:latin typeface="+mj-lt"/>
            </a:endParaRPr>
          </a:p>
          <a:p>
            <a:pPr marL="342900" indent="-342900" algn="just">
              <a:buFont typeface="Arial" panose="020B0604020202020204" pitchFamily="34" charset="0"/>
              <a:buChar char="•"/>
            </a:pPr>
            <a:r>
              <a:rPr lang="en-US" sz="1700" dirty="0">
                <a:latin typeface="+mj-lt"/>
              </a:rPr>
              <a:t>Free samples from manufacturer to Dealer – TDS to be deducted, from Dealer to Customer – TDS to be deducted. </a:t>
            </a:r>
          </a:p>
          <a:p>
            <a:pPr marL="342900" indent="-342900" algn="just">
              <a:buFont typeface="Arial" panose="020B0604020202020204" pitchFamily="34" charset="0"/>
              <a:buChar char="•"/>
            </a:pPr>
            <a:endParaRPr lang="en-US" sz="1700" dirty="0">
              <a:latin typeface="+mj-lt"/>
            </a:endParaRPr>
          </a:p>
          <a:p>
            <a:pPr marL="342900" indent="-342900" algn="just">
              <a:buFont typeface="Arial" panose="020B0604020202020204" pitchFamily="34" charset="0"/>
              <a:buChar char="•"/>
            </a:pPr>
            <a:r>
              <a:rPr lang="en-US" sz="1700" dirty="0">
                <a:latin typeface="+mj-lt"/>
              </a:rPr>
              <a:t>Free samples to doctors as employees of the Hospital – TDS to be deducted in the hands of the hospital. Hospital to in turn deduct TDS of doctors u/s. 192 and claim expenses. If doctors are consultant – same mechanism to be followed. Alternatively TDS can directly be deducted in the name of the doctors as consultant </a:t>
            </a:r>
          </a:p>
          <a:p>
            <a:pPr marL="342900" indent="-342900" algn="just">
              <a:buFont typeface="Arial" panose="020B0604020202020204" pitchFamily="34" charset="0"/>
              <a:buChar char="•"/>
            </a:pPr>
            <a:endParaRPr lang="en-US" sz="1700" dirty="0">
              <a:latin typeface="+mj-lt"/>
            </a:endParaRPr>
          </a:p>
          <a:p>
            <a:pPr marL="342900" indent="-342900" algn="just">
              <a:buFont typeface="Arial" panose="020B0604020202020204" pitchFamily="34" charset="0"/>
              <a:buChar char="•"/>
            </a:pPr>
            <a:r>
              <a:rPr lang="en-US" sz="1700" dirty="0">
                <a:latin typeface="+mj-lt"/>
              </a:rPr>
              <a:t>Every scenarios to be seen on a case to case basis to determine TDS deductibility </a:t>
            </a:r>
          </a:p>
          <a:p>
            <a:pPr marL="342900" indent="-342900" algn="just">
              <a:buFont typeface="Arial" panose="020B0604020202020204" pitchFamily="34" charset="0"/>
              <a:buChar char="•"/>
            </a:pPr>
            <a:endParaRPr lang="en-US" sz="1700" dirty="0">
              <a:latin typeface="+mj-lt"/>
            </a:endParaRPr>
          </a:p>
          <a:p>
            <a:pPr marL="342900" indent="-342900" algn="just">
              <a:buFont typeface="Arial" panose="020B0604020202020204" pitchFamily="34" charset="0"/>
              <a:buChar char="•"/>
            </a:pPr>
            <a:r>
              <a:rPr lang="en-US" sz="1700" dirty="0">
                <a:latin typeface="+mj-lt"/>
              </a:rPr>
              <a:t>Other taxable illustrations given – incentives in the form of cash or kind, sponsor trip of recipient or relative, </a:t>
            </a:r>
            <a:r>
              <a:rPr lang="en-US" sz="1700" dirty="0" err="1">
                <a:latin typeface="+mj-lt"/>
              </a:rPr>
              <a:t>fre</a:t>
            </a:r>
            <a:r>
              <a:rPr lang="en-US" sz="1700" dirty="0">
                <a:latin typeface="+mj-lt"/>
              </a:rPr>
              <a:t> ticket </a:t>
            </a:r>
            <a:r>
              <a:rPr lang="en-US" sz="1700" dirty="0" err="1">
                <a:latin typeface="+mj-lt"/>
              </a:rPr>
              <a:t>ti</a:t>
            </a:r>
            <a:r>
              <a:rPr lang="en-US" sz="1700" dirty="0">
                <a:latin typeface="+mj-lt"/>
              </a:rPr>
              <a:t> event</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p:txBody>
      </p:sp>
      <p:sp>
        <p:nvSpPr>
          <p:cNvPr id="12" name="TextBox 11">
            <a:extLst>
              <a:ext uri="{FF2B5EF4-FFF2-40B4-BE49-F238E27FC236}">
                <a16:creationId xmlns:a16="http://schemas.microsoft.com/office/drawing/2014/main" id="{B149838B-630C-46D0-84CE-0CDD551D2BCF}"/>
              </a:ext>
            </a:extLst>
          </p:cNvPr>
          <p:cNvSpPr txBox="1"/>
          <p:nvPr/>
        </p:nvSpPr>
        <p:spPr>
          <a:xfrm>
            <a:off x="213628" y="85024"/>
            <a:ext cx="11603234" cy="523220"/>
          </a:xfrm>
          <a:prstGeom prst="rect">
            <a:avLst/>
          </a:prstGeom>
          <a:noFill/>
        </p:spPr>
        <p:txBody>
          <a:bodyPr wrap="square">
            <a:spAutoFit/>
          </a:bodyPr>
          <a:lstStyle/>
          <a:p>
            <a:pPr algn="ctr"/>
            <a:r>
              <a:rPr lang="en-IN" sz="2800" b="1" dirty="0">
                <a:latin typeface="+mj-lt"/>
              </a:rPr>
              <a:t>Sec 194R – FAQs </a:t>
            </a:r>
            <a:r>
              <a:rPr lang="en-US" sz="2800" b="1" dirty="0">
                <a:latin typeface="+mj-lt"/>
              </a:rPr>
              <a:t>issued in Circular for removing difficulties</a:t>
            </a:r>
          </a:p>
        </p:txBody>
      </p:sp>
    </p:spTree>
    <p:extLst>
      <p:ext uri="{BB962C8B-B14F-4D97-AF65-F5344CB8AC3E}">
        <p14:creationId xmlns:p14="http://schemas.microsoft.com/office/powerpoint/2010/main" val="31347732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p:txBody>
          <a:bodyPr/>
          <a:lstStyle/>
          <a:p>
            <a:pPr algn="ctr"/>
            <a:fld id="{DDE6C544-D191-447F-BB85-3DD2BD02548C}" type="slidenum">
              <a:rPr lang="en-US" smtClean="0">
                <a:latin typeface="Georgia" panose="02040502050405020303" pitchFamily="18" charset="0"/>
              </a:rPr>
              <a:pPr algn="ctr"/>
              <a:t>29</a:t>
            </a:fld>
            <a:endParaRPr lang="en-US">
              <a:latin typeface="Georgia" panose="02040502050405020303" pitchFamily="18" charset="0"/>
            </a:endParaRPr>
          </a:p>
        </p:txBody>
      </p:sp>
      <p:cxnSp>
        <p:nvCxnSpPr>
          <p:cNvPr id="8" name="Straight Connector 7"/>
          <p:cNvCxnSpPr/>
          <p:nvPr/>
        </p:nvCxnSpPr>
        <p:spPr>
          <a:xfrm>
            <a:off x="0" y="631371"/>
            <a:ext cx="12192000"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0" y="6302829"/>
            <a:ext cx="12192000" cy="2177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93750" y="751344"/>
            <a:ext cx="11729843" cy="6186309"/>
          </a:xfrm>
          <a:prstGeom prst="rect">
            <a:avLst/>
          </a:prstGeom>
          <a:noFill/>
        </p:spPr>
        <p:txBody>
          <a:bodyPr wrap="square" rtlCol="0">
            <a:spAutoFit/>
          </a:bodyPr>
          <a:lstStyle/>
          <a:p>
            <a:pPr marL="342900" indent="-342900" algn="just">
              <a:buFont typeface="Arial" panose="020B0604020202020204" pitchFamily="34" charset="0"/>
              <a:buChar char="•"/>
            </a:pPr>
            <a:r>
              <a:rPr lang="en-US" b="1" dirty="0">
                <a:latin typeface="+mj-lt"/>
              </a:rPr>
              <a:t>FAQ 5 – Valuation of benefit or perquisite? </a:t>
            </a:r>
          </a:p>
          <a:p>
            <a:pPr marL="342900" indent="-342900" algn="just">
              <a:buFont typeface="Arial" panose="020B0604020202020204" pitchFamily="34" charset="0"/>
              <a:buChar char="•"/>
            </a:pPr>
            <a:endParaRPr lang="en-US" b="1" dirty="0">
              <a:latin typeface="+mj-lt"/>
            </a:endParaRPr>
          </a:p>
          <a:p>
            <a:pPr marL="342900" indent="-342900" algn="just">
              <a:buFont typeface="Arial" panose="020B0604020202020204" pitchFamily="34" charset="0"/>
              <a:buChar char="•"/>
            </a:pPr>
            <a:r>
              <a:rPr lang="en-US" b="1" dirty="0">
                <a:latin typeface="+mj-lt"/>
              </a:rPr>
              <a:t>As per FAQ – </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In case of benefit / perquisite purchased by the service provider – Purchase cost</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In case of benefit / perquisite manufactured – Price charged to customer</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GST not to be included in the value of benefit / perquisite</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b="1" dirty="0">
                <a:latin typeface="+mj-lt"/>
              </a:rPr>
              <a:t>FAQ 6 – Benefit or perquisite for products given to social media influencer ? </a:t>
            </a:r>
          </a:p>
          <a:p>
            <a:pPr marL="342900" indent="-342900" algn="just">
              <a:buFont typeface="Arial" panose="020B0604020202020204" pitchFamily="34" charset="0"/>
              <a:buChar char="•"/>
            </a:pPr>
            <a:endParaRPr lang="en-US" b="1" dirty="0">
              <a:latin typeface="+mj-lt"/>
            </a:endParaRPr>
          </a:p>
          <a:p>
            <a:pPr marL="342900" indent="-342900" algn="just">
              <a:buFont typeface="Arial" panose="020B0604020202020204" pitchFamily="34" charset="0"/>
              <a:buChar char="•"/>
            </a:pPr>
            <a:r>
              <a:rPr lang="en-US" dirty="0">
                <a:latin typeface="+mj-lt"/>
              </a:rPr>
              <a:t>As per FAQ –  If product is to be returned by the social media influence, then no TDS liability. If product is retained then in the nature of benefit or perquisite</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 Issues </a:t>
            </a:r>
          </a:p>
          <a:p>
            <a:pPr marL="342900" indent="-342900" algn="just">
              <a:buFont typeface="Arial" panose="020B0604020202020204" pitchFamily="34" charset="0"/>
              <a:buChar char="•"/>
            </a:pPr>
            <a:r>
              <a:rPr lang="en-US" dirty="0">
                <a:latin typeface="+mj-lt"/>
              </a:rPr>
              <a:t>– Purchase of product by social media influencer at nominal price – whether benefit / perquisite</a:t>
            </a:r>
          </a:p>
          <a:p>
            <a:pPr marL="342900" indent="-342900" algn="just">
              <a:buFont typeface="Arial" panose="020B0604020202020204" pitchFamily="34" charset="0"/>
              <a:buChar char="•"/>
            </a:pPr>
            <a:r>
              <a:rPr lang="en-US" dirty="0">
                <a:latin typeface="+mj-lt"/>
              </a:rPr>
              <a:t>– Product given in lieu of his services – whether benefit / perquisite</a:t>
            </a:r>
          </a:p>
          <a:p>
            <a:pPr algn="just"/>
            <a:endParaRPr lang="en-US" dirty="0">
              <a:latin typeface="+mj-lt"/>
            </a:endParaRPr>
          </a:p>
          <a:p>
            <a:pPr marL="342900" indent="-342900" algn="just">
              <a:buFont typeface="Arial" panose="020B0604020202020204" pitchFamily="34" charset="0"/>
              <a:buChar char="•"/>
            </a:pPr>
            <a:endParaRPr lang="en-US" b="1"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p:txBody>
      </p:sp>
      <p:sp>
        <p:nvSpPr>
          <p:cNvPr id="12" name="TextBox 11">
            <a:extLst>
              <a:ext uri="{FF2B5EF4-FFF2-40B4-BE49-F238E27FC236}">
                <a16:creationId xmlns:a16="http://schemas.microsoft.com/office/drawing/2014/main" id="{B149838B-630C-46D0-84CE-0CDD551D2BCF}"/>
              </a:ext>
            </a:extLst>
          </p:cNvPr>
          <p:cNvSpPr txBox="1"/>
          <p:nvPr/>
        </p:nvSpPr>
        <p:spPr>
          <a:xfrm>
            <a:off x="213628" y="85024"/>
            <a:ext cx="11603234" cy="523220"/>
          </a:xfrm>
          <a:prstGeom prst="rect">
            <a:avLst/>
          </a:prstGeom>
          <a:noFill/>
        </p:spPr>
        <p:txBody>
          <a:bodyPr wrap="square">
            <a:spAutoFit/>
          </a:bodyPr>
          <a:lstStyle/>
          <a:p>
            <a:pPr algn="ctr"/>
            <a:r>
              <a:rPr lang="en-IN" sz="2800" b="1" dirty="0">
                <a:latin typeface="+mj-lt"/>
              </a:rPr>
              <a:t>Sec 194R – FAQs </a:t>
            </a:r>
            <a:r>
              <a:rPr lang="en-US" sz="2800" b="1" dirty="0">
                <a:latin typeface="+mj-lt"/>
              </a:rPr>
              <a:t>issued in Circular for removing difficulties</a:t>
            </a:r>
          </a:p>
        </p:txBody>
      </p:sp>
    </p:spTree>
    <p:extLst>
      <p:ext uri="{BB962C8B-B14F-4D97-AF65-F5344CB8AC3E}">
        <p14:creationId xmlns:p14="http://schemas.microsoft.com/office/powerpoint/2010/main" val="3347429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Income from house property </a:t>
            </a:r>
            <a:endParaRPr lang="en-US" dirty="0"/>
          </a:p>
        </p:txBody>
      </p:sp>
      <p:sp>
        <p:nvSpPr>
          <p:cNvPr id="3" name="Content Placeholder 2"/>
          <p:cNvSpPr>
            <a:spLocks noGrp="1"/>
          </p:cNvSpPr>
          <p:nvPr>
            <p:ph idx="1"/>
          </p:nvPr>
        </p:nvSpPr>
        <p:spPr/>
        <p:txBody>
          <a:bodyPr>
            <a:normAutofit lnSpcReduction="10000"/>
          </a:bodyPr>
          <a:lstStyle/>
          <a:p>
            <a:r>
              <a:rPr lang="en-US" dirty="0" smtClean="0"/>
              <a:t>Dilemma b/w PGBP vs IHP</a:t>
            </a:r>
          </a:p>
          <a:p>
            <a:r>
              <a:rPr lang="en-US" dirty="0" smtClean="0"/>
              <a:t>Finance Act 2024- Section 28 (Explanation 3) – letting out of residential property or part thereof to be under IHP not under PGBP. </a:t>
            </a:r>
            <a:r>
              <a:rPr lang="en-US" dirty="0" err="1" smtClean="0"/>
              <a:t>Wef</a:t>
            </a:r>
            <a:r>
              <a:rPr lang="en-US" dirty="0" smtClean="0"/>
              <a:t> 01.04.2025.</a:t>
            </a:r>
          </a:p>
          <a:p>
            <a:r>
              <a:rPr lang="en-US" dirty="0" smtClean="0"/>
              <a:t>National Leasing Case - Bombay HC(2024). </a:t>
            </a:r>
          </a:p>
          <a:p>
            <a:pPr lvl="1"/>
            <a:r>
              <a:rPr lang="en-US" dirty="0" smtClean="0"/>
              <a:t>Primary business activity to be seen. (Chennai Properties and Investments – SC - 2015)</a:t>
            </a:r>
          </a:p>
          <a:p>
            <a:pPr lvl="1"/>
            <a:r>
              <a:rPr lang="en-US" dirty="0" smtClean="0"/>
              <a:t>Principle of consistency to be seen. (</a:t>
            </a:r>
            <a:r>
              <a:rPr lang="en-US" dirty="0" err="1" smtClean="0"/>
              <a:t>Radhasaomi</a:t>
            </a:r>
            <a:r>
              <a:rPr lang="en-US" dirty="0" smtClean="0"/>
              <a:t> </a:t>
            </a:r>
            <a:r>
              <a:rPr lang="en-US" dirty="0" err="1" smtClean="0"/>
              <a:t>Satsang</a:t>
            </a:r>
            <a:r>
              <a:rPr lang="en-US" dirty="0" smtClean="0"/>
              <a:t> – SC – 1991</a:t>
            </a:r>
          </a:p>
          <a:p>
            <a:r>
              <a:rPr lang="en-US" dirty="0" smtClean="0"/>
              <a:t>Sub letting and tax planning.</a:t>
            </a:r>
          </a:p>
          <a:p>
            <a:endParaRPr lang="en-US" dirty="0"/>
          </a:p>
        </p:txBody>
      </p:sp>
    </p:spTree>
    <p:extLst>
      <p:ext uri="{BB962C8B-B14F-4D97-AF65-F5344CB8AC3E}">
        <p14:creationId xmlns:p14="http://schemas.microsoft.com/office/powerpoint/2010/main" val="31666282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p:txBody>
          <a:bodyPr/>
          <a:lstStyle/>
          <a:p>
            <a:pPr algn="ctr"/>
            <a:fld id="{DDE6C544-D191-447F-BB85-3DD2BD02548C}" type="slidenum">
              <a:rPr lang="en-US" smtClean="0">
                <a:latin typeface="Georgia" panose="02040502050405020303" pitchFamily="18" charset="0"/>
              </a:rPr>
              <a:pPr algn="ctr"/>
              <a:t>30</a:t>
            </a:fld>
            <a:endParaRPr lang="en-US">
              <a:latin typeface="Georgia" panose="02040502050405020303" pitchFamily="18" charset="0"/>
            </a:endParaRPr>
          </a:p>
        </p:txBody>
      </p:sp>
      <p:cxnSp>
        <p:nvCxnSpPr>
          <p:cNvPr id="8" name="Straight Connector 7"/>
          <p:cNvCxnSpPr/>
          <p:nvPr/>
        </p:nvCxnSpPr>
        <p:spPr>
          <a:xfrm>
            <a:off x="0" y="631371"/>
            <a:ext cx="12192000"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0" y="6302829"/>
            <a:ext cx="12192000" cy="2177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93750" y="695020"/>
            <a:ext cx="11729843" cy="6324808"/>
          </a:xfrm>
          <a:prstGeom prst="rect">
            <a:avLst/>
          </a:prstGeom>
          <a:noFill/>
        </p:spPr>
        <p:txBody>
          <a:bodyPr wrap="square" rtlCol="0">
            <a:spAutoFit/>
          </a:bodyPr>
          <a:lstStyle/>
          <a:p>
            <a:pPr marL="342900" indent="-342900" algn="just">
              <a:buFont typeface="Arial" panose="020B0604020202020204" pitchFamily="34" charset="0"/>
              <a:buChar char="•"/>
            </a:pPr>
            <a:r>
              <a:rPr lang="en-US" sz="1500" b="1" dirty="0">
                <a:latin typeface="+mj-lt"/>
              </a:rPr>
              <a:t>FAQ 7 – Reimbursement of out-of-pocket expenses - whether benefit or perquisite? </a:t>
            </a:r>
          </a:p>
          <a:p>
            <a:pPr marL="342900" indent="-342900" algn="just">
              <a:buFont typeface="Arial" panose="020B0604020202020204" pitchFamily="34" charset="0"/>
              <a:buChar char="•"/>
            </a:pPr>
            <a:endParaRPr lang="en-US" sz="1500" b="1" dirty="0">
              <a:latin typeface="+mj-lt"/>
            </a:endParaRPr>
          </a:p>
          <a:p>
            <a:pPr marL="342900" indent="-342900" algn="just">
              <a:buFont typeface="Arial" panose="020B0604020202020204" pitchFamily="34" charset="0"/>
              <a:buChar char="•"/>
            </a:pPr>
            <a:r>
              <a:rPr lang="en-US" sz="1500" dirty="0">
                <a:latin typeface="+mj-lt"/>
              </a:rPr>
              <a:t>As per FAQ – liability of the person carrying on business is met by or reimbursed by some other person, the same would be regarded as ‘benefit’ or ‘perquisite’ for the person who had the primary liability of incurrence</a:t>
            </a:r>
          </a:p>
          <a:p>
            <a:pPr marL="342900" indent="-342900" algn="just">
              <a:buFont typeface="Arial" panose="020B0604020202020204" pitchFamily="34" charset="0"/>
              <a:buChar char="•"/>
            </a:pPr>
            <a:endParaRPr lang="en-US" sz="1500" dirty="0">
              <a:latin typeface="+mj-lt"/>
            </a:endParaRPr>
          </a:p>
          <a:p>
            <a:pPr marL="342900" indent="-342900" algn="just">
              <a:buFont typeface="Arial" panose="020B0604020202020204" pitchFamily="34" charset="0"/>
              <a:buChar char="•"/>
            </a:pPr>
            <a:r>
              <a:rPr lang="en-US" sz="1500" dirty="0">
                <a:latin typeface="+mj-lt"/>
              </a:rPr>
              <a:t>Expenses reimbursed by the client of the consultant would be regarded as benefit/perquisite liable for TDS, however no TDS if bill is in the name of the client, paid by consultant and reimbursed by the client to the consultant</a:t>
            </a:r>
          </a:p>
          <a:p>
            <a:pPr marL="342900" indent="-342900" algn="just">
              <a:buFont typeface="Arial" panose="020B0604020202020204" pitchFamily="34" charset="0"/>
              <a:buChar char="•"/>
            </a:pPr>
            <a:endParaRPr lang="en-US" sz="1500" dirty="0">
              <a:latin typeface="+mj-lt"/>
            </a:endParaRPr>
          </a:p>
          <a:p>
            <a:pPr marL="342900" indent="-342900" algn="just">
              <a:buFont typeface="Arial" panose="020B0604020202020204" pitchFamily="34" charset="0"/>
              <a:buChar char="•"/>
            </a:pPr>
            <a:r>
              <a:rPr lang="en-US" sz="1500" dirty="0">
                <a:latin typeface="+mj-lt"/>
              </a:rPr>
              <a:t>Further clarification by Circular No. 18/2022 – Out of pocket expenses if part of the bill for services covered u/s. 194C and Sec 194J, TDS to be deducted in the respective section and not to be deducted u/s. 194R. </a:t>
            </a:r>
          </a:p>
          <a:p>
            <a:pPr marL="342900" indent="-342900" algn="just">
              <a:buFont typeface="Arial" panose="020B0604020202020204" pitchFamily="34" charset="0"/>
              <a:buChar char="•"/>
            </a:pPr>
            <a:endParaRPr lang="en-US" sz="1500" dirty="0">
              <a:latin typeface="+mj-lt"/>
            </a:endParaRPr>
          </a:p>
          <a:p>
            <a:pPr marL="342900" indent="-342900" algn="just">
              <a:buFont typeface="Arial" panose="020B0604020202020204" pitchFamily="34" charset="0"/>
              <a:buChar char="•"/>
            </a:pPr>
            <a:r>
              <a:rPr lang="en-US" sz="1500" b="1" dirty="0">
                <a:latin typeface="+mj-lt"/>
              </a:rPr>
              <a:t>FAQ 8 – Dealer conferences – whether benefit or perquisite? </a:t>
            </a:r>
          </a:p>
          <a:p>
            <a:pPr marL="342900" indent="-342900" algn="just">
              <a:buFont typeface="Arial" panose="020B0604020202020204" pitchFamily="34" charset="0"/>
              <a:buChar char="•"/>
            </a:pPr>
            <a:endParaRPr lang="en-US" sz="1500" b="1" dirty="0">
              <a:latin typeface="+mj-lt"/>
            </a:endParaRPr>
          </a:p>
          <a:p>
            <a:pPr marL="342900" indent="-342900" algn="just">
              <a:buFont typeface="Arial" panose="020B0604020202020204" pitchFamily="34" charset="0"/>
              <a:buChar char="•"/>
            </a:pPr>
            <a:r>
              <a:rPr lang="en-US" sz="1500" dirty="0">
                <a:latin typeface="+mj-lt"/>
              </a:rPr>
              <a:t>As per FAQ –  If conferences are held with the primary object to educate dealers/customers product for launch of new product, sales technique, addressing queries etc. than such conference not in nature of benefit / perquisite</a:t>
            </a:r>
          </a:p>
          <a:p>
            <a:pPr marL="342900" indent="-342900" algn="just">
              <a:buFont typeface="Arial" panose="020B0604020202020204" pitchFamily="34" charset="0"/>
              <a:buChar char="•"/>
            </a:pPr>
            <a:endParaRPr lang="en-US" sz="1500" dirty="0">
              <a:latin typeface="+mj-lt"/>
            </a:endParaRPr>
          </a:p>
          <a:p>
            <a:pPr marL="342900" indent="-342900" algn="just">
              <a:buFont typeface="Arial" panose="020B0604020202020204" pitchFamily="34" charset="0"/>
              <a:buChar char="•"/>
            </a:pPr>
            <a:r>
              <a:rPr lang="en-US" sz="1500" dirty="0">
                <a:latin typeface="+mj-lt"/>
              </a:rPr>
              <a:t>Expenses attributable to leisure trip, leisure component, for sponsoring family members or for prior stay or overstay liable for TDS – further clarification by circular no 18/2022 that day immediately prior to actual start date of conference and a day immediately following the actual end date of conference would not be considered as over stay</a:t>
            </a:r>
          </a:p>
          <a:p>
            <a:pPr marL="342900" indent="-342900" algn="just">
              <a:buFont typeface="Arial" panose="020B0604020202020204" pitchFamily="34" charset="0"/>
              <a:buChar char="•"/>
            </a:pPr>
            <a:endParaRPr lang="en-US" sz="1500" dirty="0">
              <a:latin typeface="+mj-lt"/>
            </a:endParaRPr>
          </a:p>
          <a:p>
            <a:pPr marL="342900" indent="-342900" algn="just">
              <a:buFont typeface="Arial" panose="020B0604020202020204" pitchFamily="34" charset="0"/>
              <a:buChar char="•"/>
            </a:pPr>
            <a:r>
              <a:rPr lang="en-US" sz="1500" dirty="0">
                <a:latin typeface="+mj-lt"/>
              </a:rPr>
              <a:t>Further clarification by circular no 18/2022 -  Expenses in the nature of benefit / perquisite not attributable to individual dealer as conference for a group of individuals, then option with the tax payer to not claim expenses. If opted no TDS to be deducted u/s. 194R and accordingly not considered shall not be considered as Assessee in default. </a:t>
            </a:r>
          </a:p>
          <a:p>
            <a:pPr algn="just"/>
            <a:endParaRPr lang="en-US" sz="1500" dirty="0">
              <a:latin typeface="+mj-lt"/>
            </a:endParaRPr>
          </a:p>
          <a:p>
            <a:pPr marL="342900" indent="-342900" algn="just">
              <a:buFont typeface="Arial" panose="020B0604020202020204" pitchFamily="34" charset="0"/>
              <a:buChar char="•"/>
            </a:pPr>
            <a:endParaRPr lang="en-US" sz="1500" b="1" dirty="0">
              <a:latin typeface="+mj-lt"/>
            </a:endParaRPr>
          </a:p>
          <a:p>
            <a:pPr marL="342900" indent="-342900" algn="just">
              <a:buFont typeface="Arial" panose="020B0604020202020204" pitchFamily="34" charset="0"/>
              <a:buChar char="•"/>
            </a:pPr>
            <a:endParaRPr lang="en-US" sz="1500" dirty="0">
              <a:latin typeface="+mj-lt"/>
            </a:endParaRPr>
          </a:p>
          <a:p>
            <a:pPr marL="342900" indent="-342900" algn="just">
              <a:buFont typeface="Arial" panose="020B0604020202020204" pitchFamily="34" charset="0"/>
              <a:buChar char="•"/>
            </a:pPr>
            <a:endParaRPr lang="en-US" sz="1500" dirty="0">
              <a:latin typeface="+mj-lt"/>
            </a:endParaRPr>
          </a:p>
        </p:txBody>
      </p:sp>
      <p:sp>
        <p:nvSpPr>
          <p:cNvPr id="12" name="TextBox 11">
            <a:extLst>
              <a:ext uri="{FF2B5EF4-FFF2-40B4-BE49-F238E27FC236}">
                <a16:creationId xmlns:a16="http://schemas.microsoft.com/office/drawing/2014/main" id="{B149838B-630C-46D0-84CE-0CDD551D2BCF}"/>
              </a:ext>
            </a:extLst>
          </p:cNvPr>
          <p:cNvSpPr txBox="1"/>
          <p:nvPr/>
        </p:nvSpPr>
        <p:spPr>
          <a:xfrm>
            <a:off x="213628" y="85024"/>
            <a:ext cx="11603234" cy="523220"/>
          </a:xfrm>
          <a:prstGeom prst="rect">
            <a:avLst/>
          </a:prstGeom>
          <a:noFill/>
        </p:spPr>
        <p:txBody>
          <a:bodyPr wrap="square">
            <a:spAutoFit/>
          </a:bodyPr>
          <a:lstStyle/>
          <a:p>
            <a:pPr algn="ctr"/>
            <a:r>
              <a:rPr lang="en-IN" sz="2800" b="1" dirty="0">
                <a:latin typeface="+mj-lt"/>
              </a:rPr>
              <a:t>Sec 194R – FAQs </a:t>
            </a:r>
            <a:r>
              <a:rPr lang="en-US" sz="2800" b="1" dirty="0">
                <a:latin typeface="+mj-lt"/>
              </a:rPr>
              <a:t>issued in Circular for removing difficulties</a:t>
            </a:r>
          </a:p>
        </p:txBody>
      </p:sp>
    </p:spTree>
    <p:extLst>
      <p:ext uri="{BB962C8B-B14F-4D97-AF65-F5344CB8AC3E}">
        <p14:creationId xmlns:p14="http://schemas.microsoft.com/office/powerpoint/2010/main" val="6817830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p:txBody>
          <a:bodyPr/>
          <a:lstStyle/>
          <a:p>
            <a:pPr algn="ctr"/>
            <a:fld id="{DDE6C544-D191-447F-BB85-3DD2BD02548C}" type="slidenum">
              <a:rPr lang="en-US" smtClean="0">
                <a:latin typeface="Georgia" panose="02040502050405020303" pitchFamily="18" charset="0"/>
              </a:rPr>
              <a:pPr algn="ctr"/>
              <a:t>31</a:t>
            </a:fld>
            <a:endParaRPr lang="en-US">
              <a:latin typeface="Georgia" panose="02040502050405020303" pitchFamily="18" charset="0"/>
            </a:endParaRPr>
          </a:p>
        </p:txBody>
      </p:sp>
      <p:cxnSp>
        <p:nvCxnSpPr>
          <p:cNvPr id="8" name="Straight Connector 7"/>
          <p:cNvCxnSpPr/>
          <p:nvPr/>
        </p:nvCxnSpPr>
        <p:spPr>
          <a:xfrm>
            <a:off x="0" y="631371"/>
            <a:ext cx="12192000"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0" y="6302829"/>
            <a:ext cx="12192000" cy="2177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93750" y="695020"/>
            <a:ext cx="11729843" cy="5355312"/>
          </a:xfrm>
          <a:prstGeom prst="rect">
            <a:avLst/>
          </a:prstGeom>
          <a:noFill/>
        </p:spPr>
        <p:txBody>
          <a:bodyPr wrap="square" rtlCol="0">
            <a:spAutoFit/>
          </a:bodyPr>
          <a:lstStyle/>
          <a:p>
            <a:pPr marL="342900" indent="-342900" algn="just">
              <a:buFont typeface="Arial" panose="020B0604020202020204" pitchFamily="34" charset="0"/>
              <a:buChar char="•"/>
            </a:pPr>
            <a:r>
              <a:rPr lang="en-US" b="1" dirty="0">
                <a:latin typeface="+mj-lt"/>
              </a:rPr>
              <a:t>(Circular no. 18/2022) FAQ  1 – Relaxation to certain bank on loan settlement / loan waiver</a:t>
            </a:r>
          </a:p>
          <a:p>
            <a:pPr marL="342900" indent="-342900" algn="just">
              <a:buFont typeface="Arial" panose="020B0604020202020204" pitchFamily="34" charset="0"/>
              <a:buChar char="•"/>
            </a:pPr>
            <a:endParaRPr lang="en-US" b="1" dirty="0">
              <a:latin typeface="+mj-lt"/>
            </a:endParaRPr>
          </a:p>
          <a:p>
            <a:pPr marL="342900" indent="-342900" algn="just">
              <a:buFont typeface="Arial" panose="020B0604020202020204" pitchFamily="34" charset="0"/>
              <a:buChar char="•"/>
            </a:pPr>
            <a:r>
              <a:rPr lang="en-US" dirty="0">
                <a:latin typeface="+mj-lt"/>
              </a:rPr>
              <a:t>Extra burden of deducting TDS in addition to bearing the haircut granted on loan settlement / loan waiver. Accordingly relaxation granted – Relaxation only for TDS deduction. However taxability in the hands of the recipient shall not be impacted. </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Issue - Why restricted to select category of banks / financial institutions. Relaxation to be extended to entities where there is genuine hardship for realization of loans</a:t>
            </a:r>
          </a:p>
          <a:p>
            <a:pPr marL="342900" indent="-342900" algn="just">
              <a:buFont typeface="Arial" panose="020B0604020202020204" pitchFamily="34" charset="0"/>
              <a:buChar char="•"/>
            </a:pPr>
            <a:endParaRPr lang="en-US" b="1" dirty="0">
              <a:latin typeface="+mj-lt"/>
            </a:endParaRPr>
          </a:p>
          <a:p>
            <a:pPr marL="342900" indent="-342900" algn="just">
              <a:buFont typeface="Arial" panose="020B0604020202020204" pitchFamily="34" charset="0"/>
              <a:buChar char="•"/>
            </a:pPr>
            <a:r>
              <a:rPr lang="en-US" b="1" dirty="0">
                <a:latin typeface="+mj-lt"/>
              </a:rPr>
              <a:t>(Circular no. 18/2022) FAQ 7 – Issue of bonus shares / rights shares in which public are substantially interested - whether benefit or perquisite? </a:t>
            </a:r>
          </a:p>
          <a:p>
            <a:pPr marL="342900" indent="-342900" algn="just">
              <a:buFont typeface="Arial" panose="020B0604020202020204" pitchFamily="34" charset="0"/>
              <a:buChar char="•"/>
            </a:pPr>
            <a:endParaRPr lang="en-US" b="1" dirty="0">
              <a:latin typeface="+mj-lt"/>
            </a:endParaRPr>
          </a:p>
          <a:p>
            <a:pPr marL="342900" indent="-342900" algn="just">
              <a:buFont typeface="Arial" panose="020B0604020202020204" pitchFamily="34" charset="0"/>
              <a:buChar char="•"/>
            </a:pPr>
            <a:endParaRPr lang="en-US" b="1" dirty="0">
              <a:latin typeface="+mj-lt"/>
            </a:endParaRPr>
          </a:p>
          <a:p>
            <a:pPr marL="342900" indent="-342900" algn="just">
              <a:buFont typeface="Arial" panose="020B0604020202020204" pitchFamily="34" charset="0"/>
              <a:buChar char="•"/>
            </a:pPr>
            <a:r>
              <a:rPr lang="en-US" dirty="0">
                <a:latin typeface="+mj-lt"/>
              </a:rPr>
              <a:t>Bonus shares issued to all the shareholders. No change in the ownership. No benefit to shareholders on account of issue of Bonus shares – therefore no benefit / perquisite </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Right shares – offered to all shareholders and hence no benefit / perquisite to any specific shareholder – accordingly no TDS u/s. 194R.</a:t>
            </a:r>
          </a:p>
          <a:p>
            <a:pPr marL="342900" indent="-342900" algn="just">
              <a:buFont typeface="Arial" panose="020B0604020202020204" pitchFamily="34" charset="0"/>
              <a:buChar char="•"/>
            </a:pPr>
            <a:endParaRPr lang="en-US" dirty="0">
              <a:latin typeface="+mj-lt"/>
            </a:endParaRPr>
          </a:p>
        </p:txBody>
      </p:sp>
      <p:sp>
        <p:nvSpPr>
          <p:cNvPr id="12" name="TextBox 11">
            <a:extLst>
              <a:ext uri="{FF2B5EF4-FFF2-40B4-BE49-F238E27FC236}">
                <a16:creationId xmlns:a16="http://schemas.microsoft.com/office/drawing/2014/main" id="{B149838B-630C-46D0-84CE-0CDD551D2BCF}"/>
              </a:ext>
            </a:extLst>
          </p:cNvPr>
          <p:cNvSpPr txBox="1"/>
          <p:nvPr/>
        </p:nvSpPr>
        <p:spPr>
          <a:xfrm>
            <a:off x="213628" y="85024"/>
            <a:ext cx="11603234" cy="523220"/>
          </a:xfrm>
          <a:prstGeom prst="rect">
            <a:avLst/>
          </a:prstGeom>
          <a:noFill/>
        </p:spPr>
        <p:txBody>
          <a:bodyPr wrap="square">
            <a:spAutoFit/>
          </a:bodyPr>
          <a:lstStyle/>
          <a:p>
            <a:pPr algn="ctr"/>
            <a:r>
              <a:rPr lang="en-IN" sz="2800" b="1" dirty="0">
                <a:latin typeface="+mj-lt"/>
              </a:rPr>
              <a:t>Sec 194R – FAQs </a:t>
            </a:r>
            <a:r>
              <a:rPr lang="en-US" sz="2800" b="1" dirty="0">
                <a:latin typeface="+mj-lt"/>
              </a:rPr>
              <a:t>issued in Circular for removing difficulties</a:t>
            </a:r>
          </a:p>
        </p:txBody>
      </p:sp>
    </p:spTree>
    <p:extLst>
      <p:ext uri="{BB962C8B-B14F-4D97-AF65-F5344CB8AC3E}">
        <p14:creationId xmlns:p14="http://schemas.microsoft.com/office/powerpoint/2010/main" val="39295739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Circular no. 13/2021 dated 30.06.2021</a:t>
            </a:r>
            <a:endParaRPr lang="en-US" dirty="0"/>
          </a:p>
        </p:txBody>
      </p:sp>
      <p:sp>
        <p:nvSpPr>
          <p:cNvPr id="3" name="Content Placeholder 2"/>
          <p:cNvSpPr>
            <a:spLocks noGrp="1"/>
          </p:cNvSpPr>
          <p:nvPr>
            <p:ph idx="1"/>
          </p:nvPr>
        </p:nvSpPr>
        <p:spPr/>
        <p:txBody>
          <a:bodyPr/>
          <a:lstStyle/>
          <a:p>
            <a:pPr algn="just"/>
            <a:r>
              <a:rPr lang="en-US" dirty="0"/>
              <a:t>However, if, for any reason. tax has been collected by the seller under sub-section (1 H) of section 206C of the Act, before the buyer could deduct tax under section 194-Q of the Act on the same transaction, such transaction would not be subjected to tax deduction again by the buyer. This concession is provided to remove difficulty, since tax rate of deduction and collection are same in section 194Q and sub­section </a:t>
            </a:r>
            <a:r>
              <a:rPr lang="en-US" b="1" dirty="0"/>
              <a:t>(1H) </a:t>
            </a:r>
            <a:r>
              <a:rPr lang="en-US" dirty="0"/>
              <a:t>of section 206C of the Act.</a:t>
            </a:r>
          </a:p>
        </p:txBody>
      </p:sp>
    </p:spTree>
    <p:extLst>
      <p:ext uri="{BB962C8B-B14F-4D97-AF65-F5344CB8AC3E}">
        <p14:creationId xmlns:p14="http://schemas.microsoft.com/office/powerpoint/2010/main" val="36357413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6FDDD-D976-00CB-E5D3-23089FABFB97}"/>
              </a:ext>
            </a:extLst>
          </p:cNvPr>
          <p:cNvSpPr>
            <a:spLocks noGrp="1"/>
          </p:cNvSpPr>
          <p:nvPr>
            <p:ph type="title"/>
          </p:nvPr>
        </p:nvSpPr>
        <p:spPr>
          <a:xfrm>
            <a:off x="1484311" y="346754"/>
            <a:ext cx="9889181" cy="506002"/>
          </a:xfrm>
        </p:spPr>
        <p:txBody>
          <a:bodyPr>
            <a:normAutofit fontScale="90000"/>
          </a:bodyPr>
          <a:lstStyle/>
          <a:p>
            <a:r>
              <a:rPr lang="en-GB" dirty="0" smtClean="0"/>
              <a:t>CARRY </a:t>
            </a:r>
            <a:r>
              <a:rPr lang="en-GB" dirty="0"/>
              <a:t>FORWADING TDS CREDIT.</a:t>
            </a:r>
            <a:endParaRPr lang="en-IN" dirty="0"/>
          </a:p>
        </p:txBody>
      </p:sp>
      <p:sp>
        <p:nvSpPr>
          <p:cNvPr id="3" name="Content Placeholder 2">
            <a:extLst>
              <a:ext uri="{FF2B5EF4-FFF2-40B4-BE49-F238E27FC236}">
                <a16:creationId xmlns:a16="http://schemas.microsoft.com/office/drawing/2014/main" id="{935886E4-B0FE-AC27-7AFA-0EE2CC5C1007}"/>
              </a:ext>
            </a:extLst>
          </p:cNvPr>
          <p:cNvSpPr>
            <a:spLocks noGrp="1"/>
          </p:cNvSpPr>
          <p:nvPr>
            <p:ph idx="1"/>
          </p:nvPr>
        </p:nvSpPr>
        <p:spPr>
          <a:xfrm>
            <a:off x="1484311" y="377577"/>
            <a:ext cx="10443986" cy="6606281"/>
          </a:xfrm>
        </p:spPr>
        <p:txBody>
          <a:bodyPr>
            <a:normAutofit/>
          </a:bodyPr>
          <a:lstStyle/>
          <a:p>
            <a:pPr algn="just"/>
            <a:r>
              <a:rPr lang="en-GB" sz="2500" dirty="0"/>
              <a:t>Post-rule 37BA(3) credit for tax deducted at source and paid to the Central Government shall be given only for the assessment year for which such income is assessable and, accordingly, </a:t>
            </a:r>
            <a:r>
              <a:rPr lang="en-GB" sz="2500" dirty="0" err="1"/>
              <a:t>deductee</a:t>
            </a:r>
            <a:r>
              <a:rPr lang="en-GB" sz="2500" dirty="0"/>
              <a:t> would have to defer his claim of TDS credit till the revenue recognition in subsequent year/years. </a:t>
            </a:r>
          </a:p>
          <a:p>
            <a:pPr algn="just"/>
            <a:r>
              <a:rPr lang="en-GB" sz="2500" dirty="0"/>
              <a:t>To handle the situations and to make sub-rules (3) and (4) of rule 37BA workable, corresponding procedural changes have been made by CBDT in ITRs’ w.e.f. A.Y. 2014-15 to allow carry forward of TDS to next Assessment Year and credit of unclaimed TDS brought forward. CPC give credit for the brought forward TDS, provided the processing of the year in which TDS was deducted was done by CPC. </a:t>
            </a:r>
          </a:p>
          <a:p>
            <a:pPr algn="just"/>
            <a:r>
              <a:rPr lang="en-GB" sz="2500" dirty="0"/>
              <a:t>This facility is required to be extended by rectification for other cases. Column relating to ‘Credit of TDS brought forward’, if added in form 26AS, would serve the purpose</a:t>
            </a:r>
            <a:endParaRPr lang="en-IN" sz="2500" dirty="0"/>
          </a:p>
        </p:txBody>
      </p:sp>
    </p:spTree>
    <p:extLst>
      <p:ext uri="{BB962C8B-B14F-4D97-AF65-F5344CB8AC3E}">
        <p14:creationId xmlns:p14="http://schemas.microsoft.com/office/powerpoint/2010/main" val="1802124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813" y="284689"/>
            <a:ext cx="9905998" cy="1478570"/>
          </a:xfrm>
        </p:spPr>
        <p:txBody>
          <a:bodyPr/>
          <a:lstStyle/>
          <a:p>
            <a:r>
              <a:rPr lang="en-US" dirty="0" smtClean="0"/>
              <a:t>Form 71</a:t>
            </a:r>
            <a:endParaRPr lang="en-US" dirty="0"/>
          </a:p>
        </p:txBody>
      </p:sp>
      <p:sp>
        <p:nvSpPr>
          <p:cNvPr id="3" name="Content Placeholder 2"/>
          <p:cNvSpPr>
            <a:spLocks noGrp="1"/>
          </p:cNvSpPr>
          <p:nvPr>
            <p:ph idx="1"/>
          </p:nvPr>
        </p:nvSpPr>
        <p:spPr>
          <a:xfrm>
            <a:off x="551544" y="1342570"/>
            <a:ext cx="10987314" cy="5152573"/>
          </a:xfrm>
        </p:spPr>
        <p:txBody>
          <a:bodyPr>
            <a:normAutofit fontScale="92500" lnSpcReduction="10000"/>
          </a:bodyPr>
          <a:lstStyle/>
          <a:p>
            <a:pPr algn="just"/>
            <a:r>
              <a:rPr lang="en-US" dirty="0"/>
              <a:t>The Finance Act 2023 inserted sub-section (20) to Section 155 with effect from 01-10-2023. This new sub-section is applicable when an income has been reported in an income tax return for a specific assessment year, and tax was withheld by the </a:t>
            </a:r>
            <a:r>
              <a:rPr lang="en-US" dirty="0" err="1"/>
              <a:t>deductor</a:t>
            </a:r>
            <a:r>
              <a:rPr lang="en-US" dirty="0"/>
              <a:t> and paid to the government in a later financial year.</a:t>
            </a:r>
          </a:p>
          <a:p>
            <a:pPr algn="just"/>
            <a:r>
              <a:rPr lang="en-US" dirty="0"/>
              <a:t>This situation arises when a </a:t>
            </a:r>
            <a:r>
              <a:rPr lang="en-US" dirty="0" err="1"/>
              <a:t>deductor</a:t>
            </a:r>
            <a:r>
              <a:rPr lang="en-US" dirty="0"/>
              <a:t> withholds tax in the year in which the income is paid to the taxpayer. However, the taxpayer has already included that income on an accrual basis in his earlier tax returns. This causes a TDS mismatch, as the income has already been taxed on accrual basis, but tax is only deducted later when payment is made.</a:t>
            </a:r>
          </a:p>
          <a:p>
            <a:pPr algn="just"/>
            <a:r>
              <a:rPr lang="en-US" dirty="0"/>
              <a:t>Section 155(20) enables the </a:t>
            </a:r>
            <a:r>
              <a:rPr lang="en-US" dirty="0" err="1"/>
              <a:t>assessee</a:t>
            </a:r>
            <a:r>
              <a:rPr lang="en-US" dirty="0"/>
              <a:t> to apply to the AO within two years of the financial year in which the tax was withheld, and the AO will amend the assessment and allow credit for the tax.</a:t>
            </a:r>
          </a:p>
          <a:p>
            <a:pPr algn="just"/>
            <a:r>
              <a:rPr lang="en-US" dirty="0"/>
              <a:t>To implement this provision, the Central Board of Direct Taxes (CBDT) issued Income-tax (Twentieth Amendment) Rules, 2023 and inserted Rule 134. This Rule mandates the </a:t>
            </a:r>
            <a:r>
              <a:rPr lang="en-US" dirty="0" err="1"/>
              <a:t>assessee</a:t>
            </a:r>
            <a:r>
              <a:rPr lang="en-US" dirty="0"/>
              <a:t> to furnish an application in Form No. 71.</a:t>
            </a:r>
          </a:p>
          <a:p>
            <a:pPr algn="just"/>
            <a:endParaRPr lang="en-US" dirty="0"/>
          </a:p>
        </p:txBody>
      </p:sp>
    </p:spTree>
    <p:extLst>
      <p:ext uri="{BB962C8B-B14F-4D97-AF65-F5344CB8AC3E}">
        <p14:creationId xmlns:p14="http://schemas.microsoft.com/office/powerpoint/2010/main" val="35364287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7356" y="284690"/>
            <a:ext cx="9780587" cy="593425"/>
          </a:xfrm>
        </p:spPr>
        <p:txBody>
          <a:bodyPr>
            <a:normAutofit fontScale="90000"/>
          </a:bodyPr>
          <a:lstStyle/>
          <a:p>
            <a:r>
              <a:rPr lang="en-US" dirty="0" smtClean="0"/>
              <a:t>206 AB/CA</a:t>
            </a:r>
            <a:endParaRPr lang="en-US" dirty="0"/>
          </a:p>
        </p:txBody>
      </p:sp>
      <p:sp>
        <p:nvSpPr>
          <p:cNvPr id="3" name="Content Placeholder 2"/>
          <p:cNvSpPr>
            <a:spLocks noGrp="1"/>
          </p:cNvSpPr>
          <p:nvPr>
            <p:ph idx="1"/>
          </p:nvPr>
        </p:nvSpPr>
        <p:spPr>
          <a:xfrm>
            <a:off x="449943" y="878115"/>
            <a:ext cx="11292114" cy="5776685"/>
          </a:xfrm>
        </p:spPr>
        <p:txBody>
          <a:bodyPr>
            <a:normAutofit fontScale="25000" lnSpcReduction="20000"/>
          </a:bodyPr>
          <a:lstStyle/>
          <a:p>
            <a:r>
              <a:rPr lang="en-US" sz="6400" dirty="0"/>
              <a:t>206AB. (1) Notwithstanding anything contained in any other provisions of this Act, where tax is required to be deducted at source under the provisions of Chapter XVIIB, other than sections 192, 192A, 194B, </a:t>
            </a:r>
            <a:r>
              <a:rPr lang="en-US" sz="6400" baseline="30000" dirty="0"/>
              <a:t>5</a:t>
            </a:r>
            <a:r>
              <a:rPr lang="en-US" sz="6400" dirty="0"/>
              <a:t>[194BA,] 194BB, </a:t>
            </a:r>
            <a:r>
              <a:rPr lang="en-US" sz="6400" baseline="30000" dirty="0"/>
              <a:t>2</a:t>
            </a:r>
            <a:r>
              <a:rPr lang="en-US" sz="6400" dirty="0"/>
              <a:t>[194-IA, 194-IB, 194LBC, 194M or 194N] on any sum or income or amount paid, or payable or credited, by a person </a:t>
            </a:r>
            <a:r>
              <a:rPr lang="en-US" sz="6400" baseline="30000" dirty="0"/>
              <a:t>3</a:t>
            </a:r>
            <a:r>
              <a:rPr lang="en-US" sz="6400" dirty="0"/>
              <a:t>[****] to a specified person, the tax shall be deducted at the higher of the following rates, namely:––</a:t>
            </a:r>
          </a:p>
          <a:p>
            <a:r>
              <a:rPr lang="en-US" sz="6400" dirty="0"/>
              <a:t>(</a:t>
            </a:r>
            <a:r>
              <a:rPr lang="en-US" sz="6400" dirty="0" err="1"/>
              <a:t>i</a:t>
            </a:r>
            <a:r>
              <a:rPr lang="en-US" sz="6400" dirty="0"/>
              <a:t>) at twice the rate specified in the relevant provision of the Act; or</a:t>
            </a:r>
          </a:p>
          <a:p>
            <a:r>
              <a:rPr lang="en-US" sz="6400" dirty="0"/>
              <a:t>(ii) at twice the rate or rates in force; or</a:t>
            </a:r>
          </a:p>
          <a:p>
            <a:r>
              <a:rPr lang="en-US" sz="6400" dirty="0"/>
              <a:t>(iii) at the rate of five per cent.</a:t>
            </a:r>
          </a:p>
          <a:p>
            <a:r>
              <a:rPr lang="en-US" sz="6400" dirty="0"/>
              <a:t>(2) If the provisions of section 206AA is applicable to a specified person, in addition to the provision of this section, the tax shall be deducted at higher of the two rates provided in this section and in section 206AA.</a:t>
            </a:r>
          </a:p>
          <a:p>
            <a:r>
              <a:rPr lang="en-US" sz="6400" dirty="0"/>
              <a:t>(3) For the purposes of this section “specified person” means a person who has not </a:t>
            </a:r>
            <a:r>
              <a:rPr lang="en-US" sz="6400" baseline="30000" dirty="0"/>
              <a:t>4</a:t>
            </a:r>
            <a:r>
              <a:rPr lang="en-US" sz="6400" dirty="0"/>
              <a:t>[furnished the return of income for the assessment year relevant to the previous year immediately preceding the financial year in which tax is required to be deducted, for which the time limit for furnishing the return of income under sub-section (1) of section 139 has expired and the aggregate of tax deducted at source and tax collected at source in his case is rupees fifty thousand or more in the said previous year:]</a:t>
            </a:r>
          </a:p>
          <a:p>
            <a:r>
              <a:rPr lang="en-US" sz="6400" baseline="30000" dirty="0"/>
              <a:t>6</a:t>
            </a:r>
            <a:r>
              <a:rPr lang="en-US" sz="6400" dirty="0"/>
              <a:t>[Provided that the specified person shall not include—</a:t>
            </a:r>
          </a:p>
          <a:p>
            <a:r>
              <a:rPr lang="en-US" sz="6400" dirty="0"/>
              <a:t>(</a:t>
            </a:r>
            <a:r>
              <a:rPr lang="en-US" sz="6400" dirty="0" err="1"/>
              <a:t>i</a:t>
            </a:r>
            <a:r>
              <a:rPr lang="en-US" sz="6400" dirty="0"/>
              <a:t>) a non-resident who does not have a permanent establishment in India; or</a:t>
            </a:r>
          </a:p>
          <a:p>
            <a:r>
              <a:rPr lang="en-US" sz="6400" dirty="0"/>
              <a:t>(ii) a person who is not required to furnish the return of income for the assessment year relevant to the said previous year and is notified by the Central Government in the Official Gazette in this behalf.]</a:t>
            </a:r>
          </a:p>
          <a:p>
            <a:endParaRPr lang="en-US" dirty="0"/>
          </a:p>
        </p:txBody>
      </p:sp>
    </p:spTree>
    <p:extLst>
      <p:ext uri="{BB962C8B-B14F-4D97-AF65-F5344CB8AC3E}">
        <p14:creationId xmlns:p14="http://schemas.microsoft.com/office/powerpoint/2010/main" val="279862877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828800" y="228601"/>
            <a:ext cx="8458200" cy="2009061"/>
          </a:xfrm>
          <a:prstGeom prst="round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2800" b="1" dirty="0">
                <a:effectLst>
                  <a:outerShdw blurRad="38100" dist="38100" dir="2700000" algn="tl">
                    <a:srgbClr val="000000">
                      <a:alpha val="43137"/>
                    </a:srgbClr>
                  </a:outerShdw>
                </a:effectLst>
                <a:latin typeface="Garamond" pitchFamily="18" charset="0"/>
              </a:rPr>
              <a:t>CONSEQUENCES A DEDUCTOR WOULD FACE IF HE FAILS TO DEDUCT TDS OR AFTER DEDUCTING THE SAME FAILS TO DEPOSIT IT TO THE GOVERNMENT’S ACCOUNT</a:t>
            </a:r>
          </a:p>
        </p:txBody>
      </p:sp>
      <p:graphicFrame>
        <p:nvGraphicFramePr>
          <p:cNvPr id="3" name="Diagram 2"/>
          <p:cNvGraphicFramePr/>
          <p:nvPr>
            <p:extLst/>
          </p:nvPr>
        </p:nvGraphicFramePr>
        <p:xfrm>
          <a:off x="1828800" y="2362200"/>
          <a:ext cx="86868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08180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1752600" y="1397000"/>
          <a:ext cx="8610600" cy="523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2438400" y="381000"/>
            <a:ext cx="7467600" cy="6858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lvl="0" algn="ctr"/>
            <a:r>
              <a:rPr lang="en-US" sz="2400" b="1" dirty="0">
                <a:latin typeface="Garamond" pitchFamily="18" charset="0"/>
              </a:rPr>
              <a:t>DISALLOWANCE OF EXPENDITURE</a:t>
            </a:r>
            <a:endParaRPr lang="en-US" sz="2400" dirty="0">
              <a:latin typeface="Garamond" pitchFamily="18" charset="0"/>
            </a:endParaRPr>
          </a:p>
        </p:txBody>
      </p:sp>
    </p:spTree>
    <p:extLst>
      <p:ext uri="{BB962C8B-B14F-4D97-AF65-F5344CB8AC3E}">
        <p14:creationId xmlns:p14="http://schemas.microsoft.com/office/powerpoint/2010/main" val="39560553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1905000" y="1066800"/>
          <a:ext cx="777240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748583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1905000" y="1066800"/>
          <a:ext cx="777240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814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3661" y="618518"/>
            <a:ext cx="9593749" cy="3726836"/>
          </a:xfrm>
        </p:spPr>
        <p:txBody>
          <a:bodyPr>
            <a:normAutofit/>
          </a:bodyPr>
          <a:lstStyle/>
          <a:p>
            <a:pPr algn="ctr"/>
            <a:r>
              <a:rPr lang="en-US" sz="4600" dirty="0" smtClean="0"/>
              <a:t>Interplay – </a:t>
            </a:r>
            <a:br>
              <a:rPr lang="en-US" sz="4600" dirty="0" smtClean="0"/>
            </a:br>
            <a:r>
              <a:rPr lang="en-US" sz="4600" dirty="0"/>
              <a:t/>
            </a:r>
            <a:br>
              <a:rPr lang="en-US" sz="4600" dirty="0"/>
            </a:br>
            <a:r>
              <a:rPr lang="en-US" sz="4600" dirty="0" smtClean="0"/>
              <a:t>Presumptive taxation vs tax audit</a:t>
            </a:r>
            <a:endParaRPr lang="en-US" sz="4600" dirty="0"/>
          </a:p>
        </p:txBody>
      </p:sp>
    </p:spTree>
    <p:extLst>
      <p:ext uri="{BB962C8B-B14F-4D97-AF65-F5344CB8AC3E}">
        <p14:creationId xmlns:p14="http://schemas.microsoft.com/office/powerpoint/2010/main" val="179815803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00" y="381000"/>
            <a:ext cx="8382000" cy="6096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400" b="1" dirty="0">
                <a:latin typeface="Garamond" pitchFamily="18" charset="0"/>
              </a:rPr>
              <a:t>LEVY OF INTEREST</a:t>
            </a:r>
          </a:p>
        </p:txBody>
      </p:sp>
      <p:graphicFrame>
        <p:nvGraphicFramePr>
          <p:cNvPr id="3" name="Diagram 2"/>
          <p:cNvGraphicFramePr/>
          <p:nvPr/>
        </p:nvGraphicFramePr>
        <p:xfrm>
          <a:off x="1981200" y="1397000"/>
          <a:ext cx="8382000" cy="523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479375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0" y="381000"/>
            <a:ext cx="8610600" cy="7620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400" b="1" dirty="0">
                <a:latin typeface="Garamond" pitchFamily="18" charset="0"/>
              </a:rPr>
              <a:t>LEVY OF PENALTY</a:t>
            </a:r>
          </a:p>
        </p:txBody>
      </p:sp>
      <p:graphicFrame>
        <p:nvGraphicFramePr>
          <p:cNvPr id="3" name="Diagram 2"/>
          <p:cNvGraphicFramePr/>
          <p:nvPr/>
        </p:nvGraphicFramePr>
        <p:xfrm>
          <a:off x="1828800" y="1371600"/>
          <a:ext cx="8610600" cy="523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36497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1981200" y="533400"/>
          <a:ext cx="83820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223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00" y="381000"/>
            <a:ext cx="8382000" cy="10668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800" b="1" dirty="0">
                <a:latin typeface="Garamond" pitchFamily="18" charset="0"/>
              </a:rPr>
              <a:t>PROSECUTION</a:t>
            </a:r>
          </a:p>
        </p:txBody>
      </p:sp>
      <p:graphicFrame>
        <p:nvGraphicFramePr>
          <p:cNvPr id="3" name="Diagram 2"/>
          <p:cNvGraphicFramePr/>
          <p:nvPr/>
        </p:nvGraphicFramePr>
        <p:xfrm>
          <a:off x="1981200" y="1524000"/>
          <a:ext cx="83820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66545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F35AD34-A83A-4BE9-9711-631067E0FA71}"/>
              </a:ext>
            </a:extLst>
          </p:cNvPr>
          <p:cNvSpPr txBox="1"/>
          <p:nvPr/>
        </p:nvSpPr>
        <p:spPr>
          <a:xfrm>
            <a:off x="346982" y="795432"/>
            <a:ext cx="11498035" cy="437121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indent="-228600">
              <a:lnSpc>
                <a:spcPct val="90000"/>
              </a:lnSpc>
              <a:spcAft>
                <a:spcPts val="600"/>
              </a:spcAft>
              <a:buFont typeface="Arial" panose="020B0604020202020204" pitchFamily="34" charset="0"/>
              <a:buChar char="•"/>
            </a:pPr>
            <a:r>
              <a:rPr lang="en-US" sz="2400" b="1" dirty="0">
                <a:latin typeface="Book Antiqua"/>
              </a:rPr>
              <a:t>Provided</a:t>
            </a:r>
            <a:r>
              <a:rPr lang="en-US" sz="2400" dirty="0">
                <a:latin typeface="Book Antiqua"/>
              </a:rPr>
              <a:t> that any person, including the principal officer of a company, who fails to deduct the whole or any part of the tax in accordance with the provisions of this Chapter on the sum paid to a resident or on the sum credited to the account of a resident shall not be deemed to be an </a:t>
            </a:r>
            <a:r>
              <a:rPr lang="en-US" sz="2400" dirty="0" err="1">
                <a:latin typeface="Book Antiqua"/>
              </a:rPr>
              <a:t>assessee</a:t>
            </a:r>
            <a:r>
              <a:rPr lang="en-US" sz="2400" dirty="0">
                <a:latin typeface="Book Antiqua"/>
              </a:rPr>
              <a:t> in default in respect of such tax if such resident—</a:t>
            </a:r>
          </a:p>
          <a:p>
            <a:pPr indent="-228600">
              <a:lnSpc>
                <a:spcPct val="90000"/>
              </a:lnSpc>
              <a:spcAft>
                <a:spcPts val="600"/>
              </a:spcAft>
              <a:buFont typeface="Arial" panose="020B0604020202020204" pitchFamily="34" charset="0"/>
              <a:buChar char="•"/>
            </a:pPr>
            <a:r>
              <a:rPr lang="en-US" sz="2400" dirty="0">
                <a:latin typeface="Book Antiqua"/>
              </a:rPr>
              <a:t>(</a:t>
            </a:r>
            <a:r>
              <a:rPr lang="en-US" sz="2400" i="1" dirty="0" err="1">
                <a:latin typeface="Book Antiqua"/>
              </a:rPr>
              <a:t>i</a:t>
            </a:r>
            <a:r>
              <a:rPr lang="en-US" sz="2400" dirty="0">
                <a:latin typeface="Book Antiqua"/>
              </a:rPr>
              <a:t>) has furnished his return of income under section 139;</a:t>
            </a:r>
          </a:p>
          <a:p>
            <a:pPr indent="-228600">
              <a:lnSpc>
                <a:spcPct val="90000"/>
              </a:lnSpc>
              <a:spcAft>
                <a:spcPts val="600"/>
              </a:spcAft>
              <a:buFont typeface="Arial" panose="020B0604020202020204" pitchFamily="34" charset="0"/>
              <a:buChar char="•"/>
            </a:pPr>
            <a:r>
              <a:rPr lang="en-US" sz="2400" dirty="0">
                <a:latin typeface="Book Antiqua"/>
              </a:rPr>
              <a:t>(</a:t>
            </a:r>
            <a:r>
              <a:rPr lang="en-US" sz="2400" i="1" dirty="0">
                <a:latin typeface="Book Antiqua"/>
              </a:rPr>
              <a:t>ii</a:t>
            </a:r>
            <a:r>
              <a:rPr lang="en-US" sz="2400" dirty="0">
                <a:latin typeface="Book Antiqua"/>
              </a:rPr>
              <a:t>) has taken into account such sum for computing income in such return of income; and</a:t>
            </a:r>
          </a:p>
          <a:p>
            <a:pPr indent="-228600">
              <a:lnSpc>
                <a:spcPct val="90000"/>
              </a:lnSpc>
              <a:spcAft>
                <a:spcPts val="600"/>
              </a:spcAft>
              <a:buFont typeface="Arial" panose="020B0604020202020204" pitchFamily="34" charset="0"/>
              <a:buChar char="•"/>
            </a:pPr>
            <a:r>
              <a:rPr lang="en-US" sz="2400" dirty="0">
                <a:latin typeface="Book Antiqua"/>
              </a:rPr>
              <a:t>(</a:t>
            </a:r>
            <a:r>
              <a:rPr lang="en-US" sz="2400" i="1" dirty="0">
                <a:latin typeface="Book Antiqua"/>
              </a:rPr>
              <a:t>iii</a:t>
            </a:r>
            <a:r>
              <a:rPr lang="en-US" sz="2400" dirty="0">
                <a:latin typeface="Book Antiqua"/>
              </a:rPr>
              <a:t>) has paid the tax due on the income declared by him in such return of income,</a:t>
            </a:r>
          </a:p>
          <a:p>
            <a:pPr indent="-228600">
              <a:lnSpc>
                <a:spcPct val="90000"/>
              </a:lnSpc>
              <a:spcAft>
                <a:spcPts val="600"/>
              </a:spcAft>
              <a:buFont typeface="Arial" panose="020B0604020202020204" pitchFamily="34" charset="0"/>
              <a:buChar char="•"/>
            </a:pPr>
            <a:r>
              <a:rPr lang="en-US" sz="2400" dirty="0">
                <a:latin typeface="Book Antiqua"/>
              </a:rPr>
              <a:t>and the person furnishes a certificate to this effect from an accountant in such form as may be prescribed</a:t>
            </a:r>
            <a:r>
              <a:rPr lang="en-US" sz="2400" baseline="30000" dirty="0">
                <a:latin typeface="Book Antiqua"/>
              </a:rPr>
              <a:t>68</a:t>
            </a:r>
            <a:r>
              <a:rPr lang="en-US" sz="2400" dirty="0">
                <a:latin typeface="Book Antiqua"/>
              </a:rPr>
              <a:t>:]</a:t>
            </a:r>
          </a:p>
          <a:p>
            <a:pPr indent="-228600">
              <a:lnSpc>
                <a:spcPct val="90000"/>
              </a:lnSpc>
              <a:spcAft>
                <a:spcPts val="600"/>
              </a:spcAft>
              <a:buFont typeface="Arial" panose="020B0604020202020204" pitchFamily="34" charset="0"/>
              <a:buChar char="•"/>
            </a:pPr>
            <a:endParaRPr lang="en-US" sz="2400" dirty="0">
              <a:latin typeface="Book Antiqua"/>
            </a:endParaRPr>
          </a:p>
          <a:p>
            <a:pPr indent="-228600">
              <a:lnSpc>
                <a:spcPct val="90000"/>
              </a:lnSpc>
              <a:spcAft>
                <a:spcPts val="600"/>
              </a:spcAft>
              <a:buFont typeface="Arial" panose="020B0604020202020204" pitchFamily="34" charset="0"/>
              <a:buChar char="•"/>
            </a:pPr>
            <a:endParaRPr lang="en-US" sz="2400" dirty="0">
              <a:latin typeface="Book Antiqua"/>
            </a:endParaRPr>
          </a:p>
          <a:p>
            <a:pPr indent="-228600">
              <a:lnSpc>
                <a:spcPct val="90000"/>
              </a:lnSpc>
              <a:spcAft>
                <a:spcPts val="600"/>
              </a:spcAft>
              <a:buFont typeface="Arial" panose="020B0604020202020204" pitchFamily="34" charset="0"/>
              <a:buChar char="•"/>
            </a:pPr>
            <a:r>
              <a:rPr lang="en-US" sz="2400" dirty="0">
                <a:latin typeface="Book Antiqua"/>
              </a:rPr>
              <a:t>FORM 26 A</a:t>
            </a:r>
          </a:p>
        </p:txBody>
      </p:sp>
    </p:spTree>
    <p:extLst>
      <p:ext uri="{BB962C8B-B14F-4D97-AF65-F5344CB8AC3E}">
        <p14:creationId xmlns:p14="http://schemas.microsoft.com/office/powerpoint/2010/main" val="15224614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1101425"/>
          </a:xfrm>
        </p:spPr>
        <p:txBody>
          <a:bodyPr/>
          <a:lstStyle/>
          <a:p>
            <a:r>
              <a:rPr lang="en-US" dirty="0" smtClean="0"/>
              <a:t>Form 26 A</a:t>
            </a:r>
            <a:endParaRPr lang="en-US" dirty="0"/>
          </a:p>
        </p:txBody>
      </p:sp>
      <p:sp>
        <p:nvSpPr>
          <p:cNvPr id="3" name="Content Placeholder 2"/>
          <p:cNvSpPr>
            <a:spLocks noGrp="1"/>
          </p:cNvSpPr>
          <p:nvPr>
            <p:ph idx="1"/>
          </p:nvPr>
        </p:nvSpPr>
        <p:spPr>
          <a:xfrm>
            <a:off x="1141413" y="2595266"/>
            <a:ext cx="10082211" cy="4071258"/>
          </a:xfrm>
        </p:spPr>
        <p:txBody>
          <a:bodyPr>
            <a:normAutofit fontScale="92500" lnSpcReduction="10000"/>
          </a:bodyPr>
          <a:lstStyle/>
          <a:p>
            <a:r>
              <a:rPr lang="en-US" dirty="0"/>
              <a:t>Proviso to section 201(1) read with rule </a:t>
            </a:r>
            <a:r>
              <a:rPr lang="en-US" dirty="0" smtClean="0"/>
              <a:t>31ACB</a:t>
            </a:r>
            <a:endParaRPr lang="en-US" dirty="0"/>
          </a:p>
          <a:p>
            <a:r>
              <a:rPr lang="en-US" dirty="0"/>
              <a:t>Any person who fails to deduct or pay TDS under the provisions of the Act on the amount paid or credit to the resident payee shall not be deemed to an </a:t>
            </a:r>
            <a:r>
              <a:rPr lang="en-US" dirty="0" err="1"/>
              <a:t>assessee</a:t>
            </a:r>
            <a:r>
              <a:rPr lang="en-US" dirty="0"/>
              <a:t> in default in respect of such tax if such resident payee (</a:t>
            </a:r>
            <a:r>
              <a:rPr lang="en-US" dirty="0" err="1"/>
              <a:t>Deductee</a:t>
            </a:r>
            <a:r>
              <a:rPr lang="en-US" dirty="0" smtClean="0"/>
              <a:t>)-</a:t>
            </a:r>
          </a:p>
          <a:p>
            <a:r>
              <a:rPr lang="en-US" dirty="0"/>
              <a:t>has furnished his return of income under section 139</a:t>
            </a:r>
            <a:r>
              <a:rPr lang="en-US" dirty="0" smtClean="0"/>
              <a:t>;</a:t>
            </a:r>
          </a:p>
          <a:p>
            <a:r>
              <a:rPr lang="en-US" dirty="0"/>
              <a:t>h</a:t>
            </a:r>
            <a:r>
              <a:rPr lang="en-US" dirty="0" smtClean="0"/>
              <a:t>as </a:t>
            </a:r>
            <a:r>
              <a:rPr lang="en-US" dirty="0"/>
              <a:t>taken into account such sum for computing income in such return of income; </a:t>
            </a:r>
            <a:r>
              <a:rPr lang="en-US" dirty="0" smtClean="0"/>
              <a:t>and</a:t>
            </a:r>
          </a:p>
          <a:p>
            <a:r>
              <a:rPr lang="en-US" dirty="0" smtClean="0"/>
              <a:t>h</a:t>
            </a:r>
            <a:r>
              <a:rPr lang="en-US" dirty="0"/>
              <a:t>as paid the tax due on the income declared by him in such return of income and the person furnish a certificate to this effect from the chartered accountant in such form as prescribed.</a:t>
            </a:r>
          </a:p>
          <a:p>
            <a:endParaRPr lang="en-US" dirty="0"/>
          </a:p>
          <a:p>
            <a:endParaRPr lang="en-US" dirty="0" smtClean="0"/>
          </a:p>
          <a:p>
            <a:endParaRPr lang="en-US" dirty="0"/>
          </a:p>
          <a:p>
            <a:endParaRPr lang="en-US" dirty="0" smtClean="0"/>
          </a:p>
        </p:txBody>
      </p:sp>
    </p:spTree>
    <p:extLst>
      <p:ext uri="{BB962C8B-B14F-4D97-AF65-F5344CB8AC3E}">
        <p14:creationId xmlns:p14="http://schemas.microsoft.com/office/powerpoint/2010/main" val="174742752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195 </a:t>
            </a:r>
            <a:endParaRPr lang="en-US" dirty="0"/>
          </a:p>
        </p:txBody>
      </p:sp>
      <p:sp>
        <p:nvSpPr>
          <p:cNvPr id="3" name="Content Placeholder 2"/>
          <p:cNvSpPr>
            <a:spLocks noGrp="1"/>
          </p:cNvSpPr>
          <p:nvPr>
            <p:ph idx="1"/>
          </p:nvPr>
        </p:nvSpPr>
        <p:spPr/>
        <p:txBody>
          <a:bodyPr/>
          <a:lstStyle/>
          <a:p>
            <a:r>
              <a:rPr lang="en-US" dirty="0" smtClean="0"/>
              <a:t>TDS on capital asset transaction.</a:t>
            </a:r>
          </a:p>
          <a:p>
            <a:r>
              <a:rPr lang="en-US" dirty="0" smtClean="0"/>
              <a:t>194IA.</a:t>
            </a:r>
          </a:p>
          <a:p>
            <a:r>
              <a:rPr lang="en-US" dirty="0" smtClean="0"/>
              <a:t>DTAA</a:t>
            </a:r>
          </a:p>
          <a:p>
            <a:r>
              <a:rPr lang="en-US" dirty="0" smtClean="0"/>
              <a:t>206AA</a:t>
            </a:r>
            <a:endParaRPr lang="en-US" dirty="0"/>
          </a:p>
        </p:txBody>
      </p:sp>
    </p:spTree>
    <p:extLst>
      <p:ext uri="{BB962C8B-B14F-4D97-AF65-F5344CB8AC3E}">
        <p14:creationId xmlns:p14="http://schemas.microsoft.com/office/powerpoint/2010/main" val="33205841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194T</a:t>
            </a:r>
            <a:endParaRPr lang="en-US" dirty="0"/>
          </a:p>
        </p:txBody>
      </p:sp>
      <p:sp>
        <p:nvSpPr>
          <p:cNvPr id="3" name="Content Placeholder 2"/>
          <p:cNvSpPr>
            <a:spLocks noGrp="1"/>
          </p:cNvSpPr>
          <p:nvPr>
            <p:ph idx="1"/>
          </p:nvPr>
        </p:nvSpPr>
        <p:spPr/>
        <p:txBody>
          <a:bodyPr/>
          <a:lstStyle/>
          <a:p>
            <a:r>
              <a:rPr lang="en-US" dirty="0" smtClean="0"/>
              <a:t>From 01.04.2025</a:t>
            </a:r>
            <a:endParaRPr lang="en-US" dirty="0"/>
          </a:p>
        </p:txBody>
      </p:sp>
    </p:spTree>
    <p:extLst>
      <p:ext uri="{BB962C8B-B14F-4D97-AF65-F5344CB8AC3E}">
        <p14:creationId xmlns:p14="http://schemas.microsoft.com/office/powerpoint/2010/main" val="34904614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2090" y="2158149"/>
            <a:ext cx="9905998" cy="1478570"/>
          </a:xfrm>
        </p:spPr>
        <p:txBody>
          <a:bodyPr/>
          <a:lstStyle/>
          <a:p>
            <a:r>
              <a:rPr lang="en-US" dirty="0" smtClean="0"/>
              <a:t>Registration of charitable </a:t>
            </a:r>
            <a:r>
              <a:rPr lang="en-US" dirty="0" err="1" smtClean="0"/>
              <a:t>organisations</a:t>
            </a:r>
            <a:r>
              <a:rPr lang="en-US" dirty="0" smtClean="0"/>
              <a:t>.</a:t>
            </a:r>
            <a:endParaRPr lang="en-US" dirty="0"/>
          </a:p>
        </p:txBody>
      </p:sp>
    </p:spTree>
    <p:extLst>
      <p:ext uri="{BB962C8B-B14F-4D97-AF65-F5344CB8AC3E}">
        <p14:creationId xmlns:p14="http://schemas.microsoft.com/office/powerpoint/2010/main" val="415061474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BE8AA-7DAA-E816-6DC8-9BA9CF7BA09E}"/>
              </a:ext>
            </a:extLst>
          </p:cNvPr>
          <p:cNvSpPr>
            <a:spLocks noGrp="1"/>
          </p:cNvSpPr>
          <p:nvPr>
            <p:ph type="title"/>
          </p:nvPr>
        </p:nvSpPr>
        <p:spPr>
          <a:xfrm>
            <a:off x="1811909" y="1148759"/>
            <a:ext cx="7975790" cy="558184"/>
          </a:xfrm>
        </p:spPr>
        <p:txBody>
          <a:bodyPr>
            <a:normAutofit fontScale="90000"/>
          </a:bodyPr>
          <a:lstStyle/>
          <a:p>
            <a:pPr algn="ctr"/>
            <a:r>
              <a:rPr lang="en-GB" sz="3627" b="1" dirty="0">
                <a:latin typeface="Bookman Old Style" panose="02050604050505020204" pitchFamily="18" charset="0"/>
              </a:rPr>
              <a:t>OVER VIEW</a:t>
            </a:r>
            <a:r>
              <a:rPr lang="en-GB" sz="3627" dirty="0">
                <a:latin typeface="Bookman Old Style" panose="02050604050505020204" pitchFamily="18" charset="0"/>
              </a:rPr>
              <a:t/>
            </a:r>
            <a:br>
              <a:rPr lang="en-GB" sz="3627" dirty="0">
                <a:latin typeface="Bookman Old Style" panose="02050604050505020204" pitchFamily="18" charset="0"/>
              </a:rPr>
            </a:br>
            <a:r>
              <a:rPr lang="en-GB" sz="3627" dirty="0">
                <a:latin typeface="Bookman Old Style" panose="02050604050505020204" pitchFamily="18" charset="0"/>
              </a:rPr>
              <a:t/>
            </a:r>
            <a:br>
              <a:rPr lang="en-GB" sz="3627" dirty="0">
                <a:latin typeface="Bookman Old Style" panose="02050604050505020204" pitchFamily="18" charset="0"/>
              </a:rPr>
            </a:br>
            <a:r>
              <a:rPr lang="en-GB" sz="3627" dirty="0">
                <a:latin typeface="Bookman Old Style" panose="02050604050505020204" pitchFamily="18" charset="0"/>
              </a:rPr>
              <a:t/>
            </a:r>
            <a:br>
              <a:rPr lang="en-GB" sz="3627" dirty="0">
                <a:latin typeface="Bookman Old Style" panose="02050604050505020204" pitchFamily="18" charset="0"/>
              </a:rPr>
            </a:br>
            <a:r>
              <a:rPr lang="en-GB" sz="3627" dirty="0">
                <a:latin typeface="Bookman Old Style" panose="02050604050505020204" pitchFamily="18" charset="0"/>
              </a:rPr>
              <a:t/>
            </a:r>
            <a:br>
              <a:rPr lang="en-GB" sz="3627" dirty="0">
                <a:latin typeface="Bookman Old Style" panose="02050604050505020204" pitchFamily="18" charset="0"/>
              </a:rPr>
            </a:br>
            <a:r>
              <a:rPr lang="en-GB" sz="3627" dirty="0">
                <a:latin typeface="Bookman Old Style" panose="02050604050505020204" pitchFamily="18" charset="0"/>
              </a:rPr>
              <a:t>1. FIRST REGIME</a:t>
            </a:r>
            <a:br>
              <a:rPr lang="en-GB" sz="3627" dirty="0">
                <a:latin typeface="Bookman Old Style" panose="02050604050505020204" pitchFamily="18" charset="0"/>
              </a:rPr>
            </a:br>
            <a:r>
              <a:rPr lang="en-GB" sz="3627" dirty="0">
                <a:latin typeface="Bookman Old Style" panose="02050604050505020204" pitchFamily="18" charset="0"/>
              </a:rPr>
              <a:t/>
            </a:r>
            <a:br>
              <a:rPr lang="en-GB" sz="3627" dirty="0">
                <a:latin typeface="Bookman Old Style" panose="02050604050505020204" pitchFamily="18" charset="0"/>
              </a:rPr>
            </a:br>
            <a:r>
              <a:rPr lang="en-GB" sz="3627" dirty="0">
                <a:latin typeface="Bookman Old Style" panose="02050604050505020204" pitchFamily="18" charset="0"/>
              </a:rPr>
              <a:t/>
            </a:r>
            <a:br>
              <a:rPr lang="en-GB" sz="3627" dirty="0">
                <a:latin typeface="Bookman Old Style" panose="02050604050505020204" pitchFamily="18" charset="0"/>
              </a:rPr>
            </a:br>
            <a:r>
              <a:rPr lang="en-GB" sz="3627" dirty="0">
                <a:latin typeface="Bookman Old Style" panose="02050604050505020204" pitchFamily="18" charset="0"/>
              </a:rPr>
              <a:t>2. SECOND REGIME.</a:t>
            </a:r>
            <a:endParaRPr lang="en-IN" sz="3627" dirty="0">
              <a:latin typeface="Bookman Old Style" panose="02050604050505020204" pitchFamily="18" charset="0"/>
            </a:endParaRPr>
          </a:p>
        </p:txBody>
      </p:sp>
    </p:spTree>
    <p:extLst>
      <p:ext uri="{BB962C8B-B14F-4D97-AF65-F5344CB8AC3E}">
        <p14:creationId xmlns:p14="http://schemas.microsoft.com/office/powerpoint/2010/main" val="18096717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10410" y="712071"/>
            <a:ext cx="9829799" cy="461665"/>
          </a:xfrm>
          <a:prstGeom prst="rect">
            <a:avLst/>
          </a:prstGeom>
          <a:noFill/>
        </p:spPr>
        <p:txBody>
          <a:bodyPr wrap="square" rtlCol="0">
            <a:spAutoFit/>
          </a:bodyPr>
          <a:lstStyle/>
          <a:p>
            <a:pPr algn="ctr"/>
            <a:r>
              <a:rPr lang="en-US" sz="2400" b="1" dirty="0">
                <a:latin typeface="Bookman Old Style" pitchFamily="18" charset="0"/>
              </a:rPr>
              <a:t>APPLICABILITY OF SECTION 44AD(44ADA)/44AB</a:t>
            </a:r>
          </a:p>
        </p:txBody>
      </p:sp>
      <p:sp>
        <p:nvSpPr>
          <p:cNvPr id="3" name="TextBox 2"/>
          <p:cNvSpPr txBox="1"/>
          <p:nvPr/>
        </p:nvSpPr>
        <p:spPr>
          <a:xfrm>
            <a:off x="1349999" y="203438"/>
            <a:ext cx="2326367" cy="369332"/>
          </a:xfrm>
          <a:prstGeom prst="rect">
            <a:avLst/>
          </a:prstGeom>
          <a:noFill/>
        </p:spPr>
        <p:txBody>
          <a:bodyPr wrap="square" rtlCol="0">
            <a:spAutoFit/>
          </a:bodyPr>
          <a:lstStyle/>
          <a:p>
            <a:pPr algn="ctr"/>
            <a:r>
              <a:rPr lang="en-US" b="1" dirty="0">
                <a:solidFill>
                  <a:srgbClr val="FF0000"/>
                </a:solidFill>
                <a:latin typeface="Bookman Old Style" pitchFamily="18" charset="0"/>
              </a:rPr>
              <a:t>ILLUSTRATIONS</a:t>
            </a:r>
          </a:p>
        </p:txBody>
      </p:sp>
      <p:sp>
        <p:nvSpPr>
          <p:cNvPr id="5" name="Rectangle 4"/>
          <p:cNvSpPr/>
          <p:nvPr/>
        </p:nvSpPr>
        <p:spPr>
          <a:xfrm>
            <a:off x="1350079" y="1600216"/>
            <a:ext cx="6270171" cy="707886"/>
          </a:xfrm>
          <a:prstGeom prst="rect">
            <a:avLst/>
          </a:prstGeom>
          <a:solidFill>
            <a:schemeClr val="tx2">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a:spAutoFit/>
          </a:bodyPr>
          <a:lstStyle/>
          <a:p>
            <a:r>
              <a:rPr lang="en-US" sz="2000" dirty="0">
                <a:latin typeface="Bookman Old Style" pitchFamily="18" charset="0"/>
              </a:rPr>
              <a:t>Mr. A started </a:t>
            </a:r>
            <a:r>
              <a:rPr lang="en-US" sz="2000" dirty="0" err="1">
                <a:latin typeface="Bookman Old Style" pitchFamily="18" charset="0"/>
              </a:rPr>
              <a:t>Mfg</a:t>
            </a:r>
            <a:r>
              <a:rPr lang="en-US" sz="2000" dirty="0">
                <a:latin typeface="Bookman Old Style" pitchFamily="18" charset="0"/>
              </a:rPr>
              <a:t> – 1st Year- Turnover (all cash)</a:t>
            </a:r>
          </a:p>
          <a:p>
            <a:r>
              <a:rPr lang="en-US" sz="2000" dirty="0">
                <a:latin typeface="Bookman Old Style" pitchFamily="18" charset="0"/>
              </a:rPr>
              <a:t>– 150Lacs ; NP – 8 </a:t>
            </a:r>
            <a:r>
              <a:rPr lang="en-US" sz="2000" dirty="0" err="1">
                <a:latin typeface="Bookman Old Style" pitchFamily="18" charset="0"/>
              </a:rPr>
              <a:t>Lacs</a:t>
            </a:r>
            <a:r>
              <a:rPr lang="en-US" sz="2000" dirty="0">
                <a:latin typeface="Bookman Old Style" pitchFamily="18" charset="0"/>
              </a:rPr>
              <a:t>; TI - 8.50 </a:t>
            </a:r>
            <a:r>
              <a:rPr lang="en-US" sz="2000" dirty="0" err="1">
                <a:latin typeface="Bookman Old Style" pitchFamily="18" charset="0"/>
              </a:rPr>
              <a:t>Lacs</a:t>
            </a:r>
            <a:endParaRPr lang="en-US" sz="2000" dirty="0">
              <a:latin typeface="Bookman Old Style" pitchFamily="18" charset="0"/>
            </a:endParaRPr>
          </a:p>
        </p:txBody>
      </p:sp>
      <p:sp>
        <p:nvSpPr>
          <p:cNvPr id="6" name="TextBox 5"/>
          <p:cNvSpPr txBox="1"/>
          <p:nvPr/>
        </p:nvSpPr>
        <p:spPr>
          <a:xfrm>
            <a:off x="10013333" y="1600233"/>
            <a:ext cx="1676401" cy="64633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b="1" dirty="0">
                <a:solidFill>
                  <a:srgbClr val="FF0000"/>
                </a:solidFill>
                <a:latin typeface="Bookman Old Style" pitchFamily="18" charset="0"/>
              </a:rPr>
              <a:t>44AD-NO</a:t>
            </a:r>
          </a:p>
          <a:p>
            <a:pPr algn="ctr"/>
            <a:r>
              <a:rPr lang="en-US" b="1" dirty="0">
                <a:solidFill>
                  <a:srgbClr val="FF0000"/>
                </a:solidFill>
                <a:latin typeface="Bookman Old Style" pitchFamily="18" charset="0"/>
              </a:rPr>
              <a:t>44AB-YES</a:t>
            </a:r>
          </a:p>
        </p:txBody>
      </p:sp>
      <p:sp>
        <p:nvSpPr>
          <p:cNvPr id="7" name="Right Arrow 6"/>
          <p:cNvSpPr/>
          <p:nvPr/>
        </p:nvSpPr>
        <p:spPr>
          <a:xfrm>
            <a:off x="7792583" y="1828650"/>
            <a:ext cx="2057400" cy="14897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350079" y="2914440"/>
            <a:ext cx="6270171" cy="646331"/>
          </a:xfrm>
          <a:prstGeom prst="rect">
            <a:avLst/>
          </a:prstGeom>
          <a:solidFill>
            <a:schemeClr val="tx2">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lIns="91440" tIns="45720" rIns="91440" bIns="45720" anchor="t">
            <a:spAutoFit/>
          </a:bodyPr>
          <a:lstStyle/>
          <a:p>
            <a:pPr algn="just"/>
            <a:r>
              <a:rPr lang="en-US" dirty="0">
                <a:latin typeface="Bookman Old Style"/>
              </a:rPr>
              <a:t>Ms. B – Trading - Turnover (all cash) – 90L; NP -  10L; Doctor– Fee – 45 L; NP- 25 L; TI -32L</a:t>
            </a:r>
          </a:p>
        </p:txBody>
      </p:sp>
      <p:sp>
        <p:nvSpPr>
          <p:cNvPr id="10" name="Right Arrow 9"/>
          <p:cNvSpPr/>
          <p:nvPr/>
        </p:nvSpPr>
        <p:spPr>
          <a:xfrm>
            <a:off x="7792583" y="3088154"/>
            <a:ext cx="2057400" cy="14897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0013333" y="2839476"/>
            <a:ext cx="1676401" cy="92333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b="1" dirty="0">
                <a:solidFill>
                  <a:srgbClr val="FF0000"/>
                </a:solidFill>
                <a:latin typeface="Bookman Old Style" pitchFamily="18" charset="0"/>
              </a:rPr>
              <a:t>44AD-NO</a:t>
            </a:r>
          </a:p>
          <a:p>
            <a:pPr algn="ctr"/>
            <a:r>
              <a:rPr lang="en-US" b="1" dirty="0">
                <a:solidFill>
                  <a:srgbClr val="FF0000"/>
                </a:solidFill>
                <a:latin typeface="Bookman Old Style" pitchFamily="18" charset="0"/>
              </a:rPr>
              <a:t>44ADA-YES</a:t>
            </a:r>
          </a:p>
          <a:p>
            <a:pPr algn="ctr"/>
            <a:r>
              <a:rPr lang="en-US" b="1" dirty="0">
                <a:solidFill>
                  <a:srgbClr val="FF0000"/>
                </a:solidFill>
                <a:latin typeface="Bookman Old Style" pitchFamily="18" charset="0"/>
              </a:rPr>
              <a:t>44AB-NO</a:t>
            </a:r>
          </a:p>
        </p:txBody>
      </p:sp>
      <p:sp>
        <p:nvSpPr>
          <p:cNvPr id="13" name="Rectangle 12"/>
          <p:cNvSpPr/>
          <p:nvPr/>
        </p:nvSpPr>
        <p:spPr>
          <a:xfrm>
            <a:off x="1379311" y="4191491"/>
            <a:ext cx="6240690" cy="646331"/>
          </a:xfrm>
          <a:prstGeom prst="rect">
            <a:avLst/>
          </a:prstGeom>
          <a:solidFill>
            <a:schemeClr val="tx2">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lIns="91440" tIns="45720" rIns="91440" bIns="45720" anchor="t">
            <a:spAutoFit/>
          </a:bodyPr>
          <a:lstStyle/>
          <a:p>
            <a:pPr algn="just"/>
            <a:r>
              <a:rPr lang="en-US" dirty="0">
                <a:latin typeface="Bookman Old Style"/>
              </a:rPr>
              <a:t>Ms. C	– First Year - Trading Turnover (all cash)– 80L  NP – 4 L; TI- 3 L</a:t>
            </a:r>
          </a:p>
        </p:txBody>
      </p:sp>
      <p:sp>
        <p:nvSpPr>
          <p:cNvPr id="14" name="Right Arrow 13"/>
          <p:cNvSpPr/>
          <p:nvPr/>
        </p:nvSpPr>
        <p:spPr>
          <a:xfrm>
            <a:off x="7812765" y="4439677"/>
            <a:ext cx="2057400" cy="14897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0033514" y="4052975"/>
            <a:ext cx="1676401" cy="64633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b="1" dirty="0">
                <a:solidFill>
                  <a:srgbClr val="FF0000"/>
                </a:solidFill>
                <a:latin typeface="Bookman Old Style" pitchFamily="18" charset="0"/>
              </a:rPr>
              <a:t>44AD-NO</a:t>
            </a:r>
          </a:p>
          <a:p>
            <a:pPr algn="ctr"/>
            <a:r>
              <a:rPr lang="en-US" b="1" dirty="0">
                <a:solidFill>
                  <a:srgbClr val="FF0000"/>
                </a:solidFill>
                <a:latin typeface="Bookman Old Style" pitchFamily="18" charset="0"/>
              </a:rPr>
              <a:t>44AB-NO</a:t>
            </a:r>
          </a:p>
        </p:txBody>
      </p:sp>
      <p:sp>
        <p:nvSpPr>
          <p:cNvPr id="18" name="Rectangle 17"/>
          <p:cNvSpPr/>
          <p:nvPr/>
        </p:nvSpPr>
        <p:spPr>
          <a:xfrm>
            <a:off x="1349831" y="5410675"/>
            <a:ext cx="6240690" cy="646331"/>
          </a:xfrm>
          <a:prstGeom prst="rect">
            <a:avLst/>
          </a:prstGeom>
          <a:solidFill>
            <a:schemeClr val="tx2">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a:spAutoFit/>
          </a:bodyPr>
          <a:lstStyle/>
          <a:p>
            <a:pPr algn="just"/>
            <a:r>
              <a:rPr lang="en-US" dirty="0">
                <a:latin typeface="Bookman Old Style" pitchFamily="18" charset="0"/>
              </a:rPr>
              <a:t>Mr. D - Trading; Turnover (all cash) - 95L;  Commission – 6 L; NP- 15L; TI	- 14L</a:t>
            </a:r>
          </a:p>
        </p:txBody>
      </p:sp>
      <p:sp>
        <p:nvSpPr>
          <p:cNvPr id="19" name="Right Arrow 18"/>
          <p:cNvSpPr/>
          <p:nvPr/>
        </p:nvSpPr>
        <p:spPr>
          <a:xfrm>
            <a:off x="7792583" y="5644977"/>
            <a:ext cx="2057400" cy="14897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10033514" y="5387616"/>
            <a:ext cx="1676401" cy="64633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b="1" dirty="0">
                <a:solidFill>
                  <a:srgbClr val="FF0000"/>
                </a:solidFill>
                <a:latin typeface="Bookman Old Style" pitchFamily="18" charset="0"/>
              </a:rPr>
              <a:t>44AD-NO</a:t>
            </a:r>
          </a:p>
          <a:p>
            <a:pPr algn="ctr"/>
            <a:r>
              <a:rPr lang="en-US" b="1" dirty="0">
                <a:solidFill>
                  <a:srgbClr val="FF0000"/>
                </a:solidFill>
                <a:latin typeface="Bookman Old Style" pitchFamily="18" charset="0"/>
              </a:rPr>
              <a:t>44AB-YES</a:t>
            </a:r>
          </a:p>
        </p:txBody>
      </p:sp>
    </p:spTree>
    <p:extLst>
      <p:ext uri="{BB962C8B-B14F-4D97-AF65-F5344CB8AC3E}">
        <p14:creationId xmlns:p14="http://schemas.microsoft.com/office/powerpoint/2010/main" val="1022985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circle(in)">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down)">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additive="base">
                                        <p:cTn id="32" dur="500" fill="hold"/>
                                        <p:tgtEl>
                                          <p:spTgt spid="11"/>
                                        </p:tgtEl>
                                        <p:attrNameLst>
                                          <p:attrName>ppt_x</p:attrName>
                                        </p:attrNameLst>
                                      </p:cBhvr>
                                      <p:tavLst>
                                        <p:tav tm="0">
                                          <p:val>
                                            <p:strVal val="#ppt_x"/>
                                          </p:val>
                                        </p:tav>
                                        <p:tav tm="100000">
                                          <p:val>
                                            <p:strVal val="#ppt_x"/>
                                          </p:val>
                                        </p:tav>
                                      </p:tavLst>
                                    </p:anim>
                                    <p:anim calcmode="lin" valueType="num">
                                      <p:cBhvr additive="base">
                                        <p:cTn id="3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1000"/>
                                        <p:tgtEl>
                                          <p:spTgt spid="13"/>
                                        </p:tgtEl>
                                      </p:cBhvr>
                                    </p:animEffect>
                                    <p:anim calcmode="lin" valueType="num">
                                      <p:cBhvr>
                                        <p:cTn id="39" dur="1000" fill="hold"/>
                                        <p:tgtEl>
                                          <p:spTgt spid="13"/>
                                        </p:tgtEl>
                                        <p:attrNameLst>
                                          <p:attrName>ppt_x</p:attrName>
                                        </p:attrNameLst>
                                      </p:cBhvr>
                                      <p:tavLst>
                                        <p:tav tm="0">
                                          <p:val>
                                            <p:strVal val="#ppt_x"/>
                                          </p:val>
                                        </p:tav>
                                        <p:tav tm="100000">
                                          <p:val>
                                            <p:strVal val="#ppt_x"/>
                                          </p:val>
                                        </p:tav>
                                      </p:tavLst>
                                    </p:anim>
                                    <p:anim calcmode="lin" valueType="num">
                                      <p:cBhvr>
                                        <p:cTn id="4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down)">
                                      <p:cBhvr>
                                        <p:cTn id="45" dur="500"/>
                                        <p:tgtEl>
                                          <p:spTgt spid="14"/>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wipe(down)">
                                      <p:cBhvr>
                                        <p:cTn id="50" dur="500"/>
                                        <p:tgtEl>
                                          <p:spTgt spid="15"/>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additive="base">
                                        <p:cTn id="55" dur="500" fill="hold"/>
                                        <p:tgtEl>
                                          <p:spTgt spid="18"/>
                                        </p:tgtEl>
                                        <p:attrNameLst>
                                          <p:attrName>ppt_x</p:attrName>
                                        </p:attrNameLst>
                                      </p:cBhvr>
                                      <p:tavLst>
                                        <p:tav tm="0">
                                          <p:val>
                                            <p:strVal val="#ppt_x"/>
                                          </p:val>
                                        </p:tav>
                                        <p:tav tm="100000">
                                          <p:val>
                                            <p:strVal val="#ppt_x"/>
                                          </p:val>
                                        </p:tav>
                                      </p:tavLst>
                                    </p:anim>
                                    <p:anim calcmode="lin" valueType="num">
                                      <p:cBhvr additive="base">
                                        <p:cTn id="5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9"/>
                                        </p:tgtEl>
                                        <p:attrNameLst>
                                          <p:attrName>style.visibility</p:attrName>
                                        </p:attrNameLst>
                                      </p:cBhvr>
                                      <p:to>
                                        <p:strVal val="visible"/>
                                      </p:to>
                                    </p:set>
                                    <p:anim calcmode="lin" valueType="num">
                                      <p:cBhvr additive="base">
                                        <p:cTn id="61" dur="500" fill="hold"/>
                                        <p:tgtEl>
                                          <p:spTgt spid="19"/>
                                        </p:tgtEl>
                                        <p:attrNameLst>
                                          <p:attrName>ppt_x</p:attrName>
                                        </p:attrNameLst>
                                      </p:cBhvr>
                                      <p:tavLst>
                                        <p:tav tm="0">
                                          <p:val>
                                            <p:strVal val="#ppt_x"/>
                                          </p:val>
                                        </p:tav>
                                        <p:tav tm="100000">
                                          <p:val>
                                            <p:strVal val="#ppt_x"/>
                                          </p:val>
                                        </p:tav>
                                      </p:tavLst>
                                    </p:anim>
                                    <p:anim calcmode="lin" valueType="num">
                                      <p:cBhvr additive="base">
                                        <p:cTn id="6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wipe(down)">
                                      <p:cBhvr>
                                        <p:cTn id="6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9" grpId="0" animBg="1"/>
      <p:bldP spid="10" grpId="0" animBg="1"/>
      <p:bldP spid="11" grpId="0" animBg="1"/>
      <p:bldP spid="13" grpId="0" animBg="1"/>
      <p:bldP spid="14" grpId="0" animBg="1"/>
      <p:bldP spid="15" grpId="0" animBg="1"/>
      <p:bldP spid="18" grpId="0" animBg="1"/>
      <p:bldP spid="19" grpId="0" animBg="1"/>
      <p:bldP spid="20"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그룹 8">
            <a:extLst>
              <a:ext uri="{FF2B5EF4-FFF2-40B4-BE49-F238E27FC236}">
                <a16:creationId xmlns:a16="http://schemas.microsoft.com/office/drawing/2014/main" id="{27E9B7D7-6252-4070-8416-FA1DD9EFF8E3}"/>
              </a:ext>
            </a:extLst>
          </p:cNvPr>
          <p:cNvGrpSpPr/>
          <p:nvPr/>
        </p:nvGrpSpPr>
        <p:grpSpPr>
          <a:xfrm>
            <a:off x="1247612" y="3194273"/>
            <a:ext cx="9696785" cy="923109"/>
            <a:chOff x="1" y="1412530"/>
            <a:chExt cx="12191999" cy="1160647"/>
          </a:xfrm>
        </p:grpSpPr>
        <p:sp>
          <p:nvSpPr>
            <p:cNvPr id="30" name="Rectangle 35">
              <a:extLst>
                <a:ext uri="{FF2B5EF4-FFF2-40B4-BE49-F238E27FC236}">
                  <a16:creationId xmlns:a16="http://schemas.microsoft.com/office/drawing/2014/main" id="{72879252-E806-46CB-82AB-755C0A020C60}"/>
                </a:ext>
              </a:extLst>
            </p:cNvPr>
            <p:cNvSpPr/>
            <p:nvPr/>
          </p:nvSpPr>
          <p:spPr>
            <a:xfrm>
              <a:off x="1" y="1412530"/>
              <a:ext cx="3032161" cy="1160647"/>
            </a:xfrm>
            <a:custGeom>
              <a:avLst/>
              <a:gdLst>
                <a:gd name="connsiteX0" fmla="*/ 215205 w 3079941"/>
                <a:gd name="connsiteY0" fmla="*/ 0 h 1160647"/>
                <a:gd name="connsiteX1" fmla="*/ 217231 w 3079941"/>
                <a:gd name="connsiteY1" fmla="*/ 246443 h 1160647"/>
                <a:gd name="connsiteX2" fmla="*/ 255738 w 3079941"/>
                <a:gd name="connsiteY2" fmla="*/ 326429 h 1160647"/>
                <a:gd name="connsiteX3" fmla="*/ 257765 w 3079941"/>
                <a:gd name="connsiteY3" fmla="*/ 326429 h 1160647"/>
                <a:gd name="connsiteX4" fmla="*/ 271952 w 3079941"/>
                <a:gd name="connsiteY4" fmla="*/ 326429 h 1160647"/>
                <a:gd name="connsiteX5" fmla="*/ 271952 w 3079941"/>
                <a:gd name="connsiteY5" fmla="*/ 350208 h 1160647"/>
                <a:gd name="connsiteX6" fmla="*/ 272459 w 3079941"/>
                <a:gd name="connsiteY6" fmla="*/ 351019 h 1160647"/>
                <a:gd name="connsiteX7" fmla="*/ 276005 w 3079941"/>
                <a:gd name="connsiteY7" fmla="*/ 356694 h 1160647"/>
                <a:gd name="connsiteX8" fmla="*/ 276005 w 3079941"/>
                <a:gd name="connsiteY8" fmla="*/ 471268 h 1160647"/>
                <a:gd name="connsiteX9" fmla="*/ 278285 w 3079941"/>
                <a:gd name="connsiteY9" fmla="*/ 471268 h 1160647"/>
                <a:gd name="connsiteX10" fmla="*/ 294246 w 3079941"/>
                <a:gd name="connsiteY10" fmla="*/ 471268 h 1160647"/>
                <a:gd name="connsiteX11" fmla="*/ 294246 w 3079941"/>
                <a:gd name="connsiteY11" fmla="*/ 611783 h 1160647"/>
                <a:gd name="connsiteX12" fmla="*/ 295766 w 3079941"/>
                <a:gd name="connsiteY12" fmla="*/ 611513 h 1160647"/>
                <a:gd name="connsiteX13" fmla="*/ 306406 w 3079941"/>
                <a:gd name="connsiteY13" fmla="*/ 609622 h 1160647"/>
                <a:gd name="connsiteX14" fmla="*/ 304379 w 3079941"/>
                <a:gd name="connsiteY14" fmla="*/ 698254 h 1160647"/>
                <a:gd name="connsiteX15" fmla="*/ 305899 w 3079941"/>
                <a:gd name="connsiteY15" fmla="*/ 698525 h 1160647"/>
                <a:gd name="connsiteX16" fmla="*/ 316539 w 3079941"/>
                <a:gd name="connsiteY16" fmla="*/ 700416 h 1160647"/>
                <a:gd name="connsiteX17" fmla="*/ 316792 w 3079941"/>
                <a:gd name="connsiteY17" fmla="*/ 701227 h 1160647"/>
                <a:gd name="connsiteX18" fmla="*/ 318566 w 3079941"/>
                <a:gd name="connsiteY18" fmla="*/ 706902 h 1160647"/>
                <a:gd name="connsiteX19" fmla="*/ 319326 w 3079941"/>
                <a:gd name="connsiteY19" fmla="*/ 704470 h 1160647"/>
                <a:gd name="connsiteX20" fmla="*/ 324646 w 3079941"/>
                <a:gd name="connsiteY20" fmla="*/ 687446 h 1160647"/>
                <a:gd name="connsiteX21" fmla="*/ 326419 w 3079941"/>
                <a:gd name="connsiteY21" fmla="*/ 687446 h 1160647"/>
                <a:gd name="connsiteX22" fmla="*/ 338833 w 3079941"/>
                <a:gd name="connsiteY22" fmla="*/ 687446 h 1160647"/>
                <a:gd name="connsiteX23" fmla="*/ 338833 w 3079941"/>
                <a:gd name="connsiteY23" fmla="*/ 719872 h 1160647"/>
                <a:gd name="connsiteX24" fmla="*/ 339846 w 3079941"/>
                <a:gd name="connsiteY24" fmla="*/ 720413 h 1160647"/>
                <a:gd name="connsiteX25" fmla="*/ 346940 w 3079941"/>
                <a:gd name="connsiteY25" fmla="*/ 724196 h 1160647"/>
                <a:gd name="connsiteX26" fmla="*/ 346940 w 3079941"/>
                <a:gd name="connsiteY26" fmla="*/ 725547 h 1160647"/>
                <a:gd name="connsiteX27" fmla="*/ 346940 w 3079941"/>
                <a:gd name="connsiteY27" fmla="*/ 735005 h 1160647"/>
                <a:gd name="connsiteX28" fmla="*/ 391527 w 3079941"/>
                <a:gd name="connsiteY28" fmla="*/ 735005 h 1160647"/>
                <a:gd name="connsiteX29" fmla="*/ 391527 w 3079941"/>
                <a:gd name="connsiteY29" fmla="*/ 736086 h 1160647"/>
                <a:gd name="connsiteX30" fmla="*/ 391527 w 3079941"/>
                <a:gd name="connsiteY30" fmla="*/ 743652 h 1160647"/>
                <a:gd name="connsiteX31" fmla="*/ 393553 w 3079941"/>
                <a:gd name="connsiteY31" fmla="*/ 743652 h 1160647"/>
                <a:gd name="connsiteX32" fmla="*/ 407740 w 3079941"/>
                <a:gd name="connsiteY32" fmla="*/ 743652 h 1160647"/>
                <a:gd name="connsiteX33" fmla="*/ 407740 w 3079941"/>
                <a:gd name="connsiteY33" fmla="*/ 713387 h 1160647"/>
                <a:gd name="connsiteX34" fmla="*/ 452327 w 3079941"/>
                <a:gd name="connsiteY34" fmla="*/ 713387 h 1160647"/>
                <a:gd name="connsiteX35" fmla="*/ 452327 w 3079941"/>
                <a:gd name="connsiteY35" fmla="*/ 712036 h 1160647"/>
                <a:gd name="connsiteX36" fmla="*/ 452327 w 3079941"/>
                <a:gd name="connsiteY36" fmla="*/ 702578 h 1160647"/>
                <a:gd name="connsiteX37" fmla="*/ 453341 w 3079941"/>
                <a:gd name="connsiteY37" fmla="*/ 702578 h 1160647"/>
                <a:gd name="connsiteX38" fmla="*/ 460434 w 3079941"/>
                <a:gd name="connsiteY38" fmla="*/ 702578 h 1160647"/>
                <a:gd name="connsiteX39" fmla="*/ 460434 w 3079941"/>
                <a:gd name="connsiteY39" fmla="*/ 700687 h 1160647"/>
                <a:gd name="connsiteX40" fmla="*/ 460434 w 3079941"/>
                <a:gd name="connsiteY40" fmla="*/ 687446 h 1160647"/>
                <a:gd name="connsiteX41" fmla="*/ 461194 w 3079941"/>
                <a:gd name="connsiteY41" fmla="*/ 687446 h 1160647"/>
                <a:gd name="connsiteX42" fmla="*/ 466514 w 3079941"/>
                <a:gd name="connsiteY42" fmla="*/ 687446 h 1160647"/>
                <a:gd name="connsiteX43" fmla="*/ 466514 w 3079941"/>
                <a:gd name="connsiteY43" fmla="*/ 686365 h 1160647"/>
                <a:gd name="connsiteX44" fmla="*/ 466514 w 3079941"/>
                <a:gd name="connsiteY44" fmla="*/ 678798 h 1160647"/>
                <a:gd name="connsiteX45" fmla="*/ 468541 w 3079941"/>
                <a:gd name="connsiteY45" fmla="*/ 678798 h 1160647"/>
                <a:gd name="connsiteX46" fmla="*/ 482728 w 3079941"/>
                <a:gd name="connsiteY46" fmla="*/ 678798 h 1160647"/>
                <a:gd name="connsiteX47" fmla="*/ 482728 w 3079941"/>
                <a:gd name="connsiteY47" fmla="*/ 679879 h 1160647"/>
                <a:gd name="connsiteX48" fmla="*/ 482728 w 3079941"/>
                <a:gd name="connsiteY48" fmla="*/ 687446 h 1160647"/>
                <a:gd name="connsiteX49" fmla="*/ 505021 w 3079941"/>
                <a:gd name="connsiteY49" fmla="*/ 687446 h 1160647"/>
                <a:gd name="connsiteX50" fmla="*/ 505021 w 3079941"/>
                <a:gd name="connsiteY50" fmla="*/ 685554 h 1160647"/>
                <a:gd name="connsiteX51" fmla="*/ 505021 w 3079941"/>
                <a:gd name="connsiteY51" fmla="*/ 672313 h 1160647"/>
                <a:gd name="connsiteX52" fmla="*/ 506795 w 3079941"/>
                <a:gd name="connsiteY52" fmla="*/ 672313 h 1160647"/>
                <a:gd name="connsiteX53" fmla="*/ 519208 w 3079941"/>
                <a:gd name="connsiteY53" fmla="*/ 672313 h 1160647"/>
                <a:gd name="connsiteX54" fmla="*/ 519208 w 3079941"/>
                <a:gd name="connsiteY54" fmla="*/ 696093 h 1160647"/>
                <a:gd name="connsiteX55" fmla="*/ 520222 w 3079941"/>
                <a:gd name="connsiteY55" fmla="*/ 696093 h 1160647"/>
                <a:gd name="connsiteX56" fmla="*/ 527315 w 3079941"/>
                <a:gd name="connsiteY56" fmla="*/ 696093 h 1160647"/>
                <a:gd name="connsiteX57" fmla="*/ 527315 w 3079941"/>
                <a:gd name="connsiteY57" fmla="*/ 695012 h 1160647"/>
                <a:gd name="connsiteX58" fmla="*/ 527315 w 3079941"/>
                <a:gd name="connsiteY58" fmla="*/ 687446 h 1160647"/>
                <a:gd name="connsiteX59" fmla="*/ 529088 w 3079941"/>
                <a:gd name="connsiteY59" fmla="*/ 687446 h 1160647"/>
                <a:gd name="connsiteX60" fmla="*/ 541502 w 3079941"/>
                <a:gd name="connsiteY60" fmla="*/ 687446 h 1160647"/>
                <a:gd name="connsiteX61" fmla="*/ 541502 w 3079941"/>
                <a:gd name="connsiteY61" fmla="*/ 713387 h 1160647"/>
                <a:gd name="connsiteX62" fmla="*/ 543529 w 3079941"/>
                <a:gd name="connsiteY62" fmla="*/ 713387 h 1160647"/>
                <a:gd name="connsiteX63" fmla="*/ 557715 w 3079941"/>
                <a:gd name="connsiteY63" fmla="*/ 713387 h 1160647"/>
                <a:gd name="connsiteX64" fmla="*/ 557715 w 3079941"/>
                <a:gd name="connsiteY64" fmla="*/ 715008 h 1160647"/>
                <a:gd name="connsiteX65" fmla="*/ 557715 w 3079941"/>
                <a:gd name="connsiteY65" fmla="*/ 726358 h 1160647"/>
                <a:gd name="connsiteX66" fmla="*/ 558475 w 3079941"/>
                <a:gd name="connsiteY66" fmla="*/ 726358 h 1160647"/>
                <a:gd name="connsiteX67" fmla="*/ 563796 w 3079941"/>
                <a:gd name="connsiteY67" fmla="*/ 726358 h 1160647"/>
                <a:gd name="connsiteX68" fmla="*/ 563796 w 3079941"/>
                <a:gd name="connsiteY68" fmla="*/ 725547 h 1160647"/>
                <a:gd name="connsiteX69" fmla="*/ 563796 w 3079941"/>
                <a:gd name="connsiteY69" fmla="*/ 719872 h 1160647"/>
                <a:gd name="connsiteX70" fmla="*/ 594196 w 3079941"/>
                <a:gd name="connsiteY70" fmla="*/ 719872 h 1160647"/>
                <a:gd name="connsiteX71" fmla="*/ 594196 w 3079941"/>
                <a:gd name="connsiteY71" fmla="*/ 743652 h 1160647"/>
                <a:gd name="connsiteX72" fmla="*/ 595209 w 3079941"/>
                <a:gd name="connsiteY72" fmla="*/ 743652 h 1160647"/>
                <a:gd name="connsiteX73" fmla="*/ 602303 w 3079941"/>
                <a:gd name="connsiteY73" fmla="*/ 743652 h 1160647"/>
                <a:gd name="connsiteX74" fmla="*/ 602303 w 3079941"/>
                <a:gd name="connsiteY74" fmla="*/ 744733 h 1160647"/>
                <a:gd name="connsiteX75" fmla="*/ 602303 w 3079941"/>
                <a:gd name="connsiteY75" fmla="*/ 752299 h 1160647"/>
                <a:gd name="connsiteX76" fmla="*/ 603063 w 3079941"/>
                <a:gd name="connsiteY76" fmla="*/ 752299 h 1160647"/>
                <a:gd name="connsiteX77" fmla="*/ 608383 w 3079941"/>
                <a:gd name="connsiteY77" fmla="*/ 752299 h 1160647"/>
                <a:gd name="connsiteX78" fmla="*/ 608383 w 3079941"/>
                <a:gd name="connsiteY78" fmla="*/ 750137 h 1160647"/>
                <a:gd name="connsiteX79" fmla="*/ 608383 w 3079941"/>
                <a:gd name="connsiteY79" fmla="*/ 735005 h 1160647"/>
                <a:gd name="connsiteX80" fmla="*/ 609396 w 3079941"/>
                <a:gd name="connsiteY80" fmla="*/ 735005 h 1160647"/>
                <a:gd name="connsiteX81" fmla="*/ 616490 w 3079941"/>
                <a:gd name="connsiteY81" fmla="*/ 735005 h 1160647"/>
                <a:gd name="connsiteX82" fmla="*/ 616490 w 3079941"/>
                <a:gd name="connsiteY82" fmla="*/ 736086 h 1160647"/>
                <a:gd name="connsiteX83" fmla="*/ 616490 w 3079941"/>
                <a:gd name="connsiteY83" fmla="*/ 743652 h 1160647"/>
                <a:gd name="connsiteX84" fmla="*/ 621810 w 3079941"/>
                <a:gd name="connsiteY84" fmla="*/ 741659 h 1160647"/>
                <a:gd name="connsiteX85" fmla="*/ 622570 w 3079941"/>
                <a:gd name="connsiteY85" fmla="*/ 740679 h 1160647"/>
                <a:gd name="connsiteX86" fmla="*/ 622570 w 3079941"/>
                <a:gd name="connsiteY86" fmla="*/ 735005 h 1160647"/>
                <a:gd name="connsiteX87" fmla="*/ 661077 w 3079941"/>
                <a:gd name="connsiteY87" fmla="*/ 735005 h 1160647"/>
                <a:gd name="connsiteX88" fmla="*/ 661077 w 3079941"/>
                <a:gd name="connsiteY88" fmla="*/ 758784 h 1160647"/>
                <a:gd name="connsiteX89" fmla="*/ 663103 w 3079941"/>
                <a:gd name="connsiteY89" fmla="*/ 758784 h 1160647"/>
                <a:gd name="connsiteX90" fmla="*/ 677290 w 3079941"/>
                <a:gd name="connsiteY90" fmla="*/ 758784 h 1160647"/>
                <a:gd name="connsiteX91" fmla="*/ 677290 w 3079941"/>
                <a:gd name="connsiteY91" fmla="*/ 759865 h 1160647"/>
                <a:gd name="connsiteX92" fmla="*/ 677290 w 3079941"/>
                <a:gd name="connsiteY92" fmla="*/ 767431 h 1160647"/>
                <a:gd name="connsiteX93" fmla="*/ 679064 w 3079941"/>
                <a:gd name="connsiteY93" fmla="*/ 767431 h 1160647"/>
                <a:gd name="connsiteX94" fmla="*/ 691477 w 3079941"/>
                <a:gd name="connsiteY94" fmla="*/ 767431 h 1160647"/>
                <a:gd name="connsiteX95" fmla="*/ 691477 w 3079941"/>
                <a:gd name="connsiteY95" fmla="*/ 743652 h 1160647"/>
                <a:gd name="connsiteX96" fmla="*/ 692490 w 3079941"/>
                <a:gd name="connsiteY96" fmla="*/ 743652 h 1160647"/>
                <a:gd name="connsiteX97" fmla="*/ 699584 w 3079941"/>
                <a:gd name="connsiteY97" fmla="*/ 743652 h 1160647"/>
                <a:gd name="connsiteX98" fmla="*/ 699584 w 3079941"/>
                <a:gd name="connsiteY98" fmla="*/ 711225 h 1160647"/>
                <a:gd name="connsiteX99" fmla="*/ 700597 w 3079941"/>
                <a:gd name="connsiteY99" fmla="*/ 711225 h 1160647"/>
                <a:gd name="connsiteX100" fmla="*/ 707691 w 3079941"/>
                <a:gd name="connsiteY100" fmla="*/ 711225 h 1160647"/>
                <a:gd name="connsiteX101" fmla="*/ 707691 w 3079941"/>
                <a:gd name="connsiteY101" fmla="*/ 709334 h 1160647"/>
                <a:gd name="connsiteX102" fmla="*/ 707691 w 3079941"/>
                <a:gd name="connsiteY102" fmla="*/ 696093 h 1160647"/>
                <a:gd name="connsiteX103" fmla="*/ 706424 w 3079941"/>
                <a:gd name="connsiteY103" fmla="*/ 694471 h 1160647"/>
                <a:gd name="connsiteX104" fmla="*/ 711744 w 3079941"/>
                <a:gd name="connsiteY104" fmla="*/ 683122 h 1160647"/>
                <a:gd name="connsiteX105" fmla="*/ 719851 w 3079941"/>
                <a:gd name="connsiteY105" fmla="*/ 711225 h 1160647"/>
                <a:gd name="connsiteX106" fmla="*/ 720611 w 3079941"/>
                <a:gd name="connsiteY106" fmla="*/ 711225 h 1160647"/>
                <a:gd name="connsiteX107" fmla="*/ 725931 w 3079941"/>
                <a:gd name="connsiteY107" fmla="*/ 711225 h 1160647"/>
                <a:gd name="connsiteX108" fmla="*/ 725931 w 3079941"/>
                <a:gd name="connsiteY108" fmla="*/ 605298 h 1160647"/>
                <a:gd name="connsiteX109" fmla="*/ 727451 w 3079941"/>
                <a:gd name="connsiteY109" fmla="*/ 605298 h 1160647"/>
                <a:gd name="connsiteX110" fmla="*/ 738091 w 3079941"/>
                <a:gd name="connsiteY110" fmla="*/ 605298 h 1160647"/>
                <a:gd name="connsiteX111" fmla="*/ 738091 w 3079941"/>
                <a:gd name="connsiteY111" fmla="*/ 557739 h 1160647"/>
                <a:gd name="connsiteX112" fmla="*/ 764438 w 3079941"/>
                <a:gd name="connsiteY112" fmla="*/ 557739 h 1160647"/>
                <a:gd name="connsiteX113" fmla="*/ 764438 w 3079941"/>
                <a:gd name="connsiteY113" fmla="*/ 536121 h 1160647"/>
                <a:gd name="connsiteX114" fmla="*/ 798892 w 3079941"/>
                <a:gd name="connsiteY114" fmla="*/ 536121 h 1160647"/>
                <a:gd name="connsiteX115" fmla="*/ 798892 w 3079941"/>
                <a:gd name="connsiteY115" fmla="*/ 538553 h 1160647"/>
                <a:gd name="connsiteX116" fmla="*/ 798892 w 3079941"/>
                <a:gd name="connsiteY116" fmla="*/ 555577 h 1160647"/>
                <a:gd name="connsiteX117" fmla="*/ 801172 w 3079941"/>
                <a:gd name="connsiteY117" fmla="*/ 555577 h 1160647"/>
                <a:gd name="connsiteX118" fmla="*/ 817132 w 3079941"/>
                <a:gd name="connsiteY118" fmla="*/ 555577 h 1160647"/>
                <a:gd name="connsiteX119" fmla="*/ 817132 w 3079941"/>
                <a:gd name="connsiteY119" fmla="*/ 603136 h 1160647"/>
                <a:gd name="connsiteX120" fmla="*/ 818145 w 3079941"/>
                <a:gd name="connsiteY120" fmla="*/ 603136 h 1160647"/>
                <a:gd name="connsiteX121" fmla="*/ 825239 w 3079941"/>
                <a:gd name="connsiteY121" fmla="*/ 603136 h 1160647"/>
                <a:gd name="connsiteX122" fmla="*/ 839426 w 3079941"/>
                <a:gd name="connsiteY122" fmla="*/ 607460 h 1160647"/>
                <a:gd name="connsiteX123" fmla="*/ 839426 w 3079941"/>
                <a:gd name="connsiteY123" fmla="*/ 646372 h 1160647"/>
                <a:gd name="connsiteX124" fmla="*/ 840439 w 3079941"/>
                <a:gd name="connsiteY124" fmla="*/ 646372 h 1160647"/>
                <a:gd name="connsiteX125" fmla="*/ 847532 w 3079941"/>
                <a:gd name="connsiteY125" fmla="*/ 646372 h 1160647"/>
                <a:gd name="connsiteX126" fmla="*/ 847532 w 3079941"/>
                <a:gd name="connsiteY126" fmla="*/ 647993 h 1160647"/>
                <a:gd name="connsiteX127" fmla="*/ 847532 w 3079941"/>
                <a:gd name="connsiteY127" fmla="*/ 659342 h 1160647"/>
                <a:gd name="connsiteX128" fmla="*/ 849559 w 3079941"/>
                <a:gd name="connsiteY128" fmla="*/ 659342 h 1160647"/>
                <a:gd name="connsiteX129" fmla="*/ 863746 w 3079941"/>
                <a:gd name="connsiteY129" fmla="*/ 659342 h 1160647"/>
                <a:gd name="connsiteX130" fmla="*/ 869826 w 3079941"/>
                <a:gd name="connsiteY130" fmla="*/ 665828 h 1160647"/>
                <a:gd name="connsiteX131" fmla="*/ 869826 w 3079941"/>
                <a:gd name="connsiteY131" fmla="*/ 687446 h 1160647"/>
                <a:gd name="connsiteX132" fmla="*/ 872106 w 3079941"/>
                <a:gd name="connsiteY132" fmla="*/ 687446 h 1160647"/>
                <a:gd name="connsiteX133" fmla="*/ 888066 w 3079941"/>
                <a:gd name="connsiteY133" fmla="*/ 687446 h 1160647"/>
                <a:gd name="connsiteX134" fmla="*/ 888066 w 3079941"/>
                <a:gd name="connsiteY134" fmla="*/ 688526 h 1160647"/>
                <a:gd name="connsiteX135" fmla="*/ 888066 w 3079941"/>
                <a:gd name="connsiteY135" fmla="*/ 696093 h 1160647"/>
                <a:gd name="connsiteX136" fmla="*/ 889333 w 3079941"/>
                <a:gd name="connsiteY136" fmla="*/ 696093 h 1160647"/>
                <a:gd name="connsiteX137" fmla="*/ 898200 w 3079941"/>
                <a:gd name="connsiteY137" fmla="*/ 696093 h 1160647"/>
                <a:gd name="connsiteX138" fmla="*/ 898200 w 3079941"/>
                <a:gd name="connsiteY138" fmla="*/ 698254 h 1160647"/>
                <a:gd name="connsiteX139" fmla="*/ 898200 w 3079941"/>
                <a:gd name="connsiteY139" fmla="*/ 713387 h 1160647"/>
                <a:gd name="connsiteX140" fmla="*/ 902253 w 3079941"/>
                <a:gd name="connsiteY140" fmla="*/ 711495 h 1160647"/>
                <a:gd name="connsiteX141" fmla="*/ 902253 w 3079941"/>
                <a:gd name="connsiteY141" fmla="*/ 698254 h 1160647"/>
                <a:gd name="connsiteX142" fmla="*/ 903266 w 3079941"/>
                <a:gd name="connsiteY142" fmla="*/ 698254 h 1160647"/>
                <a:gd name="connsiteX143" fmla="*/ 910360 w 3079941"/>
                <a:gd name="connsiteY143" fmla="*/ 698254 h 1160647"/>
                <a:gd name="connsiteX144" fmla="*/ 910360 w 3079941"/>
                <a:gd name="connsiteY144" fmla="*/ 699876 h 1160647"/>
                <a:gd name="connsiteX145" fmla="*/ 910360 w 3079941"/>
                <a:gd name="connsiteY145" fmla="*/ 711225 h 1160647"/>
                <a:gd name="connsiteX146" fmla="*/ 911120 w 3079941"/>
                <a:gd name="connsiteY146" fmla="*/ 711225 h 1160647"/>
                <a:gd name="connsiteX147" fmla="*/ 916440 w 3079941"/>
                <a:gd name="connsiteY147" fmla="*/ 711225 h 1160647"/>
                <a:gd name="connsiteX148" fmla="*/ 965080 w 3079941"/>
                <a:gd name="connsiteY148" fmla="*/ 706902 h 1160647"/>
                <a:gd name="connsiteX149" fmla="*/ 965080 w 3079941"/>
                <a:gd name="connsiteY149" fmla="*/ 708253 h 1160647"/>
                <a:gd name="connsiteX150" fmla="*/ 965080 w 3079941"/>
                <a:gd name="connsiteY150" fmla="*/ 717710 h 1160647"/>
                <a:gd name="connsiteX151" fmla="*/ 965840 w 3079941"/>
                <a:gd name="connsiteY151" fmla="*/ 717710 h 1160647"/>
                <a:gd name="connsiteX152" fmla="*/ 971161 w 3079941"/>
                <a:gd name="connsiteY152" fmla="*/ 717710 h 1160647"/>
                <a:gd name="connsiteX153" fmla="*/ 971161 w 3079941"/>
                <a:gd name="connsiteY153" fmla="*/ 719872 h 1160647"/>
                <a:gd name="connsiteX154" fmla="*/ 971161 w 3079941"/>
                <a:gd name="connsiteY154" fmla="*/ 735005 h 1160647"/>
                <a:gd name="connsiteX155" fmla="*/ 973187 w 3079941"/>
                <a:gd name="connsiteY155" fmla="*/ 733654 h 1160647"/>
                <a:gd name="connsiteX156" fmla="*/ 987374 w 3079941"/>
                <a:gd name="connsiteY156" fmla="*/ 724196 h 1160647"/>
                <a:gd name="connsiteX157" fmla="*/ 993454 w 3079941"/>
                <a:gd name="connsiteY157" fmla="*/ 683122 h 1160647"/>
                <a:gd name="connsiteX158" fmla="*/ 994214 w 3079941"/>
                <a:gd name="connsiteY158" fmla="*/ 682852 h 1160647"/>
                <a:gd name="connsiteX159" fmla="*/ 999534 w 3079941"/>
                <a:gd name="connsiteY159" fmla="*/ 680960 h 1160647"/>
                <a:gd name="connsiteX160" fmla="*/ 1001561 w 3079941"/>
                <a:gd name="connsiteY160" fmla="*/ 611783 h 1160647"/>
                <a:gd name="connsiteX161" fmla="*/ 1003588 w 3079941"/>
                <a:gd name="connsiteY161" fmla="*/ 680960 h 1160647"/>
                <a:gd name="connsiteX162" fmla="*/ 1004348 w 3079941"/>
                <a:gd name="connsiteY162" fmla="*/ 681230 h 1160647"/>
                <a:gd name="connsiteX163" fmla="*/ 1009668 w 3079941"/>
                <a:gd name="connsiteY163" fmla="*/ 683122 h 1160647"/>
                <a:gd name="connsiteX164" fmla="*/ 1009668 w 3079941"/>
                <a:gd name="connsiteY164" fmla="*/ 596651 h 1160647"/>
                <a:gd name="connsiteX165" fmla="*/ 1013721 w 3079941"/>
                <a:gd name="connsiteY165" fmla="*/ 564224 h 1160647"/>
                <a:gd name="connsiteX166" fmla="*/ 1052228 w 3079941"/>
                <a:gd name="connsiteY166" fmla="*/ 564224 h 1160647"/>
                <a:gd name="connsiteX167" fmla="*/ 1052228 w 3079941"/>
                <a:gd name="connsiteY167" fmla="*/ 596651 h 1160647"/>
                <a:gd name="connsiteX168" fmla="*/ 1052988 w 3079941"/>
                <a:gd name="connsiteY168" fmla="*/ 596651 h 1160647"/>
                <a:gd name="connsiteX169" fmla="*/ 1058308 w 3079941"/>
                <a:gd name="connsiteY169" fmla="*/ 596651 h 1160647"/>
                <a:gd name="connsiteX170" fmla="*/ 1058308 w 3079941"/>
                <a:gd name="connsiteY170" fmla="*/ 514503 h 1160647"/>
                <a:gd name="connsiteX171" fmla="*/ 1060082 w 3079941"/>
                <a:gd name="connsiteY171" fmla="*/ 514503 h 1160647"/>
                <a:gd name="connsiteX172" fmla="*/ 1072495 w 3079941"/>
                <a:gd name="connsiteY172" fmla="*/ 514503 h 1160647"/>
                <a:gd name="connsiteX173" fmla="*/ 1072495 w 3079941"/>
                <a:gd name="connsiteY173" fmla="*/ 512612 h 1160647"/>
                <a:gd name="connsiteX174" fmla="*/ 1072495 w 3079941"/>
                <a:gd name="connsiteY174" fmla="*/ 499371 h 1160647"/>
                <a:gd name="connsiteX175" fmla="*/ 1094789 w 3079941"/>
                <a:gd name="connsiteY175" fmla="*/ 499371 h 1160647"/>
                <a:gd name="connsiteX176" fmla="*/ 1094789 w 3079941"/>
                <a:gd name="connsiteY176" fmla="*/ 498290 h 1160647"/>
                <a:gd name="connsiteX177" fmla="*/ 1094789 w 3079941"/>
                <a:gd name="connsiteY177" fmla="*/ 490724 h 1160647"/>
                <a:gd name="connsiteX178" fmla="*/ 1096562 w 3079941"/>
                <a:gd name="connsiteY178" fmla="*/ 490724 h 1160647"/>
                <a:gd name="connsiteX179" fmla="*/ 1108976 w 3079941"/>
                <a:gd name="connsiteY179" fmla="*/ 490724 h 1160647"/>
                <a:gd name="connsiteX180" fmla="*/ 1108976 w 3079941"/>
                <a:gd name="connsiteY180" fmla="*/ 491805 h 1160647"/>
                <a:gd name="connsiteX181" fmla="*/ 1108976 w 3079941"/>
                <a:gd name="connsiteY181" fmla="*/ 499371 h 1160647"/>
                <a:gd name="connsiteX182" fmla="*/ 1109736 w 3079941"/>
                <a:gd name="connsiteY182" fmla="*/ 499371 h 1160647"/>
                <a:gd name="connsiteX183" fmla="*/ 1115056 w 3079941"/>
                <a:gd name="connsiteY183" fmla="*/ 499371 h 1160647"/>
                <a:gd name="connsiteX184" fmla="*/ 1125189 w 3079941"/>
                <a:gd name="connsiteY184" fmla="*/ 495047 h 1160647"/>
                <a:gd name="connsiteX185" fmla="*/ 1129242 w 3079941"/>
                <a:gd name="connsiteY185" fmla="*/ 498290 h 1160647"/>
                <a:gd name="connsiteX186" fmla="*/ 1129242 w 3079941"/>
                <a:gd name="connsiteY186" fmla="*/ 490724 h 1160647"/>
                <a:gd name="connsiteX187" fmla="*/ 1131522 w 3079941"/>
                <a:gd name="connsiteY187" fmla="*/ 490724 h 1160647"/>
                <a:gd name="connsiteX188" fmla="*/ 1147483 w 3079941"/>
                <a:gd name="connsiteY188" fmla="*/ 490724 h 1160647"/>
                <a:gd name="connsiteX189" fmla="*/ 1147483 w 3079941"/>
                <a:gd name="connsiteY189" fmla="*/ 491805 h 1160647"/>
                <a:gd name="connsiteX190" fmla="*/ 1147483 w 3079941"/>
                <a:gd name="connsiteY190" fmla="*/ 499371 h 1160647"/>
                <a:gd name="connsiteX191" fmla="*/ 1177883 w 3079941"/>
                <a:gd name="connsiteY191" fmla="*/ 499371 h 1160647"/>
                <a:gd name="connsiteX192" fmla="*/ 1177883 w 3079941"/>
                <a:gd name="connsiteY192" fmla="*/ 500992 h 1160647"/>
                <a:gd name="connsiteX193" fmla="*/ 1177883 w 3079941"/>
                <a:gd name="connsiteY193" fmla="*/ 512342 h 1160647"/>
                <a:gd name="connsiteX194" fmla="*/ 1204230 w 3079941"/>
                <a:gd name="connsiteY194" fmla="*/ 512342 h 1160647"/>
                <a:gd name="connsiteX195" fmla="*/ 1204230 w 3079941"/>
                <a:gd name="connsiteY195" fmla="*/ 542606 h 1160647"/>
                <a:gd name="connsiteX196" fmla="*/ 1204990 w 3079941"/>
                <a:gd name="connsiteY196" fmla="*/ 542606 h 1160647"/>
                <a:gd name="connsiteX197" fmla="*/ 1210310 w 3079941"/>
                <a:gd name="connsiteY197" fmla="*/ 542606 h 1160647"/>
                <a:gd name="connsiteX198" fmla="*/ 1210310 w 3079941"/>
                <a:gd name="connsiteY198" fmla="*/ 543687 h 1160647"/>
                <a:gd name="connsiteX199" fmla="*/ 1210310 w 3079941"/>
                <a:gd name="connsiteY199" fmla="*/ 551254 h 1160647"/>
                <a:gd name="connsiteX200" fmla="*/ 1214364 w 3079941"/>
                <a:gd name="connsiteY200" fmla="*/ 581518 h 1160647"/>
                <a:gd name="connsiteX201" fmla="*/ 1215124 w 3079941"/>
                <a:gd name="connsiteY201" fmla="*/ 581518 h 1160647"/>
                <a:gd name="connsiteX202" fmla="*/ 1220444 w 3079941"/>
                <a:gd name="connsiteY202" fmla="*/ 581518 h 1160647"/>
                <a:gd name="connsiteX203" fmla="*/ 1220444 w 3079941"/>
                <a:gd name="connsiteY203" fmla="*/ 582329 h 1160647"/>
                <a:gd name="connsiteX204" fmla="*/ 1220444 w 3079941"/>
                <a:gd name="connsiteY204" fmla="*/ 588004 h 1160647"/>
                <a:gd name="connsiteX205" fmla="*/ 1221457 w 3079941"/>
                <a:gd name="connsiteY205" fmla="*/ 588004 h 1160647"/>
                <a:gd name="connsiteX206" fmla="*/ 1228550 w 3079941"/>
                <a:gd name="connsiteY206" fmla="*/ 588004 h 1160647"/>
                <a:gd name="connsiteX207" fmla="*/ 1228550 w 3079941"/>
                <a:gd name="connsiteY207" fmla="*/ 618269 h 1160647"/>
                <a:gd name="connsiteX208" fmla="*/ 1230577 w 3079941"/>
                <a:gd name="connsiteY208" fmla="*/ 618269 h 1160647"/>
                <a:gd name="connsiteX209" fmla="*/ 1244764 w 3079941"/>
                <a:gd name="connsiteY209" fmla="*/ 618269 h 1160647"/>
                <a:gd name="connsiteX210" fmla="*/ 1244764 w 3079941"/>
                <a:gd name="connsiteY210" fmla="*/ 642048 h 1160647"/>
                <a:gd name="connsiteX211" fmla="*/ 1246791 w 3079941"/>
                <a:gd name="connsiteY211" fmla="*/ 643669 h 1160647"/>
                <a:gd name="connsiteX212" fmla="*/ 1246791 w 3079941"/>
                <a:gd name="connsiteY212" fmla="*/ 655019 h 1160647"/>
                <a:gd name="connsiteX213" fmla="*/ 1247551 w 3079941"/>
                <a:gd name="connsiteY213" fmla="*/ 655019 h 1160647"/>
                <a:gd name="connsiteX214" fmla="*/ 1252871 w 3079941"/>
                <a:gd name="connsiteY214" fmla="*/ 655019 h 1160647"/>
                <a:gd name="connsiteX215" fmla="*/ 1252871 w 3079941"/>
                <a:gd name="connsiteY215" fmla="*/ 678798 h 1160647"/>
                <a:gd name="connsiteX216" fmla="*/ 1254137 w 3079941"/>
                <a:gd name="connsiteY216" fmla="*/ 678798 h 1160647"/>
                <a:gd name="connsiteX217" fmla="*/ 1263004 w 3079941"/>
                <a:gd name="connsiteY217" fmla="*/ 678798 h 1160647"/>
                <a:gd name="connsiteX218" fmla="*/ 1265031 w 3079941"/>
                <a:gd name="connsiteY218" fmla="*/ 682852 h 1160647"/>
                <a:gd name="connsiteX219" fmla="*/ 1265031 w 3079941"/>
                <a:gd name="connsiteY219" fmla="*/ 696093 h 1160647"/>
                <a:gd name="connsiteX220" fmla="*/ 1266551 w 3079941"/>
                <a:gd name="connsiteY220" fmla="*/ 694201 h 1160647"/>
                <a:gd name="connsiteX221" fmla="*/ 1277191 w 3079941"/>
                <a:gd name="connsiteY221" fmla="*/ 680960 h 1160647"/>
                <a:gd name="connsiteX222" fmla="*/ 1305565 w 3079941"/>
                <a:gd name="connsiteY222" fmla="*/ 680960 h 1160647"/>
                <a:gd name="connsiteX223" fmla="*/ 1305565 w 3079941"/>
                <a:gd name="connsiteY223" fmla="*/ 767431 h 1160647"/>
                <a:gd name="connsiteX224" fmla="*/ 1306325 w 3079941"/>
                <a:gd name="connsiteY224" fmla="*/ 767431 h 1160647"/>
                <a:gd name="connsiteX225" fmla="*/ 1311645 w 3079941"/>
                <a:gd name="connsiteY225" fmla="*/ 767431 h 1160647"/>
                <a:gd name="connsiteX226" fmla="*/ 1312405 w 3079941"/>
                <a:gd name="connsiteY226" fmla="*/ 766080 h 1160647"/>
                <a:gd name="connsiteX227" fmla="*/ 1317725 w 3079941"/>
                <a:gd name="connsiteY227" fmla="*/ 756622 h 1160647"/>
                <a:gd name="connsiteX228" fmla="*/ 1317725 w 3079941"/>
                <a:gd name="connsiteY228" fmla="*/ 758514 h 1160647"/>
                <a:gd name="connsiteX229" fmla="*/ 1317725 w 3079941"/>
                <a:gd name="connsiteY229" fmla="*/ 771755 h 1160647"/>
                <a:gd name="connsiteX230" fmla="*/ 1321778 w 3079941"/>
                <a:gd name="connsiteY230" fmla="*/ 726358 h 1160647"/>
                <a:gd name="connsiteX231" fmla="*/ 1322538 w 3079941"/>
                <a:gd name="connsiteY231" fmla="*/ 726358 h 1160647"/>
                <a:gd name="connsiteX232" fmla="*/ 1327858 w 3079941"/>
                <a:gd name="connsiteY232" fmla="*/ 726358 h 1160647"/>
                <a:gd name="connsiteX233" fmla="*/ 1327858 w 3079941"/>
                <a:gd name="connsiteY233" fmla="*/ 661504 h 1160647"/>
                <a:gd name="connsiteX234" fmla="*/ 1328872 w 3079941"/>
                <a:gd name="connsiteY234" fmla="*/ 661504 h 1160647"/>
                <a:gd name="connsiteX235" fmla="*/ 1335965 w 3079941"/>
                <a:gd name="connsiteY235" fmla="*/ 661504 h 1160647"/>
                <a:gd name="connsiteX236" fmla="*/ 1348125 w 3079941"/>
                <a:gd name="connsiteY236" fmla="*/ 618269 h 1160647"/>
                <a:gd name="connsiteX237" fmla="*/ 1349392 w 3079941"/>
                <a:gd name="connsiteY237" fmla="*/ 618269 h 1160647"/>
                <a:gd name="connsiteX238" fmla="*/ 1358259 w 3079941"/>
                <a:gd name="connsiteY238" fmla="*/ 618269 h 1160647"/>
                <a:gd name="connsiteX239" fmla="*/ 1368392 w 3079941"/>
                <a:gd name="connsiteY239" fmla="*/ 661504 h 1160647"/>
                <a:gd name="connsiteX240" fmla="*/ 1369405 w 3079941"/>
                <a:gd name="connsiteY240" fmla="*/ 661504 h 1160647"/>
                <a:gd name="connsiteX241" fmla="*/ 1376499 w 3079941"/>
                <a:gd name="connsiteY241" fmla="*/ 661504 h 1160647"/>
                <a:gd name="connsiteX242" fmla="*/ 1376499 w 3079941"/>
                <a:gd name="connsiteY242" fmla="*/ 700416 h 1160647"/>
                <a:gd name="connsiteX243" fmla="*/ 1378272 w 3079941"/>
                <a:gd name="connsiteY243" fmla="*/ 700416 h 1160647"/>
                <a:gd name="connsiteX244" fmla="*/ 1390686 w 3079941"/>
                <a:gd name="connsiteY244" fmla="*/ 700416 h 1160647"/>
                <a:gd name="connsiteX245" fmla="*/ 1390686 w 3079941"/>
                <a:gd name="connsiteY245" fmla="*/ 702578 h 1160647"/>
                <a:gd name="connsiteX246" fmla="*/ 1390686 w 3079941"/>
                <a:gd name="connsiteY246" fmla="*/ 717710 h 1160647"/>
                <a:gd name="connsiteX247" fmla="*/ 1394739 w 3079941"/>
                <a:gd name="connsiteY247" fmla="*/ 715549 h 1160647"/>
                <a:gd name="connsiteX248" fmla="*/ 1394739 w 3079941"/>
                <a:gd name="connsiteY248" fmla="*/ 700416 h 1160647"/>
                <a:gd name="connsiteX249" fmla="*/ 1396259 w 3079941"/>
                <a:gd name="connsiteY249" fmla="*/ 700416 h 1160647"/>
                <a:gd name="connsiteX250" fmla="*/ 1406899 w 3079941"/>
                <a:gd name="connsiteY250" fmla="*/ 700416 h 1160647"/>
                <a:gd name="connsiteX251" fmla="*/ 1406899 w 3079941"/>
                <a:gd name="connsiteY251" fmla="*/ 702037 h 1160647"/>
                <a:gd name="connsiteX252" fmla="*/ 1406899 w 3079941"/>
                <a:gd name="connsiteY252" fmla="*/ 713387 h 1160647"/>
                <a:gd name="connsiteX253" fmla="*/ 1437300 w 3079941"/>
                <a:gd name="connsiteY253" fmla="*/ 713387 h 1160647"/>
                <a:gd name="connsiteX254" fmla="*/ 1437300 w 3079941"/>
                <a:gd name="connsiteY254" fmla="*/ 676637 h 1160647"/>
                <a:gd name="connsiteX255" fmla="*/ 1438566 w 3079941"/>
                <a:gd name="connsiteY255" fmla="*/ 676637 h 1160647"/>
                <a:gd name="connsiteX256" fmla="*/ 1447433 w 3079941"/>
                <a:gd name="connsiteY256" fmla="*/ 676637 h 1160647"/>
                <a:gd name="connsiteX257" fmla="*/ 1447433 w 3079941"/>
                <a:gd name="connsiteY257" fmla="*/ 698254 h 1160647"/>
                <a:gd name="connsiteX258" fmla="*/ 1449460 w 3079941"/>
                <a:gd name="connsiteY258" fmla="*/ 665828 h 1160647"/>
                <a:gd name="connsiteX259" fmla="*/ 1471753 w 3079941"/>
                <a:gd name="connsiteY259" fmla="*/ 665828 h 1160647"/>
                <a:gd name="connsiteX260" fmla="*/ 1471753 w 3079941"/>
                <a:gd name="connsiteY260" fmla="*/ 664206 h 1160647"/>
                <a:gd name="connsiteX261" fmla="*/ 1471753 w 3079941"/>
                <a:gd name="connsiteY261" fmla="*/ 652857 h 1160647"/>
                <a:gd name="connsiteX262" fmla="*/ 1472513 w 3079941"/>
                <a:gd name="connsiteY262" fmla="*/ 652857 h 1160647"/>
                <a:gd name="connsiteX263" fmla="*/ 1477833 w 3079941"/>
                <a:gd name="connsiteY263" fmla="*/ 652857 h 1160647"/>
                <a:gd name="connsiteX264" fmla="*/ 1477833 w 3079941"/>
                <a:gd name="connsiteY264" fmla="*/ 650966 h 1160647"/>
                <a:gd name="connsiteX265" fmla="*/ 1477833 w 3079941"/>
                <a:gd name="connsiteY265" fmla="*/ 637725 h 1160647"/>
                <a:gd name="connsiteX266" fmla="*/ 1481887 w 3079941"/>
                <a:gd name="connsiteY266" fmla="*/ 644210 h 1160647"/>
                <a:gd name="connsiteX267" fmla="*/ 1484167 w 3079941"/>
                <a:gd name="connsiteY267" fmla="*/ 644210 h 1160647"/>
                <a:gd name="connsiteX268" fmla="*/ 1500127 w 3079941"/>
                <a:gd name="connsiteY268" fmla="*/ 644210 h 1160647"/>
                <a:gd name="connsiteX269" fmla="*/ 1500127 w 3079941"/>
                <a:gd name="connsiteY269" fmla="*/ 643399 h 1160647"/>
                <a:gd name="connsiteX270" fmla="*/ 1500127 w 3079941"/>
                <a:gd name="connsiteY270" fmla="*/ 637725 h 1160647"/>
                <a:gd name="connsiteX271" fmla="*/ 1500887 w 3079941"/>
                <a:gd name="connsiteY271" fmla="*/ 637725 h 1160647"/>
                <a:gd name="connsiteX272" fmla="*/ 1506207 w 3079941"/>
                <a:gd name="connsiteY272" fmla="*/ 637725 h 1160647"/>
                <a:gd name="connsiteX273" fmla="*/ 1506207 w 3079941"/>
                <a:gd name="connsiteY273" fmla="*/ 639076 h 1160647"/>
                <a:gd name="connsiteX274" fmla="*/ 1506207 w 3079941"/>
                <a:gd name="connsiteY274" fmla="*/ 648534 h 1160647"/>
                <a:gd name="connsiteX275" fmla="*/ 1544714 w 3079941"/>
                <a:gd name="connsiteY275" fmla="*/ 648534 h 1160647"/>
                <a:gd name="connsiteX276" fmla="*/ 1544714 w 3079941"/>
                <a:gd name="connsiteY276" fmla="*/ 786887 h 1160647"/>
                <a:gd name="connsiteX277" fmla="*/ 1546234 w 3079941"/>
                <a:gd name="connsiteY277" fmla="*/ 786887 h 1160647"/>
                <a:gd name="connsiteX278" fmla="*/ 1556874 w 3079941"/>
                <a:gd name="connsiteY278" fmla="*/ 786887 h 1160647"/>
                <a:gd name="connsiteX279" fmla="*/ 1556874 w 3079941"/>
                <a:gd name="connsiteY279" fmla="*/ 773917 h 1160647"/>
                <a:gd name="connsiteX280" fmla="*/ 1560928 w 3079941"/>
                <a:gd name="connsiteY280" fmla="*/ 773917 h 1160647"/>
                <a:gd name="connsiteX281" fmla="*/ 1560928 w 3079941"/>
                <a:gd name="connsiteY281" fmla="*/ 786887 h 1160647"/>
                <a:gd name="connsiteX282" fmla="*/ 1591328 w 3079941"/>
                <a:gd name="connsiteY282" fmla="*/ 786887 h 1160647"/>
                <a:gd name="connsiteX283" fmla="*/ 1591328 w 3079941"/>
                <a:gd name="connsiteY283" fmla="*/ 756622 h 1160647"/>
                <a:gd name="connsiteX284" fmla="*/ 1603488 w 3079941"/>
                <a:gd name="connsiteY284" fmla="*/ 756622 h 1160647"/>
                <a:gd name="connsiteX285" fmla="*/ 1615648 w 3079941"/>
                <a:gd name="connsiteY285" fmla="*/ 754461 h 1160647"/>
                <a:gd name="connsiteX286" fmla="*/ 1619702 w 3079941"/>
                <a:gd name="connsiteY286" fmla="*/ 756622 h 1160647"/>
                <a:gd name="connsiteX287" fmla="*/ 1629835 w 3079941"/>
                <a:gd name="connsiteY287" fmla="*/ 756622 h 1160647"/>
                <a:gd name="connsiteX288" fmla="*/ 1629835 w 3079941"/>
                <a:gd name="connsiteY288" fmla="*/ 786887 h 1160647"/>
                <a:gd name="connsiteX289" fmla="*/ 1637942 w 3079941"/>
                <a:gd name="connsiteY289" fmla="*/ 786887 h 1160647"/>
                <a:gd name="connsiteX290" fmla="*/ 1637942 w 3079941"/>
                <a:gd name="connsiteY290" fmla="*/ 804182 h 1160647"/>
                <a:gd name="connsiteX291" fmla="*/ 1647278 w 3079941"/>
                <a:gd name="connsiteY291" fmla="*/ 805087 h 1160647"/>
                <a:gd name="connsiteX292" fmla="*/ 1660236 w 3079941"/>
                <a:gd name="connsiteY292" fmla="*/ 805087 h 1160647"/>
                <a:gd name="connsiteX293" fmla="*/ 1660236 w 3079941"/>
                <a:gd name="connsiteY293" fmla="*/ 789049 h 1160647"/>
                <a:gd name="connsiteX294" fmla="*/ 1728192 w 3079941"/>
                <a:gd name="connsiteY294" fmla="*/ 789049 h 1160647"/>
                <a:gd name="connsiteX295" fmla="*/ 1728192 w 3079941"/>
                <a:gd name="connsiteY295" fmla="*/ 703796 h 1160647"/>
                <a:gd name="connsiteX296" fmla="*/ 1800200 w 3079941"/>
                <a:gd name="connsiteY296" fmla="*/ 703796 h 1160647"/>
                <a:gd name="connsiteX297" fmla="*/ 1800200 w 3079941"/>
                <a:gd name="connsiteY297" fmla="*/ 782564 h 1160647"/>
                <a:gd name="connsiteX298" fmla="*/ 1802104 w 3079941"/>
                <a:gd name="connsiteY298" fmla="*/ 782564 h 1160647"/>
                <a:gd name="connsiteX299" fmla="*/ 1803346 w 3079941"/>
                <a:gd name="connsiteY299" fmla="*/ 805087 h 1160647"/>
                <a:gd name="connsiteX300" fmla="*/ 1813022 w 3079941"/>
                <a:gd name="connsiteY300" fmla="*/ 805087 h 1160647"/>
                <a:gd name="connsiteX301" fmla="*/ 1814264 w 3079941"/>
                <a:gd name="connsiteY301" fmla="*/ 782564 h 1160647"/>
                <a:gd name="connsiteX302" fmla="*/ 1820344 w 3079941"/>
                <a:gd name="connsiteY302" fmla="*/ 782564 h 1160647"/>
                <a:gd name="connsiteX303" fmla="*/ 1821586 w 3079941"/>
                <a:gd name="connsiteY303" fmla="*/ 805087 h 1160647"/>
                <a:gd name="connsiteX304" fmla="*/ 1872208 w 3079941"/>
                <a:gd name="connsiteY304" fmla="*/ 805087 h 1160647"/>
                <a:gd name="connsiteX305" fmla="*/ 1872208 w 3079941"/>
                <a:gd name="connsiteY305" fmla="*/ 642059 h 1160647"/>
                <a:gd name="connsiteX306" fmla="*/ 2069535 w 3079941"/>
                <a:gd name="connsiteY306" fmla="*/ 642059 h 1160647"/>
                <a:gd name="connsiteX307" fmla="*/ 2069535 w 3079941"/>
                <a:gd name="connsiteY307" fmla="*/ 805087 h 1160647"/>
                <a:gd name="connsiteX308" fmla="*/ 2088232 w 3079941"/>
                <a:gd name="connsiteY308" fmla="*/ 805087 h 1160647"/>
                <a:gd name="connsiteX309" fmla="*/ 2088232 w 3079941"/>
                <a:gd name="connsiteY309" fmla="*/ 722394 h 1160647"/>
                <a:gd name="connsiteX310" fmla="*/ 2183352 w 3079941"/>
                <a:gd name="connsiteY310" fmla="*/ 722394 h 1160647"/>
                <a:gd name="connsiteX311" fmla="*/ 2195282 w 3079941"/>
                <a:gd name="connsiteY311" fmla="*/ 404253 h 1160647"/>
                <a:gd name="connsiteX312" fmla="*/ 2183122 w 3079941"/>
                <a:gd name="connsiteY312" fmla="*/ 382635 h 1160647"/>
                <a:gd name="connsiteX313" fmla="*/ 2177042 w 3079941"/>
                <a:gd name="connsiteY313" fmla="*/ 378311 h 1160647"/>
                <a:gd name="connsiteX314" fmla="*/ 2185149 w 3079941"/>
                <a:gd name="connsiteY314" fmla="*/ 354532 h 1160647"/>
                <a:gd name="connsiteX315" fmla="*/ 2185149 w 3079941"/>
                <a:gd name="connsiteY315" fmla="*/ 337238 h 1160647"/>
                <a:gd name="connsiteX316" fmla="*/ 2199336 w 3079941"/>
                <a:gd name="connsiteY316" fmla="*/ 337238 h 1160647"/>
                <a:gd name="connsiteX317" fmla="*/ 2199336 w 3079941"/>
                <a:gd name="connsiteY317" fmla="*/ 315620 h 1160647"/>
                <a:gd name="connsiteX318" fmla="*/ 2201362 w 3079941"/>
                <a:gd name="connsiteY318" fmla="*/ 311296 h 1160647"/>
                <a:gd name="connsiteX319" fmla="*/ 2201362 w 3079941"/>
                <a:gd name="connsiteY319" fmla="*/ 233472 h 1160647"/>
                <a:gd name="connsiteX320" fmla="*/ 2199336 w 3079941"/>
                <a:gd name="connsiteY320" fmla="*/ 226987 h 1160647"/>
                <a:gd name="connsiteX321" fmla="*/ 2205416 w 3079941"/>
                <a:gd name="connsiteY321" fmla="*/ 220501 h 1160647"/>
                <a:gd name="connsiteX322" fmla="*/ 2205416 w 3079941"/>
                <a:gd name="connsiteY322" fmla="*/ 162133 h 1160647"/>
                <a:gd name="connsiteX323" fmla="*/ 2207442 w 3079941"/>
                <a:gd name="connsiteY323" fmla="*/ 157810 h 1160647"/>
                <a:gd name="connsiteX324" fmla="*/ 2207442 w 3079941"/>
                <a:gd name="connsiteY324" fmla="*/ 101604 h 1160647"/>
                <a:gd name="connsiteX325" fmla="*/ 2209469 w 3079941"/>
                <a:gd name="connsiteY325" fmla="*/ 82148 h 1160647"/>
                <a:gd name="connsiteX326" fmla="*/ 2213523 w 3079941"/>
                <a:gd name="connsiteY326" fmla="*/ 99442 h 1160647"/>
                <a:gd name="connsiteX327" fmla="*/ 2215549 w 3079941"/>
                <a:gd name="connsiteY327" fmla="*/ 157810 h 1160647"/>
                <a:gd name="connsiteX328" fmla="*/ 2217576 w 3079941"/>
                <a:gd name="connsiteY328" fmla="*/ 220501 h 1160647"/>
                <a:gd name="connsiteX329" fmla="*/ 2223656 w 3079941"/>
                <a:gd name="connsiteY329" fmla="*/ 226987 h 1160647"/>
                <a:gd name="connsiteX330" fmla="*/ 2221629 w 3079941"/>
                <a:gd name="connsiteY330" fmla="*/ 233472 h 1160647"/>
                <a:gd name="connsiteX331" fmla="*/ 2221629 w 3079941"/>
                <a:gd name="connsiteY331" fmla="*/ 311296 h 1160647"/>
                <a:gd name="connsiteX332" fmla="*/ 2223656 w 3079941"/>
                <a:gd name="connsiteY332" fmla="*/ 315620 h 1160647"/>
                <a:gd name="connsiteX333" fmla="*/ 2223656 w 3079941"/>
                <a:gd name="connsiteY333" fmla="*/ 337238 h 1160647"/>
                <a:gd name="connsiteX334" fmla="*/ 2237843 w 3079941"/>
                <a:gd name="connsiteY334" fmla="*/ 337238 h 1160647"/>
                <a:gd name="connsiteX335" fmla="*/ 2237843 w 3079941"/>
                <a:gd name="connsiteY335" fmla="*/ 354532 h 1160647"/>
                <a:gd name="connsiteX336" fmla="*/ 2245950 w 3079941"/>
                <a:gd name="connsiteY336" fmla="*/ 378311 h 1160647"/>
                <a:gd name="connsiteX337" fmla="*/ 2239870 w 3079941"/>
                <a:gd name="connsiteY337" fmla="*/ 382635 h 1160647"/>
                <a:gd name="connsiteX338" fmla="*/ 2227709 w 3079941"/>
                <a:gd name="connsiteY338" fmla="*/ 404253 h 1160647"/>
                <a:gd name="connsiteX339" fmla="*/ 2235816 w 3079941"/>
                <a:gd name="connsiteY339" fmla="*/ 657181 h 1160647"/>
                <a:gd name="connsiteX340" fmla="*/ 2300670 w 3079941"/>
                <a:gd name="connsiteY340" fmla="*/ 657181 h 1160647"/>
                <a:gd name="connsiteX341" fmla="*/ 2300670 w 3079941"/>
                <a:gd name="connsiteY341" fmla="*/ 732843 h 1160647"/>
                <a:gd name="connsiteX342" fmla="*/ 2308777 w 3079941"/>
                <a:gd name="connsiteY342" fmla="*/ 732843 h 1160647"/>
                <a:gd name="connsiteX343" fmla="*/ 2310804 w 3079941"/>
                <a:gd name="connsiteY343" fmla="*/ 726358 h 1160647"/>
                <a:gd name="connsiteX344" fmla="*/ 2316884 w 3079941"/>
                <a:gd name="connsiteY344" fmla="*/ 726358 h 1160647"/>
                <a:gd name="connsiteX345" fmla="*/ 2318911 w 3079941"/>
                <a:gd name="connsiteY345" fmla="*/ 735005 h 1160647"/>
                <a:gd name="connsiteX346" fmla="*/ 2331071 w 3079941"/>
                <a:gd name="connsiteY346" fmla="*/ 735005 h 1160647"/>
                <a:gd name="connsiteX347" fmla="*/ 2331071 w 3079941"/>
                <a:gd name="connsiteY347" fmla="*/ 728519 h 1160647"/>
                <a:gd name="connsiteX348" fmla="*/ 2353364 w 3079941"/>
                <a:gd name="connsiteY348" fmla="*/ 728519 h 1160647"/>
                <a:gd name="connsiteX349" fmla="*/ 2353364 w 3079941"/>
                <a:gd name="connsiteY349" fmla="*/ 735005 h 1160647"/>
                <a:gd name="connsiteX350" fmla="*/ 2373631 w 3079941"/>
                <a:gd name="connsiteY350" fmla="*/ 735005 h 1160647"/>
                <a:gd name="connsiteX351" fmla="*/ 2373631 w 3079941"/>
                <a:gd name="connsiteY351" fmla="*/ 780402 h 1160647"/>
                <a:gd name="connsiteX352" fmla="*/ 2387818 w 3079941"/>
                <a:gd name="connsiteY352" fmla="*/ 780402 h 1160647"/>
                <a:gd name="connsiteX353" fmla="*/ 2387818 w 3079941"/>
                <a:gd name="connsiteY353" fmla="*/ 767431 h 1160647"/>
                <a:gd name="connsiteX354" fmla="*/ 2404032 w 3079941"/>
                <a:gd name="connsiteY354" fmla="*/ 767431 h 1160647"/>
                <a:gd name="connsiteX355" fmla="*/ 2404032 w 3079941"/>
                <a:gd name="connsiteY355" fmla="*/ 588004 h 1160647"/>
                <a:gd name="connsiteX356" fmla="*/ 2410112 w 3079941"/>
                <a:gd name="connsiteY356" fmla="*/ 581518 h 1160647"/>
                <a:gd name="connsiteX357" fmla="*/ 2483073 w 3079941"/>
                <a:gd name="connsiteY357" fmla="*/ 581518 h 1160647"/>
                <a:gd name="connsiteX358" fmla="*/ 2483073 w 3079941"/>
                <a:gd name="connsiteY358" fmla="*/ 590166 h 1160647"/>
                <a:gd name="connsiteX359" fmla="*/ 2493206 w 3079941"/>
                <a:gd name="connsiteY359" fmla="*/ 590166 h 1160647"/>
                <a:gd name="connsiteX360" fmla="*/ 2493206 w 3079941"/>
                <a:gd name="connsiteY360" fmla="*/ 704740 h 1160647"/>
                <a:gd name="connsiteX361" fmla="*/ 2515500 w 3079941"/>
                <a:gd name="connsiteY361" fmla="*/ 704740 h 1160647"/>
                <a:gd name="connsiteX362" fmla="*/ 2515500 w 3079941"/>
                <a:gd name="connsiteY362" fmla="*/ 637725 h 1160647"/>
                <a:gd name="connsiteX363" fmla="*/ 2541847 w 3079941"/>
                <a:gd name="connsiteY363" fmla="*/ 637725 h 1160647"/>
                <a:gd name="connsiteX364" fmla="*/ 2545900 w 3079941"/>
                <a:gd name="connsiteY364" fmla="*/ 633401 h 1160647"/>
                <a:gd name="connsiteX365" fmla="*/ 2554007 w 3079941"/>
                <a:gd name="connsiteY365" fmla="*/ 633401 h 1160647"/>
                <a:gd name="connsiteX366" fmla="*/ 2558060 w 3079941"/>
                <a:gd name="connsiteY366" fmla="*/ 637725 h 1160647"/>
                <a:gd name="connsiteX367" fmla="*/ 2580354 w 3079941"/>
                <a:gd name="connsiteY367" fmla="*/ 637725 h 1160647"/>
                <a:gd name="connsiteX368" fmla="*/ 2580354 w 3079941"/>
                <a:gd name="connsiteY368" fmla="*/ 520989 h 1160647"/>
                <a:gd name="connsiteX369" fmla="*/ 2637101 w 3079941"/>
                <a:gd name="connsiteY369" fmla="*/ 510180 h 1160647"/>
                <a:gd name="connsiteX370" fmla="*/ 2637101 w 3079941"/>
                <a:gd name="connsiteY370" fmla="*/ 511261 h 1160647"/>
                <a:gd name="connsiteX371" fmla="*/ 2637101 w 3079941"/>
                <a:gd name="connsiteY371" fmla="*/ 518827 h 1160647"/>
                <a:gd name="connsiteX372" fmla="*/ 2663448 w 3079941"/>
                <a:gd name="connsiteY372" fmla="*/ 518827 h 1160647"/>
                <a:gd name="connsiteX373" fmla="*/ 2663448 w 3079941"/>
                <a:gd name="connsiteY373" fmla="*/ 773917 h 1160647"/>
                <a:gd name="connsiteX374" fmla="*/ 2685742 w 3079941"/>
                <a:gd name="connsiteY374" fmla="*/ 773917 h 1160647"/>
                <a:gd name="connsiteX375" fmla="*/ 2685742 w 3079941"/>
                <a:gd name="connsiteY375" fmla="*/ 769593 h 1160647"/>
                <a:gd name="connsiteX376" fmla="*/ 2697902 w 3079941"/>
                <a:gd name="connsiteY376" fmla="*/ 769593 h 1160647"/>
                <a:gd name="connsiteX377" fmla="*/ 2697902 w 3079941"/>
                <a:gd name="connsiteY377" fmla="*/ 773917 h 1160647"/>
                <a:gd name="connsiteX378" fmla="*/ 2722222 w 3079941"/>
                <a:gd name="connsiteY378" fmla="*/ 773917 h 1160647"/>
                <a:gd name="connsiteX379" fmla="*/ 2722222 w 3079941"/>
                <a:gd name="connsiteY379" fmla="*/ 760946 h 1160647"/>
                <a:gd name="connsiteX380" fmla="*/ 2750596 w 3079941"/>
                <a:gd name="connsiteY380" fmla="*/ 760946 h 1160647"/>
                <a:gd name="connsiteX381" fmla="*/ 2762756 w 3079941"/>
                <a:gd name="connsiteY381" fmla="*/ 756622 h 1160647"/>
                <a:gd name="connsiteX382" fmla="*/ 2783023 w 3079941"/>
                <a:gd name="connsiteY382" fmla="*/ 760946 h 1160647"/>
                <a:gd name="connsiteX383" fmla="*/ 2783023 w 3079941"/>
                <a:gd name="connsiteY383" fmla="*/ 743652 h 1160647"/>
                <a:gd name="connsiteX384" fmla="*/ 2791130 w 3079941"/>
                <a:gd name="connsiteY384" fmla="*/ 743652 h 1160647"/>
                <a:gd name="connsiteX385" fmla="*/ 2791130 w 3079941"/>
                <a:gd name="connsiteY385" fmla="*/ 730681 h 1160647"/>
                <a:gd name="connsiteX386" fmla="*/ 2847877 w 3079941"/>
                <a:gd name="connsiteY386" fmla="*/ 730681 h 1160647"/>
                <a:gd name="connsiteX387" fmla="*/ 2847877 w 3079941"/>
                <a:gd name="connsiteY387" fmla="*/ 700416 h 1160647"/>
                <a:gd name="connsiteX388" fmla="*/ 2866117 w 3079941"/>
                <a:gd name="connsiteY388" fmla="*/ 700416 h 1160647"/>
                <a:gd name="connsiteX389" fmla="*/ 2866117 w 3079941"/>
                <a:gd name="connsiteY389" fmla="*/ 693931 h 1160647"/>
                <a:gd name="connsiteX390" fmla="*/ 2878277 w 3079941"/>
                <a:gd name="connsiteY390" fmla="*/ 693931 h 1160647"/>
                <a:gd name="connsiteX391" fmla="*/ 2878277 w 3079941"/>
                <a:gd name="connsiteY391" fmla="*/ 700416 h 1160647"/>
                <a:gd name="connsiteX392" fmla="*/ 2894491 w 3079941"/>
                <a:gd name="connsiteY392" fmla="*/ 700416 h 1160647"/>
                <a:gd name="connsiteX393" fmla="*/ 2894491 w 3079941"/>
                <a:gd name="connsiteY393" fmla="*/ 750137 h 1160647"/>
                <a:gd name="connsiteX394" fmla="*/ 2926918 w 3079941"/>
                <a:gd name="connsiteY394" fmla="*/ 750137 h 1160647"/>
                <a:gd name="connsiteX395" fmla="*/ 2926918 w 3079941"/>
                <a:gd name="connsiteY395" fmla="*/ 724196 h 1160647"/>
                <a:gd name="connsiteX396" fmla="*/ 2965425 w 3079941"/>
                <a:gd name="connsiteY396" fmla="*/ 724196 h 1160647"/>
                <a:gd name="connsiteX397" fmla="*/ 2965425 w 3079941"/>
                <a:gd name="connsiteY397" fmla="*/ 693931 h 1160647"/>
                <a:gd name="connsiteX398" fmla="*/ 3014066 w 3079941"/>
                <a:gd name="connsiteY398" fmla="*/ 693931 h 1160647"/>
                <a:gd name="connsiteX399" fmla="*/ 3014066 w 3079941"/>
                <a:gd name="connsiteY399" fmla="*/ 805087 h 1160647"/>
                <a:gd name="connsiteX400" fmla="*/ 3014066 w 3079941"/>
                <a:gd name="connsiteY400" fmla="*/ 818866 h 1160647"/>
                <a:gd name="connsiteX401" fmla="*/ 3079941 w 3079941"/>
                <a:gd name="connsiteY401" fmla="*/ 818866 h 1160647"/>
                <a:gd name="connsiteX402" fmla="*/ 3079941 w 3079941"/>
                <a:gd name="connsiteY402" fmla="*/ 924638 h 1160647"/>
                <a:gd name="connsiteX403" fmla="*/ 3079941 w 3079941"/>
                <a:gd name="connsiteY403" fmla="*/ 1030409 h 1160647"/>
                <a:gd name="connsiteX404" fmla="*/ 3079941 w 3079941"/>
                <a:gd name="connsiteY404" fmla="*/ 1160647 h 1160647"/>
                <a:gd name="connsiteX405" fmla="*/ 2842946 w 3079941"/>
                <a:gd name="connsiteY405" fmla="*/ 1160647 h 1160647"/>
                <a:gd name="connsiteX406" fmla="*/ 200958 w 3079941"/>
                <a:gd name="connsiteY406" fmla="*/ 1160647 h 1160647"/>
                <a:gd name="connsiteX407" fmla="*/ 200958 w 3079941"/>
                <a:gd name="connsiteY407" fmla="*/ 1126882 h 1160647"/>
                <a:gd name="connsiteX408" fmla="*/ 0 w 3079941"/>
                <a:gd name="connsiteY408" fmla="*/ 1126882 h 1160647"/>
                <a:gd name="connsiteX409" fmla="*/ 0 w 3079941"/>
                <a:gd name="connsiteY409" fmla="*/ 915339 h 1160647"/>
                <a:gd name="connsiteX410" fmla="*/ 103377 w 3079941"/>
                <a:gd name="connsiteY410" fmla="*/ 915339 h 1160647"/>
                <a:gd name="connsiteX411" fmla="*/ 103377 w 3079941"/>
                <a:gd name="connsiteY411" fmla="*/ 886329 h 1160647"/>
                <a:gd name="connsiteX412" fmla="*/ 55096 w 3079941"/>
                <a:gd name="connsiteY412" fmla="*/ 886329 h 1160647"/>
                <a:gd name="connsiteX413" fmla="*/ 55096 w 3079941"/>
                <a:gd name="connsiteY413" fmla="*/ 724196 h 1160647"/>
                <a:gd name="connsiteX414" fmla="*/ 75363 w 3079941"/>
                <a:gd name="connsiteY414" fmla="*/ 724196 h 1160647"/>
                <a:gd name="connsiteX415" fmla="*/ 75870 w 3079941"/>
                <a:gd name="connsiteY415" fmla="*/ 723115 h 1160647"/>
                <a:gd name="connsiteX416" fmla="*/ 79416 w 3079941"/>
                <a:gd name="connsiteY416" fmla="*/ 715549 h 1160647"/>
                <a:gd name="connsiteX417" fmla="*/ 81190 w 3079941"/>
                <a:gd name="connsiteY417" fmla="*/ 715819 h 1160647"/>
                <a:gd name="connsiteX418" fmla="*/ 93603 w 3079941"/>
                <a:gd name="connsiteY418" fmla="*/ 717710 h 1160647"/>
                <a:gd name="connsiteX419" fmla="*/ 94110 w 3079941"/>
                <a:gd name="connsiteY419" fmla="*/ 719062 h 1160647"/>
                <a:gd name="connsiteX420" fmla="*/ 97656 w 3079941"/>
                <a:gd name="connsiteY420" fmla="*/ 728519 h 1160647"/>
                <a:gd name="connsiteX421" fmla="*/ 124003 w 3079941"/>
                <a:gd name="connsiteY421" fmla="*/ 730681 h 1160647"/>
                <a:gd name="connsiteX422" fmla="*/ 124003 w 3079941"/>
                <a:gd name="connsiteY422" fmla="*/ 607460 h 1160647"/>
                <a:gd name="connsiteX423" fmla="*/ 126030 w 3079941"/>
                <a:gd name="connsiteY423" fmla="*/ 607460 h 1160647"/>
                <a:gd name="connsiteX424" fmla="*/ 140217 w 3079941"/>
                <a:gd name="connsiteY424" fmla="*/ 607460 h 1160647"/>
                <a:gd name="connsiteX425" fmla="*/ 140217 w 3079941"/>
                <a:gd name="connsiteY425" fmla="*/ 471268 h 1160647"/>
                <a:gd name="connsiteX426" fmla="*/ 141990 w 3079941"/>
                <a:gd name="connsiteY426" fmla="*/ 471268 h 1160647"/>
                <a:gd name="connsiteX427" fmla="*/ 154404 w 3079941"/>
                <a:gd name="connsiteY427" fmla="*/ 471268 h 1160647"/>
                <a:gd name="connsiteX428" fmla="*/ 154404 w 3079941"/>
                <a:gd name="connsiteY428" fmla="*/ 356694 h 1160647"/>
                <a:gd name="connsiteX429" fmla="*/ 158457 w 3079941"/>
                <a:gd name="connsiteY429" fmla="*/ 328590 h 1160647"/>
                <a:gd name="connsiteX430" fmla="*/ 160484 w 3079941"/>
                <a:gd name="connsiteY430" fmla="*/ 328590 h 1160647"/>
                <a:gd name="connsiteX431" fmla="*/ 174671 w 3079941"/>
                <a:gd name="connsiteY431" fmla="*/ 328590 h 1160647"/>
                <a:gd name="connsiteX432" fmla="*/ 211151 w 3079941"/>
                <a:gd name="connsiteY432" fmla="*/ 246443 h 1160647"/>
                <a:gd name="connsiteX433" fmla="*/ 215205 w 3079941"/>
                <a:gd name="connsiteY433" fmla="*/ 0 h 1160647"/>
                <a:gd name="connsiteX0" fmla="*/ 215205 w 3079941"/>
                <a:gd name="connsiteY0" fmla="*/ 0 h 1160647"/>
                <a:gd name="connsiteX1" fmla="*/ 217231 w 3079941"/>
                <a:gd name="connsiteY1" fmla="*/ 246443 h 1160647"/>
                <a:gd name="connsiteX2" fmla="*/ 255738 w 3079941"/>
                <a:gd name="connsiteY2" fmla="*/ 326429 h 1160647"/>
                <a:gd name="connsiteX3" fmla="*/ 257765 w 3079941"/>
                <a:gd name="connsiteY3" fmla="*/ 326429 h 1160647"/>
                <a:gd name="connsiteX4" fmla="*/ 271952 w 3079941"/>
                <a:gd name="connsiteY4" fmla="*/ 326429 h 1160647"/>
                <a:gd name="connsiteX5" fmla="*/ 271952 w 3079941"/>
                <a:gd name="connsiteY5" fmla="*/ 350208 h 1160647"/>
                <a:gd name="connsiteX6" fmla="*/ 272459 w 3079941"/>
                <a:gd name="connsiteY6" fmla="*/ 351019 h 1160647"/>
                <a:gd name="connsiteX7" fmla="*/ 276005 w 3079941"/>
                <a:gd name="connsiteY7" fmla="*/ 356694 h 1160647"/>
                <a:gd name="connsiteX8" fmla="*/ 276005 w 3079941"/>
                <a:gd name="connsiteY8" fmla="*/ 471268 h 1160647"/>
                <a:gd name="connsiteX9" fmla="*/ 278285 w 3079941"/>
                <a:gd name="connsiteY9" fmla="*/ 471268 h 1160647"/>
                <a:gd name="connsiteX10" fmla="*/ 294246 w 3079941"/>
                <a:gd name="connsiteY10" fmla="*/ 471268 h 1160647"/>
                <a:gd name="connsiteX11" fmla="*/ 294246 w 3079941"/>
                <a:gd name="connsiteY11" fmla="*/ 611783 h 1160647"/>
                <a:gd name="connsiteX12" fmla="*/ 295766 w 3079941"/>
                <a:gd name="connsiteY12" fmla="*/ 611513 h 1160647"/>
                <a:gd name="connsiteX13" fmla="*/ 306406 w 3079941"/>
                <a:gd name="connsiteY13" fmla="*/ 609622 h 1160647"/>
                <a:gd name="connsiteX14" fmla="*/ 304379 w 3079941"/>
                <a:gd name="connsiteY14" fmla="*/ 698254 h 1160647"/>
                <a:gd name="connsiteX15" fmla="*/ 305899 w 3079941"/>
                <a:gd name="connsiteY15" fmla="*/ 698525 h 1160647"/>
                <a:gd name="connsiteX16" fmla="*/ 316539 w 3079941"/>
                <a:gd name="connsiteY16" fmla="*/ 700416 h 1160647"/>
                <a:gd name="connsiteX17" fmla="*/ 316792 w 3079941"/>
                <a:gd name="connsiteY17" fmla="*/ 701227 h 1160647"/>
                <a:gd name="connsiteX18" fmla="*/ 318566 w 3079941"/>
                <a:gd name="connsiteY18" fmla="*/ 706902 h 1160647"/>
                <a:gd name="connsiteX19" fmla="*/ 319326 w 3079941"/>
                <a:gd name="connsiteY19" fmla="*/ 704470 h 1160647"/>
                <a:gd name="connsiteX20" fmla="*/ 324646 w 3079941"/>
                <a:gd name="connsiteY20" fmla="*/ 687446 h 1160647"/>
                <a:gd name="connsiteX21" fmla="*/ 326419 w 3079941"/>
                <a:gd name="connsiteY21" fmla="*/ 687446 h 1160647"/>
                <a:gd name="connsiteX22" fmla="*/ 338833 w 3079941"/>
                <a:gd name="connsiteY22" fmla="*/ 687446 h 1160647"/>
                <a:gd name="connsiteX23" fmla="*/ 338833 w 3079941"/>
                <a:gd name="connsiteY23" fmla="*/ 719872 h 1160647"/>
                <a:gd name="connsiteX24" fmla="*/ 339846 w 3079941"/>
                <a:gd name="connsiteY24" fmla="*/ 720413 h 1160647"/>
                <a:gd name="connsiteX25" fmla="*/ 346940 w 3079941"/>
                <a:gd name="connsiteY25" fmla="*/ 724196 h 1160647"/>
                <a:gd name="connsiteX26" fmla="*/ 346940 w 3079941"/>
                <a:gd name="connsiteY26" fmla="*/ 725547 h 1160647"/>
                <a:gd name="connsiteX27" fmla="*/ 346940 w 3079941"/>
                <a:gd name="connsiteY27" fmla="*/ 735005 h 1160647"/>
                <a:gd name="connsiteX28" fmla="*/ 391527 w 3079941"/>
                <a:gd name="connsiteY28" fmla="*/ 735005 h 1160647"/>
                <a:gd name="connsiteX29" fmla="*/ 391527 w 3079941"/>
                <a:gd name="connsiteY29" fmla="*/ 736086 h 1160647"/>
                <a:gd name="connsiteX30" fmla="*/ 391527 w 3079941"/>
                <a:gd name="connsiteY30" fmla="*/ 743652 h 1160647"/>
                <a:gd name="connsiteX31" fmla="*/ 393553 w 3079941"/>
                <a:gd name="connsiteY31" fmla="*/ 743652 h 1160647"/>
                <a:gd name="connsiteX32" fmla="*/ 407740 w 3079941"/>
                <a:gd name="connsiteY32" fmla="*/ 743652 h 1160647"/>
                <a:gd name="connsiteX33" fmla="*/ 407740 w 3079941"/>
                <a:gd name="connsiteY33" fmla="*/ 713387 h 1160647"/>
                <a:gd name="connsiteX34" fmla="*/ 452327 w 3079941"/>
                <a:gd name="connsiteY34" fmla="*/ 713387 h 1160647"/>
                <a:gd name="connsiteX35" fmla="*/ 452327 w 3079941"/>
                <a:gd name="connsiteY35" fmla="*/ 712036 h 1160647"/>
                <a:gd name="connsiteX36" fmla="*/ 452327 w 3079941"/>
                <a:gd name="connsiteY36" fmla="*/ 702578 h 1160647"/>
                <a:gd name="connsiteX37" fmla="*/ 453341 w 3079941"/>
                <a:gd name="connsiteY37" fmla="*/ 702578 h 1160647"/>
                <a:gd name="connsiteX38" fmla="*/ 460434 w 3079941"/>
                <a:gd name="connsiteY38" fmla="*/ 702578 h 1160647"/>
                <a:gd name="connsiteX39" fmla="*/ 460434 w 3079941"/>
                <a:gd name="connsiteY39" fmla="*/ 700687 h 1160647"/>
                <a:gd name="connsiteX40" fmla="*/ 460434 w 3079941"/>
                <a:gd name="connsiteY40" fmla="*/ 687446 h 1160647"/>
                <a:gd name="connsiteX41" fmla="*/ 461194 w 3079941"/>
                <a:gd name="connsiteY41" fmla="*/ 687446 h 1160647"/>
                <a:gd name="connsiteX42" fmla="*/ 466514 w 3079941"/>
                <a:gd name="connsiteY42" fmla="*/ 687446 h 1160647"/>
                <a:gd name="connsiteX43" fmla="*/ 466514 w 3079941"/>
                <a:gd name="connsiteY43" fmla="*/ 686365 h 1160647"/>
                <a:gd name="connsiteX44" fmla="*/ 466514 w 3079941"/>
                <a:gd name="connsiteY44" fmla="*/ 678798 h 1160647"/>
                <a:gd name="connsiteX45" fmla="*/ 468541 w 3079941"/>
                <a:gd name="connsiteY45" fmla="*/ 678798 h 1160647"/>
                <a:gd name="connsiteX46" fmla="*/ 482728 w 3079941"/>
                <a:gd name="connsiteY46" fmla="*/ 678798 h 1160647"/>
                <a:gd name="connsiteX47" fmla="*/ 482728 w 3079941"/>
                <a:gd name="connsiteY47" fmla="*/ 679879 h 1160647"/>
                <a:gd name="connsiteX48" fmla="*/ 482728 w 3079941"/>
                <a:gd name="connsiteY48" fmla="*/ 687446 h 1160647"/>
                <a:gd name="connsiteX49" fmla="*/ 505021 w 3079941"/>
                <a:gd name="connsiteY49" fmla="*/ 687446 h 1160647"/>
                <a:gd name="connsiteX50" fmla="*/ 505021 w 3079941"/>
                <a:gd name="connsiteY50" fmla="*/ 685554 h 1160647"/>
                <a:gd name="connsiteX51" fmla="*/ 505021 w 3079941"/>
                <a:gd name="connsiteY51" fmla="*/ 672313 h 1160647"/>
                <a:gd name="connsiteX52" fmla="*/ 506795 w 3079941"/>
                <a:gd name="connsiteY52" fmla="*/ 672313 h 1160647"/>
                <a:gd name="connsiteX53" fmla="*/ 519208 w 3079941"/>
                <a:gd name="connsiteY53" fmla="*/ 672313 h 1160647"/>
                <a:gd name="connsiteX54" fmla="*/ 519208 w 3079941"/>
                <a:gd name="connsiteY54" fmla="*/ 696093 h 1160647"/>
                <a:gd name="connsiteX55" fmla="*/ 520222 w 3079941"/>
                <a:gd name="connsiteY55" fmla="*/ 696093 h 1160647"/>
                <a:gd name="connsiteX56" fmla="*/ 527315 w 3079941"/>
                <a:gd name="connsiteY56" fmla="*/ 696093 h 1160647"/>
                <a:gd name="connsiteX57" fmla="*/ 527315 w 3079941"/>
                <a:gd name="connsiteY57" fmla="*/ 695012 h 1160647"/>
                <a:gd name="connsiteX58" fmla="*/ 527315 w 3079941"/>
                <a:gd name="connsiteY58" fmla="*/ 687446 h 1160647"/>
                <a:gd name="connsiteX59" fmla="*/ 529088 w 3079941"/>
                <a:gd name="connsiteY59" fmla="*/ 687446 h 1160647"/>
                <a:gd name="connsiteX60" fmla="*/ 541502 w 3079941"/>
                <a:gd name="connsiteY60" fmla="*/ 687446 h 1160647"/>
                <a:gd name="connsiteX61" fmla="*/ 541502 w 3079941"/>
                <a:gd name="connsiteY61" fmla="*/ 713387 h 1160647"/>
                <a:gd name="connsiteX62" fmla="*/ 543529 w 3079941"/>
                <a:gd name="connsiteY62" fmla="*/ 713387 h 1160647"/>
                <a:gd name="connsiteX63" fmla="*/ 557715 w 3079941"/>
                <a:gd name="connsiteY63" fmla="*/ 713387 h 1160647"/>
                <a:gd name="connsiteX64" fmla="*/ 557715 w 3079941"/>
                <a:gd name="connsiteY64" fmla="*/ 715008 h 1160647"/>
                <a:gd name="connsiteX65" fmla="*/ 557715 w 3079941"/>
                <a:gd name="connsiteY65" fmla="*/ 726358 h 1160647"/>
                <a:gd name="connsiteX66" fmla="*/ 558475 w 3079941"/>
                <a:gd name="connsiteY66" fmla="*/ 726358 h 1160647"/>
                <a:gd name="connsiteX67" fmla="*/ 563796 w 3079941"/>
                <a:gd name="connsiteY67" fmla="*/ 726358 h 1160647"/>
                <a:gd name="connsiteX68" fmla="*/ 563796 w 3079941"/>
                <a:gd name="connsiteY68" fmla="*/ 725547 h 1160647"/>
                <a:gd name="connsiteX69" fmla="*/ 563796 w 3079941"/>
                <a:gd name="connsiteY69" fmla="*/ 719872 h 1160647"/>
                <a:gd name="connsiteX70" fmla="*/ 594196 w 3079941"/>
                <a:gd name="connsiteY70" fmla="*/ 719872 h 1160647"/>
                <a:gd name="connsiteX71" fmla="*/ 594196 w 3079941"/>
                <a:gd name="connsiteY71" fmla="*/ 743652 h 1160647"/>
                <a:gd name="connsiteX72" fmla="*/ 595209 w 3079941"/>
                <a:gd name="connsiteY72" fmla="*/ 743652 h 1160647"/>
                <a:gd name="connsiteX73" fmla="*/ 602303 w 3079941"/>
                <a:gd name="connsiteY73" fmla="*/ 743652 h 1160647"/>
                <a:gd name="connsiteX74" fmla="*/ 602303 w 3079941"/>
                <a:gd name="connsiteY74" fmla="*/ 744733 h 1160647"/>
                <a:gd name="connsiteX75" fmla="*/ 602303 w 3079941"/>
                <a:gd name="connsiteY75" fmla="*/ 752299 h 1160647"/>
                <a:gd name="connsiteX76" fmla="*/ 603063 w 3079941"/>
                <a:gd name="connsiteY76" fmla="*/ 752299 h 1160647"/>
                <a:gd name="connsiteX77" fmla="*/ 608383 w 3079941"/>
                <a:gd name="connsiteY77" fmla="*/ 752299 h 1160647"/>
                <a:gd name="connsiteX78" fmla="*/ 608383 w 3079941"/>
                <a:gd name="connsiteY78" fmla="*/ 750137 h 1160647"/>
                <a:gd name="connsiteX79" fmla="*/ 608383 w 3079941"/>
                <a:gd name="connsiteY79" fmla="*/ 735005 h 1160647"/>
                <a:gd name="connsiteX80" fmla="*/ 609396 w 3079941"/>
                <a:gd name="connsiteY80" fmla="*/ 735005 h 1160647"/>
                <a:gd name="connsiteX81" fmla="*/ 616490 w 3079941"/>
                <a:gd name="connsiteY81" fmla="*/ 735005 h 1160647"/>
                <a:gd name="connsiteX82" fmla="*/ 616490 w 3079941"/>
                <a:gd name="connsiteY82" fmla="*/ 736086 h 1160647"/>
                <a:gd name="connsiteX83" fmla="*/ 616490 w 3079941"/>
                <a:gd name="connsiteY83" fmla="*/ 743652 h 1160647"/>
                <a:gd name="connsiteX84" fmla="*/ 621810 w 3079941"/>
                <a:gd name="connsiteY84" fmla="*/ 741659 h 1160647"/>
                <a:gd name="connsiteX85" fmla="*/ 622570 w 3079941"/>
                <a:gd name="connsiteY85" fmla="*/ 740679 h 1160647"/>
                <a:gd name="connsiteX86" fmla="*/ 622570 w 3079941"/>
                <a:gd name="connsiteY86" fmla="*/ 735005 h 1160647"/>
                <a:gd name="connsiteX87" fmla="*/ 661077 w 3079941"/>
                <a:gd name="connsiteY87" fmla="*/ 735005 h 1160647"/>
                <a:gd name="connsiteX88" fmla="*/ 661077 w 3079941"/>
                <a:gd name="connsiteY88" fmla="*/ 758784 h 1160647"/>
                <a:gd name="connsiteX89" fmla="*/ 663103 w 3079941"/>
                <a:gd name="connsiteY89" fmla="*/ 758784 h 1160647"/>
                <a:gd name="connsiteX90" fmla="*/ 677290 w 3079941"/>
                <a:gd name="connsiteY90" fmla="*/ 758784 h 1160647"/>
                <a:gd name="connsiteX91" fmla="*/ 677290 w 3079941"/>
                <a:gd name="connsiteY91" fmla="*/ 759865 h 1160647"/>
                <a:gd name="connsiteX92" fmla="*/ 677290 w 3079941"/>
                <a:gd name="connsiteY92" fmla="*/ 767431 h 1160647"/>
                <a:gd name="connsiteX93" fmla="*/ 679064 w 3079941"/>
                <a:gd name="connsiteY93" fmla="*/ 767431 h 1160647"/>
                <a:gd name="connsiteX94" fmla="*/ 691477 w 3079941"/>
                <a:gd name="connsiteY94" fmla="*/ 767431 h 1160647"/>
                <a:gd name="connsiteX95" fmla="*/ 691477 w 3079941"/>
                <a:gd name="connsiteY95" fmla="*/ 743652 h 1160647"/>
                <a:gd name="connsiteX96" fmla="*/ 692490 w 3079941"/>
                <a:gd name="connsiteY96" fmla="*/ 743652 h 1160647"/>
                <a:gd name="connsiteX97" fmla="*/ 699584 w 3079941"/>
                <a:gd name="connsiteY97" fmla="*/ 743652 h 1160647"/>
                <a:gd name="connsiteX98" fmla="*/ 699584 w 3079941"/>
                <a:gd name="connsiteY98" fmla="*/ 711225 h 1160647"/>
                <a:gd name="connsiteX99" fmla="*/ 700597 w 3079941"/>
                <a:gd name="connsiteY99" fmla="*/ 711225 h 1160647"/>
                <a:gd name="connsiteX100" fmla="*/ 707691 w 3079941"/>
                <a:gd name="connsiteY100" fmla="*/ 711225 h 1160647"/>
                <a:gd name="connsiteX101" fmla="*/ 707691 w 3079941"/>
                <a:gd name="connsiteY101" fmla="*/ 709334 h 1160647"/>
                <a:gd name="connsiteX102" fmla="*/ 707691 w 3079941"/>
                <a:gd name="connsiteY102" fmla="*/ 696093 h 1160647"/>
                <a:gd name="connsiteX103" fmla="*/ 706424 w 3079941"/>
                <a:gd name="connsiteY103" fmla="*/ 694471 h 1160647"/>
                <a:gd name="connsiteX104" fmla="*/ 711744 w 3079941"/>
                <a:gd name="connsiteY104" fmla="*/ 683122 h 1160647"/>
                <a:gd name="connsiteX105" fmla="*/ 719851 w 3079941"/>
                <a:gd name="connsiteY105" fmla="*/ 711225 h 1160647"/>
                <a:gd name="connsiteX106" fmla="*/ 720611 w 3079941"/>
                <a:gd name="connsiteY106" fmla="*/ 711225 h 1160647"/>
                <a:gd name="connsiteX107" fmla="*/ 725931 w 3079941"/>
                <a:gd name="connsiteY107" fmla="*/ 711225 h 1160647"/>
                <a:gd name="connsiteX108" fmla="*/ 725931 w 3079941"/>
                <a:gd name="connsiteY108" fmla="*/ 605298 h 1160647"/>
                <a:gd name="connsiteX109" fmla="*/ 727451 w 3079941"/>
                <a:gd name="connsiteY109" fmla="*/ 605298 h 1160647"/>
                <a:gd name="connsiteX110" fmla="*/ 738091 w 3079941"/>
                <a:gd name="connsiteY110" fmla="*/ 605298 h 1160647"/>
                <a:gd name="connsiteX111" fmla="*/ 738091 w 3079941"/>
                <a:gd name="connsiteY111" fmla="*/ 557739 h 1160647"/>
                <a:gd name="connsiteX112" fmla="*/ 764438 w 3079941"/>
                <a:gd name="connsiteY112" fmla="*/ 557739 h 1160647"/>
                <a:gd name="connsiteX113" fmla="*/ 764438 w 3079941"/>
                <a:gd name="connsiteY113" fmla="*/ 536121 h 1160647"/>
                <a:gd name="connsiteX114" fmla="*/ 798892 w 3079941"/>
                <a:gd name="connsiteY114" fmla="*/ 536121 h 1160647"/>
                <a:gd name="connsiteX115" fmla="*/ 798892 w 3079941"/>
                <a:gd name="connsiteY115" fmla="*/ 538553 h 1160647"/>
                <a:gd name="connsiteX116" fmla="*/ 798892 w 3079941"/>
                <a:gd name="connsiteY116" fmla="*/ 555577 h 1160647"/>
                <a:gd name="connsiteX117" fmla="*/ 801172 w 3079941"/>
                <a:gd name="connsiteY117" fmla="*/ 555577 h 1160647"/>
                <a:gd name="connsiteX118" fmla="*/ 817132 w 3079941"/>
                <a:gd name="connsiteY118" fmla="*/ 555577 h 1160647"/>
                <a:gd name="connsiteX119" fmla="*/ 817132 w 3079941"/>
                <a:gd name="connsiteY119" fmla="*/ 603136 h 1160647"/>
                <a:gd name="connsiteX120" fmla="*/ 818145 w 3079941"/>
                <a:gd name="connsiteY120" fmla="*/ 603136 h 1160647"/>
                <a:gd name="connsiteX121" fmla="*/ 825239 w 3079941"/>
                <a:gd name="connsiteY121" fmla="*/ 603136 h 1160647"/>
                <a:gd name="connsiteX122" fmla="*/ 839426 w 3079941"/>
                <a:gd name="connsiteY122" fmla="*/ 607460 h 1160647"/>
                <a:gd name="connsiteX123" fmla="*/ 839426 w 3079941"/>
                <a:gd name="connsiteY123" fmla="*/ 646372 h 1160647"/>
                <a:gd name="connsiteX124" fmla="*/ 840439 w 3079941"/>
                <a:gd name="connsiteY124" fmla="*/ 646372 h 1160647"/>
                <a:gd name="connsiteX125" fmla="*/ 847532 w 3079941"/>
                <a:gd name="connsiteY125" fmla="*/ 646372 h 1160647"/>
                <a:gd name="connsiteX126" fmla="*/ 847532 w 3079941"/>
                <a:gd name="connsiteY126" fmla="*/ 647993 h 1160647"/>
                <a:gd name="connsiteX127" fmla="*/ 847532 w 3079941"/>
                <a:gd name="connsiteY127" fmla="*/ 659342 h 1160647"/>
                <a:gd name="connsiteX128" fmla="*/ 849559 w 3079941"/>
                <a:gd name="connsiteY128" fmla="*/ 659342 h 1160647"/>
                <a:gd name="connsiteX129" fmla="*/ 863746 w 3079941"/>
                <a:gd name="connsiteY129" fmla="*/ 659342 h 1160647"/>
                <a:gd name="connsiteX130" fmla="*/ 869826 w 3079941"/>
                <a:gd name="connsiteY130" fmla="*/ 665828 h 1160647"/>
                <a:gd name="connsiteX131" fmla="*/ 869826 w 3079941"/>
                <a:gd name="connsiteY131" fmla="*/ 687446 h 1160647"/>
                <a:gd name="connsiteX132" fmla="*/ 872106 w 3079941"/>
                <a:gd name="connsiteY132" fmla="*/ 687446 h 1160647"/>
                <a:gd name="connsiteX133" fmla="*/ 888066 w 3079941"/>
                <a:gd name="connsiteY133" fmla="*/ 687446 h 1160647"/>
                <a:gd name="connsiteX134" fmla="*/ 888066 w 3079941"/>
                <a:gd name="connsiteY134" fmla="*/ 688526 h 1160647"/>
                <a:gd name="connsiteX135" fmla="*/ 888066 w 3079941"/>
                <a:gd name="connsiteY135" fmla="*/ 696093 h 1160647"/>
                <a:gd name="connsiteX136" fmla="*/ 889333 w 3079941"/>
                <a:gd name="connsiteY136" fmla="*/ 696093 h 1160647"/>
                <a:gd name="connsiteX137" fmla="*/ 898200 w 3079941"/>
                <a:gd name="connsiteY137" fmla="*/ 696093 h 1160647"/>
                <a:gd name="connsiteX138" fmla="*/ 898200 w 3079941"/>
                <a:gd name="connsiteY138" fmla="*/ 698254 h 1160647"/>
                <a:gd name="connsiteX139" fmla="*/ 898200 w 3079941"/>
                <a:gd name="connsiteY139" fmla="*/ 713387 h 1160647"/>
                <a:gd name="connsiteX140" fmla="*/ 902253 w 3079941"/>
                <a:gd name="connsiteY140" fmla="*/ 711495 h 1160647"/>
                <a:gd name="connsiteX141" fmla="*/ 902253 w 3079941"/>
                <a:gd name="connsiteY141" fmla="*/ 698254 h 1160647"/>
                <a:gd name="connsiteX142" fmla="*/ 903266 w 3079941"/>
                <a:gd name="connsiteY142" fmla="*/ 698254 h 1160647"/>
                <a:gd name="connsiteX143" fmla="*/ 910360 w 3079941"/>
                <a:gd name="connsiteY143" fmla="*/ 698254 h 1160647"/>
                <a:gd name="connsiteX144" fmla="*/ 910360 w 3079941"/>
                <a:gd name="connsiteY144" fmla="*/ 699876 h 1160647"/>
                <a:gd name="connsiteX145" fmla="*/ 910360 w 3079941"/>
                <a:gd name="connsiteY145" fmla="*/ 711225 h 1160647"/>
                <a:gd name="connsiteX146" fmla="*/ 911120 w 3079941"/>
                <a:gd name="connsiteY146" fmla="*/ 711225 h 1160647"/>
                <a:gd name="connsiteX147" fmla="*/ 916440 w 3079941"/>
                <a:gd name="connsiteY147" fmla="*/ 711225 h 1160647"/>
                <a:gd name="connsiteX148" fmla="*/ 965080 w 3079941"/>
                <a:gd name="connsiteY148" fmla="*/ 706902 h 1160647"/>
                <a:gd name="connsiteX149" fmla="*/ 965080 w 3079941"/>
                <a:gd name="connsiteY149" fmla="*/ 708253 h 1160647"/>
                <a:gd name="connsiteX150" fmla="*/ 965080 w 3079941"/>
                <a:gd name="connsiteY150" fmla="*/ 717710 h 1160647"/>
                <a:gd name="connsiteX151" fmla="*/ 965840 w 3079941"/>
                <a:gd name="connsiteY151" fmla="*/ 717710 h 1160647"/>
                <a:gd name="connsiteX152" fmla="*/ 971161 w 3079941"/>
                <a:gd name="connsiteY152" fmla="*/ 717710 h 1160647"/>
                <a:gd name="connsiteX153" fmla="*/ 971161 w 3079941"/>
                <a:gd name="connsiteY153" fmla="*/ 719872 h 1160647"/>
                <a:gd name="connsiteX154" fmla="*/ 971161 w 3079941"/>
                <a:gd name="connsiteY154" fmla="*/ 735005 h 1160647"/>
                <a:gd name="connsiteX155" fmla="*/ 973187 w 3079941"/>
                <a:gd name="connsiteY155" fmla="*/ 733654 h 1160647"/>
                <a:gd name="connsiteX156" fmla="*/ 987374 w 3079941"/>
                <a:gd name="connsiteY156" fmla="*/ 724196 h 1160647"/>
                <a:gd name="connsiteX157" fmla="*/ 993454 w 3079941"/>
                <a:gd name="connsiteY157" fmla="*/ 683122 h 1160647"/>
                <a:gd name="connsiteX158" fmla="*/ 994214 w 3079941"/>
                <a:gd name="connsiteY158" fmla="*/ 682852 h 1160647"/>
                <a:gd name="connsiteX159" fmla="*/ 999534 w 3079941"/>
                <a:gd name="connsiteY159" fmla="*/ 680960 h 1160647"/>
                <a:gd name="connsiteX160" fmla="*/ 1001561 w 3079941"/>
                <a:gd name="connsiteY160" fmla="*/ 611783 h 1160647"/>
                <a:gd name="connsiteX161" fmla="*/ 1003588 w 3079941"/>
                <a:gd name="connsiteY161" fmla="*/ 680960 h 1160647"/>
                <a:gd name="connsiteX162" fmla="*/ 1004348 w 3079941"/>
                <a:gd name="connsiteY162" fmla="*/ 681230 h 1160647"/>
                <a:gd name="connsiteX163" fmla="*/ 1009668 w 3079941"/>
                <a:gd name="connsiteY163" fmla="*/ 683122 h 1160647"/>
                <a:gd name="connsiteX164" fmla="*/ 1009668 w 3079941"/>
                <a:gd name="connsiteY164" fmla="*/ 596651 h 1160647"/>
                <a:gd name="connsiteX165" fmla="*/ 1013721 w 3079941"/>
                <a:gd name="connsiteY165" fmla="*/ 564224 h 1160647"/>
                <a:gd name="connsiteX166" fmla="*/ 1052228 w 3079941"/>
                <a:gd name="connsiteY166" fmla="*/ 564224 h 1160647"/>
                <a:gd name="connsiteX167" fmla="*/ 1052228 w 3079941"/>
                <a:gd name="connsiteY167" fmla="*/ 596651 h 1160647"/>
                <a:gd name="connsiteX168" fmla="*/ 1052988 w 3079941"/>
                <a:gd name="connsiteY168" fmla="*/ 596651 h 1160647"/>
                <a:gd name="connsiteX169" fmla="*/ 1058308 w 3079941"/>
                <a:gd name="connsiteY169" fmla="*/ 596651 h 1160647"/>
                <a:gd name="connsiteX170" fmla="*/ 1058308 w 3079941"/>
                <a:gd name="connsiteY170" fmla="*/ 514503 h 1160647"/>
                <a:gd name="connsiteX171" fmla="*/ 1060082 w 3079941"/>
                <a:gd name="connsiteY171" fmla="*/ 514503 h 1160647"/>
                <a:gd name="connsiteX172" fmla="*/ 1072495 w 3079941"/>
                <a:gd name="connsiteY172" fmla="*/ 514503 h 1160647"/>
                <a:gd name="connsiteX173" fmla="*/ 1072495 w 3079941"/>
                <a:gd name="connsiteY173" fmla="*/ 512612 h 1160647"/>
                <a:gd name="connsiteX174" fmla="*/ 1072495 w 3079941"/>
                <a:gd name="connsiteY174" fmla="*/ 499371 h 1160647"/>
                <a:gd name="connsiteX175" fmla="*/ 1094789 w 3079941"/>
                <a:gd name="connsiteY175" fmla="*/ 499371 h 1160647"/>
                <a:gd name="connsiteX176" fmla="*/ 1094789 w 3079941"/>
                <a:gd name="connsiteY176" fmla="*/ 498290 h 1160647"/>
                <a:gd name="connsiteX177" fmla="*/ 1094789 w 3079941"/>
                <a:gd name="connsiteY177" fmla="*/ 490724 h 1160647"/>
                <a:gd name="connsiteX178" fmla="*/ 1096562 w 3079941"/>
                <a:gd name="connsiteY178" fmla="*/ 490724 h 1160647"/>
                <a:gd name="connsiteX179" fmla="*/ 1108976 w 3079941"/>
                <a:gd name="connsiteY179" fmla="*/ 490724 h 1160647"/>
                <a:gd name="connsiteX180" fmla="*/ 1108976 w 3079941"/>
                <a:gd name="connsiteY180" fmla="*/ 491805 h 1160647"/>
                <a:gd name="connsiteX181" fmla="*/ 1108976 w 3079941"/>
                <a:gd name="connsiteY181" fmla="*/ 499371 h 1160647"/>
                <a:gd name="connsiteX182" fmla="*/ 1109736 w 3079941"/>
                <a:gd name="connsiteY182" fmla="*/ 499371 h 1160647"/>
                <a:gd name="connsiteX183" fmla="*/ 1115056 w 3079941"/>
                <a:gd name="connsiteY183" fmla="*/ 499371 h 1160647"/>
                <a:gd name="connsiteX184" fmla="*/ 1125189 w 3079941"/>
                <a:gd name="connsiteY184" fmla="*/ 495047 h 1160647"/>
                <a:gd name="connsiteX185" fmla="*/ 1129242 w 3079941"/>
                <a:gd name="connsiteY185" fmla="*/ 498290 h 1160647"/>
                <a:gd name="connsiteX186" fmla="*/ 1129242 w 3079941"/>
                <a:gd name="connsiteY186" fmla="*/ 490724 h 1160647"/>
                <a:gd name="connsiteX187" fmla="*/ 1131522 w 3079941"/>
                <a:gd name="connsiteY187" fmla="*/ 490724 h 1160647"/>
                <a:gd name="connsiteX188" fmla="*/ 1147483 w 3079941"/>
                <a:gd name="connsiteY188" fmla="*/ 490724 h 1160647"/>
                <a:gd name="connsiteX189" fmla="*/ 1147483 w 3079941"/>
                <a:gd name="connsiteY189" fmla="*/ 491805 h 1160647"/>
                <a:gd name="connsiteX190" fmla="*/ 1147483 w 3079941"/>
                <a:gd name="connsiteY190" fmla="*/ 499371 h 1160647"/>
                <a:gd name="connsiteX191" fmla="*/ 1177883 w 3079941"/>
                <a:gd name="connsiteY191" fmla="*/ 499371 h 1160647"/>
                <a:gd name="connsiteX192" fmla="*/ 1177883 w 3079941"/>
                <a:gd name="connsiteY192" fmla="*/ 500992 h 1160647"/>
                <a:gd name="connsiteX193" fmla="*/ 1177883 w 3079941"/>
                <a:gd name="connsiteY193" fmla="*/ 512342 h 1160647"/>
                <a:gd name="connsiteX194" fmla="*/ 1204230 w 3079941"/>
                <a:gd name="connsiteY194" fmla="*/ 512342 h 1160647"/>
                <a:gd name="connsiteX195" fmla="*/ 1204230 w 3079941"/>
                <a:gd name="connsiteY195" fmla="*/ 542606 h 1160647"/>
                <a:gd name="connsiteX196" fmla="*/ 1204990 w 3079941"/>
                <a:gd name="connsiteY196" fmla="*/ 542606 h 1160647"/>
                <a:gd name="connsiteX197" fmla="*/ 1210310 w 3079941"/>
                <a:gd name="connsiteY197" fmla="*/ 542606 h 1160647"/>
                <a:gd name="connsiteX198" fmla="*/ 1210310 w 3079941"/>
                <a:gd name="connsiteY198" fmla="*/ 543687 h 1160647"/>
                <a:gd name="connsiteX199" fmla="*/ 1210310 w 3079941"/>
                <a:gd name="connsiteY199" fmla="*/ 551254 h 1160647"/>
                <a:gd name="connsiteX200" fmla="*/ 1214364 w 3079941"/>
                <a:gd name="connsiteY200" fmla="*/ 581518 h 1160647"/>
                <a:gd name="connsiteX201" fmla="*/ 1215124 w 3079941"/>
                <a:gd name="connsiteY201" fmla="*/ 581518 h 1160647"/>
                <a:gd name="connsiteX202" fmla="*/ 1220444 w 3079941"/>
                <a:gd name="connsiteY202" fmla="*/ 581518 h 1160647"/>
                <a:gd name="connsiteX203" fmla="*/ 1220444 w 3079941"/>
                <a:gd name="connsiteY203" fmla="*/ 582329 h 1160647"/>
                <a:gd name="connsiteX204" fmla="*/ 1220444 w 3079941"/>
                <a:gd name="connsiteY204" fmla="*/ 588004 h 1160647"/>
                <a:gd name="connsiteX205" fmla="*/ 1221457 w 3079941"/>
                <a:gd name="connsiteY205" fmla="*/ 588004 h 1160647"/>
                <a:gd name="connsiteX206" fmla="*/ 1228550 w 3079941"/>
                <a:gd name="connsiteY206" fmla="*/ 588004 h 1160647"/>
                <a:gd name="connsiteX207" fmla="*/ 1228550 w 3079941"/>
                <a:gd name="connsiteY207" fmla="*/ 618269 h 1160647"/>
                <a:gd name="connsiteX208" fmla="*/ 1230577 w 3079941"/>
                <a:gd name="connsiteY208" fmla="*/ 618269 h 1160647"/>
                <a:gd name="connsiteX209" fmla="*/ 1244764 w 3079941"/>
                <a:gd name="connsiteY209" fmla="*/ 618269 h 1160647"/>
                <a:gd name="connsiteX210" fmla="*/ 1244764 w 3079941"/>
                <a:gd name="connsiteY210" fmla="*/ 642048 h 1160647"/>
                <a:gd name="connsiteX211" fmla="*/ 1246791 w 3079941"/>
                <a:gd name="connsiteY211" fmla="*/ 643669 h 1160647"/>
                <a:gd name="connsiteX212" fmla="*/ 1246791 w 3079941"/>
                <a:gd name="connsiteY212" fmla="*/ 655019 h 1160647"/>
                <a:gd name="connsiteX213" fmla="*/ 1247551 w 3079941"/>
                <a:gd name="connsiteY213" fmla="*/ 655019 h 1160647"/>
                <a:gd name="connsiteX214" fmla="*/ 1252871 w 3079941"/>
                <a:gd name="connsiteY214" fmla="*/ 655019 h 1160647"/>
                <a:gd name="connsiteX215" fmla="*/ 1252871 w 3079941"/>
                <a:gd name="connsiteY215" fmla="*/ 678798 h 1160647"/>
                <a:gd name="connsiteX216" fmla="*/ 1254137 w 3079941"/>
                <a:gd name="connsiteY216" fmla="*/ 678798 h 1160647"/>
                <a:gd name="connsiteX217" fmla="*/ 1263004 w 3079941"/>
                <a:gd name="connsiteY217" fmla="*/ 678798 h 1160647"/>
                <a:gd name="connsiteX218" fmla="*/ 1265031 w 3079941"/>
                <a:gd name="connsiteY218" fmla="*/ 682852 h 1160647"/>
                <a:gd name="connsiteX219" fmla="*/ 1265031 w 3079941"/>
                <a:gd name="connsiteY219" fmla="*/ 696093 h 1160647"/>
                <a:gd name="connsiteX220" fmla="*/ 1266551 w 3079941"/>
                <a:gd name="connsiteY220" fmla="*/ 694201 h 1160647"/>
                <a:gd name="connsiteX221" fmla="*/ 1277191 w 3079941"/>
                <a:gd name="connsiteY221" fmla="*/ 680960 h 1160647"/>
                <a:gd name="connsiteX222" fmla="*/ 1305565 w 3079941"/>
                <a:gd name="connsiteY222" fmla="*/ 680960 h 1160647"/>
                <a:gd name="connsiteX223" fmla="*/ 1305565 w 3079941"/>
                <a:gd name="connsiteY223" fmla="*/ 767431 h 1160647"/>
                <a:gd name="connsiteX224" fmla="*/ 1306325 w 3079941"/>
                <a:gd name="connsiteY224" fmla="*/ 767431 h 1160647"/>
                <a:gd name="connsiteX225" fmla="*/ 1311645 w 3079941"/>
                <a:gd name="connsiteY225" fmla="*/ 767431 h 1160647"/>
                <a:gd name="connsiteX226" fmla="*/ 1312405 w 3079941"/>
                <a:gd name="connsiteY226" fmla="*/ 766080 h 1160647"/>
                <a:gd name="connsiteX227" fmla="*/ 1317725 w 3079941"/>
                <a:gd name="connsiteY227" fmla="*/ 756622 h 1160647"/>
                <a:gd name="connsiteX228" fmla="*/ 1317725 w 3079941"/>
                <a:gd name="connsiteY228" fmla="*/ 758514 h 1160647"/>
                <a:gd name="connsiteX229" fmla="*/ 1317725 w 3079941"/>
                <a:gd name="connsiteY229" fmla="*/ 771755 h 1160647"/>
                <a:gd name="connsiteX230" fmla="*/ 1321778 w 3079941"/>
                <a:gd name="connsiteY230" fmla="*/ 726358 h 1160647"/>
                <a:gd name="connsiteX231" fmla="*/ 1322538 w 3079941"/>
                <a:gd name="connsiteY231" fmla="*/ 726358 h 1160647"/>
                <a:gd name="connsiteX232" fmla="*/ 1327858 w 3079941"/>
                <a:gd name="connsiteY232" fmla="*/ 726358 h 1160647"/>
                <a:gd name="connsiteX233" fmla="*/ 1327858 w 3079941"/>
                <a:gd name="connsiteY233" fmla="*/ 661504 h 1160647"/>
                <a:gd name="connsiteX234" fmla="*/ 1328872 w 3079941"/>
                <a:gd name="connsiteY234" fmla="*/ 661504 h 1160647"/>
                <a:gd name="connsiteX235" fmla="*/ 1335965 w 3079941"/>
                <a:gd name="connsiteY235" fmla="*/ 661504 h 1160647"/>
                <a:gd name="connsiteX236" fmla="*/ 1348125 w 3079941"/>
                <a:gd name="connsiteY236" fmla="*/ 618269 h 1160647"/>
                <a:gd name="connsiteX237" fmla="*/ 1349392 w 3079941"/>
                <a:gd name="connsiteY237" fmla="*/ 618269 h 1160647"/>
                <a:gd name="connsiteX238" fmla="*/ 1358259 w 3079941"/>
                <a:gd name="connsiteY238" fmla="*/ 618269 h 1160647"/>
                <a:gd name="connsiteX239" fmla="*/ 1368392 w 3079941"/>
                <a:gd name="connsiteY239" fmla="*/ 661504 h 1160647"/>
                <a:gd name="connsiteX240" fmla="*/ 1369405 w 3079941"/>
                <a:gd name="connsiteY240" fmla="*/ 661504 h 1160647"/>
                <a:gd name="connsiteX241" fmla="*/ 1376499 w 3079941"/>
                <a:gd name="connsiteY241" fmla="*/ 661504 h 1160647"/>
                <a:gd name="connsiteX242" fmla="*/ 1376499 w 3079941"/>
                <a:gd name="connsiteY242" fmla="*/ 700416 h 1160647"/>
                <a:gd name="connsiteX243" fmla="*/ 1378272 w 3079941"/>
                <a:gd name="connsiteY243" fmla="*/ 700416 h 1160647"/>
                <a:gd name="connsiteX244" fmla="*/ 1390686 w 3079941"/>
                <a:gd name="connsiteY244" fmla="*/ 700416 h 1160647"/>
                <a:gd name="connsiteX245" fmla="*/ 1390686 w 3079941"/>
                <a:gd name="connsiteY245" fmla="*/ 702578 h 1160647"/>
                <a:gd name="connsiteX246" fmla="*/ 1390686 w 3079941"/>
                <a:gd name="connsiteY246" fmla="*/ 717710 h 1160647"/>
                <a:gd name="connsiteX247" fmla="*/ 1394739 w 3079941"/>
                <a:gd name="connsiteY247" fmla="*/ 715549 h 1160647"/>
                <a:gd name="connsiteX248" fmla="*/ 1394739 w 3079941"/>
                <a:gd name="connsiteY248" fmla="*/ 700416 h 1160647"/>
                <a:gd name="connsiteX249" fmla="*/ 1396259 w 3079941"/>
                <a:gd name="connsiteY249" fmla="*/ 700416 h 1160647"/>
                <a:gd name="connsiteX250" fmla="*/ 1406899 w 3079941"/>
                <a:gd name="connsiteY250" fmla="*/ 700416 h 1160647"/>
                <a:gd name="connsiteX251" fmla="*/ 1406899 w 3079941"/>
                <a:gd name="connsiteY251" fmla="*/ 702037 h 1160647"/>
                <a:gd name="connsiteX252" fmla="*/ 1406899 w 3079941"/>
                <a:gd name="connsiteY252" fmla="*/ 713387 h 1160647"/>
                <a:gd name="connsiteX253" fmla="*/ 1437300 w 3079941"/>
                <a:gd name="connsiteY253" fmla="*/ 713387 h 1160647"/>
                <a:gd name="connsiteX254" fmla="*/ 1437300 w 3079941"/>
                <a:gd name="connsiteY254" fmla="*/ 676637 h 1160647"/>
                <a:gd name="connsiteX255" fmla="*/ 1438566 w 3079941"/>
                <a:gd name="connsiteY255" fmla="*/ 676637 h 1160647"/>
                <a:gd name="connsiteX256" fmla="*/ 1447433 w 3079941"/>
                <a:gd name="connsiteY256" fmla="*/ 676637 h 1160647"/>
                <a:gd name="connsiteX257" fmla="*/ 1447433 w 3079941"/>
                <a:gd name="connsiteY257" fmla="*/ 698254 h 1160647"/>
                <a:gd name="connsiteX258" fmla="*/ 1449460 w 3079941"/>
                <a:gd name="connsiteY258" fmla="*/ 665828 h 1160647"/>
                <a:gd name="connsiteX259" fmla="*/ 1471753 w 3079941"/>
                <a:gd name="connsiteY259" fmla="*/ 665828 h 1160647"/>
                <a:gd name="connsiteX260" fmla="*/ 1471753 w 3079941"/>
                <a:gd name="connsiteY260" fmla="*/ 664206 h 1160647"/>
                <a:gd name="connsiteX261" fmla="*/ 1471753 w 3079941"/>
                <a:gd name="connsiteY261" fmla="*/ 652857 h 1160647"/>
                <a:gd name="connsiteX262" fmla="*/ 1472513 w 3079941"/>
                <a:gd name="connsiteY262" fmla="*/ 652857 h 1160647"/>
                <a:gd name="connsiteX263" fmla="*/ 1477833 w 3079941"/>
                <a:gd name="connsiteY263" fmla="*/ 652857 h 1160647"/>
                <a:gd name="connsiteX264" fmla="*/ 1477833 w 3079941"/>
                <a:gd name="connsiteY264" fmla="*/ 650966 h 1160647"/>
                <a:gd name="connsiteX265" fmla="*/ 1477833 w 3079941"/>
                <a:gd name="connsiteY265" fmla="*/ 637725 h 1160647"/>
                <a:gd name="connsiteX266" fmla="*/ 1481887 w 3079941"/>
                <a:gd name="connsiteY266" fmla="*/ 644210 h 1160647"/>
                <a:gd name="connsiteX267" fmla="*/ 1484167 w 3079941"/>
                <a:gd name="connsiteY267" fmla="*/ 644210 h 1160647"/>
                <a:gd name="connsiteX268" fmla="*/ 1500127 w 3079941"/>
                <a:gd name="connsiteY268" fmla="*/ 644210 h 1160647"/>
                <a:gd name="connsiteX269" fmla="*/ 1500127 w 3079941"/>
                <a:gd name="connsiteY269" fmla="*/ 643399 h 1160647"/>
                <a:gd name="connsiteX270" fmla="*/ 1500127 w 3079941"/>
                <a:gd name="connsiteY270" fmla="*/ 637725 h 1160647"/>
                <a:gd name="connsiteX271" fmla="*/ 1500887 w 3079941"/>
                <a:gd name="connsiteY271" fmla="*/ 637725 h 1160647"/>
                <a:gd name="connsiteX272" fmla="*/ 1506207 w 3079941"/>
                <a:gd name="connsiteY272" fmla="*/ 637725 h 1160647"/>
                <a:gd name="connsiteX273" fmla="*/ 1506207 w 3079941"/>
                <a:gd name="connsiteY273" fmla="*/ 639076 h 1160647"/>
                <a:gd name="connsiteX274" fmla="*/ 1506207 w 3079941"/>
                <a:gd name="connsiteY274" fmla="*/ 648534 h 1160647"/>
                <a:gd name="connsiteX275" fmla="*/ 1544714 w 3079941"/>
                <a:gd name="connsiteY275" fmla="*/ 648534 h 1160647"/>
                <a:gd name="connsiteX276" fmla="*/ 1544714 w 3079941"/>
                <a:gd name="connsiteY276" fmla="*/ 786887 h 1160647"/>
                <a:gd name="connsiteX277" fmla="*/ 1546234 w 3079941"/>
                <a:gd name="connsiteY277" fmla="*/ 786887 h 1160647"/>
                <a:gd name="connsiteX278" fmla="*/ 1556874 w 3079941"/>
                <a:gd name="connsiteY278" fmla="*/ 786887 h 1160647"/>
                <a:gd name="connsiteX279" fmla="*/ 1556874 w 3079941"/>
                <a:gd name="connsiteY279" fmla="*/ 773917 h 1160647"/>
                <a:gd name="connsiteX280" fmla="*/ 1560928 w 3079941"/>
                <a:gd name="connsiteY280" fmla="*/ 773917 h 1160647"/>
                <a:gd name="connsiteX281" fmla="*/ 1560928 w 3079941"/>
                <a:gd name="connsiteY281" fmla="*/ 786887 h 1160647"/>
                <a:gd name="connsiteX282" fmla="*/ 1591328 w 3079941"/>
                <a:gd name="connsiteY282" fmla="*/ 786887 h 1160647"/>
                <a:gd name="connsiteX283" fmla="*/ 1591328 w 3079941"/>
                <a:gd name="connsiteY283" fmla="*/ 756622 h 1160647"/>
                <a:gd name="connsiteX284" fmla="*/ 1603488 w 3079941"/>
                <a:gd name="connsiteY284" fmla="*/ 756622 h 1160647"/>
                <a:gd name="connsiteX285" fmla="*/ 1615648 w 3079941"/>
                <a:gd name="connsiteY285" fmla="*/ 754461 h 1160647"/>
                <a:gd name="connsiteX286" fmla="*/ 1619702 w 3079941"/>
                <a:gd name="connsiteY286" fmla="*/ 756622 h 1160647"/>
                <a:gd name="connsiteX287" fmla="*/ 1629835 w 3079941"/>
                <a:gd name="connsiteY287" fmla="*/ 756622 h 1160647"/>
                <a:gd name="connsiteX288" fmla="*/ 1629835 w 3079941"/>
                <a:gd name="connsiteY288" fmla="*/ 786887 h 1160647"/>
                <a:gd name="connsiteX289" fmla="*/ 1637942 w 3079941"/>
                <a:gd name="connsiteY289" fmla="*/ 786887 h 1160647"/>
                <a:gd name="connsiteX290" fmla="*/ 1637942 w 3079941"/>
                <a:gd name="connsiteY290" fmla="*/ 804182 h 1160647"/>
                <a:gd name="connsiteX291" fmla="*/ 1647278 w 3079941"/>
                <a:gd name="connsiteY291" fmla="*/ 805087 h 1160647"/>
                <a:gd name="connsiteX292" fmla="*/ 1660236 w 3079941"/>
                <a:gd name="connsiteY292" fmla="*/ 805087 h 1160647"/>
                <a:gd name="connsiteX293" fmla="*/ 1660236 w 3079941"/>
                <a:gd name="connsiteY293" fmla="*/ 789049 h 1160647"/>
                <a:gd name="connsiteX294" fmla="*/ 1728192 w 3079941"/>
                <a:gd name="connsiteY294" fmla="*/ 789049 h 1160647"/>
                <a:gd name="connsiteX295" fmla="*/ 1728192 w 3079941"/>
                <a:gd name="connsiteY295" fmla="*/ 703796 h 1160647"/>
                <a:gd name="connsiteX296" fmla="*/ 1800200 w 3079941"/>
                <a:gd name="connsiteY296" fmla="*/ 703796 h 1160647"/>
                <a:gd name="connsiteX297" fmla="*/ 1800200 w 3079941"/>
                <a:gd name="connsiteY297" fmla="*/ 782564 h 1160647"/>
                <a:gd name="connsiteX298" fmla="*/ 1802104 w 3079941"/>
                <a:gd name="connsiteY298" fmla="*/ 782564 h 1160647"/>
                <a:gd name="connsiteX299" fmla="*/ 1803346 w 3079941"/>
                <a:gd name="connsiteY299" fmla="*/ 805087 h 1160647"/>
                <a:gd name="connsiteX300" fmla="*/ 1813022 w 3079941"/>
                <a:gd name="connsiteY300" fmla="*/ 805087 h 1160647"/>
                <a:gd name="connsiteX301" fmla="*/ 1814264 w 3079941"/>
                <a:gd name="connsiteY301" fmla="*/ 782564 h 1160647"/>
                <a:gd name="connsiteX302" fmla="*/ 1820344 w 3079941"/>
                <a:gd name="connsiteY302" fmla="*/ 782564 h 1160647"/>
                <a:gd name="connsiteX303" fmla="*/ 1821586 w 3079941"/>
                <a:gd name="connsiteY303" fmla="*/ 805087 h 1160647"/>
                <a:gd name="connsiteX304" fmla="*/ 1872208 w 3079941"/>
                <a:gd name="connsiteY304" fmla="*/ 805087 h 1160647"/>
                <a:gd name="connsiteX305" fmla="*/ 1872208 w 3079941"/>
                <a:gd name="connsiteY305" fmla="*/ 642059 h 1160647"/>
                <a:gd name="connsiteX306" fmla="*/ 2069535 w 3079941"/>
                <a:gd name="connsiteY306" fmla="*/ 642059 h 1160647"/>
                <a:gd name="connsiteX307" fmla="*/ 2069535 w 3079941"/>
                <a:gd name="connsiteY307" fmla="*/ 805087 h 1160647"/>
                <a:gd name="connsiteX308" fmla="*/ 2088232 w 3079941"/>
                <a:gd name="connsiteY308" fmla="*/ 805087 h 1160647"/>
                <a:gd name="connsiteX309" fmla="*/ 2088232 w 3079941"/>
                <a:gd name="connsiteY309" fmla="*/ 722394 h 1160647"/>
                <a:gd name="connsiteX310" fmla="*/ 2183352 w 3079941"/>
                <a:gd name="connsiteY310" fmla="*/ 722394 h 1160647"/>
                <a:gd name="connsiteX311" fmla="*/ 2195282 w 3079941"/>
                <a:gd name="connsiteY311" fmla="*/ 404253 h 1160647"/>
                <a:gd name="connsiteX312" fmla="*/ 2183122 w 3079941"/>
                <a:gd name="connsiteY312" fmla="*/ 382635 h 1160647"/>
                <a:gd name="connsiteX313" fmla="*/ 2177042 w 3079941"/>
                <a:gd name="connsiteY313" fmla="*/ 378311 h 1160647"/>
                <a:gd name="connsiteX314" fmla="*/ 2185149 w 3079941"/>
                <a:gd name="connsiteY314" fmla="*/ 354532 h 1160647"/>
                <a:gd name="connsiteX315" fmla="*/ 2185149 w 3079941"/>
                <a:gd name="connsiteY315" fmla="*/ 337238 h 1160647"/>
                <a:gd name="connsiteX316" fmla="*/ 2199336 w 3079941"/>
                <a:gd name="connsiteY316" fmla="*/ 337238 h 1160647"/>
                <a:gd name="connsiteX317" fmla="*/ 2199336 w 3079941"/>
                <a:gd name="connsiteY317" fmla="*/ 315620 h 1160647"/>
                <a:gd name="connsiteX318" fmla="*/ 2201362 w 3079941"/>
                <a:gd name="connsiteY318" fmla="*/ 311296 h 1160647"/>
                <a:gd name="connsiteX319" fmla="*/ 2201362 w 3079941"/>
                <a:gd name="connsiteY319" fmla="*/ 233472 h 1160647"/>
                <a:gd name="connsiteX320" fmla="*/ 2199336 w 3079941"/>
                <a:gd name="connsiteY320" fmla="*/ 226987 h 1160647"/>
                <a:gd name="connsiteX321" fmla="*/ 2205416 w 3079941"/>
                <a:gd name="connsiteY321" fmla="*/ 220501 h 1160647"/>
                <a:gd name="connsiteX322" fmla="*/ 2205416 w 3079941"/>
                <a:gd name="connsiteY322" fmla="*/ 162133 h 1160647"/>
                <a:gd name="connsiteX323" fmla="*/ 2207442 w 3079941"/>
                <a:gd name="connsiteY323" fmla="*/ 157810 h 1160647"/>
                <a:gd name="connsiteX324" fmla="*/ 2207442 w 3079941"/>
                <a:gd name="connsiteY324" fmla="*/ 101604 h 1160647"/>
                <a:gd name="connsiteX325" fmla="*/ 2209469 w 3079941"/>
                <a:gd name="connsiteY325" fmla="*/ 82148 h 1160647"/>
                <a:gd name="connsiteX326" fmla="*/ 2213523 w 3079941"/>
                <a:gd name="connsiteY326" fmla="*/ 99442 h 1160647"/>
                <a:gd name="connsiteX327" fmla="*/ 2215549 w 3079941"/>
                <a:gd name="connsiteY327" fmla="*/ 157810 h 1160647"/>
                <a:gd name="connsiteX328" fmla="*/ 2217576 w 3079941"/>
                <a:gd name="connsiteY328" fmla="*/ 220501 h 1160647"/>
                <a:gd name="connsiteX329" fmla="*/ 2223656 w 3079941"/>
                <a:gd name="connsiteY329" fmla="*/ 226987 h 1160647"/>
                <a:gd name="connsiteX330" fmla="*/ 2221629 w 3079941"/>
                <a:gd name="connsiteY330" fmla="*/ 233472 h 1160647"/>
                <a:gd name="connsiteX331" fmla="*/ 2221629 w 3079941"/>
                <a:gd name="connsiteY331" fmla="*/ 311296 h 1160647"/>
                <a:gd name="connsiteX332" fmla="*/ 2223656 w 3079941"/>
                <a:gd name="connsiteY332" fmla="*/ 315620 h 1160647"/>
                <a:gd name="connsiteX333" fmla="*/ 2223656 w 3079941"/>
                <a:gd name="connsiteY333" fmla="*/ 337238 h 1160647"/>
                <a:gd name="connsiteX334" fmla="*/ 2237843 w 3079941"/>
                <a:gd name="connsiteY334" fmla="*/ 337238 h 1160647"/>
                <a:gd name="connsiteX335" fmla="*/ 2237843 w 3079941"/>
                <a:gd name="connsiteY335" fmla="*/ 354532 h 1160647"/>
                <a:gd name="connsiteX336" fmla="*/ 2245950 w 3079941"/>
                <a:gd name="connsiteY336" fmla="*/ 378311 h 1160647"/>
                <a:gd name="connsiteX337" fmla="*/ 2239870 w 3079941"/>
                <a:gd name="connsiteY337" fmla="*/ 382635 h 1160647"/>
                <a:gd name="connsiteX338" fmla="*/ 2227709 w 3079941"/>
                <a:gd name="connsiteY338" fmla="*/ 404253 h 1160647"/>
                <a:gd name="connsiteX339" fmla="*/ 2235816 w 3079941"/>
                <a:gd name="connsiteY339" fmla="*/ 657181 h 1160647"/>
                <a:gd name="connsiteX340" fmla="*/ 2300670 w 3079941"/>
                <a:gd name="connsiteY340" fmla="*/ 657181 h 1160647"/>
                <a:gd name="connsiteX341" fmla="*/ 2300670 w 3079941"/>
                <a:gd name="connsiteY341" fmla="*/ 732843 h 1160647"/>
                <a:gd name="connsiteX342" fmla="*/ 2308777 w 3079941"/>
                <a:gd name="connsiteY342" fmla="*/ 732843 h 1160647"/>
                <a:gd name="connsiteX343" fmla="*/ 2310804 w 3079941"/>
                <a:gd name="connsiteY343" fmla="*/ 726358 h 1160647"/>
                <a:gd name="connsiteX344" fmla="*/ 2316884 w 3079941"/>
                <a:gd name="connsiteY344" fmla="*/ 726358 h 1160647"/>
                <a:gd name="connsiteX345" fmla="*/ 2318911 w 3079941"/>
                <a:gd name="connsiteY345" fmla="*/ 735005 h 1160647"/>
                <a:gd name="connsiteX346" fmla="*/ 2331071 w 3079941"/>
                <a:gd name="connsiteY346" fmla="*/ 735005 h 1160647"/>
                <a:gd name="connsiteX347" fmla="*/ 2331071 w 3079941"/>
                <a:gd name="connsiteY347" fmla="*/ 728519 h 1160647"/>
                <a:gd name="connsiteX348" fmla="*/ 2353364 w 3079941"/>
                <a:gd name="connsiteY348" fmla="*/ 728519 h 1160647"/>
                <a:gd name="connsiteX349" fmla="*/ 2353364 w 3079941"/>
                <a:gd name="connsiteY349" fmla="*/ 735005 h 1160647"/>
                <a:gd name="connsiteX350" fmla="*/ 2373631 w 3079941"/>
                <a:gd name="connsiteY350" fmla="*/ 735005 h 1160647"/>
                <a:gd name="connsiteX351" fmla="*/ 2373631 w 3079941"/>
                <a:gd name="connsiteY351" fmla="*/ 780402 h 1160647"/>
                <a:gd name="connsiteX352" fmla="*/ 2387818 w 3079941"/>
                <a:gd name="connsiteY352" fmla="*/ 780402 h 1160647"/>
                <a:gd name="connsiteX353" fmla="*/ 2387818 w 3079941"/>
                <a:gd name="connsiteY353" fmla="*/ 767431 h 1160647"/>
                <a:gd name="connsiteX354" fmla="*/ 2404032 w 3079941"/>
                <a:gd name="connsiteY354" fmla="*/ 767431 h 1160647"/>
                <a:gd name="connsiteX355" fmla="*/ 2404032 w 3079941"/>
                <a:gd name="connsiteY355" fmla="*/ 588004 h 1160647"/>
                <a:gd name="connsiteX356" fmla="*/ 2410112 w 3079941"/>
                <a:gd name="connsiteY356" fmla="*/ 581518 h 1160647"/>
                <a:gd name="connsiteX357" fmla="*/ 2483073 w 3079941"/>
                <a:gd name="connsiteY357" fmla="*/ 581518 h 1160647"/>
                <a:gd name="connsiteX358" fmla="*/ 2483073 w 3079941"/>
                <a:gd name="connsiteY358" fmla="*/ 590166 h 1160647"/>
                <a:gd name="connsiteX359" fmla="*/ 2493206 w 3079941"/>
                <a:gd name="connsiteY359" fmla="*/ 590166 h 1160647"/>
                <a:gd name="connsiteX360" fmla="*/ 2493206 w 3079941"/>
                <a:gd name="connsiteY360" fmla="*/ 704740 h 1160647"/>
                <a:gd name="connsiteX361" fmla="*/ 2515500 w 3079941"/>
                <a:gd name="connsiteY361" fmla="*/ 704740 h 1160647"/>
                <a:gd name="connsiteX362" fmla="*/ 2515500 w 3079941"/>
                <a:gd name="connsiteY362" fmla="*/ 637725 h 1160647"/>
                <a:gd name="connsiteX363" fmla="*/ 2541847 w 3079941"/>
                <a:gd name="connsiteY363" fmla="*/ 637725 h 1160647"/>
                <a:gd name="connsiteX364" fmla="*/ 2545900 w 3079941"/>
                <a:gd name="connsiteY364" fmla="*/ 633401 h 1160647"/>
                <a:gd name="connsiteX365" fmla="*/ 2554007 w 3079941"/>
                <a:gd name="connsiteY365" fmla="*/ 633401 h 1160647"/>
                <a:gd name="connsiteX366" fmla="*/ 2558060 w 3079941"/>
                <a:gd name="connsiteY366" fmla="*/ 637725 h 1160647"/>
                <a:gd name="connsiteX367" fmla="*/ 2580354 w 3079941"/>
                <a:gd name="connsiteY367" fmla="*/ 637725 h 1160647"/>
                <a:gd name="connsiteX368" fmla="*/ 2580354 w 3079941"/>
                <a:gd name="connsiteY368" fmla="*/ 520989 h 1160647"/>
                <a:gd name="connsiteX369" fmla="*/ 2637101 w 3079941"/>
                <a:gd name="connsiteY369" fmla="*/ 510180 h 1160647"/>
                <a:gd name="connsiteX370" fmla="*/ 2637101 w 3079941"/>
                <a:gd name="connsiteY370" fmla="*/ 511261 h 1160647"/>
                <a:gd name="connsiteX371" fmla="*/ 2637101 w 3079941"/>
                <a:gd name="connsiteY371" fmla="*/ 518827 h 1160647"/>
                <a:gd name="connsiteX372" fmla="*/ 2663448 w 3079941"/>
                <a:gd name="connsiteY372" fmla="*/ 518827 h 1160647"/>
                <a:gd name="connsiteX373" fmla="*/ 2663448 w 3079941"/>
                <a:gd name="connsiteY373" fmla="*/ 773917 h 1160647"/>
                <a:gd name="connsiteX374" fmla="*/ 2685742 w 3079941"/>
                <a:gd name="connsiteY374" fmla="*/ 773917 h 1160647"/>
                <a:gd name="connsiteX375" fmla="*/ 2685742 w 3079941"/>
                <a:gd name="connsiteY375" fmla="*/ 769593 h 1160647"/>
                <a:gd name="connsiteX376" fmla="*/ 2697902 w 3079941"/>
                <a:gd name="connsiteY376" fmla="*/ 769593 h 1160647"/>
                <a:gd name="connsiteX377" fmla="*/ 2697902 w 3079941"/>
                <a:gd name="connsiteY377" fmla="*/ 773917 h 1160647"/>
                <a:gd name="connsiteX378" fmla="*/ 2722222 w 3079941"/>
                <a:gd name="connsiteY378" fmla="*/ 773917 h 1160647"/>
                <a:gd name="connsiteX379" fmla="*/ 2722222 w 3079941"/>
                <a:gd name="connsiteY379" fmla="*/ 760946 h 1160647"/>
                <a:gd name="connsiteX380" fmla="*/ 2750596 w 3079941"/>
                <a:gd name="connsiteY380" fmla="*/ 760946 h 1160647"/>
                <a:gd name="connsiteX381" fmla="*/ 2762756 w 3079941"/>
                <a:gd name="connsiteY381" fmla="*/ 756622 h 1160647"/>
                <a:gd name="connsiteX382" fmla="*/ 2783023 w 3079941"/>
                <a:gd name="connsiteY382" fmla="*/ 760946 h 1160647"/>
                <a:gd name="connsiteX383" fmla="*/ 2783023 w 3079941"/>
                <a:gd name="connsiteY383" fmla="*/ 743652 h 1160647"/>
                <a:gd name="connsiteX384" fmla="*/ 2791130 w 3079941"/>
                <a:gd name="connsiteY384" fmla="*/ 743652 h 1160647"/>
                <a:gd name="connsiteX385" fmla="*/ 2791130 w 3079941"/>
                <a:gd name="connsiteY385" fmla="*/ 730681 h 1160647"/>
                <a:gd name="connsiteX386" fmla="*/ 2847877 w 3079941"/>
                <a:gd name="connsiteY386" fmla="*/ 730681 h 1160647"/>
                <a:gd name="connsiteX387" fmla="*/ 2847877 w 3079941"/>
                <a:gd name="connsiteY387" fmla="*/ 700416 h 1160647"/>
                <a:gd name="connsiteX388" fmla="*/ 2866117 w 3079941"/>
                <a:gd name="connsiteY388" fmla="*/ 700416 h 1160647"/>
                <a:gd name="connsiteX389" fmla="*/ 2866117 w 3079941"/>
                <a:gd name="connsiteY389" fmla="*/ 693931 h 1160647"/>
                <a:gd name="connsiteX390" fmla="*/ 2878277 w 3079941"/>
                <a:gd name="connsiteY390" fmla="*/ 693931 h 1160647"/>
                <a:gd name="connsiteX391" fmla="*/ 2878277 w 3079941"/>
                <a:gd name="connsiteY391" fmla="*/ 700416 h 1160647"/>
                <a:gd name="connsiteX392" fmla="*/ 2894491 w 3079941"/>
                <a:gd name="connsiteY392" fmla="*/ 700416 h 1160647"/>
                <a:gd name="connsiteX393" fmla="*/ 2894491 w 3079941"/>
                <a:gd name="connsiteY393" fmla="*/ 750137 h 1160647"/>
                <a:gd name="connsiteX394" fmla="*/ 2926918 w 3079941"/>
                <a:gd name="connsiteY394" fmla="*/ 750137 h 1160647"/>
                <a:gd name="connsiteX395" fmla="*/ 2926918 w 3079941"/>
                <a:gd name="connsiteY395" fmla="*/ 724196 h 1160647"/>
                <a:gd name="connsiteX396" fmla="*/ 2965425 w 3079941"/>
                <a:gd name="connsiteY396" fmla="*/ 724196 h 1160647"/>
                <a:gd name="connsiteX397" fmla="*/ 2965425 w 3079941"/>
                <a:gd name="connsiteY397" fmla="*/ 693931 h 1160647"/>
                <a:gd name="connsiteX398" fmla="*/ 3014066 w 3079941"/>
                <a:gd name="connsiteY398" fmla="*/ 693931 h 1160647"/>
                <a:gd name="connsiteX399" fmla="*/ 3014066 w 3079941"/>
                <a:gd name="connsiteY399" fmla="*/ 805087 h 1160647"/>
                <a:gd name="connsiteX400" fmla="*/ 3014066 w 3079941"/>
                <a:gd name="connsiteY400" fmla="*/ 818866 h 1160647"/>
                <a:gd name="connsiteX401" fmla="*/ 3079941 w 3079941"/>
                <a:gd name="connsiteY401" fmla="*/ 818866 h 1160647"/>
                <a:gd name="connsiteX402" fmla="*/ 3079941 w 3079941"/>
                <a:gd name="connsiteY402" fmla="*/ 924638 h 1160647"/>
                <a:gd name="connsiteX403" fmla="*/ 3079941 w 3079941"/>
                <a:gd name="connsiteY403" fmla="*/ 1030409 h 1160647"/>
                <a:gd name="connsiteX404" fmla="*/ 3079941 w 3079941"/>
                <a:gd name="connsiteY404" fmla="*/ 1160647 h 1160647"/>
                <a:gd name="connsiteX405" fmla="*/ 200958 w 3079941"/>
                <a:gd name="connsiteY405" fmla="*/ 1160647 h 1160647"/>
                <a:gd name="connsiteX406" fmla="*/ 200958 w 3079941"/>
                <a:gd name="connsiteY406" fmla="*/ 1126882 h 1160647"/>
                <a:gd name="connsiteX407" fmla="*/ 0 w 3079941"/>
                <a:gd name="connsiteY407" fmla="*/ 1126882 h 1160647"/>
                <a:gd name="connsiteX408" fmla="*/ 0 w 3079941"/>
                <a:gd name="connsiteY408" fmla="*/ 915339 h 1160647"/>
                <a:gd name="connsiteX409" fmla="*/ 103377 w 3079941"/>
                <a:gd name="connsiteY409" fmla="*/ 915339 h 1160647"/>
                <a:gd name="connsiteX410" fmla="*/ 103377 w 3079941"/>
                <a:gd name="connsiteY410" fmla="*/ 886329 h 1160647"/>
                <a:gd name="connsiteX411" fmla="*/ 55096 w 3079941"/>
                <a:gd name="connsiteY411" fmla="*/ 886329 h 1160647"/>
                <a:gd name="connsiteX412" fmla="*/ 55096 w 3079941"/>
                <a:gd name="connsiteY412" fmla="*/ 724196 h 1160647"/>
                <a:gd name="connsiteX413" fmla="*/ 75363 w 3079941"/>
                <a:gd name="connsiteY413" fmla="*/ 724196 h 1160647"/>
                <a:gd name="connsiteX414" fmla="*/ 75870 w 3079941"/>
                <a:gd name="connsiteY414" fmla="*/ 723115 h 1160647"/>
                <a:gd name="connsiteX415" fmla="*/ 79416 w 3079941"/>
                <a:gd name="connsiteY415" fmla="*/ 715549 h 1160647"/>
                <a:gd name="connsiteX416" fmla="*/ 81190 w 3079941"/>
                <a:gd name="connsiteY416" fmla="*/ 715819 h 1160647"/>
                <a:gd name="connsiteX417" fmla="*/ 93603 w 3079941"/>
                <a:gd name="connsiteY417" fmla="*/ 717710 h 1160647"/>
                <a:gd name="connsiteX418" fmla="*/ 94110 w 3079941"/>
                <a:gd name="connsiteY418" fmla="*/ 719062 h 1160647"/>
                <a:gd name="connsiteX419" fmla="*/ 97656 w 3079941"/>
                <a:gd name="connsiteY419" fmla="*/ 728519 h 1160647"/>
                <a:gd name="connsiteX420" fmla="*/ 124003 w 3079941"/>
                <a:gd name="connsiteY420" fmla="*/ 730681 h 1160647"/>
                <a:gd name="connsiteX421" fmla="*/ 124003 w 3079941"/>
                <a:gd name="connsiteY421" fmla="*/ 607460 h 1160647"/>
                <a:gd name="connsiteX422" fmla="*/ 126030 w 3079941"/>
                <a:gd name="connsiteY422" fmla="*/ 607460 h 1160647"/>
                <a:gd name="connsiteX423" fmla="*/ 140217 w 3079941"/>
                <a:gd name="connsiteY423" fmla="*/ 607460 h 1160647"/>
                <a:gd name="connsiteX424" fmla="*/ 140217 w 3079941"/>
                <a:gd name="connsiteY424" fmla="*/ 471268 h 1160647"/>
                <a:gd name="connsiteX425" fmla="*/ 141990 w 3079941"/>
                <a:gd name="connsiteY425" fmla="*/ 471268 h 1160647"/>
                <a:gd name="connsiteX426" fmla="*/ 154404 w 3079941"/>
                <a:gd name="connsiteY426" fmla="*/ 471268 h 1160647"/>
                <a:gd name="connsiteX427" fmla="*/ 154404 w 3079941"/>
                <a:gd name="connsiteY427" fmla="*/ 356694 h 1160647"/>
                <a:gd name="connsiteX428" fmla="*/ 158457 w 3079941"/>
                <a:gd name="connsiteY428" fmla="*/ 328590 h 1160647"/>
                <a:gd name="connsiteX429" fmla="*/ 160484 w 3079941"/>
                <a:gd name="connsiteY429" fmla="*/ 328590 h 1160647"/>
                <a:gd name="connsiteX430" fmla="*/ 174671 w 3079941"/>
                <a:gd name="connsiteY430" fmla="*/ 328590 h 1160647"/>
                <a:gd name="connsiteX431" fmla="*/ 211151 w 3079941"/>
                <a:gd name="connsiteY431" fmla="*/ 246443 h 1160647"/>
                <a:gd name="connsiteX432" fmla="*/ 215205 w 3079941"/>
                <a:gd name="connsiteY432" fmla="*/ 0 h 1160647"/>
                <a:gd name="connsiteX0" fmla="*/ 215205 w 3079941"/>
                <a:gd name="connsiteY0" fmla="*/ 0 h 1160647"/>
                <a:gd name="connsiteX1" fmla="*/ 217231 w 3079941"/>
                <a:gd name="connsiteY1" fmla="*/ 246443 h 1160647"/>
                <a:gd name="connsiteX2" fmla="*/ 255738 w 3079941"/>
                <a:gd name="connsiteY2" fmla="*/ 326429 h 1160647"/>
                <a:gd name="connsiteX3" fmla="*/ 257765 w 3079941"/>
                <a:gd name="connsiteY3" fmla="*/ 326429 h 1160647"/>
                <a:gd name="connsiteX4" fmla="*/ 271952 w 3079941"/>
                <a:gd name="connsiteY4" fmla="*/ 326429 h 1160647"/>
                <a:gd name="connsiteX5" fmla="*/ 271952 w 3079941"/>
                <a:gd name="connsiteY5" fmla="*/ 350208 h 1160647"/>
                <a:gd name="connsiteX6" fmla="*/ 272459 w 3079941"/>
                <a:gd name="connsiteY6" fmla="*/ 351019 h 1160647"/>
                <a:gd name="connsiteX7" fmla="*/ 276005 w 3079941"/>
                <a:gd name="connsiteY7" fmla="*/ 356694 h 1160647"/>
                <a:gd name="connsiteX8" fmla="*/ 276005 w 3079941"/>
                <a:gd name="connsiteY8" fmla="*/ 471268 h 1160647"/>
                <a:gd name="connsiteX9" fmla="*/ 278285 w 3079941"/>
                <a:gd name="connsiteY9" fmla="*/ 471268 h 1160647"/>
                <a:gd name="connsiteX10" fmla="*/ 294246 w 3079941"/>
                <a:gd name="connsiteY10" fmla="*/ 471268 h 1160647"/>
                <a:gd name="connsiteX11" fmla="*/ 294246 w 3079941"/>
                <a:gd name="connsiteY11" fmla="*/ 611783 h 1160647"/>
                <a:gd name="connsiteX12" fmla="*/ 295766 w 3079941"/>
                <a:gd name="connsiteY12" fmla="*/ 611513 h 1160647"/>
                <a:gd name="connsiteX13" fmla="*/ 306406 w 3079941"/>
                <a:gd name="connsiteY13" fmla="*/ 609622 h 1160647"/>
                <a:gd name="connsiteX14" fmla="*/ 304379 w 3079941"/>
                <a:gd name="connsiteY14" fmla="*/ 698254 h 1160647"/>
                <a:gd name="connsiteX15" fmla="*/ 305899 w 3079941"/>
                <a:gd name="connsiteY15" fmla="*/ 698525 h 1160647"/>
                <a:gd name="connsiteX16" fmla="*/ 316539 w 3079941"/>
                <a:gd name="connsiteY16" fmla="*/ 700416 h 1160647"/>
                <a:gd name="connsiteX17" fmla="*/ 316792 w 3079941"/>
                <a:gd name="connsiteY17" fmla="*/ 701227 h 1160647"/>
                <a:gd name="connsiteX18" fmla="*/ 318566 w 3079941"/>
                <a:gd name="connsiteY18" fmla="*/ 706902 h 1160647"/>
                <a:gd name="connsiteX19" fmla="*/ 319326 w 3079941"/>
                <a:gd name="connsiteY19" fmla="*/ 704470 h 1160647"/>
                <a:gd name="connsiteX20" fmla="*/ 324646 w 3079941"/>
                <a:gd name="connsiteY20" fmla="*/ 687446 h 1160647"/>
                <a:gd name="connsiteX21" fmla="*/ 326419 w 3079941"/>
                <a:gd name="connsiteY21" fmla="*/ 687446 h 1160647"/>
                <a:gd name="connsiteX22" fmla="*/ 338833 w 3079941"/>
                <a:gd name="connsiteY22" fmla="*/ 687446 h 1160647"/>
                <a:gd name="connsiteX23" fmla="*/ 338833 w 3079941"/>
                <a:gd name="connsiteY23" fmla="*/ 719872 h 1160647"/>
                <a:gd name="connsiteX24" fmla="*/ 339846 w 3079941"/>
                <a:gd name="connsiteY24" fmla="*/ 720413 h 1160647"/>
                <a:gd name="connsiteX25" fmla="*/ 346940 w 3079941"/>
                <a:gd name="connsiteY25" fmla="*/ 724196 h 1160647"/>
                <a:gd name="connsiteX26" fmla="*/ 346940 w 3079941"/>
                <a:gd name="connsiteY26" fmla="*/ 725547 h 1160647"/>
                <a:gd name="connsiteX27" fmla="*/ 346940 w 3079941"/>
                <a:gd name="connsiteY27" fmla="*/ 735005 h 1160647"/>
                <a:gd name="connsiteX28" fmla="*/ 391527 w 3079941"/>
                <a:gd name="connsiteY28" fmla="*/ 735005 h 1160647"/>
                <a:gd name="connsiteX29" fmla="*/ 391527 w 3079941"/>
                <a:gd name="connsiteY29" fmla="*/ 736086 h 1160647"/>
                <a:gd name="connsiteX30" fmla="*/ 391527 w 3079941"/>
                <a:gd name="connsiteY30" fmla="*/ 743652 h 1160647"/>
                <a:gd name="connsiteX31" fmla="*/ 393553 w 3079941"/>
                <a:gd name="connsiteY31" fmla="*/ 743652 h 1160647"/>
                <a:gd name="connsiteX32" fmla="*/ 407740 w 3079941"/>
                <a:gd name="connsiteY32" fmla="*/ 743652 h 1160647"/>
                <a:gd name="connsiteX33" fmla="*/ 407740 w 3079941"/>
                <a:gd name="connsiteY33" fmla="*/ 713387 h 1160647"/>
                <a:gd name="connsiteX34" fmla="*/ 452327 w 3079941"/>
                <a:gd name="connsiteY34" fmla="*/ 713387 h 1160647"/>
                <a:gd name="connsiteX35" fmla="*/ 452327 w 3079941"/>
                <a:gd name="connsiteY35" fmla="*/ 712036 h 1160647"/>
                <a:gd name="connsiteX36" fmla="*/ 452327 w 3079941"/>
                <a:gd name="connsiteY36" fmla="*/ 702578 h 1160647"/>
                <a:gd name="connsiteX37" fmla="*/ 453341 w 3079941"/>
                <a:gd name="connsiteY37" fmla="*/ 702578 h 1160647"/>
                <a:gd name="connsiteX38" fmla="*/ 460434 w 3079941"/>
                <a:gd name="connsiteY38" fmla="*/ 702578 h 1160647"/>
                <a:gd name="connsiteX39" fmla="*/ 460434 w 3079941"/>
                <a:gd name="connsiteY39" fmla="*/ 700687 h 1160647"/>
                <a:gd name="connsiteX40" fmla="*/ 460434 w 3079941"/>
                <a:gd name="connsiteY40" fmla="*/ 687446 h 1160647"/>
                <a:gd name="connsiteX41" fmla="*/ 461194 w 3079941"/>
                <a:gd name="connsiteY41" fmla="*/ 687446 h 1160647"/>
                <a:gd name="connsiteX42" fmla="*/ 466514 w 3079941"/>
                <a:gd name="connsiteY42" fmla="*/ 687446 h 1160647"/>
                <a:gd name="connsiteX43" fmla="*/ 466514 w 3079941"/>
                <a:gd name="connsiteY43" fmla="*/ 686365 h 1160647"/>
                <a:gd name="connsiteX44" fmla="*/ 466514 w 3079941"/>
                <a:gd name="connsiteY44" fmla="*/ 678798 h 1160647"/>
                <a:gd name="connsiteX45" fmla="*/ 468541 w 3079941"/>
                <a:gd name="connsiteY45" fmla="*/ 678798 h 1160647"/>
                <a:gd name="connsiteX46" fmla="*/ 482728 w 3079941"/>
                <a:gd name="connsiteY46" fmla="*/ 678798 h 1160647"/>
                <a:gd name="connsiteX47" fmla="*/ 482728 w 3079941"/>
                <a:gd name="connsiteY47" fmla="*/ 679879 h 1160647"/>
                <a:gd name="connsiteX48" fmla="*/ 482728 w 3079941"/>
                <a:gd name="connsiteY48" fmla="*/ 687446 h 1160647"/>
                <a:gd name="connsiteX49" fmla="*/ 505021 w 3079941"/>
                <a:gd name="connsiteY49" fmla="*/ 687446 h 1160647"/>
                <a:gd name="connsiteX50" fmla="*/ 505021 w 3079941"/>
                <a:gd name="connsiteY50" fmla="*/ 685554 h 1160647"/>
                <a:gd name="connsiteX51" fmla="*/ 505021 w 3079941"/>
                <a:gd name="connsiteY51" fmla="*/ 672313 h 1160647"/>
                <a:gd name="connsiteX52" fmla="*/ 506795 w 3079941"/>
                <a:gd name="connsiteY52" fmla="*/ 672313 h 1160647"/>
                <a:gd name="connsiteX53" fmla="*/ 519208 w 3079941"/>
                <a:gd name="connsiteY53" fmla="*/ 672313 h 1160647"/>
                <a:gd name="connsiteX54" fmla="*/ 519208 w 3079941"/>
                <a:gd name="connsiteY54" fmla="*/ 696093 h 1160647"/>
                <a:gd name="connsiteX55" fmla="*/ 520222 w 3079941"/>
                <a:gd name="connsiteY55" fmla="*/ 696093 h 1160647"/>
                <a:gd name="connsiteX56" fmla="*/ 527315 w 3079941"/>
                <a:gd name="connsiteY56" fmla="*/ 696093 h 1160647"/>
                <a:gd name="connsiteX57" fmla="*/ 527315 w 3079941"/>
                <a:gd name="connsiteY57" fmla="*/ 695012 h 1160647"/>
                <a:gd name="connsiteX58" fmla="*/ 527315 w 3079941"/>
                <a:gd name="connsiteY58" fmla="*/ 687446 h 1160647"/>
                <a:gd name="connsiteX59" fmla="*/ 529088 w 3079941"/>
                <a:gd name="connsiteY59" fmla="*/ 687446 h 1160647"/>
                <a:gd name="connsiteX60" fmla="*/ 541502 w 3079941"/>
                <a:gd name="connsiteY60" fmla="*/ 687446 h 1160647"/>
                <a:gd name="connsiteX61" fmla="*/ 541502 w 3079941"/>
                <a:gd name="connsiteY61" fmla="*/ 713387 h 1160647"/>
                <a:gd name="connsiteX62" fmla="*/ 543529 w 3079941"/>
                <a:gd name="connsiteY62" fmla="*/ 713387 h 1160647"/>
                <a:gd name="connsiteX63" fmla="*/ 557715 w 3079941"/>
                <a:gd name="connsiteY63" fmla="*/ 713387 h 1160647"/>
                <a:gd name="connsiteX64" fmla="*/ 557715 w 3079941"/>
                <a:gd name="connsiteY64" fmla="*/ 715008 h 1160647"/>
                <a:gd name="connsiteX65" fmla="*/ 557715 w 3079941"/>
                <a:gd name="connsiteY65" fmla="*/ 726358 h 1160647"/>
                <a:gd name="connsiteX66" fmla="*/ 558475 w 3079941"/>
                <a:gd name="connsiteY66" fmla="*/ 726358 h 1160647"/>
                <a:gd name="connsiteX67" fmla="*/ 563796 w 3079941"/>
                <a:gd name="connsiteY67" fmla="*/ 726358 h 1160647"/>
                <a:gd name="connsiteX68" fmla="*/ 563796 w 3079941"/>
                <a:gd name="connsiteY68" fmla="*/ 725547 h 1160647"/>
                <a:gd name="connsiteX69" fmla="*/ 563796 w 3079941"/>
                <a:gd name="connsiteY69" fmla="*/ 719872 h 1160647"/>
                <a:gd name="connsiteX70" fmla="*/ 594196 w 3079941"/>
                <a:gd name="connsiteY70" fmla="*/ 719872 h 1160647"/>
                <a:gd name="connsiteX71" fmla="*/ 594196 w 3079941"/>
                <a:gd name="connsiteY71" fmla="*/ 743652 h 1160647"/>
                <a:gd name="connsiteX72" fmla="*/ 595209 w 3079941"/>
                <a:gd name="connsiteY72" fmla="*/ 743652 h 1160647"/>
                <a:gd name="connsiteX73" fmla="*/ 602303 w 3079941"/>
                <a:gd name="connsiteY73" fmla="*/ 743652 h 1160647"/>
                <a:gd name="connsiteX74" fmla="*/ 602303 w 3079941"/>
                <a:gd name="connsiteY74" fmla="*/ 744733 h 1160647"/>
                <a:gd name="connsiteX75" fmla="*/ 602303 w 3079941"/>
                <a:gd name="connsiteY75" fmla="*/ 752299 h 1160647"/>
                <a:gd name="connsiteX76" fmla="*/ 603063 w 3079941"/>
                <a:gd name="connsiteY76" fmla="*/ 752299 h 1160647"/>
                <a:gd name="connsiteX77" fmla="*/ 608383 w 3079941"/>
                <a:gd name="connsiteY77" fmla="*/ 752299 h 1160647"/>
                <a:gd name="connsiteX78" fmla="*/ 608383 w 3079941"/>
                <a:gd name="connsiteY78" fmla="*/ 750137 h 1160647"/>
                <a:gd name="connsiteX79" fmla="*/ 608383 w 3079941"/>
                <a:gd name="connsiteY79" fmla="*/ 735005 h 1160647"/>
                <a:gd name="connsiteX80" fmla="*/ 609396 w 3079941"/>
                <a:gd name="connsiteY80" fmla="*/ 735005 h 1160647"/>
                <a:gd name="connsiteX81" fmla="*/ 616490 w 3079941"/>
                <a:gd name="connsiteY81" fmla="*/ 735005 h 1160647"/>
                <a:gd name="connsiteX82" fmla="*/ 616490 w 3079941"/>
                <a:gd name="connsiteY82" fmla="*/ 736086 h 1160647"/>
                <a:gd name="connsiteX83" fmla="*/ 616490 w 3079941"/>
                <a:gd name="connsiteY83" fmla="*/ 743652 h 1160647"/>
                <a:gd name="connsiteX84" fmla="*/ 621810 w 3079941"/>
                <a:gd name="connsiteY84" fmla="*/ 741659 h 1160647"/>
                <a:gd name="connsiteX85" fmla="*/ 622570 w 3079941"/>
                <a:gd name="connsiteY85" fmla="*/ 740679 h 1160647"/>
                <a:gd name="connsiteX86" fmla="*/ 622570 w 3079941"/>
                <a:gd name="connsiteY86" fmla="*/ 735005 h 1160647"/>
                <a:gd name="connsiteX87" fmla="*/ 661077 w 3079941"/>
                <a:gd name="connsiteY87" fmla="*/ 735005 h 1160647"/>
                <a:gd name="connsiteX88" fmla="*/ 661077 w 3079941"/>
                <a:gd name="connsiteY88" fmla="*/ 758784 h 1160647"/>
                <a:gd name="connsiteX89" fmla="*/ 663103 w 3079941"/>
                <a:gd name="connsiteY89" fmla="*/ 758784 h 1160647"/>
                <a:gd name="connsiteX90" fmla="*/ 677290 w 3079941"/>
                <a:gd name="connsiteY90" fmla="*/ 758784 h 1160647"/>
                <a:gd name="connsiteX91" fmla="*/ 677290 w 3079941"/>
                <a:gd name="connsiteY91" fmla="*/ 759865 h 1160647"/>
                <a:gd name="connsiteX92" fmla="*/ 677290 w 3079941"/>
                <a:gd name="connsiteY92" fmla="*/ 767431 h 1160647"/>
                <a:gd name="connsiteX93" fmla="*/ 679064 w 3079941"/>
                <a:gd name="connsiteY93" fmla="*/ 767431 h 1160647"/>
                <a:gd name="connsiteX94" fmla="*/ 691477 w 3079941"/>
                <a:gd name="connsiteY94" fmla="*/ 767431 h 1160647"/>
                <a:gd name="connsiteX95" fmla="*/ 691477 w 3079941"/>
                <a:gd name="connsiteY95" fmla="*/ 743652 h 1160647"/>
                <a:gd name="connsiteX96" fmla="*/ 692490 w 3079941"/>
                <a:gd name="connsiteY96" fmla="*/ 743652 h 1160647"/>
                <a:gd name="connsiteX97" fmla="*/ 699584 w 3079941"/>
                <a:gd name="connsiteY97" fmla="*/ 743652 h 1160647"/>
                <a:gd name="connsiteX98" fmla="*/ 699584 w 3079941"/>
                <a:gd name="connsiteY98" fmla="*/ 711225 h 1160647"/>
                <a:gd name="connsiteX99" fmla="*/ 700597 w 3079941"/>
                <a:gd name="connsiteY99" fmla="*/ 711225 h 1160647"/>
                <a:gd name="connsiteX100" fmla="*/ 707691 w 3079941"/>
                <a:gd name="connsiteY100" fmla="*/ 711225 h 1160647"/>
                <a:gd name="connsiteX101" fmla="*/ 707691 w 3079941"/>
                <a:gd name="connsiteY101" fmla="*/ 709334 h 1160647"/>
                <a:gd name="connsiteX102" fmla="*/ 707691 w 3079941"/>
                <a:gd name="connsiteY102" fmla="*/ 696093 h 1160647"/>
                <a:gd name="connsiteX103" fmla="*/ 706424 w 3079941"/>
                <a:gd name="connsiteY103" fmla="*/ 694471 h 1160647"/>
                <a:gd name="connsiteX104" fmla="*/ 711744 w 3079941"/>
                <a:gd name="connsiteY104" fmla="*/ 683122 h 1160647"/>
                <a:gd name="connsiteX105" fmla="*/ 719851 w 3079941"/>
                <a:gd name="connsiteY105" fmla="*/ 711225 h 1160647"/>
                <a:gd name="connsiteX106" fmla="*/ 720611 w 3079941"/>
                <a:gd name="connsiteY106" fmla="*/ 711225 h 1160647"/>
                <a:gd name="connsiteX107" fmla="*/ 725931 w 3079941"/>
                <a:gd name="connsiteY107" fmla="*/ 711225 h 1160647"/>
                <a:gd name="connsiteX108" fmla="*/ 725931 w 3079941"/>
                <a:gd name="connsiteY108" fmla="*/ 605298 h 1160647"/>
                <a:gd name="connsiteX109" fmla="*/ 727451 w 3079941"/>
                <a:gd name="connsiteY109" fmla="*/ 605298 h 1160647"/>
                <a:gd name="connsiteX110" fmla="*/ 738091 w 3079941"/>
                <a:gd name="connsiteY110" fmla="*/ 605298 h 1160647"/>
                <a:gd name="connsiteX111" fmla="*/ 738091 w 3079941"/>
                <a:gd name="connsiteY111" fmla="*/ 557739 h 1160647"/>
                <a:gd name="connsiteX112" fmla="*/ 764438 w 3079941"/>
                <a:gd name="connsiteY112" fmla="*/ 557739 h 1160647"/>
                <a:gd name="connsiteX113" fmla="*/ 764438 w 3079941"/>
                <a:gd name="connsiteY113" fmla="*/ 536121 h 1160647"/>
                <a:gd name="connsiteX114" fmla="*/ 798892 w 3079941"/>
                <a:gd name="connsiteY114" fmla="*/ 536121 h 1160647"/>
                <a:gd name="connsiteX115" fmla="*/ 798892 w 3079941"/>
                <a:gd name="connsiteY115" fmla="*/ 538553 h 1160647"/>
                <a:gd name="connsiteX116" fmla="*/ 798892 w 3079941"/>
                <a:gd name="connsiteY116" fmla="*/ 555577 h 1160647"/>
                <a:gd name="connsiteX117" fmla="*/ 801172 w 3079941"/>
                <a:gd name="connsiteY117" fmla="*/ 555577 h 1160647"/>
                <a:gd name="connsiteX118" fmla="*/ 817132 w 3079941"/>
                <a:gd name="connsiteY118" fmla="*/ 555577 h 1160647"/>
                <a:gd name="connsiteX119" fmla="*/ 817132 w 3079941"/>
                <a:gd name="connsiteY119" fmla="*/ 603136 h 1160647"/>
                <a:gd name="connsiteX120" fmla="*/ 818145 w 3079941"/>
                <a:gd name="connsiteY120" fmla="*/ 603136 h 1160647"/>
                <a:gd name="connsiteX121" fmla="*/ 825239 w 3079941"/>
                <a:gd name="connsiteY121" fmla="*/ 603136 h 1160647"/>
                <a:gd name="connsiteX122" fmla="*/ 839426 w 3079941"/>
                <a:gd name="connsiteY122" fmla="*/ 607460 h 1160647"/>
                <a:gd name="connsiteX123" fmla="*/ 839426 w 3079941"/>
                <a:gd name="connsiteY123" fmla="*/ 646372 h 1160647"/>
                <a:gd name="connsiteX124" fmla="*/ 840439 w 3079941"/>
                <a:gd name="connsiteY124" fmla="*/ 646372 h 1160647"/>
                <a:gd name="connsiteX125" fmla="*/ 847532 w 3079941"/>
                <a:gd name="connsiteY125" fmla="*/ 646372 h 1160647"/>
                <a:gd name="connsiteX126" fmla="*/ 847532 w 3079941"/>
                <a:gd name="connsiteY126" fmla="*/ 647993 h 1160647"/>
                <a:gd name="connsiteX127" fmla="*/ 847532 w 3079941"/>
                <a:gd name="connsiteY127" fmla="*/ 659342 h 1160647"/>
                <a:gd name="connsiteX128" fmla="*/ 849559 w 3079941"/>
                <a:gd name="connsiteY128" fmla="*/ 659342 h 1160647"/>
                <a:gd name="connsiteX129" fmla="*/ 863746 w 3079941"/>
                <a:gd name="connsiteY129" fmla="*/ 659342 h 1160647"/>
                <a:gd name="connsiteX130" fmla="*/ 869826 w 3079941"/>
                <a:gd name="connsiteY130" fmla="*/ 665828 h 1160647"/>
                <a:gd name="connsiteX131" fmla="*/ 869826 w 3079941"/>
                <a:gd name="connsiteY131" fmla="*/ 687446 h 1160647"/>
                <a:gd name="connsiteX132" fmla="*/ 872106 w 3079941"/>
                <a:gd name="connsiteY132" fmla="*/ 687446 h 1160647"/>
                <a:gd name="connsiteX133" fmla="*/ 888066 w 3079941"/>
                <a:gd name="connsiteY133" fmla="*/ 687446 h 1160647"/>
                <a:gd name="connsiteX134" fmla="*/ 888066 w 3079941"/>
                <a:gd name="connsiteY134" fmla="*/ 688526 h 1160647"/>
                <a:gd name="connsiteX135" fmla="*/ 888066 w 3079941"/>
                <a:gd name="connsiteY135" fmla="*/ 696093 h 1160647"/>
                <a:gd name="connsiteX136" fmla="*/ 889333 w 3079941"/>
                <a:gd name="connsiteY136" fmla="*/ 696093 h 1160647"/>
                <a:gd name="connsiteX137" fmla="*/ 898200 w 3079941"/>
                <a:gd name="connsiteY137" fmla="*/ 696093 h 1160647"/>
                <a:gd name="connsiteX138" fmla="*/ 898200 w 3079941"/>
                <a:gd name="connsiteY138" fmla="*/ 698254 h 1160647"/>
                <a:gd name="connsiteX139" fmla="*/ 898200 w 3079941"/>
                <a:gd name="connsiteY139" fmla="*/ 713387 h 1160647"/>
                <a:gd name="connsiteX140" fmla="*/ 902253 w 3079941"/>
                <a:gd name="connsiteY140" fmla="*/ 711495 h 1160647"/>
                <a:gd name="connsiteX141" fmla="*/ 902253 w 3079941"/>
                <a:gd name="connsiteY141" fmla="*/ 698254 h 1160647"/>
                <a:gd name="connsiteX142" fmla="*/ 903266 w 3079941"/>
                <a:gd name="connsiteY142" fmla="*/ 698254 h 1160647"/>
                <a:gd name="connsiteX143" fmla="*/ 910360 w 3079941"/>
                <a:gd name="connsiteY143" fmla="*/ 698254 h 1160647"/>
                <a:gd name="connsiteX144" fmla="*/ 910360 w 3079941"/>
                <a:gd name="connsiteY144" fmla="*/ 699876 h 1160647"/>
                <a:gd name="connsiteX145" fmla="*/ 910360 w 3079941"/>
                <a:gd name="connsiteY145" fmla="*/ 711225 h 1160647"/>
                <a:gd name="connsiteX146" fmla="*/ 911120 w 3079941"/>
                <a:gd name="connsiteY146" fmla="*/ 711225 h 1160647"/>
                <a:gd name="connsiteX147" fmla="*/ 916440 w 3079941"/>
                <a:gd name="connsiteY147" fmla="*/ 711225 h 1160647"/>
                <a:gd name="connsiteX148" fmla="*/ 965080 w 3079941"/>
                <a:gd name="connsiteY148" fmla="*/ 706902 h 1160647"/>
                <a:gd name="connsiteX149" fmla="*/ 965080 w 3079941"/>
                <a:gd name="connsiteY149" fmla="*/ 708253 h 1160647"/>
                <a:gd name="connsiteX150" fmla="*/ 965080 w 3079941"/>
                <a:gd name="connsiteY150" fmla="*/ 717710 h 1160647"/>
                <a:gd name="connsiteX151" fmla="*/ 965840 w 3079941"/>
                <a:gd name="connsiteY151" fmla="*/ 717710 h 1160647"/>
                <a:gd name="connsiteX152" fmla="*/ 971161 w 3079941"/>
                <a:gd name="connsiteY152" fmla="*/ 717710 h 1160647"/>
                <a:gd name="connsiteX153" fmla="*/ 971161 w 3079941"/>
                <a:gd name="connsiteY153" fmla="*/ 719872 h 1160647"/>
                <a:gd name="connsiteX154" fmla="*/ 971161 w 3079941"/>
                <a:gd name="connsiteY154" fmla="*/ 735005 h 1160647"/>
                <a:gd name="connsiteX155" fmla="*/ 973187 w 3079941"/>
                <a:gd name="connsiteY155" fmla="*/ 733654 h 1160647"/>
                <a:gd name="connsiteX156" fmla="*/ 987374 w 3079941"/>
                <a:gd name="connsiteY156" fmla="*/ 724196 h 1160647"/>
                <a:gd name="connsiteX157" fmla="*/ 993454 w 3079941"/>
                <a:gd name="connsiteY157" fmla="*/ 683122 h 1160647"/>
                <a:gd name="connsiteX158" fmla="*/ 994214 w 3079941"/>
                <a:gd name="connsiteY158" fmla="*/ 682852 h 1160647"/>
                <a:gd name="connsiteX159" fmla="*/ 999534 w 3079941"/>
                <a:gd name="connsiteY159" fmla="*/ 680960 h 1160647"/>
                <a:gd name="connsiteX160" fmla="*/ 1001561 w 3079941"/>
                <a:gd name="connsiteY160" fmla="*/ 611783 h 1160647"/>
                <a:gd name="connsiteX161" fmla="*/ 1003588 w 3079941"/>
                <a:gd name="connsiteY161" fmla="*/ 680960 h 1160647"/>
                <a:gd name="connsiteX162" fmla="*/ 1004348 w 3079941"/>
                <a:gd name="connsiteY162" fmla="*/ 681230 h 1160647"/>
                <a:gd name="connsiteX163" fmla="*/ 1009668 w 3079941"/>
                <a:gd name="connsiteY163" fmla="*/ 683122 h 1160647"/>
                <a:gd name="connsiteX164" fmla="*/ 1009668 w 3079941"/>
                <a:gd name="connsiteY164" fmla="*/ 596651 h 1160647"/>
                <a:gd name="connsiteX165" fmla="*/ 1013721 w 3079941"/>
                <a:gd name="connsiteY165" fmla="*/ 564224 h 1160647"/>
                <a:gd name="connsiteX166" fmla="*/ 1052228 w 3079941"/>
                <a:gd name="connsiteY166" fmla="*/ 564224 h 1160647"/>
                <a:gd name="connsiteX167" fmla="*/ 1052228 w 3079941"/>
                <a:gd name="connsiteY167" fmla="*/ 596651 h 1160647"/>
                <a:gd name="connsiteX168" fmla="*/ 1052988 w 3079941"/>
                <a:gd name="connsiteY168" fmla="*/ 596651 h 1160647"/>
                <a:gd name="connsiteX169" fmla="*/ 1058308 w 3079941"/>
                <a:gd name="connsiteY169" fmla="*/ 596651 h 1160647"/>
                <a:gd name="connsiteX170" fmla="*/ 1058308 w 3079941"/>
                <a:gd name="connsiteY170" fmla="*/ 514503 h 1160647"/>
                <a:gd name="connsiteX171" fmla="*/ 1060082 w 3079941"/>
                <a:gd name="connsiteY171" fmla="*/ 514503 h 1160647"/>
                <a:gd name="connsiteX172" fmla="*/ 1072495 w 3079941"/>
                <a:gd name="connsiteY172" fmla="*/ 514503 h 1160647"/>
                <a:gd name="connsiteX173" fmla="*/ 1072495 w 3079941"/>
                <a:gd name="connsiteY173" fmla="*/ 512612 h 1160647"/>
                <a:gd name="connsiteX174" fmla="*/ 1072495 w 3079941"/>
                <a:gd name="connsiteY174" fmla="*/ 499371 h 1160647"/>
                <a:gd name="connsiteX175" fmla="*/ 1094789 w 3079941"/>
                <a:gd name="connsiteY175" fmla="*/ 499371 h 1160647"/>
                <a:gd name="connsiteX176" fmla="*/ 1094789 w 3079941"/>
                <a:gd name="connsiteY176" fmla="*/ 498290 h 1160647"/>
                <a:gd name="connsiteX177" fmla="*/ 1094789 w 3079941"/>
                <a:gd name="connsiteY177" fmla="*/ 490724 h 1160647"/>
                <a:gd name="connsiteX178" fmla="*/ 1096562 w 3079941"/>
                <a:gd name="connsiteY178" fmla="*/ 490724 h 1160647"/>
                <a:gd name="connsiteX179" fmla="*/ 1108976 w 3079941"/>
                <a:gd name="connsiteY179" fmla="*/ 490724 h 1160647"/>
                <a:gd name="connsiteX180" fmla="*/ 1108976 w 3079941"/>
                <a:gd name="connsiteY180" fmla="*/ 491805 h 1160647"/>
                <a:gd name="connsiteX181" fmla="*/ 1108976 w 3079941"/>
                <a:gd name="connsiteY181" fmla="*/ 499371 h 1160647"/>
                <a:gd name="connsiteX182" fmla="*/ 1109736 w 3079941"/>
                <a:gd name="connsiteY182" fmla="*/ 499371 h 1160647"/>
                <a:gd name="connsiteX183" fmla="*/ 1115056 w 3079941"/>
                <a:gd name="connsiteY183" fmla="*/ 499371 h 1160647"/>
                <a:gd name="connsiteX184" fmla="*/ 1125189 w 3079941"/>
                <a:gd name="connsiteY184" fmla="*/ 495047 h 1160647"/>
                <a:gd name="connsiteX185" fmla="*/ 1129242 w 3079941"/>
                <a:gd name="connsiteY185" fmla="*/ 498290 h 1160647"/>
                <a:gd name="connsiteX186" fmla="*/ 1129242 w 3079941"/>
                <a:gd name="connsiteY186" fmla="*/ 490724 h 1160647"/>
                <a:gd name="connsiteX187" fmla="*/ 1131522 w 3079941"/>
                <a:gd name="connsiteY187" fmla="*/ 490724 h 1160647"/>
                <a:gd name="connsiteX188" fmla="*/ 1147483 w 3079941"/>
                <a:gd name="connsiteY188" fmla="*/ 490724 h 1160647"/>
                <a:gd name="connsiteX189" fmla="*/ 1147483 w 3079941"/>
                <a:gd name="connsiteY189" fmla="*/ 491805 h 1160647"/>
                <a:gd name="connsiteX190" fmla="*/ 1147483 w 3079941"/>
                <a:gd name="connsiteY190" fmla="*/ 499371 h 1160647"/>
                <a:gd name="connsiteX191" fmla="*/ 1177883 w 3079941"/>
                <a:gd name="connsiteY191" fmla="*/ 499371 h 1160647"/>
                <a:gd name="connsiteX192" fmla="*/ 1177883 w 3079941"/>
                <a:gd name="connsiteY192" fmla="*/ 500992 h 1160647"/>
                <a:gd name="connsiteX193" fmla="*/ 1177883 w 3079941"/>
                <a:gd name="connsiteY193" fmla="*/ 512342 h 1160647"/>
                <a:gd name="connsiteX194" fmla="*/ 1204230 w 3079941"/>
                <a:gd name="connsiteY194" fmla="*/ 512342 h 1160647"/>
                <a:gd name="connsiteX195" fmla="*/ 1204230 w 3079941"/>
                <a:gd name="connsiteY195" fmla="*/ 542606 h 1160647"/>
                <a:gd name="connsiteX196" fmla="*/ 1204990 w 3079941"/>
                <a:gd name="connsiteY196" fmla="*/ 542606 h 1160647"/>
                <a:gd name="connsiteX197" fmla="*/ 1210310 w 3079941"/>
                <a:gd name="connsiteY197" fmla="*/ 542606 h 1160647"/>
                <a:gd name="connsiteX198" fmla="*/ 1210310 w 3079941"/>
                <a:gd name="connsiteY198" fmla="*/ 543687 h 1160647"/>
                <a:gd name="connsiteX199" fmla="*/ 1210310 w 3079941"/>
                <a:gd name="connsiteY199" fmla="*/ 551254 h 1160647"/>
                <a:gd name="connsiteX200" fmla="*/ 1214364 w 3079941"/>
                <a:gd name="connsiteY200" fmla="*/ 581518 h 1160647"/>
                <a:gd name="connsiteX201" fmla="*/ 1215124 w 3079941"/>
                <a:gd name="connsiteY201" fmla="*/ 581518 h 1160647"/>
                <a:gd name="connsiteX202" fmla="*/ 1220444 w 3079941"/>
                <a:gd name="connsiteY202" fmla="*/ 581518 h 1160647"/>
                <a:gd name="connsiteX203" fmla="*/ 1220444 w 3079941"/>
                <a:gd name="connsiteY203" fmla="*/ 582329 h 1160647"/>
                <a:gd name="connsiteX204" fmla="*/ 1220444 w 3079941"/>
                <a:gd name="connsiteY204" fmla="*/ 588004 h 1160647"/>
                <a:gd name="connsiteX205" fmla="*/ 1221457 w 3079941"/>
                <a:gd name="connsiteY205" fmla="*/ 588004 h 1160647"/>
                <a:gd name="connsiteX206" fmla="*/ 1228550 w 3079941"/>
                <a:gd name="connsiteY206" fmla="*/ 588004 h 1160647"/>
                <a:gd name="connsiteX207" fmla="*/ 1228550 w 3079941"/>
                <a:gd name="connsiteY207" fmla="*/ 618269 h 1160647"/>
                <a:gd name="connsiteX208" fmla="*/ 1230577 w 3079941"/>
                <a:gd name="connsiteY208" fmla="*/ 618269 h 1160647"/>
                <a:gd name="connsiteX209" fmla="*/ 1244764 w 3079941"/>
                <a:gd name="connsiteY209" fmla="*/ 618269 h 1160647"/>
                <a:gd name="connsiteX210" fmla="*/ 1244764 w 3079941"/>
                <a:gd name="connsiteY210" fmla="*/ 642048 h 1160647"/>
                <a:gd name="connsiteX211" fmla="*/ 1246791 w 3079941"/>
                <a:gd name="connsiteY211" fmla="*/ 643669 h 1160647"/>
                <a:gd name="connsiteX212" fmla="*/ 1246791 w 3079941"/>
                <a:gd name="connsiteY212" fmla="*/ 655019 h 1160647"/>
                <a:gd name="connsiteX213" fmla="*/ 1247551 w 3079941"/>
                <a:gd name="connsiteY213" fmla="*/ 655019 h 1160647"/>
                <a:gd name="connsiteX214" fmla="*/ 1252871 w 3079941"/>
                <a:gd name="connsiteY214" fmla="*/ 655019 h 1160647"/>
                <a:gd name="connsiteX215" fmla="*/ 1252871 w 3079941"/>
                <a:gd name="connsiteY215" fmla="*/ 678798 h 1160647"/>
                <a:gd name="connsiteX216" fmla="*/ 1254137 w 3079941"/>
                <a:gd name="connsiteY216" fmla="*/ 678798 h 1160647"/>
                <a:gd name="connsiteX217" fmla="*/ 1263004 w 3079941"/>
                <a:gd name="connsiteY217" fmla="*/ 678798 h 1160647"/>
                <a:gd name="connsiteX218" fmla="*/ 1265031 w 3079941"/>
                <a:gd name="connsiteY218" fmla="*/ 682852 h 1160647"/>
                <a:gd name="connsiteX219" fmla="*/ 1265031 w 3079941"/>
                <a:gd name="connsiteY219" fmla="*/ 696093 h 1160647"/>
                <a:gd name="connsiteX220" fmla="*/ 1266551 w 3079941"/>
                <a:gd name="connsiteY220" fmla="*/ 694201 h 1160647"/>
                <a:gd name="connsiteX221" fmla="*/ 1277191 w 3079941"/>
                <a:gd name="connsiteY221" fmla="*/ 680960 h 1160647"/>
                <a:gd name="connsiteX222" fmla="*/ 1305565 w 3079941"/>
                <a:gd name="connsiteY222" fmla="*/ 680960 h 1160647"/>
                <a:gd name="connsiteX223" fmla="*/ 1305565 w 3079941"/>
                <a:gd name="connsiteY223" fmla="*/ 767431 h 1160647"/>
                <a:gd name="connsiteX224" fmla="*/ 1306325 w 3079941"/>
                <a:gd name="connsiteY224" fmla="*/ 767431 h 1160647"/>
                <a:gd name="connsiteX225" fmla="*/ 1311645 w 3079941"/>
                <a:gd name="connsiteY225" fmla="*/ 767431 h 1160647"/>
                <a:gd name="connsiteX226" fmla="*/ 1312405 w 3079941"/>
                <a:gd name="connsiteY226" fmla="*/ 766080 h 1160647"/>
                <a:gd name="connsiteX227" fmla="*/ 1317725 w 3079941"/>
                <a:gd name="connsiteY227" fmla="*/ 756622 h 1160647"/>
                <a:gd name="connsiteX228" fmla="*/ 1317725 w 3079941"/>
                <a:gd name="connsiteY228" fmla="*/ 758514 h 1160647"/>
                <a:gd name="connsiteX229" fmla="*/ 1317725 w 3079941"/>
                <a:gd name="connsiteY229" fmla="*/ 771755 h 1160647"/>
                <a:gd name="connsiteX230" fmla="*/ 1321778 w 3079941"/>
                <a:gd name="connsiteY230" fmla="*/ 726358 h 1160647"/>
                <a:gd name="connsiteX231" fmla="*/ 1322538 w 3079941"/>
                <a:gd name="connsiteY231" fmla="*/ 726358 h 1160647"/>
                <a:gd name="connsiteX232" fmla="*/ 1327858 w 3079941"/>
                <a:gd name="connsiteY232" fmla="*/ 726358 h 1160647"/>
                <a:gd name="connsiteX233" fmla="*/ 1327858 w 3079941"/>
                <a:gd name="connsiteY233" fmla="*/ 661504 h 1160647"/>
                <a:gd name="connsiteX234" fmla="*/ 1328872 w 3079941"/>
                <a:gd name="connsiteY234" fmla="*/ 661504 h 1160647"/>
                <a:gd name="connsiteX235" fmla="*/ 1335965 w 3079941"/>
                <a:gd name="connsiteY235" fmla="*/ 661504 h 1160647"/>
                <a:gd name="connsiteX236" fmla="*/ 1348125 w 3079941"/>
                <a:gd name="connsiteY236" fmla="*/ 618269 h 1160647"/>
                <a:gd name="connsiteX237" fmla="*/ 1349392 w 3079941"/>
                <a:gd name="connsiteY237" fmla="*/ 618269 h 1160647"/>
                <a:gd name="connsiteX238" fmla="*/ 1358259 w 3079941"/>
                <a:gd name="connsiteY238" fmla="*/ 618269 h 1160647"/>
                <a:gd name="connsiteX239" fmla="*/ 1368392 w 3079941"/>
                <a:gd name="connsiteY239" fmla="*/ 661504 h 1160647"/>
                <a:gd name="connsiteX240" fmla="*/ 1369405 w 3079941"/>
                <a:gd name="connsiteY240" fmla="*/ 661504 h 1160647"/>
                <a:gd name="connsiteX241" fmla="*/ 1376499 w 3079941"/>
                <a:gd name="connsiteY241" fmla="*/ 661504 h 1160647"/>
                <a:gd name="connsiteX242" fmla="*/ 1376499 w 3079941"/>
                <a:gd name="connsiteY242" fmla="*/ 700416 h 1160647"/>
                <a:gd name="connsiteX243" fmla="*/ 1378272 w 3079941"/>
                <a:gd name="connsiteY243" fmla="*/ 700416 h 1160647"/>
                <a:gd name="connsiteX244" fmla="*/ 1390686 w 3079941"/>
                <a:gd name="connsiteY244" fmla="*/ 700416 h 1160647"/>
                <a:gd name="connsiteX245" fmla="*/ 1390686 w 3079941"/>
                <a:gd name="connsiteY245" fmla="*/ 702578 h 1160647"/>
                <a:gd name="connsiteX246" fmla="*/ 1390686 w 3079941"/>
                <a:gd name="connsiteY246" fmla="*/ 717710 h 1160647"/>
                <a:gd name="connsiteX247" fmla="*/ 1394739 w 3079941"/>
                <a:gd name="connsiteY247" fmla="*/ 715549 h 1160647"/>
                <a:gd name="connsiteX248" fmla="*/ 1394739 w 3079941"/>
                <a:gd name="connsiteY248" fmla="*/ 700416 h 1160647"/>
                <a:gd name="connsiteX249" fmla="*/ 1396259 w 3079941"/>
                <a:gd name="connsiteY249" fmla="*/ 700416 h 1160647"/>
                <a:gd name="connsiteX250" fmla="*/ 1406899 w 3079941"/>
                <a:gd name="connsiteY250" fmla="*/ 700416 h 1160647"/>
                <a:gd name="connsiteX251" fmla="*/ 1406899 w 3079941"/>
                <a:gd name="connsiteY251" fmla="*/ 702037 h 1160647"/>
                <a:gd name="connsiteX252" fmla="*/ 1406899 w 3079941"/>
                <a:gd name="connsiteY252" fmla="*/ 713387 h 1160647"/>
                <a:gd name="connsiteX253" fmla="*/ 1437300 w 3079941"/>
                <a:gd name="connsiteY253" fmla="*/ 713387 h 1160647"/>
                <a:gd name="connsiteX254" fmla="*/ 1437300 w 3079941"/>
                <a:gd name="connsiteY254" fmla="*/ 676637 h 1160647"/>
                <a:gd name="connsiteX255" fmla="*/ 1438566 w 3079941"/>
                <a:gd name="connsiteY255" fmla="*/ 676637 h 1160647"/>
                <a:gd name="connsiteX256" fmla="*/ 1447433 w 3079941"/>
                <a:gd name="connsiteY256" fmla="*/ 676637 h 1160647"/>
                <a:gd name="connsiteX257" fmla="*/ 1447433 w 3079941"/>
                <a:gd name="connsiteY257" fmla="*/ 698254 h 1160647"/>
                <a:gd name="connsiteX258" fmla="*/ 1449460 w 3079941"/>
                <a:gd name="connsiteY258" fmla="*/ 665828 h 1160647"/>
                <a:gd name="connsiteX259" fmla="*/ 1471753 w 3079941"/>
                <a:gd name="connsiteY259" fmla="*/ 665828 h 1160647"/>
                <a:gd name="connsiteX260" fmla="*/ 1471753 w 3079941"/>
                <a:gd name="connsiteY260" fmla="*/ 664206 h 1160647"/>
                <a:gd name="connsiteX261" fmla="*/ 1471753 w 3079941"/>
                <a:gd name="connsiteY261" fmla="*/ 652857 h 1160647"/>
                <a:gd name="connsiteX262" fmla="*/ 1472513 w 3079941"/>
                <a:gd name="connsiteY262" fmla="*/ 652857 h 1160647"/>
                <a:gd name="connsiteX263" fmla="*/ 1477833 w 3079941"/>
                <a:gd name="connsiteY263" fmla="*/ 652857 h 1160647"/>
                <a:gd name="connsiteX264" fmla="*/ 1477833 w 3079941"/>
                <a:gd name="connsiteY264" fmla="*/ 650966 h 1160647"/>
                <a:gd name="connsiteX265" fmla="*/ 1477833 w 3079941"/>
                <a:gd name="connsiteY265" fmla="*/ 637725 h 1160647"/>
                <a:gd name="connsiteX266" fmla="*/ 1481887 w 3079941"/>
                <a:gd name="connsiteY266" fmla="*/ 644210 h 1160647"/>
                <a:gd name="connsiteX267" fmla="*/ 1484167 w 3079941"/>
                <a:gd name="connsiteY267" fmla="*/ 644210 h 1160647"/>
                <a:gd name="connsiteX268" fmla="*/ 1500127 w 3079941"/>
                <a:gd name="connsiteY268" fmla="*/ 644210 h 1160647"/>
                <a:gd name="connsiteX269" fmla="*/ 1500127 w 3079941"/>
                <a:gd name="connsiteY269" fmla="*/ 643399 h 1160647"/>
                <a:gd name="connsiteX270" fmla="*/ 1500127 w 3079941"/>
                <a:gd name="connsiteY270" fmla="*/ 637725 h 1160647"/>
                <a:gd name="connsiteX271" fmla="*/ 1500887 w 3079941"/>
                <a:gd name="connsiteY271" fmla="*/ 637725 h 1160647"/>
                <a:gd name="connsiteX272" fmla="*/ 1506207 w 3079941"/>
                <a:gd name="connsiteY272" fmla="*/ 637725 h 1160647"/>
                <a:gd name="connsiteX273" fmla="*/ 1506207 w 3079941"/>
                <a:gd name="connsiteY273" fmla="*/ 639076 h 1160647"/>
                <a:gd name="connsiteX274" fmla="*/ 1506207 w 3079941"/>
                <a:gd name="connsiteY274" fmla="*/ 648534 h 1160647"/>
                <a:gd name="connsiteX275" fmla="*/ 1544714 w 3079941"/>
                <a:gd name="connsiteY275" fmla="*/ 648534 h 1160647"/>
                <a:gd name="connsiteX276" fmla="*/ 1544714 w 3079941"/>
                <a:gd name="connsiteY276" fmla="*/ 786887 h 1160647"/>
                <a:gd name="connsiteX277" fmla="*/ 1546234 w 3079941"/>
                <a:gd name="connsiteY277" fmla="*/ 786887 h 1160647"/>
                <a:gd name="connsiteX278" fmla="*/ 1556874 w 3079941"/>
                <a:gd name="connsiteY278" fmla="*/ 786887 h 1160647"/>
                <a:gd name="connsiteX279" fmla="*/ 1556874 w 3079941"/>
                <a:gd name="connsiteY279" fmla="*/ 773917 h 1160647"/>
                <a:gd name="connsiteX280" fmla="*/ 1560928 w 3079941"/>
                <a:gd name="connsiteY280" fmla="*/ 773917 h 1160647"/>
                <a:gd name="connsiteX281" fmla="*/ 1560928 w 3079941"/>
                <a:gd name="connsiteY281" fmla="*/ 786887 h 1160647"/>
                <a:gd name="connsiteX282" fmla="*/ 1591328 w 3079941"/>
                <a:gd name="connsiteY282" fmla="*/ 786887 h 1160647"/>
                <a:gd name="connsiteX283" fmla="*/ 1591328 w 3079941"/>
                <a:gd name="connsiteY283" fmla="*/ 756622 h 1160647"/>
                <a:gd name="connsiteX284" fmla="*/ 1603488 w 3079941"/>
                <a:gd name="connsiteY284" fmla="*/ 756622 h 1160647"/>
                <a:gd name="connsiteX285" fmla="*/ 1615648 w 3079941"/>
                <a:gd name="connsiteY285" fmla="*/ 754461 h 1160647"/>
                <a:gd name="connsiteX286" fmla="*/ 1619702 w 3079941"/>
                <a:gd name="connsiteY286" fmla="*/ 756622 h 1160647"/>
                <a:gd name="connsiteX287" fmla="*/ 1629835 w 3079941"/>
                <a:gd name="connsiteY287" fmla="*/ 756622 h 1160647"/>
                <a:gd name="connsiteX288" fmla="*/ 1629835 w 3079941"/>
                <a:gd name="connsiteY288" fmla="*/ 786887 h 1160647"/>
                <a:gd name="connsiteX289" fmla="*/ 1637942 w 3079941"/>
                <a:gd name="connsiteY289" fmla="*/ 786887 h 1160647"/>
                <a:gd name="connsiteX290" fmla="*/ 1637942 w 3079941"/>
                <a:gd name="connsiteY290" fmla="*/ 804182 h 1160647"/>
                <a:gd name="connsiteX291" fmla="*/ 1647278 w 3079941"/>
                <a:gd name="connsiteY291" fmla="*/ 805087 h 1160647"/>
                <a:gd name="connsiteX292" fmla="*/ 1660236 w 3079941"/>
                <a:gd name="connsiteY292" fmla="*/ 805087 h 1160647"/>
                <a:gd name="connsiteX293" fmla="*/ 1660236 w 3079941"/>
                <a:gd name="connsiteY293" fmla="*/ 789049 h 1160647"/>
                <a:gd name="connsiteX294" fmla="*/ 1728192 w 3079941"/>
                <a:gd name="connsiteY294" fmla="*/ 789049 h 1160647"/>
                <a:gd name="connsiteX295" fmla="*/ 1728192 w 3079941"/>
                <a:gd name="connsiteY295" fmla="*/ 703796 h 1160647"/>
                <a:gd name="connsiteX296" fmla="*/ 1800200 w 3079941"/>
                <a:gd name="connsiteY296" fmla="*/ 703796 h 1160647"/>
                <a:gd name="connsiteX297" fmla="*/ 1800200 w 3079941"/>
                <a:gd name="connsiteY297" fmla="*/ 782564 h 1160647"/>
                <a:gd name="connsiteX298" fmla="*/ 1802104 w 3079941"/>
                <a:gd name="connsiteY298" fmla="*/ 782564 h 1160647"/>
                <a:gd name="connsiteX299" fmla="*/ 1803346 w 3079941"/>
                <a:gd name="connsiteY299" fmla="*/ 805087 h 1160647"/>
                <a:gd name="connsiteX300" fmla="*/ 1813022 w 3079941"/>
                <a:gd name="connsiteY300" fmla="*/ 805087 h 1160647"/>
                <a:gd name="connsiteX301" fmla="*/ 1814264 w 3079941"/>
                <a:gd name="connsiteY301" fmla="*/ 782564 h 1160647"/>
                <a:gd name="connsiteX302" fmla="*/ 1820344 w 3079941"/>
                <a:gd name="connsiteY302" fmla="*/ 782564 h 1160647"/>
                <a:gd name="connsiteX303" fmla="*/ 1821586 w 3079941"/>
                <a:gd name="connsiteY303" fmla="*/ 805087 h 1160647"/>
                <a:gd name="connsiteX304" fmla="*/ 1872208 w 3079941"/>
                <a:gd name="connsiteY304" fmla="*/ 805087 h 1160647"/>
                <a:gd name="connsiteX305" fmla="*/ 1872208 w 3079941"/>
                <a:gd name="connsiteY305" fmla="*/ 642059 h 1160647"/>
                <a:gd name="connsiteX306" fmla="*/ 2069535 w 3079941"/>
                <a:gd name="connsiteY306" fmla="*/ 642059 h 1160647"/>
                <a:gd name="connsiteX307" fmla="*/ 2069535 w 3079941"/>
                <a:gd name="connsiteY307" fmla="*/ 805087 h 1160647"/>
                <a:gd name="connsiteX308" fmla="*/ 2088232 w 3079941"/>
                <a:gd name="connsiteY308" fmla="*/ 805087 h 1160647"/>
                <a:gd name="connsiteX309" fmla="*/ 2088232 w 3079941"/>
                <a:gd name="connsiteY309" fmla="*/ 722394 h 1160647"/>
                <a:gd name="connsiteX310" fmla="*/ 2183352 w 3079941"/>
                <a:gd name="connsiteY310" fmla="*/ 722394 h 1160647"/>
                <a:gd name="connsiteX311" fmla="*/ 2195282 w 3079941"/>
                <a:gd name="connsiteY311" fmla="*/ 404253 h 1160647"/>
                <a:gd name="connsiteX312" fmla="*/ 2183122 w 3079941"/>
                <a:gd name="connsiteY312" fmla="*/ 382635 h 1160647"/>
                <a:gd name="connsiteX313" fmla="*/ 2177042 w 3079941"/>
                <a:gd name="connsiteY313" fmla="*/ 378311 h 1160647"/>
                <a:gd name="connsiteX314" fmla="*/ 2185149 w 3079941"/>
                <a:gd name="connsiteY314" fmla="*/ 354532 h 1160647"/>
                <a:gd name="connsiteX315" fmla="*/ 2185149 w 3079941"/>
                <a:gd name="connsiteY315" fmla="*/ 337238 h 1160647"/>
                <a:gd name="connsiteX316" fmla="*/ 2199336 w 3079941"/>
                <a:gd name="connsiteY316" fmla="*/ 337238 h 1160647"/>
                <a:gd name="connsiteX317" fmla="*/ 2199336 w 3079941"/>
                <a:gd name="connsiteY317" fmla="*/ 315620 h 1160647"/>
                <a:gd name="connsiteX318" fmla="*/ 2201362 w 3079941"/>
                <a:gd name="connsiteY318" fmla="*/ 311296 h 1160647"/>
                <a:gd name="connsiteX319" fmla="*/ 2201362 w 3079941"/>
                <a:gd name="connsiteY319" fmla="*/ 233472 h 1160647"/>
                <a:gd name="connsiteX320" fmla="*/ 2199336 w 3079941"/>
                <a:gd name="connsiteY320" fmla="*/ 226987 h 1160647"/>
                <a:gd name="connsiteX321" fmla="*/ 2205416 w 3079941"/>
                <a:gd name="connsiteY321" fmla="*/ 220501 h 1160647"/>
                <a:gd name="connsiteX322" fmla="*/ 2205416 w 3079941"/>
                <a:gd name="connsiteY322" fmla="*/ 162133 h 1160647"/>
                <a:gd name="connsiteX323" fmla="*/ 2207442 w 3079941"/>
                <a:gd name="connsiteY323" fmla="*/ 157810 h 1160647"/>
                <a:gd name="connsiteX324" fmla="*/ 2207442 w 3079941"/>
                <a:gd name="connsiteY324" fmla="*/ 101604 h 1160647"/>
                <a:gd name="connsiteX325" fmla="*/ 2209469 w 3079941"/>
                <a:gd name="connsiteY325" fmla="*/ 82148 h 1160647"/>
                <a:gd name="connsiteX326" fmla="*/ 2213523 w 3079941"/>
                <a:gd name="connsiteY326" fmla="*/ 99442 h 1160647"/>
                <a:gd name="connsiteX327" fmla="*/ 2215549 w 3079941"/>
                <a:gd name="connsiteY327" fmla="*/ 157810 h 1160647"/>
                <a:gd name="connsiteX328" fmla="*/ 2217576 w 3079941"/>
                <a:gd name="connsiteY328" fmla="*/ 220501 h 1160647"/>
                <a:gd name="connsiteX329" fmla="*/ 2223656 w 3079941"/>
                <a:gd name="connsiteY329" fmla="*/ 226987 h 1160647"/>
                <a:gd name="connsiteX330" fmla="*/ 2221629 w 3079941"/>
                <a:gd name="connsiteY330" fmla="*/ 233472 h 1160647"/>
                <a:gd name="connsiteX331" fmla="*/ 2221629 w 3079941"/>
                <a:gd name="connsiteY331" fmla="*/ 311296 h 1160647"/>
                <a:gd name="connsiteX332" fmla="*/ 2223656 w 3079941"/>
                <a:gd name="connsiteY332" fmla="*/ 315620 h 1160647"/>
                <a:gd name="connsiteX333" fmla="*/ 2223656 w 3079941"/>
                <a:gd name="connsiteY333" fmla="*/ 337238 h 1160647"/>
                <a:gd name="connsiteX334" fmla="*/ 2237843 w 3079941"/>
                <a:gd name="connsiteY334" fmla="*/ 337238 h 1160647"/>
                <a:gd name="connsiteX335" fmla="*/ 2237843 w 3079941"/>
                <a:gd name="connsiteY335" fmla="*/ 354532 h 1160647"/>
                <a:gd name="connsiteX336" fmla="*/ 2245950 w 3079941"/>
                <a:gd name="connsiteY336" fmla="*/ 378311 h 1160647"/>
                <a:gd name="connsiteX337" fmla="*/ 2239870 w 3079941"/>
                <a:gd name="connsiteY337" fmla="*/ 382635 h 1160647"/>
                <a:gd name="connsiteX338" fmla="*/ 2227709 w 3079941"/>
                <a:gd name="connsiteY338" fmla="*/ 404253 h 1160647"/>
                <a:gd name="connsiteX339" fmla="*/ 2235816 w 3079941"/>
                <a:gd name="connsiteY339" fmla="*/ 657181 h 1160647"/>
                <a:gd name="connsiteX340" fmla="*/ 2300670 w 3079941"/>
                <a:gd name="connsiteY340" fmla="*/ 657181 h 1160647"/>
                <a:gd name="connsiteX341" fmla="*/ 2300670 w 3079941"/>
                <a:gd name="connsiteY341" fmla="*/ 732843 h 1160647"/>
                <a:gd name="connsiteX342" fmla="*/ 2308777 w 3079941"/>
                <a:gd name="connsiteY342" fmla="*/ 732843 h 1160647"/>
                <a:gd name="connsiteX343" fmla="*/ 2310804 w 3079941"/>
                <a:gd name="connsiteY343" fmla="*/ 726358 h 1160647"/>
                <a:gd name="connsiteX344" fmla="*/ 2316884 w 3079941"/>
                <a:gd name="connsiteY344" fmla="*/ 726358 h 1160647"/>
                <a:gd name="connsiteX345" fmla="*/ 2318911 w 3079941"/>
                <a:gd name="connsiteY345" fmla="*/ 735005 h 1160647"/>
                <a:gd name="connsiteX346" fmla="*/ 2331071 w 3079941"/>
                <a:gd name="connsiteY346" fmla="*/ 735005 h 1160647"/>
                <a:gd name="connsiteX347" fmla="*/ 2331071 w 3079941"/>
                <a:gd name="connsiteY347" fmla="*/ 728519 h 1160647"/>
                <a:gd name="connsiteX348" fmla="*/ 2353364 w 3079941"/>
                <a:gd name="connsiteY348" fmla="*/ 728519 h 1160647"/>
                <a:gd name="connsiteX349" fmla="*/ 2353364 w 3079941"/>
                <a:gd name="connsiteY349" fmla="*/ 735005 h 1160647"/>
                <a:gd name="connsiteX350" fmla="*/ 2373631 w 3079941"/>
                <a:gd name="connsiteY350" fmla="*/ 735005 h 1160647"/>
                <a:gd name="connsiteX351" fmla="*/ 2373631 w 3079941"/>
                <a:gd name="connsiteY351" fmla="*/ 780402 h 1160647"/>
                <a:gd name="connsiteX352" fmla="*/ 2387818 w 3079941"/>
                <a:gd name="connsiteY352" fmla="*/ 780402 h 1160647"/>
                <a:gd name="connsiteX353" fmla="*/ 2387818 w 3079941"/>
                <a:gd name="connsiteY353" fmla="*/ 767431 h 1160647"/>
                <a:gd name="connsiteX354" fmla="*/ 2404032 w 3079941"/>
                <a:gd name="connsiteY354" fmla="*/ 767431 h 1160647"/>
                <a:gd name="connsiteX355" fmla="*/ 2404032 w 3079941"/>
                <a:gd name="connsiteY355" fmla="*/ 588004 h 1160647"/>
                <a:gd name="connsiteX356" fmla="*/ 2410112 w 3079941"/>
                <a:gd name="connsiteY356" fmla="*/ 581518 h 1160647"/>
                <a:gd name="connsiteX357" fmla="*/ 2483073 w 3079941"/>
                <a:gd name="connsiteY357" fmla="*/ 581518 h 1160647"/>
                <a:gd name="connsiteX358" fmla="*/ 2483073 w 3079941"/>
                <a:gd name="connsiteY358" fmla="*/ 590166 h 1160647"/>
                <a:gd name="connsiteX359" fmla="*/ 2493206 w 3079941"/>
                <a:gd name="connsiteY359" fmla="*/ 590166 h 1160647"/>
                <a:gd name="connsiteX360" fmla="*/ 2493206 w 3079941"/>
                <a:gd name="connsiteY360" fmla="*/ 704740 h 1160647"/>
                <a:gd name="connsiteX361" fmla="*/ 2515500 w 3079941"/>
                <a:gd name="connsiteY361" fmla="*/ 704740 h 1160647"/>
                <a:gd name="connsiteX362" fmla="*/ 2515500 w 3079941"/>
                <a:gd name="connsiteY362" fmla="*/ 637725 h 1160647"/>
                <a:gd name="connsiteX363" fmla="*/ 2541847 w 3079941"/>
                <a:gd name="connsiteY363" fmla="*/ 637725 h 1160647"/>
                <a:gd name="connsiteX364" fmla="*/ 2545900 w 3079941"/>
                <a:gd name="connsiteY364" fmla="*/ 633401 h 1160647"/>
                <a:gd name="connsiteX365" fmla="*/ 2554007 w 3079941"/>
                <a:gd name="connsiteY365" fmla="*/ 633401 h 1160647"/>
                <a:gd name="connsiteX366" fmla="*/ 2558060 w 3079941"/>
                <a:gd name="connsiteY366" fmla="*/ 637725 h 1160647"/>
                <a:gd name="connsiteX367" fmla="*/ 2580354 w 3079941"/>
                <a:gd name="connsiteY367" fmla="*/ 637725 h 1160647"/>
                <a:gd name="connsiteX368" fmla="*/ 2580354 w 3079941"/>
                <a:gd name="connsiteY368" fmla="*/ 520989 h 1160647"/>
                <a:gd name="connsiteX369" fmla="*/ 2637101 w 3079941"/>
                <a:gd name="connsiteY369" fmla="*/ 510180 h 1160647"/>
                <a:gd name="connsiteX370" fmla="*/ 2637101 w 3079941"/>
                <a:gd name="connsiteY370" fmla="*/ 511261 h 1160647"/>
                <a:gd name="connsiteX371" fmla="*/ 2637101 w 3079941"/>
                <a:gd name="connsiteY371" fmla="*/ 518827 h 1160647"/>
                <a:gd name="connsiteX372" fmla="*/ 2663448 w 3079941"/>
                <a:gd name="connsiteY372" fmla="*/ 518827 h 1160647"/>
                <a:gd name="connsiteX373" fmla="*/ 2663448 w 3079941"/>
                <a:gd name="connsiteY373" fmla="*/ 773917 h 1160647"/>
                <a:gd name="connsiteX374" fmla="*/ 2685742 w 3079941"/>
                <a:gd name="connsiteY374" fmla="*/ 773917 h 1160647"/>
                <a:gd name="connsiteX375" fmla="*/ 2685742 w 3079941"/>
                <a:gd name="connsiteY375" fmla="*/ 769593 h 1160647"/>
                <a:gd name="connsiteX376" fmla="*/ 2697902 w 3079941"/>
                <a:gd name="connsiteY376" fmla="*/ 769593 h 1160647"/>
                <a:gd name="connsiteX377" fmla="*/ 2697902 w 3079941"/>
                <a:gd name="connsiteY377" fmla="*/ 773917 h 1160647"/>
                <a:gd name="connsiteX378" fmla="*/ 2722222 w 3079941"/>
                <a:gd name="connsiteY378" fmla="*/ 773917 h 1160647"/>
                <a:gd name="connsiteX379" fmla="*/ 2722222 w 3079941"/>
                <a:gd name="connsiteY379" fmla="*/ 760946 h 1160647"/>
                <a:gd name="connsiteX380" fmla="*/ 2750596 w 3079941"/>
                <a:gd name="connsiteY380" fmla="*/ 760946 h 1160647"/>
                <a:gd name="connsiteX381" fmla="*/ 2762756 w 3079941"/>
                <a:gd name="connsiteY381" fmla="*/ 756622 h 1160647"/>
                <a:gd name="connsiteX382" fmla="*/ 2783023 w 3079941"/>
                <a:gd name="connsiteY382" fmla="*/ 760946 h 1160647"/>
                <a:gd name="connsiteX383" fmla="*/ 2783023 w 3079941"/>
                <a:gd name="connsiteY383" fmla="*/ 743652 h 1160647"/>
                <a:gd name="connsiteX384" fmla="*/ 2791130 w 3079941"/>
                <a:gd name="connsiteY384" fmla="*/ 743652 h 1160647"/>
                <a:gd name="connsiteX385" fmla="*/ 2791130 w 3079941"/>
                <a:gd name="connsiteY385" fmla="*/ 730681 h 1160647"/>
                <a:gd name="connsiteX386" fmla="*/ 2847877 w 3079941"/>
                <a:gd name="connsiteY386" fmla="*/ 730681 h 1160647"/>
                <a:gd name="connsiteX387" fmla="*/ 2847877 w 3079941"/>
                <a:gd name="connsiteY387" fmla="*/ 700416 h 1160647"/>
                <a:gd name="connsiteX388" fmla="*/ 2866117 w 3079941"/>
                <a:gd name="connsiteY388" fmla="*/ 700416 h 1160647"/>
                <a:gd name="connsiteX389" fmla="*/ 2866117 w 3079941"/>
                <a:gd name="connsiteY389" fmla="*/ 693931 h 1160647"/>
                <a:gd name="connsiteX390" fmla="*/ 2878277 w 3079941"/>
                <a:gd name="connsiteY390" fmla="*/ 693931 h 1160647"/>
                <a:gd name="connsiteX391" fmla="*/ 2878277 w 3079941"/>
                <a:gd name="connsiteY391" fmla="*/ 700416 h 1160647"/>
                <a:gd name="connsiteX392" fmla="*/ 2894491 w 3079941"/>
                <a:gd name="connsiteY392" fmla="*/ 700416 h 1160647"/>
                <a:gd name="connsiteX393" fmla="*/ 2894491 w 3079941"/>
                <a:gd name="connsiteY393" fmla="*/ 750137 h 1160647"/>
                <a:gd name="connsiteX394" fmla="*/ 2926918 w 3079941"/>
                <a:gd name="connsiteY394" fmla="*/ 750137 h 1160647"/>
                <a:gd name="connsiteX395" fmla="*/ 2926918 w 3079941"/>
                <a:gd name="connsiteY395" fmla="*/ 724196 h 1160647"/>
                <a:gd name="connsiteX396" fmla="*/ 2965425 w 3079941"/>
                <a:gd name="connsiteY396" fmla="*/ 724196 h 1160647"/>
                <a:gd name="connsiteX397" fmla="*/ 2965425 w 3079941"/>
                <a:gd name="connsiteY397" fmla="*/ 693931 h 1160647"/>
                <a:gd name="connsiteX398" fmla="*/ 3014066 w 3079941"/>
                <a:gd name="connsiteY398" fmla="*/ 693931 h 1160647"/>
                <a:gd name="connsiteX399" fmla="*/ 3014066 w 3079941"/>
                <a:gd name="connsiteY399" fmla="*/ 805087 h 1160647"/>
                <a:gd name="connsiteX400" fmla="*/ 3014066 w 3079941"/>
                <a:gd name="connsiteY400" fmla="*/ 818866 h 1160647"/>
                <a:gd name="connsiteX401" fmla="*/ 3079941 w 3079941"/>
                <a:gd name="connsiteY401" fmla="*/ 818866 h 1160647"/>
                <a:gd name="connsiteX402" fmla="*/ 3079941 w 3079941"/>
                <a:gd name="connsiteY402" fmla="*/ 1030409 h 1160647"/>
                <a:gd name="connsiteX403" fmla="*/ 3079941 w 3079941"/>
                <a:gd name="connsiteY403" fmla="*/ 1160647 h 1160647"/>
                <a:gd name="connsiteX404" fmla="*/ 200958 w 3079941"/>
                <a:gd name="connsiteY404" fmla="*/ 1160647 h 1160647"/>
                <a:gd name="connsiteX405" fmla="*/ 200958 w 3079941"/>
                <a:gd name="connsiteY405" fmla="*/ 1126882 h 1160647"/>
                <a:gd name="connsiteX406" fmla="*/ 0 w 3079941"/>
                <a:gd name="connsiteY406" fmla="*/ 1126882 h 1160647"/>
                <a:gd name="connsiteX407" fmla="*/ 0 w 3079941"/>
                <a:gd name="connsiteY407" fmla="*/ 915339 h 1160647"/>
                <a:gd name="connsiteX408" fmla="*/ 103377 w 3079941"/>
                <a:gd name="connsiteY408" fmla="*/ 915339 h 1160647"/>
                <a:gd name="connsiteX409" fmla="*/ 103377 w 3079941"/>
                <a:gd name="connsiteY409" fmla="*/ 886329 h 1160647"/>
                <a:gd name="connsiteX410" fmla="*/ 55096 w 3079941"/>
                <a:gd name="connsiteY410" fmla="*/ 886329 h 1160647"/>
                <a:gd name="connsiteX411" fmla="*/ 55096 w 3079941"/>
                <a:gd name="connsiteY411" fmla="*/ 724196 h 1160647"/>
                <a:gd name="connsiteX412" fmla="*/ 75363 w 3079941"/>
                <a:gd name="connsiteY412" fmla="*/ 724196 h 1160647"/>
                <a:gd name="connsiteX413" fmla="*/ 75870 w 3079941"/>
                <a:gd name="connsiteY413" fmla="*/ 723115 h 1160647"/>
                <a:gd name="connsiteX414" fmla="*/ 79416 w 3079941"/>
                <a:gd name="connsiteY414" fmla="*/ 715549 h 1160647"/>
                <a:gd name="connsiteX415" fmla="*/ 81190 w 3079941"/>
                <a:gd name="connsiteY415" fmla="*/ 715819 h 1160647"/>
                <a:gd name="connsiteX416" fmla="*/ 93603 w 3079941"/>
                <a:gd name="connsiteY416" fmla="*/ 717710 h 1160647"/>
                <a:gd name="connsiteX417" fmla="*/ 94110 w 3079941"/>
                <a:gd name="connsiteY417" fmla="*/ 719062 h 1160647"/>
                <a:gd name="connsiteX418" fmla="*/ 97656 w 3079941"/>
                <a:gd name="connsiteY418" fmla="*/ 728519 h 1160647"/>
                <a:gd name="connsiteX419" fmla="*/ 124003 w 3079941"/>
                <a:gd name="connsiteY419" fmla="*/ 730681 h 1160647"/>
                <a:gd name="connsiteX420" fmla="*/ 124003 w 3079941"/>
                <a:gd name="connsiteY420" fmla="*/ 607460 h 1160647"/>
                <a:gd name="connsiteX421" fmla="*/ 126030 w 3079941"/>
                <a:gd name="connsiteY421" fmla="*/ 607460 h 1160647"/>
                <a:gd name="connsiteX422" fmla="*/ 140217 w 3079941"/>
                <a:gd name="connsiteY422" fmla="*/ 607460 h 1160647"/>
                <a:gd name="connsiteX423" fmla="*/ 140217 w 3079941"/>
                <a:gd name="connsiteY423" fmla="*/ 471268 h 1160647"/>
                <a:gd name="connsiteX424" fmla="*/ 141990 w 3079941"/>
                <a:gd name="connsiteY424" fmla="*/ 471268 h 1160647"/>
                <a:gd name="connsiteX425" fmla="*/ 154404 w 3079941"/>
                <a:gd name="connsiteY425" fmla="*/ 471268 h 1160647"/>
                <a:gd name="connsiteX426" fmla="*/ 154404 w 3079941"/>
                <a:gd name="connsiteY426" fmla="*/ 356694 h 1160647"/>
                <a:gd name="connsiteX427" fmla="*/ 158457 w 3079941"/>
                <a:gd name="connsiteY427" fmla="*/ 328590 h 1160647"/>
                <a:gd name="connsiteX428" fmla="*/ 160484 w 3079941"/>
                <a:gd name="connsiteY428" fmla="*/ 328590 h 1160647"/>
                <a:gd name="connsiteX429" fmla="*/ 174671 w 3079941"/>
                <a:gd name="connsiteY429" fmla="*/ 328590 h 1160647"/>
                <a:gd name="connsiteX430" fmla="*/ 211151 w 3079941"/>
                <a:gd name="connsiteY430" fmla="*/ 246443 h 1160647"/>
                <a:gd name="connsiteX431" fmla="*/ 215205 w 3079941"/>
                <a:gd name="connsiteY431" fmla="*/ 0 h 1160647"/>
                <a:gd name="connsiteX0" fmla="*/ 215205 w 3079941"/>
                <a:gd name="connsiteY0" fmla="*/ 0 h 1160647"/>
                <a:gd name="connsiteX1" fmla="*/ 217231 w 3079941"/>
                <a:gd name="connsiteY1" fmla="*/ 246443 h 1160647"/>
                <a:gd name="connsiteX2" fmla="*/ 255738 w 3079941"/>
                <a:gd name="connsiteY2" fmla="*/ 326429 h 1160647"/>
                <a:gd name="connsiteX3" fmla="*/ 257765 w 3079941"/>
                <a:gd name="connsiteY3" fmla="*/ 326429 h 1160647"/>
                <a:gd name="connsiteX4" fmla="*/ 271952 w 3079941"/>
                <a:gd name="connsiteY4" fmla="*/ 326429 h 1160647"/>
                <a:gd name="connsiteX5" fmla="*/ 271952 w 3079941"/>
                <a:gd name="connsiteY5" fmla="*/ 350208 h 1160647"/>
                <a:gd name="connsiteX6" fmla="*/ 272459 w 3079941"/>
                <a:gd name="connsiteY6" fmla="*/ 351019 h 1160647"/>
                <a:gd name="connsiteX7" fmla="*/ 276005 w 3079941"/>
                <a:gd name="connsiteY7" fmla="*/ 356694 h 1160647"/>
                <a:gd name="connsiteX8" fmla="*/ 276005 w 3079941"/>
                <a:gd name="connsiteY8" fmla="*/ 471268 h 1160647"/>
                <a:gd name="connsiteX9" fmla="*/ 278285 w 3079941"/>
                <a:gd name="connsiteY9" fmla="*/ 471268 h 1160647"/>
                <a:gd name="connsiteX10" fmla="*/ 294246 w 3079941"/>
                <a:gd name="connsiteY10" fmla="*/ 471268 h 1160647"/>
                <a:gd name="connsiteX11" fmla="*/ 294246 w 3079941"/>
                <a:gd name="connsiteY11" fmla="*/ 611783 h 1160647"/>
                <a:gd name="connsiteX12" fmla="*/ 295766 w 3079941"/>
                <a:gd name="connsiteY12" fmla="*/ 611513 h 1160647"/>
                <a:gd name="connsiteX13" fmla="*/ 306406 w 3079941"/>
                <a:gd name="connsiteY13" fmla="*/ 609622 h 1160647"/>
                <a:gd name="connsiteX14" fmla="*/ 304379 w 3079941"/>
                <a:gd name="connsiteY14" fmla="*/ 698254 h 1160647"/>
                <a:gd name="connsiteX15" fmla="*/ 305899 w 3079941"/>
                <a:gd name="connsiteY15" fmla="*/ 698525 h 1160647"/>
                <a:gd name="connsiteX16" fmla="*/ 316539 w 3079941"/>
                <a:gd name="connsiteY16" fmla="*/ 700416 h 1160647"/>
                <a:gd name="connsiteX17" fmla="*/ 316792 w 3079941"/>
                <a:gd name="connsiteY17" fmla="*/ 701227 h 1160647"/>
                <a:gd name="connsiteX18" fmla="*/ 318566 w 3079941"/>
                <a:gd name="connsiteY18" fmla="*/ 706902 h 1160647"/>
                <a:gd name="connsiteX19" fmla="*/ 319326 w 3079941"/>
                <a:gd name="connsiteY19" fmla="*/ 704470 h 1160647"/>
                <a:gd name="connsiteX20" fmla="*/ 324646 w 3079941"/>
                <a:gd name="connsiteY20" fmla="*/ 687446 h 1160647"/>
                <a:gd name="connsiteX21" fmla="*/ 326419 w 3079941"/>
                <a:gd name="connsiteY21" fmla="*/ 687446 h 1160647"/>
                <a:gd name="connsiteX22" fmla="*/ 338833 w 3079941"/>
                <a:gd name="connsiteY22" fmla="*/ 687446 h 1160647"/>
                <a:gd name="connsiteX23" fmla="*/ 338833 w 3079941"/>
                <a:gd name="connsiteY23" fmla="*/ 719872 h 1160647"/>
                <a:gd name="connsiteX24" fmla="*/ 339846 w 3079941"/>
                <a:gd name="connsiteY24" fmla="*/ 720413 h 1160647"/>
                <a:gd name="connsiteX25" fmla="*/ 346940 w 3079941"/>
                <a:gd name="connsiteY25" fmla="*/ 724196 h 1160647"/>
                <a:gd name="connsiteX26" fmla="*/ 346940 w 3079941"/>
                <a:gd name="connsiteY26" fmla="*/ 725547 h 1160647"/>
                <a:gd name="connsiteX27" fmla="*/ 346940 w 3079941"/>
                <a:gd name="connsiteY27" fmla="*/ 735005 h 1160647"/>
                <a:gd name="connsiteX28" fmla="*/ 391527 w 3079941"/>
                <a:gd name="connsiteY28" fmla="*/ 735005 h 1160647"/>
                <a:gd name="connsiteX29" fmla="*/ 391527 w 3079941"/>
                <a:gd name="connsiteY29" fmla="*/ 736086 h 1160647"/>
                <a:gd name="connsiteX30" fmla="*/ 391527 w 3079941"/>
                <a:gd name="connsiteY30" fmla="*/ 743652 h 1160647"/>
                <a:gd name="connsiteX31" fmla="*/ 393553 w 3079941"/>
                <a:gd name="connsiteY31" fmla="*/ 743652 h 1160647"/>
                <a:gd name="connsiteX32" fmla="*/ 407740 w 3079941"/>
                <a:gd name="connsiteY32" fmla="*/ 743652 h 1160647"/>
                <a:gd name="connsiteX33" fmla="*/ 407740 w 3079941"/>
                <a:gd name="connsiteY33" fmla="*/ 713387 h 1160647"/>
                <a:gd name="connsiteX34" fmla="*/ 452327 w 3079941"/>
                <a:gd name="connsiteY34" fmla="*/ 713387 h 1160647"/>
                <a:gd name="connsiteX35" fmla="*/ 452327 w 3079941"/>
                <a:gd name="connsiteY35" fmla="*/ 712036 h 1160647"/>
                <a:gd name="connsiteX36" fmla="*/ 452327 w 3079941"/>
                <a:gd name="connsiteY36" fmla="*/ 702578 h 1160647"/>
                <a:gd name="connsiteX37" fmla="*/ 453341 w 3079941"/>
                <a:gd name="connsiteY37" fmla="*/ 702578 h 1160647"/>
                <a:gd name="connsiteX38" fmla="*/ 460434 w 3079941"/>
                <a:gd name="connsiteY38" fmla="*/ 702578 h 1160647"/>
                <a:gd name="connsiteX39" fmla="*/ 460434 w 3079941"/>
                <a:gd name="connsiteY39" fmla="*/ 700687 h 1160647"/>
                <a:gd name="connsiteX40" fmla="*/ 460434 w 3079941"/>
                <a:gd name="connsiteY40" fmla="*/ 687446 h 1160647"/>
                <a:gd name="connsiteX41" fmla="*/ 461194 w 3079941"/>
                <a:gd name="connsiteY41" fmla="*/ 687446 h 1160647"/>
                <a:gd name="connsiteX42" fmla="*/ 466514 w 3079941"/>
                <a:gd name="connsiteY42" fmla="*/ 687446 h 1160647"/>
                <a:gd name="connsiteX43" fmla="*/ 466514 w 3079941"/>
                <a:gd name="connsiteY43" fmla="*/ 686365 h 1160647"/>
                <a:gd name="connsiteX44" fmla="*/ 466514 w 3079941"/>
                <a:gd name="connsiteY44" fmla="*/ 678798 h 1160647"/>
                <a:gd name="connsiteX45" fmla="*/ 468541 w 3079941"/>
                <a:gd name="connsiteY45" fmla="*/ 678798 h 1160647"/>
                <a:gd name="connsiteX46" fmla="*/ 482728 w 3079941"/>
                <a:gd name="connsiteY46" fmla="*/ 678798 h 1160647"/>
                <a:gd name="connsiteX47" fmla="*/ 482728 w 3079941"/>
                <a:gd name="connsiteY47" fmla="*/ 679879 h 1160647"/>
                <a:gd name="connsiteX48" fmla="*/ 482728 w 3079941"/>
                <a:gd name="connsiteY48" fmla="*/ 687446 h 1160647"/>
                <a:gd name="connsiteX49" fmla="*/ 505021 w 3079941"/>
                <a:gd name="connsiteY49" fmla="*/ 687446 h 1160647"/>
                <a:gd name="connsiteX50" fmla="*/ 505021 w 3079941"/>
                <a:gd name="connsiteY50" fmla="*/ 685554 h 1160647"/>
                <a:gd name="connsiteX51" fmla="*/ 505021 w 3079941"/>
                <a:gd name="connsiteY51" fmla="*/ 672313 h 1160647"/>
                <a:gd name="connsiteX52" fmla="*/ 506795 w 3079941"/>
                <a:gd name="connsiteY52" fmla="*/ 672313 h 1160647"/>
                <a:gd name="connsiteX53" fmla="*/ 519208 w 3079941"/>
                <a:gd name="connsiteY53" fmla="*/ 672313 h 1160647"/>
                <a:gd name="connsiteX54" fmla="*/ 519208 w 3079941"/>
                <a:gd name="connsiteY54" fmla="*/ 696093 h 1160647"/>
                <a:gd name="connsiteX55" fmla="*/ 520222 w 3079941"/>
                <a:gd name="connsiteY55" fmla="*/ 696093 h 1160647"/>
                <a:gd name="connsiteX56" fmla="*/ 527315 w 3079941"/>
                <a:gd name="connsiteY56" fmla="*/ 696093 h 1160647"/>
                <a:gd name="connsiteX57" fmla="*/ 527315 w 3079941"/>
                <a:gd name="connsiteY57" fmla="*/ 695012 h 1160647"/>
                <a:gd name="connsiteX58" fmla="*/ 527315 w 3079941"/>
                <a:gd name="connsiteY58" fmla="*/ 687446 h 1160647"/>
                <a:gd name="connsiteX59" fmla="*/ 529088 w 3079941"/>
                <a:gd name="connsiteY59" fmla="*/ 687446 h 1160647"/>
                <a:gd name="connsiteX60" fmla="*/ 541502 w 3079941"/>
                <a:gd name="connsiteY60" fmla="*/ 687446 h 1160647"/>
                <a:gd name="connsiteX61" fmla="*/ 541502 w 3079941"/>
                <a:gd name="connsiteY61" fmla="*/ 713387 h 1160647"/>
                <a:gd name="connsiteX62" fmla="*/ 543529 w 3079941"/>
                <a:gd name="connsiteY62" fmla="*/ 713387 h 1160647"/>
                <a:gd name="connsiteX63" fmla="*/ 557715 w 3079941"/>
                <a:gd name="connsiteY63" fmla="*/ 713387 h 1160647"/>
                <a:gd name="connsiteX64" fmla="*/ 557715 w 3079941"/>
                <a:gd name="connsiteY64" fmla="*/ 715008 h 1160647"/>
                <a:gd name="connsiteX65" fmla="*/ 557715 w 3079941"/>
                <a:gd name="connsiteY65" fmla="*/ 726358 h 1160647"/>
                <a:gd name="connsiteX66" fmla="*/ 558475 w 3079941"/>
                <a:gd name="connsiteY66" fmla="*/ 726358 h 1160647"/>
                <a:gd name="connsiteX67" fmla="*/ 563796 w 3079941"/>
                <a:gd name="connsiteY67" fmla="*/ 726358 h 1160647"/>
                <a:gd name="connsiteX68" fmla="*/ 563796 w 3079941"/>
                <a:gd name="connsiteY68" fmla="*/ 725547 h 1160647"/>
                <a:gd name="connsiteX69" fmla="*/ 563796 w 3079941"/>
                <a:gd name="connsiteY69" fmla="*/ 719872 h 1160647"/>
                <a:gd name="connsiteX70" fmla="*/ 594196 w 3079941"/>
                <a:gd name="connsiteY70" fmla="*/ 719872 h 1160647"/>
                <a:gd name="connsiteX71" fmla="*/ 594196 w 3079941"/>
                <a:gd name="connsiteY71" fmla="*/ 743652 h 1160647"/>
                <a:gd name="connsiteX72" fmla="*/ 595209 w 3079941"/>
                <a:gd name="connsiteY72" fmla="*/ 743652 h 1160647"/>
                <a:gd name="connsiteX73" fmla="*/ 602303 w 3079941"/>
                <a:gd name="connsiteY73" fmla="*/ 743652 h 1160647"/>
                <a:gd name="connsiteX74" fmla="*/ 602303 w 3079941"/>
                <a:gd name="connsiteY74" fmla="*/ 744733 h 1160647"/>
                <a:gd name="connsiteX75" fmla="*/ 602303 w 3079941"/>
                <a:gd name="connsiteY75" fmla="*/ 752299 h 1160647"/>
                <a:gd name="connsiteX76" fmla="*/ 603063 w 3079941"/>
                <a:gd name="connsiteY76" fmla="*/ 752299 h 1160647"/>
                <a:gd name="connsiteX77" fmla="*/ 608383 w 3079941"/>
                <a:gd name="connsiteY77" fmla="*/ 752299 h 1160647"/>
                <a:gd name="connsiteX78" fmla="*/ 608383 w 3079941"/>
                <a:gd name="connsiteY78" fmla="*/ 750137 h 1160647"/>
                <a:gd name="connsiteX79" fmla="*/ 608383 w 3079941"/>
                <a:gd name="connsiteY79" fmla="*/ 735005 h 1160647"/>
                <a:gd name="connsiteX80" fmla="*/ 609396 w 3079941"/>
                <a:gd name="connsiteY80" fmla="*/ 735005 h 1160647"/>
                <a:gd name="connsiteX81" fmla="*/ 616490 w 3079941"/>
                <a:gd name="connsiteY81" fmla="*/ 735005 h 1160647"/>
                <a:gd name="connsiteX82" fmla="*/ 616490 w 3079941"/>
                <a:gd name="connsiteY82" fmla="*/ 736086 h 1160647"/>
                <a:gd name="connsiteX83" fmla="*/ 616490 w 3079941"/>
                <a:gd name="connsiteY83" fmla="*/ 743652 h 1160647"/>
                <a:gd name="connsiteX84" fmla="*/ 621810 w 3079941"/>
                <a:gd name="connsiteY84" fmla="*/ 741659 h 1160647"/>
                <a:gd name="connsiteX85" fmla="*/ 622570 w 3079941"/>
                <a:gd name="connsiteY85" fmla="*/ 740679 h 1160647"/>
                <a:gd name="connsiteX86" fmla="*/ 622570 w 3079941"/>
                <a:gd name="connsiteY86" fmla="*/ 735005 h 1160647"/>
                <a:gd name="connsiteX87" fmla="*/ 661077 w 3079941"/>
                <a:gd name="connsiteY87" fmla="*/ 735005 h 1160647"/>
                <a:gd name="connsiteX88" fmla="*/ 661077 w 3079941"/>
                <a:gd name="connsiteY88" fmla="*/ 758784 h 1160647"/>
                <a:gd name="connsiteX89" fmla="*/ 663103 w 3079941"/>
                <a:gd name="connsiteY89" fmla="*/ 758784 h 1160647"/>
                <a:gd name="connsiteX90" fmla="*/ 677290 w 3079941"/>
                <a:gd name="connsiteY90" fmla="*/ 758784 h 1160647"/>
                <a:gd name="connsiteX91" fmla="*/ 677290 w 3079941"/>
                <a:gd name="connsiteY91" fmla="*/ 759865 h 1160647"/>
                <a:gd name="connsiteX92" fmla="*/ 677290 w 3079941"/>
                <a:gd name="connsiteY92" fmla="*/ 767431 h 1160647"/>
                <a:gd name="connsiteX93" fmla="*/ 679064 w 3079941"/>
                <a:gd name="connsiteY93" fmla="*/ 767431 h 1160647"/>
                <a:gd name="connsiteX94" fmla="*/ 691477 w 3079941"/>
                <a:gd name="connsiteY94" fmla="*/ 767431 h 1160647"/>
                <a:gd name="connsiteX95" fmla="*/ 691477 w 3079941"/>
                <a:gd name="connsiteY95" fmla="*/ 743652 h 1160647"/>
                <a:gd name="connsiteX96" fmla="*/ 692490 w 3079941"/>
                <a:gd name="connsiteY96" fmla="*/ 743652 h 1160647"/>
                <a:gd name="connsiteX97" fmla="*/ 699584 w 3079941"/>
                <a:gd name="connsiteY97" fmla="*/ 743652 h 1160647"/>
                <a:gd name="connsiteX98" fmla="*/ 699584 w 3079941"/>
                <a:gd name="connsiteY98" fmla="*/ 711225 h 1160647"/>
                <a:gd name="connsiteX99" fmla="*/ 700597 w 3079941"/>
                <a:gd name="connsiteY99" fmla="*/ 711225 h 1160647"/>
                <a:gd name="connsiteX100" fmla="*/ 707691 w 3079941"/>
                <a:gd name="connsiteY100" fmla="*/ 711225 h 1160647"/>
                <a:gd name="connsiteX101" fmla="*/ 707691 w 3079941"/>
                <a:gd name="connsiteY101" fmla="*/ 709334 h 1160647"/>
                <a:gd name="connsiteX102" fmla="*/ 707691 w 3079941"/>
                <a:gd name="connsiteY102" fmla="*/ 696093 h 1160647"/>
                <a:gd name="connsiteX103" fmla="*/ 706424 w 3079941"/>
                <a:gd name="connsiteY103" fmla="*/ 694471 h 1160647"/>
                <a:gd name="connsiteX104" fmla="*/ 711744 w 3079941"/>
                <a:gd name="connsiteY104" fmla="*/ 683122 h 1160647"/>
                <a:gd name="connsiteX105" fmla="*/ 719851 w 3079941"/>
                <a:gd name="connsiteY105" fmla="*/ 711225 h 1160647"/>
                <a:gd name="connsiteX106" fmla="*/ 720611 w 3079941"/>
                <a:gd name="connsiteY106" fmla="*/ 711225 h 1160647"/>
                <a:gd name="connsiteX107" fmla="*/ 725931 w 3079941"/>
                <a:gd name="connsiteY107" fmla="*/ 711225 h 1160647"/>
                <a:gd name="connsiteX108" fmla="*/ 725931 w 3079941"/>
                <a:gd name="connsiteY108" fmla="*/ 605298 h 1160647"/>
                <a:gd name="connsiteX109" fmla="*/ 727451 w 3079941"/>
                <a:gd name="connsiteY109" fmla="*/ 605298 h 1160647"/>
                <a:gd name="connsiteX110" fmla="*/ 738091 w 3079941"/>
                <a:gd name="connsiteY110" fmla="*/ 605298 h 1160647"/>
                <a:gd name="connsiteX111" fmla="*/ 738091 w 3079941"/>
                <a:gd name="connsiteY111" fmla="*/ 557739 h 1160647"/>
                <a:gd name="connsiteX112" fmla="*/ 764438 w 3079941"/>
                <a:gd name="connsiteY112" fmla="*/ 557739 h 1160647"/>
                <a:gd name="connsiteX113" fmla="*/ 764438 w 3079941"/>
                <a:gd name="connsiteY113" fmla="*/ 536121 h 1160647"/>
                <a:gd name="connsiteX114" fmla="*/ 798892 w 3079941"/>
                <a:gd name="connsiteY114" fmla="*/ 536121 h 1160647"/>
                <a:gd name="connsiteX115" fmla="*/ 798892 w 3079941"/>
                <a:gd name="connsiteY115" fmla="*/ 538553 h 1160647"/>
                <a:gd name="connsiteX116" fmla="*/ 798892 w 3079941"/>
                <a:gd name="connsiteY116" fmla="*/ 555577 h 1160647"/>
                <a:gd name="connsiteX117" fmla="*/ 801172 w 3079941"/>
                <a:gd name="connsiteY117" fmla="*/ 555577 h 1160647"/>
                <a:gd name="connsiteX118" fmla="*/ 817132 w 3079941"/>
                <a:gd name="connsiteY118" fmla="*/ 555577 h 1160647"/>
                <a:gd name="connsiteX119" fmla="*/ 817132 w 3079941"/>
                <a:gd name="connsiteY119" fmla="*/ 603136 h 1160647"/>
                <a:gd name="connsiteX120" fmla="*/ 818145 w 3079941"/>
                <a:gd name="connsiteY120" fmla="*/ 603136 h 1160647"/>
                <a:gd name="connsiteX121" fmla="*/ 825239 w 3079941"/>
                <a:gd name="connsiteY121" fmla="*/ 603136 h 1160647"/>
                <a:gd name="connsiteX122" fmla="*/ 839426 w 3079941"/>
                <a:gd name="connsiteY122" fmla="*/ 607460 h 1160647"/>
                <a:gd name="connsiteX123" fmla="*/ 839426 w 3079941"/>
                <a:gd name="connsiteY123" fmla="*/ 646372 h 1160647"/>
                <a:gd name="connsiteX124" fmla="*/ 840439 w 3079941"/>
                <a:gd name="connsiteY124" fmla="*/ 646372 h 1160647"/>
                <a:gd name="connsiteX125" fmla="*/ 847532 w 3079941"/>
                <a:gd name="connsiteY125" fmla="*/ 646372 h 1160647"/>
                <a:gd name="connsiteX126" fmla="*/ 847532 w 3079941"/>
                <a:gd name="connsiteY126" fmla="*/ 647993 h 1160647"/>
                <a:gd name="connsiteX127" fmla="*/ 847532 w 3079941"/>
                <a:gd name="connsiteY127" fmla="*/ 659342 h 1160647"/>
                <a:gd name="connsiteX128" fmla="*/ 849559 w 3079941"/>
                <a:gd name="connsiteY128" fmla="*/ 659342 h 1160647"/>
                <a:gd name="connsiteX129" fmla="*/ 863746 w 3079941"/>
                <a:gd name="connsiteY129" fmla="*/ 659342 h 1160647"/>
                <a:gd name="connsiteX130" fmla="*/ 869826 w 3079941"/>
                <a:gd name="connsiteY130" fmla="*/ 665828 h 1160647"/>
                <a:gd name="connsiteX131" fmla="*/ 869826 w 3079941"/>
                <a:gd name="connsiteY131" fmla="*/ 687446 h 1160647"/>
                <a:gd name="connsiteX132" fmla="*/ 872106 w 3079941"/>
                <a:gd name="connsiteY132" fmla="*/ 687446 h 1160647"/>
                <a:gd name="connsiteX133" fmla="*/ 888066 w 3079941"/>
                <a:gd name="connsiteY133" fmla="*/ 687446 h 1160647"/>
                <a:gd name="connsiteX134" fmla="*/ 888066 w 3079941"/>
                <a:gd name="connsiteY134" fmla="*/ 688526 h 1160647"/>
                <a:gd name="connsiteX135" fmla="*/ 888066 w 3079941"/>
                <a:gd name="connsiteY135" fmla="*/ 696093 h 1160647"/>
                <a:gd name="connsiteX136" fmla="*/ 889333 w 3079941"/>
                <a:gd name="connsiteY136" fmla="*/ 696093 h 1160647"/>
                <a:gd name="connsiteX137" fmla="*/ 898200 w 3079941"/>
                <a:gd name="connsiteY137" fmla="*/ 696093 h 1160647"/>
                <a:gd name="connsiteX138" fmla="*/ 898200 w 3079941"/>
                <a:gd name="connsiteY138" fmla="*/ 698254 h 1160647"/>
                <a:gd name="connsiteX139" fmla="*/ 898200 w 3079941"/>
                <a:gd name="connsiteY139" fmla="*/ 713387 h 1160647"/>
                <a:gd name="connsiteX140" fmla="*/ 902253 w 3079941"/>
                <a:gd name="connsiteY140" fmla="*/ 711495 h 1160647"/>
                <a:gd name="connsiteX141" fmla="*/ 902253 w 3079941"/>
                <a:gd name="connsiteY141" fmla="*/ 698254 h 1160647"/>
                <a:gd name="connsiteX142" fmla="*/ 903266 w 3079941"/>
                <a:gd name="connsiteY142" fmla="*/ 698254 h 1160647"/>
                <a:gd name="connsiteX143" fmla="*/ 910360 w 3079941"/>
                <a:gd name="connsiteY143" fmla="*/ 698254 h 1160647"/>
                <a:gd name="connsiteX144" fmla="*/ 910360 w 3079941"/>
                <a:gd name="connsiteY144" fmla="*/ 699876 h 1160647"/>
                <a:gd name="connsiteX145" fmla="*/ 910360 w 3079941"/>
                <a:gd name="connsiteY145" fmla="*/ 711225 h 1160647"/>
                <a:gd name="connsiteX146" fmla="*/ 911120 w 3079941"/>
                <a:gd name="connsiteY146" fmla="*/ 711225 h 1160647"/>
                <a:gd name="connsiteX147" fmla="*/ 916440 w 3079941"/>
                <a:gd name="connsiteY147" fmla="*/ 711225 h 1160647"/>
                <a:gd name="connsiteX148" fmla="*/ 965080 w 3079941"/>
                <a:gd name="connsiteY148" fmla="*/ 706902 h 1160647"/>
                <a:gd name="connsiteX149" fmla="*/ 965080 w 3079941"/>
                <a:gd name="connsiteY149" fmla="*/ 708253 h 1160647"/>
                <a:gd name="connsiteX150" fmla="*/ 965080 w 3079941"/>
                <a:gd name="connsiteY150" fmla="*/ 717710 h 1160647"/>
                <a:gd name="connsiteX151" fmla="*/ 965840 w 3079941"/>
                <a:gd name="connsiteY151" fmla="*/ 717710 h 1160647"/>
                <a:gd name="connsiteX152" fmla="*/ 971161 w 3079941"/>
                <a:gd name="connsiteY152" fmla="*/ 717710 h 1160647"/>
                <a:gd name="connsiteX153" fmla="*/ 971161 w 3079941"/>
                <a:gd name="connsiteY153" fmla="*/ 719872 h 1160647"/>
                <a:gd name="connsiteX154" fmla="*/ 971161 w 3079941"/>
                <a:gd name="connsiteY154" fmla="*/ 735005 h 1160647"/>
                <a:gd name="connsiteX155" fmla="*/ 973187 w 3079941"/>
                <a:gd name="connsiteY155" fmla="*/ 733654 h 1160647"/>
                <a:gd name="connsiteX156" fmla="*/ 987374 w 3079941"/>
                <a:gd name="connsiteY156" fmla="*/ 724196 h 1160647"/>
                <a:gd name="connsiteX157" fmla="*/ 993454 w 3079941"/>
                <a:gd name="connsiteY157" fmla="*/ 683122 h 1160647"/>
                <a:gd name="connsiteX158" fmla="*/ 994214 w 3079941"/>
                <a:gd name="connsiteY158" fmla="*/ 682852 h 1160647"/>
                <a:gd name="connsiteX159" fmla="*/ 999534 w 3079941"/>
                <a:gd name="connsiteY159" fmla="*/ 680960 h 1160647"/>
                <a:gd name="connsiteX160" fmla="*/ 1001561 w 3079941"/>
                <a:gd name="connsiteY160" fmla="*/ 611783 h 1160647"/>
                <a:gd name="connsiteX161" fmla="*/ 1003588 w 3079941"/>
                <a:gd name="connsiteY161" fmla="*/ 680960 h 1160647"/>
                <a:gd name="connsiteX162" fmla="*/ 1004348 w 3079941"/>
                <a:gd name="connsiteY162" fmla="*/ 681230 h 1160647"/>
                <a:gd name="connsiteX163" fmla="*/ 1009668 w 3079941"/>
                <a:gd name="connsiteY163" fmla="*/ 683122 h 1160647"/>
                <a:gd name="connsiteX164" fmla="*/ 1009668 w 3079941"/>
                <a:gd name="connsiteY164" fmla="*/ 596651 h 1160647"/>
                <a:gd name="connsiteX165" fmla="*/ 1013721 w 3079941"/>
                <a:gd name="connsiteY165" fmla="*/ 564224 h 1160647"/>
                <a:gd name="connsiteX166" fmla="*/ 1052228 w 3079941"/>
                <a:gd name="connsiteY166" fmla="*/ 564224 h 1160647"/>
                <a:gd name="connsiteX167" fmla="*/ 1052228 w 3079941"/>
                <a:gd name="connsiteY167" fmla="*/ 596651 h 1160647"/>
                <a:gd name="connsiteX168" fmla="*/ 1052988 w 3079941"/>
                <a:gd name="connsiteY168" fmla="*/ 596651 h 1160647"/>
                <a:gd name="connsiteX169" fmla="*/ 1058308 w 3079941"/>
                <a:gd name="connsiteY169" fmla="*/ 596651 h 1160647"/>
                <a:gd name="connsiteX170" fmla="*/ 1058308 w 3079941"/>
                <a:gd name="connsiteY170" fmla="*/ 514503 h 1160647"/>
                <a:gd name="connsiteX171" fmla="*/ 1060082 w 3079941"/>
                <a:gd name="connsiteY171" fmla="*/ 514503 h 1160647"/>
                <a:gd name="connsiteX172" fmla="*/ 1072495 w 3079941"/>
                <a:gd name="connsiteY172" fmla="*/ 514503 h 1160647"/>
                <a:gd name="connsiteX173" fmla="*/ 1072495 w 3079941"/>
                <a:gd name="connsiteY173" fmla="*/ 512612 h 1160647"/>
                <a:gd name="connsiteX174" fmla="*/ 1072495 w 3079941"/>
                <a:gd name="connsiteY174" fmla="*/ 499371 h 1160647"/>
                <a:gd name="connsiteX175" fmla="*/ 1094789 w 3079941"/>
                <a:gd name="connsiteY175" fmla="*/ 499371 h 1160647"/>
                <a:gd name="connsiteX176" fmla="*/ 1094789 w 3079941"/>
                <a:gd name="connsiteY176" fmla="*/ 498290 h 1160647"/>
                <a:gd name="connsiteX177" fmla="*/ 1094789 w 3079941"/>
                <a:gd name="connsiteY177" fmla="*/ 490724 h 1160647"/>
                <a:gd name="connsiteX178" fmla="*/ 1096562 w 3079941"/>
                <a:gd name="connsiteY178" fmla="*/ 490724 h 1160647"/>
                <a:gd name="connsiteX179" fmla="*/ 1108976 w 3079941"/>
                <a:gd name="connsiteY179" fmla="*/ 490724 h 1160647"/>
                <a:gd name="connsiteX180" fmla="*/ 1108976 w 3079941"/>
                <a:gd name="connsiteY180" fmla="*/ 491805 h 1160647"/>
                <a:gd name="connsiteX181" fmla="*/ 1108976 w 3079941"/>
                <a:gd name="connsiteY181" fmla="*/ 499371 h 1160647"/>
                <a:gd name="connsiteX182" fmla="*/ 1109736 w 3079941"/>
                <a:gd name="connsiteY182" fmla="*/ 499371 h 1160647"/>
                <a:gd name="connsiteX183" fmla="*/ 1115056 w 3079941"/>
                <a:gd name="connsiteY183" fmla="*/ 499371 h 1160647"/>
                <a:gd name="connsiteX184" fmla="*/ 1125189 w 3079941"/>
                <a:gd name="connsiteY184" fmla="*/ 495047 h 1160647"/>
                <a:gd name="connsiteX185" fmla="*/ 1129242 w 3079941"/>
                <a:gd name="connsiteY185" fmla="*/ 498290 h 1160647"/>
                <a:gd name="connsiteX186" fmla="*/ 1129242 w 3079941"/>
                <a:gd name="connsiteY186" fmla="*/ 490724 h 1160647"/>
                <a:gd name="connsiteX187" fmla="*/ 1131522 w 3079941"/>
                <a:gd name="connsiteY187" fmla="*/ 490724 h 1160647"/>
                <a:gd name="connsiteX188" fmla="*/ 1147483 w 3079941"/>
                <a:gd name="connsiteY188" fmla="*/ 490724 h 1160647"/>
                <a:gd name="connsiteX189" fmla="*/ 1147483 w 3079941"/>
                <a:gd name="connsiteY189" fmla="*/ 491805 h 1160647"/>
                <a:gd name="connsiteX190" fmla="*/ 1147483 w 3079941"/>
                <a:gd name="connsiteY190" fmla="*/ 499371 h 1160647"/>
                <a:gd name="connsiteX191" fmla="*/ 1177883 w 3079941"/>
                <a:gd name="connsiteY191" fmla="*/ 499371 h 1160647"/>
                <a:gd name="connsiteX192" fmla="*/ 1177883 w 3079941"/>
                <a:gd name="connsiteY192" fmla="*/ 500992 h 1160647"/>
                <a:gd name="connsiteX193" fmla="*/ 1177883 w 3079941"/>
                <a:gd name="connsiteY193" fmla="*/ 512342 h 1160647"/>
                <a:gd name="connsiteX194" fmla="*/ 1204230 w 3079941"/>
                <a:gd name="connsiteY194" fmla="*/ 512342 h 1160647"/>
                <a:gd name="connsiteX195" fmla="*/ 1204230 w 3079941"/>
                <a:gd name="connsiteY195" fmla="*/ 542606 h 1160647"/>
                <a:gd name="connsiteX196" fmla="*/ 1204990 w 3079941"/>
                <a:gd name="connsiteY196" fmla="*/ 542606 h 1160647"/>
                <a:gd name="connsiteX197" fmla="*/ 1210310 w 3079941"/>
                <a:gd name="connsiteY197" fmla="*/ 542606 h 1160647"/>
                <a:gd name="connsiteX198" fmla="*/ 1210310 w 3079941"/>
                <a:gd name="connsiteY198" fmla="*/ 543687 h 1160647"/>
                <a:gd name="connsiteX199" fmla="*/ 1210310 w 3079941"/>
                <a:gd name="connsiteY199" fmla="*/ 551254 h 1160647"/>
                <a:gd name="connsiteX200" fmla="*/ 1214364 w 3079941"/>
                <a:gd name="connsiteY200" fmla="*/ 581518 h 1160647"/>
                <a:gd name="connsiteX201" fmla="*/ 1215124 w 3079941"/>
                <a:gd name="connsiteY201" fmla="*/ 581518 h 1160647"/>
                <a:gd name="connsiteX202" fmla="*/ 1220444 w 3079941"/>
                <a:gd name="connsiteY202" fmla="*/ 581518 h 1160647"/>
                <a:gd name="connsiteX203" fmla="*/ 1220444 w 3079941"/>
                <a:gd name="connsiteY203" fmla="*/ 582329 h 1160647"/>
                <a:gd name="connsiteX204" fmla="*/ 1220444 w 3079941"/>
                <a:gd name="connsiteY204" fmla="*/ 588004 h 1160647"/>
                <a:gd name="connsiteX205" fmla="*/ 1221457 w 3079941"/>
                <a:gd name="connsiteY205" fmla="*/ 588004 h 1160647"/>
                <a:gd name="connsiteX206" fmla="*/ 1228550 w 3079941"/>
                <a:gd name="connsiteY206" fmla="*/ 588004 h 1160647"/>
                <a:gd name="connsiteX207" fmla="*/ 1228550 w 3079941"/>
                <a:gd name="connsiteY207" fmla="*/ 618269 h 1160647"/>
                <a:gd name="connsiteX208" fmla="*/ 1230577 w 3079941"/>
                <a:gd name="connsiteY208" fmla="*/ 618269 h 1160647"/>
                <a:gd name="connsiteX209" fmla="*/ 1244764 w 3079941"/>
                <a:gd name="connsiteY209" fmla="*/ 618269 h 1160647"/>
                <a:gd name="connsiteX210" fmla="*/ 1244764 w 3079941"/>
                <a:gd name="connsiteY210" fmla="*/ 642048 h 1160647"/>
                <a:gd name="connsiteX211" fmla="*/ 1246791 w 3079941"/>
                <a:gd name="connsiteY211" fmla="*/ 643669 h 1160647"/>
                <a:gd name="connsiteX212" fmla="*/ 1246791 w 3079941"/>
                <a:gd name="connsiteY212" fmla="*/ 655019 h 1160647"/>
                <a:gd name="connsiteX213" fmla="*/ 1247551 w 3079941"/>
                <a:gd name="connsiteY213" fmla="*/ 655019 h 1160647"/>
                <a:gd name="connsiteX214" fmla="*/ 1252871 w 3079941"/>
                <a:gd name="connsiteY214" fmla="*/ 655019 h 1160647"/>
                <a:gd name="connsiteX215" fmla="*/ 1252871 w 3079941"/>
                <a:gd name="connsiteY215" fmla="*/ 678798 h 1160647"/>
                <a:gd name="connsiteX216" fmla="*/ 1254137 w 3079941"/>
                <a:gd name="connsiteY216" fmla="*/ 678798 h 1160647"/>
                <a:gd name="connsiteX217" fmla="*/ 1263004 w 3079941"/>
                <a:gd name="connsiteY217" fmla="*/ 678798 h 1160647"/>
                <a:gd name="connsiteX218" fmla="*/ 1265031 w 3079941"/>
                <a:gd name="connsiteY218" fmla="*/ 682852 h 1160647"/>
                <a:gd name="connsiteX219" fmla="*/ 1265031 w 3079941"/>
                <a:gd name="connsiteY219" fmla="*/ 696093 h 1160647"/>
                <a:gd name="connsiteX220" fmla="*/ 1266551 w 3079941"/>
                <a:gd name="connsiteY220" fmla="*/ 694201 h 1160647"/>
                <a:gd name="connsiteX221" fmla="*/ 1277191 w 3079941"/>
                <a:gd name="connsiteY221" fmla="*/ 680960 h 1160647"/>
                <a:gd name="connsiteX222" fmla="*/ 1305565 w 3079941"/>
                <a:gd name="connsiteY222" fmla="*/ 680960 h 1160647"/>
                <a:gd name="connsiteX223" fmla="*/ 1305565 w 3079941"/>
                <a:gd name="connsiteY223" fmla="*/ 767431 h 1160647"/>
                <a:gd name="connsiteX224" fmla="*/ 1306325 w 3079941"/>
                <a:gd name="connsiteY224" fmla="*/ 767431 h 1160647"/>
                <a:gd name="connsiteX225" fmla="*/ 1311645 w 3079941"/>
                <a:gd name="connsiteY225" fmla="*/ 767431 h 1160647"/>
                <a:gd name="connsiteX226" fmla="*/ 1312405 w 3079941"/>
                <a:gd name="connsiteY226" fmla="*/ 766080 h 1160647"/>
                <a:gd name="connsiteX227" fmla="*/ 1317725 w 3079941"/>
                <a:gd name="connsiteY227" fmla="*/ 756622 h 1160647"/>
                <a:gd name="connsiteX228" fmla="*/ 1317725 w 3079941"/>
                <a:gd name="connsiteY228" fmla="*/ 758514 h 1160647"/>
                <a:gd name="connsiteX229" fmla="*/ 1317725 w 3079941"/>
                <a:gd name="connsiteY229" fmla="*/ 771755 h 1160647"/>
                <a:gd name="connsiteX230" fmla="*/ 1321778 w 3079941"/>
                <a:gd name="connsiteY230" fmla="*/ 726358 h 1160647"/>
                <a:gd name="connsiteX231" fmla="*/ 1322538 w 3079941"/>
                <a:gd name="connsiteY231" fmla="*/ 726358 h 1160647"/>
                <a:gd name="connsiteX232" fmla="*/ 1327858 w 3079941"/>
                <a:gd name="connsiteY232" fmla="*/ 726358 h 1160647"/>
                <a:gd name="connsiteX233" fmla="*/ 1327858 w 3079941"/>
                <a:gd name="connsiteY233" fmla="*/ 661504 h 1160647"/>
                <a:gd name="connsiteX234" fmla="*/ 1328872 w 3079941"/>
                <a:gd name="connsiteY234" fmla="*/ 661504 h 1160647"/>
                <a:gd name="connsiteX235" fmla="*/ 1335965 w 3079941"/>
                <a:gd name="connsiteY235" fmla="*/ 661504 h 1160647"/>
                <a:gd name="connsiteX236" fmla="*/ 1348125 w 3079941"/>
                <a:gd name="connsiteY236" fmla="*/ 618269 h 1160647"/>
                <a:gd name="connsiteX237" fmla="*/ 1349392 w 3079941"/>
                <a:gd name="connsiteY237" fmla="*/ 618269 h 1160647"/>
                <a:gd name="connsiteX238" fmla="*/ 1358259 w 3079941"/>
                <a:gd name="connsiteY238" fmla="*/ 618269 h 1160647"/>
                <a:gd name="connsiteX239" fmla="*/ 1368392 w 3079941"/>
                <a:gd name="connsiteY239" fmla="*/ 661504 h 1160647"/>
                <a:gd name="connsiteX240" fmla="*/ 1369405 w 3079941"/>
                <a:gd name="connsiteY240" fmla="*/ 661504 h 1160647"/>
                <a:gd name="connsiteX241" fmla="*/ 1376499 w 3079941"/>
                <a:gd name="connsiteY241" fmla="*/ 661504 h 1160647"/>
                <a:gd name="connsiteX242" fmla="*/ 1376499 w 3079941"/>
                <a:gd name="connsiteY242" fmla="*/ 700416 h 1160647"/>
                <a:gd name="connsiteX243" fmla="*/ 1378272 w 3079941"/>
                <a:gd name="connsiteY243" fmla="*/ 700416 h 1160647"/>
                <a:gd name="connsiteX244" fmla="*/ 1390686 w 3079941"/>
                <a:gd name="connsiteY244" fmla="*/ 700416 h 1160647"/>
                <a:gd name="connsiteX245" fmla="*/ 1390686 w 3079941"/>
                <a:gd name="connsiteY245" fmla="*/ 702578 h 1160647"/>
                <a:gd name="connsiteX246" fmla="*/ 1390686 w 3079941"/>
                <a:gd name="connsiteY246" fmla="*/ 717710 h 1160647"/>
                <a:gd name="connsiteX247" fmla="*/ 1394739 w 3079941"/>
                <a:gd name="connsiteY247" fmla="*/ 715549 h 1160647"/>
                <a:gd name="connsiteX248" fmla="*/ 1394739 w 3079941"/>
                <a:gd name="connsiteY248" fmla="*/ 700416 h 1160647"/>
                <a:gd name="connsiteX249" fmla="*/ 1396259 w 3079941"/>
                <a:gd name="connsiteY249" fmla="*/ 700416 h 1160647"/>
                <a:gd name="connsiteX250" fmla="*/ 1406899 w 3079941"/>
                <a:gd name="connsiteY250" fmla="*/ 700416 h 1160647"/>
                <a:gd name="connsiteX251" fmla="*/ 1406899 w 3079941"/>
                <a:gd name="connsiteY251" fmla="*/ 702037 h 1160647"/>
                <a:gd name="connsiteX252" fmla="*/ 1406899 w 3079941"/>
                <a:gd name="connsiteY252" fmla="*/ 713387 h 1160647"/>
                <a:gd name="connsiteX253" fmla="*/ 1437300 w 3079941"/>
                <a:gd name="connsiteY253" fmla="*/ 713387 h 1160647"/>
                <a:gd name="connsiteX254" fmla="*/ 1437300 w 3079941"/>
                <a:gd name="connsiteY254" fmla="*/ 676637 h 1160647"/>
                <a:gd name="connsiteX255" fmla="*/ 1438566 w 3079941"/>
                <a:gd name="connsiteY255" fmla="*/ 676637 h 1160647"/>
                <a:gd name="connsiteX256" fmla="*/ 1447433 w 3079941"/>
                <a:gd name="connsiteY256" fmla="*/ 676637 h 1160647"/>
                <a:gd name="connsiteX257" fmla="*/ 1447433 w 3079941"/>
                <a:gd name="connsiteY257" fmla="*/ 698254 h 1160647"/>
                <a:gd name="connsiteX258" fmla="*/ 1449460 w 3079941"/>
                <a:gd name="connsiteY258" fmla="*/ 665828 h 1160647"/>
                <a:gd name="connsiteX259" fmla="*/ 1471753 w 3079941"/>
                <a:gd name="connsiteY259" fmla="*/ 665828 h 1160647"/>
                <a:gd name="connsiteX260" fmla="*/ 1471753 w 3079941"/>
                <a:gd name="connsiteY260" fmla="*/ 664206 h 1160647"/>
                <a:gd name="connsiteX261" fmla="*/ 1471753 w 3079941"/>
                <a:gd name="connsiteY261" fmla="*/ 652857 h 1160647"/>
                <a:gd name="connsiteX262" fmla="*/ 1472513 w 3079941"/>
                <a:gd name="connsiteY262" fmla="*/ 652857 h 1160647"/>
                <a:gd name="connsiteX263" fmla="*/ 1477833 w 3079941"/>
                <a:gd name="connsiteY263" fmla="*/ 652857 h 1160647"/>
                <a:gd name="connsiteX264" fmla="*/ 1477833 w 3079941"/>
                <a:gd name="connsiteY264" fmla="*/ 650966 h 1160647"/>
                <a:gd name="connsiteX265" fmla="*/ 1477833 w 3079941"/>
                <a:gd name="connsiteY265" fmla="*/ 637725 h 1160647"/>
                <a:gd name="connsiteX266" fmla="*/ 1481887 w 3079941"/>
                <a:gd name="connsiteY266" fmla="*/ 644210 h 1160647"/>
                <a:gd name="connsiteX267" fmla="*/ 1484167 w 3079941"/>
                <a:gd name="connsiteY267" fmla="*/ 644210 h 1160647"/>
                <a:gd name="connsiteX268" fmla="*/ 1500127 w 3079941"/>
                <a:gd name="connsiteY268" fmla="*/ 644210 h 1160647"/>
                <a:gd name="connsiteX269" fmla="*/ 1500127 w 3079941"/>
                <a:gd name="connsiteY269" fmla="*/ 643399 h 1160647"/>
                <a:gd name="connsiteX270" fmla="*/ 1500127 w 3079941"/>
                <a:gd name="connsiteY270" fmla="*/ 637725 h 1160647"/>
                <a:gd name="connsiteX271" fmla="*/ 1500887 w 3079941"/>
                <a:gd name="connsiteY271" fmla="*/ 637725 h 1160647"/>
                <a:gd name="connsiteX272" fmla="*/ 1506207 w 3079941"/>
                <a:gd name="connsiteY272" fmla="*/ 637725 h 1160647"/>
                <a:gd name="connsiteX273" fmla="*/ 1506207 w 3079941"/>
                <a:gd name="connsiteY273" fmla="*/ 639076 h 1160647"/>
                <a:gd name="connsiteX274" fmla="*/ 1506207 w 3079941"/>
                <a:gd name="connsiteY274" fmla="*/ 648534 h 1160647"/>
                <a:gd name="connsiteX275" fmla="*/ 1544714 w 3079941"/>
                <a:gd name="connsiteY275" fmla="*/ 648534 h 1160647"/>
                <a:gd name="connsiteX276" fmla="*/ 1544714 w 3079941"/>
                <a:gd name="connsiteY276" fmla="*/ 786887 h 1160647"/>
                <a:gd name="connsiteX277" fmla="*/ 1546234 w 3079941"/>
                <a:gd name="connsiteY277" fmla="*/ 786887 h 1160647"/>
                <a:gd name="connsiteX278" fmla="*/ 1556874 w 3079941"/>
                <a:gd name="connsiteY278" fmla="*/ 786887 h 1160647"/>
                <a:gd name="connsiteX279" fmla="*/ 1556874 w 3079941"/>
                <a:gd name="connsiteY279" fmla="*/ 773917 h 1160647"/>
                <a:gd name="connsiteX280" fmla="*/ 1560928 w 3079941"/>
                <a:gd name="connsiteY280" fmla="*/ 773917 h 1160647"/>
                <a:gd name="connsiteX281" fmla="*/ 1560928 w 3079941"/>
                <a:gd name="connsiteY281" fmla="*/ 786887 h 1160647"/>
                <a:gd name="connsiteX282" fmla="*/ 1591328 w 3079941"/>
                <a:gd name="connsiteY282" fmla="*/ 786887 h 1160647"/>
                <a:gd name="connsiteX283" fmla="*/ 1591328 w 3079941"/>
                <a:gd name="connsiteY283" fmla="*/ 756622 h 1160647"/>
                <a:gd name="connsiteX284" fmla="*/ 1603488 w 3079941"/>
                <a:gd name="connsiteY284" fmla="*/ 756622 h 1160647"/>
                <a:gd name="connsiteX285" fmla="*/ 1615648 w 3079941"/>
                <a:gd name="connsiteY285" fmla="*/ 754461 h 1160647"/>
                <a:gd name="connsiteX286" fmla="*/ 1619702 w 3079941"/>
                <a:gd name="connsiteY286" fmla="*/ 756622 h 1160647"/>
                <a:gd name="connsiteX287" fmla="*/ 1629835 w 3079941"/>
                <a:gd name="connsiteY287" fmla="*/ 756622 h 1160647"/>
                <a:gd name="connsiteX288" fmla="*/ 1629835 w 3079941"/>
                <a:gd name="connsiteY288" fmla="*/ 786887 h 1160647"/>
                <a:gd name="connsiteX289" fmla="*/ 1637942 w 3079941"/>
                <a:gd name="connsiteY289" fmla="*/ 786887 h 1160647"/>
                <a:gd name="connsiteX290" fmla="*/ 1637942 w 3079941"/>
                <a:gd name="connsiteY290" fmla="*/ 804182 h 1160647"/>
                <a:gd name="connsiteX291" fmla="*/ 1647278 w 3079941"/>
                <a:gd name="connsiteY291" fmla="*/ 805087 h 1160647"/>
                <a:gd name="connsiteX292" fmla="*/ 1660236 w 3079941"/>
                <a:gd name="connsiteY292" fmla="*/ 805087 h 1160647"/>
                <a:gd name="connsiteX293" fmla="*/ 1660236 w 3079941"/>
                <a:gd name="connsiteY293" fmla="*/ 789049 h 1160647"/>
                <a:gd name="connsiteX294" fmla="*/ 1728192 w 3079941"/>
                <a:gd name="connsiteY294" fmla="*/ 789049 h 1160647"/>
                <a:gd name="connsiteX295" fmla="*/ 1728192 w 3079941"/>
                <a:gd name="connsiteY295" fmla="*/ 703796 h 1160647"/>
                <a:gd name="connsiteX296" fmla="*/ 1800200 w 3079941"/>
                <a:gd name="connsiteY296" fmla="*/ 703796 h 1160647"/>
                <a:gd name="connsiteX297" fmla="*/ 1800200 w 3079941"/>
                <a:gd name="connsiteY297" fmla="*/ 782564 h 1160647"/>
                <a:gd name="connsiteX298" fmla="*/ 1802104 w 3079941"/>
                <a:gd name="connsiteY298" fmla="*/ 782564 h 1160647"/>
                <a:gd name="connsiteX299" fmla="*/ 1803346 w 3079941"/>
                <a:gd name="connsiteY299" fmla="*/ 805087 h 1160647"/>
                <a:gd name="connsiteX300" fmla="*/ 1813022 w 3079941"/>
                <a:gd name="connsiteY300" fmla="*/ 805087 h 1160647"/>
                <a:gd name="connsiteX301" fmla="*/ 1814264 w 3079941"/>
                <a:gd name="connsiteY301" fmla="*/ 782564 h 1160647"/>
                <a:gd name="connsiteX302" fmla="*/ 1820344 w 3079941"/>
                <a:gd name="connsiteY302" fmla="*/ 782564 h 1160647"/>
                <a:gd name="connsiteX303" fmla="*/ 1821586 w 3079941"/>
                <a:gd name="connsiteY303" fmla="*/ 805087 h 1160647"/>
                <a:gd name="connsiteX304" fmla="*/ 1872208 w 3079941"/>
                <a:gd name="connsiteY304" fmla="*/ 805087 h 1160647"/>
                <a:gd name="connsiteX305" fmla="*/ 1872208 w 3079941"/>
                <a:gd name="connsiteY305" fmla="*/ 642059 h 1160647"/>
                <a:gd name="connsiteX306" fmla="*/ 2069535 w 3079941"/>
                <a:gd name="connsiteY306" fmla="*/ 642059 h 1160647"/>
                <a:gd name="connsiteX307" fmla="*/ 2069535 w 3079941"/>
                <a:gd name="connsiteY307" fmla="*/ 805087 h 1160647"/>
                <a:gd name="connsiteX308" fmla="*/ 2088232 w 3079941"/>
                <a:gd name="connsiteY308" fmla="*/ 805087 h 1160647"/>
                <a:gd name="connsiteX309" fmla="*/ 2088232 w 3079941"/>
                <a:gd name="connsiteY309" fmla="*/ 722394 h 1160647"/>
                <a:gd name="connsiteX310" fmla="*/ 2183352 w 3079941"/>
                <a:gd name="connsiteY310" fmla="*/ 722394 h 1160647"/>
                <a:gd name="connsiteX311" fmla="*/ 2195282 w 3079941"/>
                <a:gd name="connsiteY311" fmla="*/ 404253 h 1160647"/>
                <a:gd name="connsiteX312" fmla="*/ 2183122 w 3079941"/>
                <a:gd name="connsiteY312" fmla="*/ 382635 h 1160647"/>
                <a:gd name="connsiteX313" fmla="*/ 2177042 w 3079941"/>
                <a:gd name="connsiteY313" fmla="*/ 378311 h 1160647"/>
                <a:gd name="connsiteX314" fmla="*/ 2185149 w 3079941"/>
                <a:gd name="connsiteY314" fmla="*/ 354532 h 1160647"/>
                <a:gd name="connsiteX315" fmla="*/ 2185149 w 3079941"/>
                <a:gd name="connsiteY315" fmla="*/ 337238 h 1160647"/>
                <a:gd name="connsiteX316" fmla="*/ 2199336 w 3079941"/>
                <a:gd name="connsiteY316" fmla="*/ 337238 h 1160647"/>
                <a:gd name="connsiteX317" fmla="*/ 2199336 w 3079941"/>
                <a:gd name="connsiteY317" fmla="*/ 315620 h 1160647"/>
                <a:gd name="connsiteX318" fmla="*/ 2201362 w 3079941"/>
                <a:gd name="connsiteY318" fmla="*/ 311296 h 1160647"/>
                <a:gd name="connsiteX319" fmla="*/ 2201362 w 3079941"/>
                <a:gd name="connsiteY319" fmla="*/ 233472 h 1160647"/>
                <a:gd name="connsiteX320" fmla="*/ 2199336 w 3079941"/>
                <a:gd name="connsiteY320" fmla="*/ 226987 h 1160647"/>
                <a:gd name="connsiteX321" fmla="*/ 2205416 w 3079941"/>
                <a:gd name="connsiteY321" fmla="*/ 220501 h 1160647"/>
                <a:gd name="connsiteX322" fmla="*/ 2205416 w 3079941"/>
                <a:gd name="connsiteY322" fmla="*/ 162133 h 1160647"/>
                <a:gd name="connsiteX323" fmla="*/ 2207442 w 3079941"/>
                <a:gd name="connsiteY323" fmla="*/ 157810 h 1160647"/>
                <a:gd name="connsiteX324" fmla="*/ 2207442 w 3079941"/>
                <a:gd name="connsiteY324" fmla="*/ 101604 h 1160647"/>
                <a:gd name="connsiteX325" fmla="*/ 2209469 w 3079941"/>
                <a:gd name="connsiteY325" fmla="*/ 82148 h 1160647"/>
                <a:gd name="connsiteX326" fmla="*/ 2213523 w 3079941"/>
                <a:gd name="connsiteY326" fmla="*/ 99442 h 1160647"/>
                <a:gd name="connsiteX327" fmla="*/ 2215549 w 3079941"/>
                <a:gd name="connsiteY327" fmla="*/ 157810 h 1160647"/>
                <a:gd name="connsiteX328" fmla="*/ 2217576 w 3079941"/>
                <a:gd name="connsiteY328" fmla="*/ 220501 h 1160647"/>
                <a:gd name="connsiteX329" fmla="*/ 2223656 w 3079941"/>
                <a:gd name="connsiteY329" fmla="*/ 226987 h 1160647"/>
                <a:gd name="connsiteX330" fmla="*/ 2221629 w 3079941"/>
                <a:gd name="connsiteY330" fmla="*/ 233472 h 1160647"/>
                <a:gd name="connsiteX331" fmla="*/ 2221629 w 3079941"/>
                <a:gd name="connsiteY331" fmla="*/ 311296 h 1160647"/>
                <a:gd name="connsiteX332" fmla="*/ 2223656 w 3079941"/>
                <a:gd name="connsiteY332" fmla="*/ 315620 h 1160647"/>
                <a:gd name="connsiteX333" fmla="*/ 2223656 w 3079941"/>
                <a:gd name="connsiteY333" fmla="*/ 337238 h 1160647"/>
                <a:gd name="connsiteX334" fmla="*/ 2237843 w 3079941"/>
                <a:gd name="connsiteY334" fmla="*/ 337238 h 1160647"/>
                <a:gd name="connsiteX335" fmla="*/ 2237843 w 3079941"/>
                <a:gd name="connsiteY335" fmla="*/ 354532 h 1160647"/>
                <a:gd name="connsiteX336" fmla="*/ 2245950 w 3079941"/>
                <a:gd name="connsiteY336" fmla="*/ 378311 h 1160647"/>
                <a:gd name="connsiteX337" fmla="*/ 2239870 w 3079941"/>
                <a:gd name="connsiteY337" fmla="*/ 382635 h 1160647"/>
                <a:gd name="connsiteX338" fmla="*/ 2227709 w 3079941"/>
                <a:gd name="connsiteY338" fmla="*/ 404253 h 1160647"/>
                <a:gd name="connsiteX339" fmla="*/ 2235816 w 3079941"/>
                <a:gd name="connsiteY339" fmla="*/ 657181 h 1160647"/>
                <a:gd name="connsiteX340" fmla="*/ 2300670 w 3079941"/>
                <a:gd name="connsiteY340" fmla="*/ 657181 h 1160647"/>
                <a:gd name="connsiteX341" fmla="*/ 2300670 w 3079941"/>
                <a:gd name="connsiteY341" fmla="*/ 732843 h 1160647"/>
                <a:gd name="connsiteX342" fmla="*/ 2308777 w 3079941"/>
                <a:gd name="connsiteY342" fmla="*/ 732843 h 1160647"/>
                <a:gd name="connsiteX343" fmla="*/ 2310804 w 3079941"/>
                <a:gd name="connsiteY343" fmla="*/ 726358 h 1160647"/>
                <a:gd name="connsiteX344" fmla="*/ 2316884 w 3079941"/>
                <a:gd name="connsiteY344" fmla="*/ 726358 h 1160647"/>
                <a:gd name="connsiteX345" fmla="*/ 2318911 w 3079941"/>
                <a:gd name="connsiteY345" fmla="*/ 735005 h 1160647"/>
                <a:gd name="connsiteX346" fmla="*/ 2331071 w 3079941"/>
                <a:gd name="connsiteY346" fmla="*/ 735005 h 1160647"/>
                <a:gd name="connsiteX347" fmla="*/ 2331071 w 3079941"/>
                <a:gd name="connsiteY347" fmla="*/ 728519 h 1160647"/>
                <a:gd name="connsiteX348" fmla="*/ 2353364 w 3079941"/>
                <a:gd name="connsiteY348" fmla="*/ 728519 h 1160647"/>
                <a:gd name="connsiteX349" fmla="*/ 2353364 w 3079941"/>
                <a:gd name="connsiteY349" fmla="*/ 735005 h 1160647"/>
                <a:gd name="connsiteX350" fmla="*/ 2373631 w 3079941"/>
                <a:gd name="connsiteY350" fmla="*/ 735005 h 1160647"/>
                <a:gd name="connsiteX351" fmla="*/ 2373631 w 3079941"/>
                <a:gd name="connsiteY351" fmla="*/ 780402 h 1160647"/>
                <a:gd name="connsiteX352" fmla="*/ 2387818 w 3079941"/>
                <a:gd name="connsiteY352" fmla="*/ 780402 h 1160647"/>
                <a:gd name="connsiteX353" fmla="*/ 2387818 w 3079941"/>
                <a:gd name="connsiteY353" fmla="*/ 767431 h 1160647"/>
                <a:gd name="connsiteX354" fmla="*/ 2404032 w 3079941"/>
                <a:gd name="connsiteY354" fmla="*/ 767431 h 1160647"/>
                <a:gd name="connsiteX355" fmla="*/ 2404032 w 3079941"/>
                <a:gd name="connsiteY355" fmla="*/ 588004 h 1160647"/>
                <a:gd name="connsiteX356" fmla="*/ 2410112 w 3079941"/>
                <a:gd name="connsiteY356" fmla="*/ 581518 h 1160647"/>
                <a:gd name="connsiteX357" fmla="*/ 2483073 w 3079941"/>
                <a:gd name="connsiteY357" fmla="*/ 581518 h 1160647"/>
                <a:gd name="connsiteX358" fmla="*/ 2483073 w 3079941"/>
                <a:gd name="connsiteY358" fmla="*/ 590166 h 1160647"/>
                <a:gd name="connsiteX359" fmla="*/ 2493206 w 3079941"/>
                <a:gd name="connsiteY359" fmla="*/ 590166 h 1160647"/>
                <a:gd name="connsiteX360" fmla="*/ 2493206 w 3079941"/>
                <a:gd name="connsiteY360" fmla="*/ 704740 h 1160647"/>
                <a:gd name="connsiteX361" fmla="*/ 2515500 w 3079941"/>
                <a:gd name="connsiteY361" fmla="*/ 704740 h 1160647"/>
                <a:gd name="connsiteX362" fmla="*/ 2515500 w 3079941"/>
                <a:gd name="connsiteY362" fmla="*/ 637725 h 1160647"/>
                <a:gd name="connsiteX363" fmla="*/ 2541847 w 3079941"/>
                <a:gd name="connsiteY363" fmla="*/ 637725 h 1160647"/>
                <a:gd name="connsiteX364" fmla="*/ 2545900 w 3079941"/>
                <a:gd name="connsiteY364" fmla="*/ 633401 h 1160647"/>
                <a:gd name="connsiteX365" fmla="*/ 2554007 w 3079941"/>
                <a:gd name="connsiteY365" fmla="*/ 633401 h 1160647"/>
                <a:gd name="connsiteX366" fmla="*/ 2558060 w 3079941"/>
                <a:gd name="connsiteY366" fmla="*/ 637725 h 1160647"/>
                <a:gd name="connsiteX367" fmla="*/ 2580354 w 3079941"/>
                <a:gd name="connsiteY367" fmla="*/ 637725 h 1160647"/>
                <a:gd name="connsiteX368" fmla="*/ 2580354 w 3079941"/>
                <a:gd name="connsiteY368" fmla="*/ 520989 h 1160647"/>
                <a:gd name="connsiteX369" fmla="*/ 2637101 w 3079941"/>
                <a:gd name="connsiteY369" fmla="*/ 510180 h 1160647"/>
                <a:gd name="connsiteX370" fmla="*/ 2637101 w 3079941"/>
                <a:gd name="connsiteY370" fmla="*/ 511261 h 1160647"/>
                <a:gd name="connsiteX371" fmla="*/ 2637101 w 3079941"/>
                <a:gd name="connsiteY371" fmla="*/ 518827 h 1160647"/>
                <a:gd name="connsiteX372" fmla="*/ 2663448 w 3079941"/>
                <a:gd name="connsiteY372" fmla="*/ 518827 h 1160647"/>
                <a:gd name="connsiteX373" fmla="*/ 2663448 w 3079941"/>
                <a:gd name="connsiteY373" fmla="*/ 773917 h 1160647"/>
                <a:gd name="connsiteX374" fmla="*/ 2685742 w 3079941"/>
                <a:gd name="connsiteY374" fmla="*/ 773917 h 1160647"/>
                <a:gd name="connsiteX375" fmla="*/ 2685742 w 3079941"/>
                <a:gd name="connsiteY375" fmla="*/ 769593 h 1160647"/>
                <a:gd name="connsiteX376" fmla="*/ 2697902 w 3079941"/>
                <a:gd name="connsiteY376" fmla="*/ 769593 h 1160647"/>
                <a:gd name="connsiteX377" fmla="*/ 2697902 w 3079941"/>
                <a:gd name="connsiteY377" fmla="*/ 773917 h 1160647"/>
                <a:gd name="connsiteX378" fmla="*/ 2722222 w 3079941"/>
                <a:gd name="connsiteY378" fmla="*/ 773917 h 1160647"/>
                <a:gd name="connsiteX379" fmla="*/ 2722222 w 3079941"/>
                <a:gd name="connsiteY379" fmla="*/ 760946 h 1160647"/>
                <a:gd name="connsiteX380" fmla="*/ 2750596 w 3079941"/>
                <a:gd name="connsiteY380" fmla="*/ 760946 h 1160647"/>
                <a:gd name="connsiteX381" fmla="*/ 2762756 w 3079941"/>
                <a:gd name="connsiteY381" fmla="*/ 756622 h 1160647"/>
                <a:gd name="connsiteX382" fmla="*/ 2783023 w 3079941"/>
                <a:gd name="connsiteY382" fmla="*/ 760946 h 1160647"/>
                <a:gd name="connsiteX383" fmla="*/ 2783023 w 3079941"/>
                <a:gd name="connsiteY383" fmla="*/ 743652 h 1160647"/>
                <a:gd name="connsiteX384" fmla="*/ 2791130 w 3079941"/>
                <a:gd name="connsiteY384" fmla="*/ 743652 h 1160647"/>
                <a:gd name="connsiteX385" fmla="*/ 2791130 w 3079941"/>
                <a:gd name="connsiteY385" fmla="*/ 730681 h 1160647"/>
                <a:gd name="connsiteX386" fmla="*/ 2847877 w 3079941"/>
                <a:gd name="connsiteY386" fmla="*/ 730681 h 1160647"/>
                <a:gd name="connsiteX387" fmla="*/ 2847877 w 3079941"/>
                <a:gd name="connsiteY387" fmla="*/ 700416 h 1160647"/>
                <a:gd name="connsiteX388" fmla="*/ 2866117 w 3079941"/>
                <a:gd name="connsiteY388" fmla="*/ 700416 h 1160647"/>
                <a:gd name="connsiteX389" fmla="*/ 2866117 w 3079941"/>
                <a:gd name="connsiteY389" fmla="*/ 693931 h 1160647"/>
                <a:gd name="connsiteX390" fmla="*/ 2878277 w 3079941"/>
                <a:gd name="connsiteY390" fmla="*/ 693931 h 1160647"/>
                <a:gd name="connsiteX391" fmla="*/ 2878277 w 3079941"/>
                <a:gd name="connsiteY391" fmla="*/ 700416 h 1160647"/>
                <a:gd name="connsiteX392" fmla="*/ 2894491 w 3079941"/>
                <a:gd name="connsiteY392" fmla="*/ 700416 h 1160647"/>
                <a:gd name="connsiteX393" fmla="*/ 2894491 w 3079941"/>
                <a:gd name="connsiteY393" fmla="*/ 750137 h 1160647"/>
                <a:gd name="connsiteX394" fmla="*/ 2926918 w 3079941"/>
                <a:gd name="connsiteY394" fmla="*/ 750137 h 1160647"/>
                <a:gd name="connsiteX395" fmla="*/ 2926918 w 3079941"/>
                <a:gd name="connsiteY395" fmla="*/ 724196 h 1160647"/>
                <a:gd name="connsiteX396" fmla="*/ 2965425 w 3079941"/>
                <a:gd name="connsiteY396" fmla="*/ 724196 h 1160647"/>
                <a:gd name="connsiteX397" fmla="*/ 2965425 w 3079941"/>
                <a:gd name="connsiteY397" fmla="*/ 693931 h 1160647"/>
                <a:gd name="connsiteX398" fmla="*/ 3014066 w 3079941"/>
                <a:gd name="connsiteY398" fmla="*/ 693931 h 1160647"/>
                <a:gd name="connsiteX399" fmla="*/ 3014066 w 3079941"/>
                <a:gd name="connsiteY399" fmla="*/ 805087 h 1160647"/>
                <a:gd name="connsiteX400" fmla="*/ 3014066 w 3079941"/>
                <a:gd name="connsiteY400" fmla="*/ 818866 h 1160647"/>
                <a:gd name="connsiteX401" fmla="*/ 3079941 w 3079941"/>
                <a:gd name="connsiteY401" fmla="*/ 818866 h 1160647"/>
                <a:gd name="connsiteX402" fmla="*/ 3079941 w 3079941"/>
                <a:gd name="connsiteY402" fmla="*/ 1160647 h 1160647"/>
                <a:gd name="connsiteX403" fmla="*/ 200958 w 3079941"/>
                <a:gd name="connsiteY403" fmla="*/ 1160647 h 1160647"/>
                <a:gd name="connsiteX404" fmla="*/ 200958 w 3079941"/>
                <a:gd name="connsiteY404" fmla="*/ 1126882 h 1160647"/>
                <a:gd name="connsiteX405" fmla="*/ 0 w 3079941"/>
                <a:gd name="connsiteY405" fmla="*/ 1126882 h 1160647"/>
                <a:gd name="connsiteX406" fmla="*/ 0 w 3079941"/>
                <a:gd name="connsiteY406" fmla="*/ 915339 h 1160647"/>
                <a:gd name="connsiteX407" fmla="*/ 103377 w 3079941"/>
                <a:gd name="connsiteY407" fmla="*/ 915339 h 1160647"/>
                <a:gd name="connsiteX408" fmla="*/ 103377 w 3079941"/>
                <a:gd name="connsiteY408" fmla="*/ 886329 h 1160647"/>
                <a:gd name="connsiteX409" fmla="*/ 55096 w 3079941"/>
                <a:gd name="connsiteY409" fmla="*/ 886329 h 1160647"/>
                <a:gd name="connsiteX410" fmla="*/ 55096 w 3079941"/>
                <a:gd name="connsiteY410" fmla="*/ 724196 h 1160647"/>
                <a:gd name="connsiteX411" fmla="*/ 75363 w 3079941"/>
                <a:gd name="connsiteY411" fmla="*/ 724196 h 1160647"/>
                <a:gd name="connsiteX412" fmla="*/ 75870 w 3079941"/>
                <a:gd name="connsiteY412" fmla="*/ 723115 h 1160647"/>
                <a:gd name="connsiteX413" fmla="*/ 79416 w 3079941"/>
                <a:gd name="connsiteY413" fmla="*/ 715549 h 1160647"/>
                <a:gd name="connsiteX414" fmla="*/ 81190 w 3079941"/>
                <a:gd name="connsiteY414" fmla="*/ 715819 h 1160647"/>
                <a:gd name="connsiteX415" fmla="*/ 93603 w 3079941"/>
                <a:gd name="connsiteY415" fmla="*/ 717710 h 1160647"/>
                <a:gd name="connsiteX416" fmla="*/ 94110 w 3079941"/>
                <a:gd name="connsiteY416" fmla="*/ 719062 h 1160647"/>
                <a:gd name="connsiteX417" fmla="*/ 97656 w 3079941"/>
                <a:gd name="connsiteY417" fmla="*/ 728519 h 1160647"/>
                <a:gd name="connsiteX418" fmla="*/ 124003 w 3079941"/>
                <a:gd name="connsiteY418" fmla="*/ 730681 h 1160647"/>
                <a:gd name="connsiteX419" fmla="*/ 124003 w 3079941"/>
                <a:gd name="connsiteY419" fmla="*/ 607460 h 1160647"/>
                <a:gd name="connsiteX420" fmla="*/ 126030 w 3079941"/>
                <a:gd name="connsiteY420" fmla="*/ 607460 h 1160647"/>
                <a:gd name="connsiteX421" fmla="*/ 140217 w 3079941"/>
                <a:gd name="connsiteY421" fmla="*/ 607460 h 1160647"/>
                <a:gd name="connsiteX422" fmla="*/ 140217 w 3079941"/>
                <a:gd name="connsiteY422" fmla="*/ 471268 h 1160647"/>
                <a:gd name="connsiteX423" fmla="*/ 141990 w 3079941"/>
                <a:gd name="connsiteY423" fmla="*/ 471268 h 1160647"/>
                <a:gd name="connsiteX424" fmla="*/ 154404 w 3079941"/>
                <a:gd name="connsiteY424" fmla="*/ 471268 h 1160647"/>
                <a:gd name="connsiteX425" fmla="*/ 154404 w 3079941"/>
                <a:gd name="connsiteY425" fmla="*/ 356694 h 1160647"/>
                <a:gd name="connsiteX426" fmla="*/ 158457 w 3079941"/>
                <a:gd name="connsiteY426" fmla="*/ 328590 h 1160647"/>
                <a:gd name="connsiteX427" fmla="*/ 160484 w 3079941"/>
                <a:gd name="connsiteY427" fmla="*/ 328590 h 1160647"/>
                <a:gd name="connsiteX428" fmla="*/ 174671 w 3079941"/>
                <a:gd name="connsiteY428" fmla="*/ 328590 h 1160647"/>
                <a:gd name="connsiteX429" fmla="*/ 211151 w 3079941"/>
                <a:gd name="connsiteY429" fmla="*/ 246443 h 1160647"/>
                <a:gd name="connsiteX430" fmla="*/ 215205 w 3079941"/>
                <a:gd name="connsiteY430" fmla="*/ 0 h 1160647"/>
                <a:gd name="connsiteX0" fmla="*/ 215205 w 3079941"/>
                <a:gd name="connsiteY0" fmla="*/ 0 h 1160647"/>
                <a:gd name="connsiteX1" fmla="*/ 217231 w 3079941"/>
                <a:gd name="connsiteY1" fmla="*/ 246443 h 1160647"/>
                <a:gd name="connsiteX2" fmla="*/ 255738 w 3079941"/>
                <a:gd name="connsiteY2" fmla="*/ 326429 h 1160647"/>
                <a:gd name="connsiteX3" fmla="*/ 257765 w 3079941"/>
                <a:gd name="connsiteY3" fmla="*/ 326429 h 1160647"/>
                <a:gd name="connsiteX4" fmla="*/ 271952 w 3079941"/>
                <a:gd name="connsiteY4" fmla="*/ 326429 h 1160647"/>
                <a:gd name="connsiteX5" fmla="*/ 271952 w 3079941"/>
                <a:gd name="connsiteY5" fmla="*/ 350208 h 1160647"/>
                <a:gd name="connsiteX6" fmla="*/ 272459 w 3079941"/>
                <a:gd name="connsiteY6" fmla="*/ 351019 h 1160647"/>
                <a:gd name="connsiteX7" fmla="*/ 276005 w 3079941"/>
                <a:gd name="connsiteY7" fmla="*/ 356694 h 1160647"/>
                <a:gd name="connsiteX8" fmla="*/ 276005 w 3079941"/>
                <a:gd name="connsiteY8" fmla="*/ 471268 h 1160647"/>
                <a:gd name="connsiteX9" fmla="*/ 278285 w 3079941"/>
                <a:gd name="connsiteY9" fmla="*/ 471268 h 1160647"/>
                <a:gd name="connsiteX10" fmla="*/ 294246 w 3079941"/>
                <a:gd name="connsiteY10" fmla="*/ 471268 h 1160647"/>
                <a:gd name="connsiteX11" fmla="*/ 294246 w 3079941"/>
                <a:gd name="connsiteY11" fmla="*/ 611783 h 1160647"/>
                <a:gd name="connsiteX12" fmla="*/ 295766 w 3079941"/>
                <a:gd name="connsiteY12" fmla="*/ 611513 h 1160647"/>
                <a:gd name="connsiteX13" fmla="*/ 306406 w 3079941"/>
                <a:gd name="connsiteY13" fmla="*/ 609622 h 1160647"/>
                <a:gd name="connsiteX14" fmla="*/ 304379 w 3079941"/>
                <a:gd name="connsiteY14" fmla="*/ 698254 h 1160647"/>
                <a:gd name="connsiteX15" fmla="*/ 305899 w 3079941"/>
                <a:gd name="connsiteY15" fmla="*/ 698525 h 1160647"/>
                <a:gd name="connsiteX16" fmla="*/ 316539 w 3079941"/>
                <a:gd name="connsiteY16" fmla="*/ 700416 h 1160647"/>
                <a:gd name="connsiteX17" fmla="*/ 316792 w 3079941"/>
                <a:gd name="connsiteY17" fmla="*/ 701227 h 1160647"/>
                <a:gd name="connsiteX18" fmla="*/ 318566 w 3079941"/>
                <a:gd name="connsiteY18" fmla="*/ 706902 h 1160647"/>
                <a:gd name="connsiteX19" fmla="*/ 319326 w 3079941"/>
                <a:gd name="connsiteY19" fmla="*/ 704470 h 1160647"/>
                <a:gd name="connsiteX20" fmla="*/ 324646 w 3079941"/>
                <a:gd name="connsiteY20" fmla="*/ 687446 h 1160647"/>
                <a:gd name="connsiteX21" fmla="*/ 326419 w 3079941"/>
                <a:gd name="connsiteY21" fmla="*/ 687446 h 1160647"/>
                <a:gd name="connsiteX22" fmla="*/ 338833 w 3079941"/>
                <a:gd name="connsiteY22" fmla="*/ 687446 h 1160647"/>
                <a:gd name="connsiteX23" fmla="*/ 338833 w 3079941"/>
                <a:gd name="connsiteY23" fmla="*/ 719872 h 1160647"/>
                <a:gd name="connsiteX24" fmla="*/ 339846 w 3079941"/>
                <a:gd name="connsiteY24" fmla="*/ 720413 h 1160647"/>
                <a:gd name="connsiteX25" fmla="*/ 346940 w 3079941"/>
                <a:gd name="connsiteY25" fmla="*/ 724196 h 1160647"/>
                <a:gd name="connsiteX26" fmla="*/ 346940 w 3079941"/>
                <a:gd name="connsiteY26" fmla="*/ 725547 h 1160647"/>
                <a:gd name="connsiteX27" fmla="*/ 346940 w 3079941"/>
                <a:gd name="connsiteY27" fmla="*/ 735005 h 1160647"/>
                <a:gd name="connsiteX28" fmla="*/ 391527 w 3079941"/>
                <a:gd name="connsiteY28" fmla="*/ 735005 h 1160647"/>
                <a:gd name="connsiteX29" fmla="*/ 391527 w 3079941"/>
                <a:gd name="connsiteY29" fmla="*/ 736086 h 1160647"/>
                <a:gd name="connsiteX30" fmla="*/ 391527 w 3079941"/>
                <a:gd name="connsiteY30" fmla="*/ 743652 h 1160647"/>
                <a:gd name="connsiteX31" fmla="*/ 393553 w 3079941"/>
                <a:gd name="connsiteY31" fmla="*/ 743652 h 1160647"/>
                <a:gd name="connsiteX32" fmla="*/ 407740 w 3079941"/>
                <a:gd name="connsiteY32" fmla="*/ 743652 h 1160647"/>
                <a:gd name="connsiteX33" fmla="*/ 407740 w 3079941"/>
                <a:gd name="connsiteY33" fmla="*/ 713387 h 1160647"/>
                <a:gd name="connsiteX34" fmla="*/ 452327 w 3079941"/>
                <a:gd name="connsiteY34" fmla="*/ 713387 h 1160647"/>
                <a:gd name="connsiteX35" fmla="*/ 452327 w 3079941"/>
                <a:gd name="connsiteY35" fmla="*/ 712036 h 1160647"/>
                <a:gd name="connsiteX36" fmla="*/ 452327 w 3079941"/>
                <a:gd name="connsiteY36" fmla="*/ 702578 h 1160647"/>
                <a:gd name="connsiteX37" fmla="*/ 453341 w 3079941"/>
                <a:gd name="connsiteY37" fmla="*/ 702578 h 1160647"/>
                <a:gd name="connsiteX38" fmla="*/ 460434 w 3079941"/>
                <a:gd name="connsiteY38" fmla="*/ 702578 h 1160647"/>
                <a:gd name="connsiteX39" fmla="*/ 460434 w 3079941"/>
                <a:gd name="connsiteY39" fmla="*/ 700687 h 1160647"/>
                <a:gd name="connsiteX40" fmla="*/ 460434 w 3079941"/>
                <a:gd name="connsiteY40" fmla="*/ 687446 h 1160647"/>
                <a:gd name="connsiteX41" fmla="*/ 461194 w 3079941"/>
                <a:gd name="connsiteY41" fmla="*/ 687446 h 1160647"/>
                <a:gd name="connsiteX42" fmla="*/ 466514 w 3079941"/>
                <a:gd name="connsiteY42" fmla="*/ 687446 h 1160647"/>
                <a:gd name="connsiteX43" fmla="*/ 466514 w 3079941"/>
                <a:gd name="connsiteY43" fmla="*/ 686365 h 1160647"/>
                <a:gd name="connsiteX44" fmla="*/ 466514 w 3079941"/>
                <a:gd name="connsiteY44" fmla="*/ 678798 h 1160647"/>
                <a:gd name="connsiteX45" fmla="*/ 468541 w 3079941"/>
                <a:gd name="connsiteY45" fmla="*/ 678798 h 1160647"/>
                <a:gd name="connsiteX46" fmla="*/ 482728 w 3079941"/>
                <a:gd name="connsiteY46" fmla="*/ 678798 h 1160647"/>
                <a:gd name="connsiteX47" fmla="*/ 482728 w 3079941"/>
                <a:gd name="connsiteY47" fmla="*/ 679879 h 1160647"/>
                <a:gd name="connsiteX48" fmla="*/ 482728 w 3079941"/>
                <a:gd name="connsiteY48" fmla="*/ 687446 h 1160647"/>
                <a:gd name="connsiteX49" fmla="*/ 505021 w 3079941"/>
                <a:gd name="connsiteY49" fmla="*/ 687446 h 1160647"/>
                <a:gd name="connsiteX50" fmla="*/ 505021 w 3079941"/>
                <a:gd name="connsiteY50" fmla="*/ 685554 h 1160647"/>
                <a:gd name="connsiteX51" fmla="*/ 505021 w 3079941"/>
                <a:gd name="connsiteY51" fmla="*/ 672313 h 1160647"/>
                <a:gd name="connsiteX52" fmla="*/ 506795 w 3079941"/>
                <a:gd name="connsiteY52" fmla="*/ 672313 h 1160647"/>
                <a:gd name="connsiteX53" fmla="*/ 519208 w 3079941"/>
                <a:gd name="connsiteY53" fmla="*/ 672313 h 1160647"/>
                <a:gd name="connsiteX54" fmla="*/ 519208 w 3079941"/>
                <a:gd name="connsiteY54" fmla="*/ 696093 h 1160647"/>
                <a:gd name="connsiteX55" fmla="*/ 520222 w 3079941"/>
                <a:gd name="connsiteY55" fmla="*/ 696093 h 1160647"/>
                <a:gd name="connsiteX56" fmla="*/ 527315 w 3079941"/>
                <a:gd name="connsiteY56" fmla="*/ 696093 h 1160647"/>
                <a:gd name="connsiteX57" fmla="*/ 527315 w 3079941"/>
                <a:gd name="connsiteY57" fmla="*/ 695012 h 1160647"/>
                <a:gd name="connsiteX58" fmla="*/ 527315 w 3079941"/>
                <a:gd name="connsiteY58" fmla="*/ 687446 h 1160647"/>
                <a:gd name="connsiteX59" fmla="*/ 529088 w 3079941"/>
                <a:gd name="connsiteY59" fmla="*/ 687446 h 1160647"/>
                <a:gd name="connsiteX60" fmla="*/ 541502 w 3079941"/>
                <a:gd name="connsiteY60" fmla="*/ 687446 h 1160647"/>
                <a:gd name="connsiteX61" fmla="*/ 541502 w 3079941"/>
                <a:gd name="connsiteY61" fmla="*/ 713387 h 1160647"/>
                <a:gd name="connsiteX62" fmla="*/ 543529 w 3079941"/>
                <a:gd name="connsiteY62" fmla="*/ 713387 h 1160647"/>
                <a:gd name="connsiteX63" fmla="*/ 557715 w 3079941"/>
                <a:gd name="connsiteY63" fmla="*/ 713387 h 1160647"/>
                <a:gd name="connsiteX64" fmla="*/ 557715 w 3079941"/>
                <a:gd name="connsiteY64" fmla="*/ 715008 h 1160647"/>
                <a:gd name="connsiteX65" fmla="*/ 557715 w 3079941"/>
                <a:gd name="connsiteY65" fmla="*/ 726358 h 1160647"/>
                <a:gd name="connsiteX66" fmla="*/ 558475 w 3079941"/>
                <a:gd name="connsiteY66" fmla="*/ 726358 h 1160647"/>
                <a:gd name="connsiteX67" fmla="*/ 563796 w 3079941"/>
                <a:gd name="connsiteY67" fmla="*/ 726358 h 1160647"/>
                <a:gd name="connsiteX68" fmla="*/ 563796 w 3079941"/>
                <a:gd name="connsiteY68" fmla="*/ 725547 h 1160647"/>
                <a:gd name="connsiteX69" fmla="*/ 563796 w 3079941"/>
                <a:gd name="connsiteY69" fmla="*/ 719872 h 1160647"/>
                <a:gd name="connsiteX70" fmla="*/ 594196 w 3079941"/>
                <a:gd name="connsiteY70" fmla="*/ 719872 h 1160647"/>
                <a:gd name="connsiteX71" fmla="*/ 594196 w 3079941"/>
                <a:gd name="connsiteY71" fmla="*/ 743652 h 1160647"/>
                <a:gd name="connsiteX72" fmla="*/ 595209 w 3079941"/>
                <a:gd name="connsiteY72" fmla="*/ 743652 h 1160647"/>
                <a:gd name="connsiteX73" fmla="*/ 602303 w 3079941"/>
                <a:gd name="connsiteY73" fmla="*/ 743652 h 1160647"/>
                <a:gd name="connsiteX74" fmla="*/ 602303 w 3079941"/>
                <a:gd name="connsiteY74" fmla="*/ 744733 h 1160647"/>
                <a:gd name="connsiteX75" fmla="*/ 602303 w 3079941"/>
                <a:gd name="connsiteY75" fmla="*/ 752299 h 1160647"/>
                <a:gd name="connsiteX76" fmla="*/ 603063 w 3079941"/>
                <a:gd name="connsiteY76" fmla="*/ 752299 h 1160647"/>
                <a:gd name="connsiteX77" fmla="*/ 608383 w 3079941"/>
                <a:gd name="connsiteY77" fmla="*/ 752299 h 1160647"/>
                <a:gd name="connsiteX78" fmla="*/ 608383 w 3079941"/>
                <a:gd name="connsiteY78" fmla="*/ 750137 h 1160647"/>
                <a:gd name="connsiteX79" fmla="*/ 608383 w 3079941"/>
                <a:gd name="connsiteY79" fmla="*/ 735005 h 1160647"/>
                <a:gd name="connsiteX80" fmla="*/ 609396 w 3079941"/>
                <a:gd name="connsiteY80" fmla="*/ 735005 h 1160647"/>
                <a:gd name="connsiteX81" fmla="*/ 616490 w 3079941"/>
                <a:gd name="connsiteY81" fmla="*/ 735005 h 1160647"/>
                <a:gd name="connsiteX82" fmla="*/ 616490 w 3079941"/>
                <a:gd name="connsiteY82" fmla="*/ 736086 h 1160647"/>
                <a:gd name="connsiteX83" fmla="*/ 616490 w 3079941"/>
                <a:gd name="connsiteY83" fmla="*/ 743652 h 1160647"/>
                <a:gd name="connsiteX84" fmla="*/ 621810 w 3079941"/>
                <a:gd name="connsiteY84" fmla="*/ 741659 h 1160647"/>
                <a:gd name="connsiteX85" fmla="*/ 622570 w 3079941"/>
                <a:gd name="connsiteY85" fmla="*/ 740679 h 1160647"/>
                <a:gd name="connsiteX86" fmla="*/ 622570 w 3079941"/>
                <a:gd name="connsiteY86" fmla="*/ 735005 h 1160647"/>
                <a:gd name="connsiteX87" fmla="*/ 661077 w 3079941"/>
                <a:gd name="connsiteY87" fmla="*/ 735005 h 1160647"/>
                <a:gd name="connsiteX88" fmla="*/ 661077 w 3079941"/>
                <a:gd name="connsiteY88" fmla="*/ 758784 h 1160647"/>
                <a:gd name="connsiteX89" fmla="*/ 663103 w 3079941"/>
                <a:gd name="connsiteY89" fmla="*/ 758784 h 1160647"/>
                <a:gd name="connsiteX90" fmla="*/ 677290 w 3079941"/>
                <a:gd name="connsiteY90" fmla="*/ 758784 h 1160647"/>
                <a:gd name="connsiteX91" fmla="*/ 677290 w 3079941"/>
                <a:gd name="connsiteY91" fmla="*/ 759865 h 1160647"/>
                <a:gd name="connsiteX92" fmla="*/ 677290 w 3079941"/>
                <a:gd name="connsiteY92" fmla="*/ 767431 h 1160647"/>
                <a:gd name="connsiteX93" fmla="*/ 679064 w 3079941"/>
                <a:gd name="connsiteY93" fmla="*/ 767431 h 1160647"/>
                <a:gd name="connsiteX94" fmla="*/ 691477 w 3079941"/>
                <a:gd name="connsiteY94" fmla="*/ 767431 h 1160647"/>
                <a:gd name="connsiteX95" fmla="*/ 691477 w 3079941"/>
                <a:gd name="connsiteY95" fmla="*/ 743652 h 1160647"/>
                <a:gd name="connsiteX96" fmla="*/ 692490 w 3079941"/>
                <a:gd name="connsiteY96" fmla="*/ 743652 h 1160647"/>
                <a:gd name="connsiteX97" fmla="*/ 699584 w 3079941"/>
                <a:gd name="connsiteY97" fmla="*/ 743652 h 1160647"/>
                <a:gd name="connsiteX98" fmla="*/ 699584 w 3079941"/>
                <a:gd name="connsiteY98" fmla="*/ 711225 h 1160647"/>
                <a:gd name="connsiteX99" fmla="*/ 700597 w 3079941"/>
                <a:gd name="connsiteY99" fmla="*/ 711225 h 1160647"/>
                <a:gd name="connsiteX100" fmla="*/ 707691 w 3079941"/>
                <a:gd name="connsiteY100" fmla="*/ 711225 h 1160647"/>
                <a:gd name="connsiteX101" fmla="*/ 707691 w 3079941"/>
                <a:gd name="connsiteY101" fmla="*/ 709334 h 1160647"/>
                <a:gd name="connsiteX102" fmla="*/ 707691 w 3079941"/>
                <a:gd name="connsiteY102" fmla="*/ 696093 h 1160647"/>
                <a:gd name="connsiteX103" fmla="*/ 706424 w 3079941"/>
                <a:gd name="connsiteY103" fmla="*/ 694471 h 1160647"/>
                <a:gd name="connsiteX104" fmla="*/ 711744 w 3079941"/>
                <a:gd name="connsiteY104" fmla="*/ 683122 h 1160647"/>
                <a:gd name="connsiteX105" fmla="*/ 719851 w 3079941"/>
                <a:gd name="connsiteY105" fmla="*/ 711225 h 1160647"/>
                <a:gd name="connsiteX106" fmla="*/ 720611 w 3079941"/>
                <a:gd name="connsiteY106" fmla="*/ 711225 h 1160647"/>
                <a:gd name="connsiteX107" fmla="*/ 725931 w 3079941"/>
                <a:gd name="connsiteY107" fmla="*/ 711225 h 1160647"/>
                <a:gd name="connsiteX108" fmla="*/ 725931 w 3079941"/>
                <a:gd name="connsiteY108" fmla="*/ 605298 h 1160647"/>
                <a:gd name="connsiteX109" fmla="*/ 727451 w 3079941"/>
                <a:gd name="connsiteY109" fmla="*/ 605298 h 1160647"/>
                <a:gd name="connsiteX110" fmla="*/ 738091 w 3079941"/>
                <a:gd name="connsiteY110" fmla="*/ 605298 h 1160647"/>
                <a:gd name="connsiteX111" fmla="*/ 738091 w 3079941"/>
                <a:gd name="connsiteY111" fmla="*/ 557739 h 1160647"/>
                <a:gd name="connsiteX112" fmla="*/ 764438 w 3079941"/>
                <a:gd name="connsiteY112" fmla="*/ 557739 h 1160647"/>
                <a:gd name="connsiteX113" fmla="*/ 764438 w 3079941"/>
                <a:gd name="connsiteY113" fmla="*/ 536121 h 1160647"/>
                <a:gd name="connsiteX114" fmla="*/ 798892 w 3079941"/>
                <a:gd name="connsiteY114" fmla="*/ 536121 h 1160647"/>
                <a:gd name="connsiteX115" fmla="*/ 798892 w 3079941"/>
                <a:gd name="connsiteY115" fmla="*/ 538553 h 1160647"/>
                <a:gd name="connsiteX116" fmla="*/ 798892 w 3079941"/>
                <a:gd name="connsiteY116" fmla="*/ 555577 h 1160647"/>
                <a:gd name="connsiteX117" fmla="*/ 801172 w 3079941"/>
                <a:gd name="connsiteY117" fmla="*/ 555577 h 1160647"/>
                <a:gd name="connsiteX118" fmla="*/ 817132 w 3079941"/>
                <a:gd name="connsiteY118" fmla="*/ 555577 h 1160647"/>
                <a:gd name="connsiteX119" fmla="*/ 817132 w 3079941"/>
                <a:gd name="connsiteY119" fmla="*/ 603136 h 1160647"/>
                <a:gd name="connsiteX120" fmla="*/ 818145 w 3079941"/>
                <a:gd name="connsiteY120" fmla="*/ 603136 h 1160647"/>
                <a:gd name="connsiteX121" fmla="*/ 825239 w 3079941"/>
                <a:gd name="connsiteY121" fmla="*/ 603136 h 1160647"/>
                <a:gd name="connsiteX122" fmla="*/ 839426 w 3079941"/>
                <a:gd name="connsiteY122" fmla="*/ 607460 h 1160647"/>
                <a:gd name="connsiteX123" fmla="*/ 839426 w 3079941"/>
                <a:gd name="connsiteY123" fmla="*/ 646372 h 1160647"/>
                <a:gd name="connsiteX124" fmla="*/ 840439 w 3079941"/>
                <a:gd name="connsiteY124" fmla="*/ 646372 h 1160647"/>
                <a:gd name="connsiteX125" fmla="*/ 847532 w 3079941"/>
                <a:gd name="connsiteY125" fmla="*/ 646372 h 1160647"/>
                <a:gd name="connsiteX126" fmla="*/ 847532 w 3079941"/>
                <a:gd name="connsiteY126" fmla="*/ 647993 h 1160647"/>
                <a:gd name="connsiteX127" fmla="*/ 847532 w 3079941"/>
                <a:gd name="connsiteY127" fmla="*/ 659342 h 1160647"/>
                <a:gd name="connsiteX128" fmla="*/ 849559 w 3079941"/>
                <a:gd name="connsiteY128" fmla="*/ 659342 h 1160647"/>
                <a:gd name="connsiteX129" fmla="*/ 863746 w 3079941"/>
                <a:gd name="connsiteY129" fmla="*/ 659342 h 1160647"/>
                <a:gd name="connsiteX130" fmla="*/ 869826 w 3079941"/>
                <a:gd name="connsiteY130" fmla="*/ 665828 h 1160647"/>
                <a:gd name="connsiteX131" fmla="*/ 869826 w 3079941"/>
                <a:gd name="connsiteY131" fmla="*/ 687446 h 1160647"/>
                <a:gd name="connsiteX132" fmla="*/ 872106 w 3079941"/>
                <a:gd name="connsiteY132" fmla="*/ 687446 h 1160647"/>
                <a:gd name="connsiteX133" fmla="*/ 888066 w 3079941"/>
                <a:gd name="connsiteY133" fmla="*/ 687446 h 1160647"/>
                <a:gd name="connsiteX134" fmla="*/ 888066 w 3079941"/>
                <a:gd name="connsiteY134" fmla="*/ 688526 h 1160647"/>
                <a:gd name="connsiteX135" fmla="*/ 888066 w 3079941"/>
                <a:gd name="connsiteY135" fmla="*/ 696093 h 1160647"/>
                <a:gd name="connsiteX136" fmla="*/ 889333 w 3079941"/>
                <a:gd name="connsiteY136" fmla="*/ 696093 h 1160647"/>
                <a:gd name="connsiteX137" fmla="*/ 898200 w 3079941"/>
                <a:gd name="connsiteY137" fmla="*/ 696093 h 1160647"/>
                <a:gd name="connsiteX138" fmla="*/ 898200 w 3079941"/>
                <a:gd name="connsiteY138" fmla="*/ 698254 h 1160647"/>
                <a:gd name="connsiteX139" fmla="*/ 898200 w 3079941"/>
                <a:gd name="connsiteY139" fmla="*/ 713387 h 1160647"/>
                <a:gd name="connsiteX140" fmla="*/ 902253 w 3079941"/>
                <a:gd name="connsiteY140" fmla="*/ 711495 h 1160647"/>
                <a:gd name="connsiteX141" fmla="*/ 902253 w 3079941"/>
                <a:gd name="connsiteY141" fmla="*/ 698254 h 1160647"/>
                <a:gd name="connsiteX142" fmla="*/ 903266 w 3079941"/>
                <a:gd name="connsiteY142" fmla="*/ 698254 h 1160647"/>
                <a:gd name="connsiteX143" fmla="*/ 910360 w 3079941"/>
                <a:gd name="connsiteY143" fmla="*/ 698254 h 1160647"/>
                <a:gd name="connsiteX144" fmla="*/ 910360 w 3079941"/>
                <a:gd name="connsiteY144" fmla="*/ 699876 h 1160647"/>
                <a:gd name="connsiteX145" fmla="*/ 910360 w 3079941"/>
                <a:gd name="connsiteY145" fmla="*/ 711225 h 1160647"/>
                <a:gd name="connsiteX146" fmla="*/ 911120 w 3079941"/>
                <a:gd name="connsiteY146" fmla="*/ 711225 h 1160647"/>
                <a:gd name="connsiteX147" fmla="*/ 916440 w 3079941"/>
                <a:gd name="connsiteY147" fmla="*/ 711225 h 1160647"/>
                <a:gd name="connsiteX148" fmla="*/ 965080 w 3079941"/>
                <a:gd name="connsiteY148" fmla="*/ 706902 h 1160647"/>
                <a:gd name="connsiteX149" fmla="*/ 965080 w 3079941"/>
                <a:gd name="connsiteY149" fmla="*/ 708253 h 1160647"/>
                <a:gd name="connsiteX150" fmla="*/ 965080 w 3079941"/>
                <a:gd name="connsiteY150" fmla="*/ 717710 h 1160647"/>
                <a:gd name="connsiteX151" fmla="*/ 965840 w 3079941"/>
                <a:gd name="connsiteY151" fmla="*/ 717710 h 1160647"/>
                <a:gd name="connsiteX152" fmla="*/ 971161 w 3079941"/>
                <a:gd name="connsiteY152" fmla="*/ 717710 h 1160647"/>
                <a:gd name="connsiteX153" fmla="*/ 971161 w 3079941"/>
                <a:gd name="connsiteY153" fmla="*/ 719872 h 1160647"/>
                <a:gd name="connsiteX154" fmla="*/ 971161 w 3079941"/>
                <a:gd name="connsiteY154" fmla="*/ 735005 h 1160647"/>
                <a:gd name="connsiteX155" fmla="*/ 973187 w 3079941"/>
                <a:gd name="connsiteY155" fmla="*/ 733654 h 1160647"/>
                <a:gd name="connsiteX156" fmla="*/ 987374 w 3079941"/>
                <a:gd name="connsiteY156" fmla="*/ 724196 h 1160647"/>
                <a:gd name="connsiteX157" fmla="*/ 993454 w 3079941"/>
                <a:gd name="connsiteY157" fmla="*/ 683122 h 1160647"/>
                <a:gd name="connsiteX158" fmla="*/ 994214 w 3079941"/>
                <a:gd name="connsiteY158" fmla="*/ 682852 h 1160647"/>
                <a:gd name="connsiteX159" fmla="*/ 999534 w 3079941"/>
                <a:gd name="connsiteY159" fmla="*/ 680960 h 1160647"/>
                <a:gd name="connsiteX160" fmla="*/ 1001561 w 3079941"/>
                <a:gd name="connsiteY160" fmla="*/ 611783 h 1160647"/>
                <a:gd name="connsiteX161" fmla="*/ 1003588 w 3079941"/>
                <a:gd name="connsiteY161" fmla="*/ 680960 h 1160647"/>
                <a:gd name="connsiteX162" fmla="*/ 1004348 w 3079941"/>
                <a:gd name="connsiteY162" fmla="*/ 681230 h 1160647"/>
                <a:gd name="connsiteX163" fmla="*/ 1009668 w 3079941"/>
                <a:gd name="connsiteY163" fmla="*/ 683122 h 1160647"/>
                <a:gd name="connsiteX164" fmla="*/ 1009668 w 3079941"/>
                <a:gd name="connsiteY164" fmla="*/ 596651 h 1160647"/>
                <a:gd name="connsiteX165" fmla="*/ 1013721 w 3079941"/>
                <a:gd name="connsiteY165" fmla="*/ 564224 h 1160647"/>
                <a:gd name="connsiteX166" fmla="*/ 1052228 w 3079941"/>
                <a:gd name="connsiteY166" fmla="*/ 564224 h 1160647"/>
                <a:gd name="connsiteX167" fmla="*/ 1052228 w 3079941"/>
                <a:gd name="connsiteY167" fmla="*/ 596651 h 1160647"/>
                <a:gd name="connsiteX168" fmla="*/ 1052988 w 3079941"/>
                <a:gd name="connsiteY168" fmla="*/ 596651 h 1160647"/>
                <a:gd name="connsiteX169" fmla="*/ 1058308 w 3079941"/>
                <a:gd name="connsiteY169" fmla="*/ 596651 h 1160647"/>
                <a:gd name="connsiteX170" fmla="*/ 1058308 w 3079941"/>
                <a:gd name="connsiteY170" fmla="*/ 514503 h 1160647"/>
                <a:gd name="connsiteX171" fmla="*/ 1060082 w 3079941"/>
                <a:gd name="connsiteY171" fmla="*/ 514503 h 1160647"/>
                <a:gd name="connsiteX172" fmla="*/ 1072495 w 3079941"/>
                <a:gd name="connsiteY172" fmla="*/ 514503 h 1160647"/>
                <a:gd name="connsiteX173" fmla="*/ 1072495 w 3079941"/>
                <a:gd name="connsiteY173" fmla="*/ 512612 h 1160647"/>
                <a:gd name="connsiteX174" fmla="*/ 1072495 w 3079941"/>
                <a:gd name="connsiteY174" fmla="*/ 499371 h 1160647"/>
                <a:gd name="connsiteX175" fmla="*/ 1094789 w 3079941"/>
                <a:gd name="connsiteY175" fmla="*/ 499371 h 1160647"/>
                <a:gd name="connsiteX176" fmla="*/ 1094789 w 3079941"/>
                <a:gd name="connsiteY176" fmla="*/ 498290 h 1160647"/>
                <a:gd name="connsiteX177" fmla="*/ 1094789 w 3079941"/>
                <a:gd name="connsiteY177" fmla="*/ 490724 h 1160647"/>
                <a:gd name="connsiteX178" fmla="*/ 1096562 w 3079941"/>
                <a:gd name="connsiteY178" fmla="*/ 490724 h 1160647"/>
                <a:gd name="connsiteX179" fmla="*/ 1108976 w 3079941"/>
                <a:gd name="connsiteY179" fmla="*/ 490724 h 1160647"/>
                <a:gd name="connsiteX180" fmla="*/ 1108976 w 3079941"/>
                <a:gd name="connsiteY180" fmla="*/ 491805 h 1160647"/>
                <a:gd name="connsiteX181" fmla="*/ 1108976 w 3079941"/>
                <a:gd name="connsiteY181" fmla="*/ 499371 h 1160647"/>
                <a:gd name="connsiteX182" fmla="*/ 1109736 w 3079941"/>
                <a:gd name="connsiteY182" fmla="*/ 499371 h 1160647"/>
                <a:gd name="connsiteX183" fmla="*/ 1115056 w 3079941"/>
                <a:gd name="connsiteY183" fmla="*/ 499371 h 1160647"/>
                <a:gd name="connsiteX184" fmla="*/ 1125189 w 3079941"/>
                <a:gd name="connsiteY184" fmla="*/ 495047 h 1160647"/>
                <a:gd name="connsiteX185" fmla="*/ 1129242 w 3079941"/>
                <a:gd name="connsiteY185" fmla="*/ 498290 h 1160647"/>
                <a:gd name="connsiteX186" fmla="*/ 1129242 w 3079941"/>
                <a:gd name="connsiteY186" fmla="*/ 490724 h 1160647"/>
                <a:gd name="connsiteX187" fmla="*/ 1131522 w 3079941"/>
                <a:gd name="connsiteY187" fmla="*/ 490724 h 1160647"/>
                <a:gd name="connsiteX188" fmla="*/ 1147483 w 3079941"/>
                <a:gd name="connsiteY188" fmla="*/ 490724 h 1160647"/>
                <a:gd name="connsiteX189" fmla="*/ 1147483 w 3079941"/>
                <a:gd name="connsiteY189" fmla="*/ 491805 h 1160647"/>
                <a:gd name="connsiteX190" fmla="*/ 1147483 w 3079941"/>
                <a:gd name="connsiteY190" fmla="*/ 499371 h 1160647"/>
                <a:gd name="connsiteX191" fmla="*/ 1177883 w 3079941"/>
                <a:gd name="connsiteY191" fmla="*/ 499371 h 1160647"/>
                <a:gd name="connsiteX192" fmla="*/ 1177883 w 3079941"/>
                <a:gd name="connsiteY192" fmla="*/ 500992 h 1160647"/>
                <a:gd name="connsiteX193" fmla="*/ 1177883 w 3079941"/>
                <a:gd name="connsiteY193" fmla="*/ 512342 h 1160647"/>
                <a:gd name="connsiteX194" fmla="*/ 1204230 w 3079941"/>
                <a:gd name="connsiteY194" fmla="*/ 512342 h 1160647"/>
                <a:gd name="connsiteX195" fmla="*/ 1204230 w 3079941"/>
                <a:gd name="connsiteY195" fmla="*/ 542606 h 1160647"/>
                <a:gd name="connsiteX196" fmla="*/ 1204990 w 3079941"/>
                <a:gd name="connsiteY196" fmla="*/ 542606 h 1160647"/>
                <a:gd name="connsiteX197" fmla="*/ 1210310 w 3079941"/>
                <a:gd name="connsiteY197" fmla="*/ 542606 h 1160647"/>
                <a:gd name="connsiteX198" fmla="*/ 1210310 w 3079941"/>
                <a:gd name="connsiteY198" fmla="*/ 543687 h 1160647"/>
                <a:gd name="connsiteX199" fmla="*/ 1210310 w 3079941"/>
                <a:gd name="connsiteY199" fmla="*/ 551254 h 1160647"/>
                <a:gd name="connsiteX200" fmla="*/ 1214364 w 3079941"/>
                <a:gd name="connsiteY200" fmla="*/ 581518 h 1160647"/>
                <a:gd name="connsiteX201" fmla="*/ 1215124 w 3079941"/>
                <a:gd name="connsiteY201" fmla="*/ 581518 h 1160647"/>
                <a:gd name="connsiteX202" fmla="*/ 1220444 w 3079941"/>
                <a:gd name="connsiteY202" fmla="*/ 581518 h 1160647"/>
                <a:gd name="connsiteX203" fmla="*/ 1220444 w 3079941"/>
                <a:gd name="connsiteY203" fmla="*/ 582329 h 1160647"/>
                <a:gd name="connsiteX204" fmla="*/ 1220444 w 3079941"/>
                <a:gd name="connsiteY204" fmla="*/ 588004 h 1160647"/>
                <a:gd name="connsiteX205" fmla="*/ 1221457 w 3079941"/>
                <a:gd name="connsiteY205" fmla="*/ 588004 h 1160647"/>
                <a:gd name="connsiteX206" fmla="*/ 1228550 w 3079941"/>
                <a:gd name="connsiteY206" fmla="*/ 588004 h 1160647"/>
                <a:gd name="connsiteX207" fmla="*/ 1228550 w 3079941"/>
                <a:gd name="connsiteY207" fmla="*/ 618269 h 1160647"/>
                <a:gd name="connsiteX208" fmla="*/ 1230577 w 3079941"/>
                <a:gd name="connsiteY208" fmla="*/ 618269 h 1160647"/>
                <a:gd name="connsiteX209" fmla="*/ 1244764 w 3079941"/>
                <a:gd name="connsiteY209" fmla="*/ 618269 h 1160647"/>
                <a:gd name="connsiteX210" fmla="*/ 1244764 w 3079941"/>
                <a:gd name="connsiteY210" fmla="*/ 642048 h 1160647"/>
                <a:gd name="connsiteX211" fmla="*/ 1246791 w 3079941"/>
                <a:gd name="connsiteY211" fmla="*/ 643669 h 1160647"/>
                <a:gd name="connsiteX212" fmla="*/ 1246791 w 3079941"/>
                <a:gd name="connsiteY212" fmla="*/ 655019 h 1160647"/>
                <a:gd name="connsiteX213" fmla="*/ 1247551 w 3079941"/>
                <a:gd name="connsiteY213" fmla="*/ 655019 h 1160647"/>
                <a:gd name="connsiteX214" fmla="*/ 1252871 w 3079941"/>
                <a:gd name="connsiteY214" fmla="*/ 655019 h 1160647"/>
                <a:gd name="connsiteX215" fmla="*/ 1252871 w 3079941"/>
                <a:gd name="connsiteY215" fmla="*/ 678798 h 1160647"/>
                <a:gd name="connsiteX216" fmla="*/ 1254137 w 3079941"/>
                <a:gd name="connsiteY216" fmla="*/ 678798 h 1160647"/>
                <a:gd name="connsiteX217" fmla="*/ 1263004 w 3079941"/>
                <a:gd name="connsiteY217" fmla="*/ 678798 h 1160647"/>
                <a:gd name="connsiteX218" fmla="*/ 1265031 w 3079941"/>
                <a:gd name="connsiteY218" fmla="*/ 682852 h 1160647"/>
                <a:gd name="connsiteX219" fmla="*/ 1265031 w 3079941"/>
                <a:gd name="connsiteY219" fmla="*/ 696093 h 1160647"/>
                <a:gd name="connsiteX220" fmla="*/ 1266551 w 3079941"/>
                <a:gd name="connsiteY220" fmla="*/ 694201 h 1160647"/>
                <a:gd name="connsiteX221" fmla="*/ 1277191 w 3079941"/>
                <a:gd name="connsiteY221" fmla="*/ 680960 h 1160647"/>
                <a:gd name="connsiteX222" fmla="*/ 1305565 w 3079941"/>
                <a:gd name="connsiteY222" fmla="*/ 680960 h 1160647"/>
                <a:gd name="connsiteX223" fmla="*/ 1305565 w 3079941"/>
                <a:gd name="connsiteY223" fmla="*/ 767431 h 1160647"/>
                <a:gd name="connsiteX224" fmla="*/ 1306325 w 3079941"/>
                <a:gd name="connsiteY224" fmla="*/ 767431 h 1160647"/>
                <a:gd name="connsiteX225" fmla="*/ 1311645 w 3079941"/>
                <a:gd name="connsiteY225" fmla="*/ 767431 h 1160647"/>
                <a:gd name="connsiteX226" fmla="*/ 1312405 w 3079941"/>
                <a:gd name="connsiteY226" fmla="*/ 766080 h 1160647"/>
                <a:gd name="connsiteX227" fmla="*/ 1317725 w 3079941"/>
                <a:gd name="connsiteY227" fmla="*/ 756622 h 1160647"/>
                <a:gd name="connsiteX228" fmla="*/ 1317725 w 3079941"/>
                <a:gd name="connsiteY228" fmla="*/ 758514 h 1160647"/>
                <a:gd name="connsiteX229" fmla="*/ 1317725 w 3079941"/>
                <a:gd name="connsiteY229" fmla="*/ 771755 h 1160647"/>
                <a:gd name="connsiteX230" fmla="*/ 1321778 w 3079941"/>
                <a:gd name="connsiteY230" fmla="*/ 726358 h 1160647"/>
                <a:gd name="connsiteX231" fmla="*/ 1322538 w 3079941"/>
                <a:gd name="connsiteY231" fmla="*/ 726358 h 1160647"/>
                <a:gd name="connsiteX232" fmla="*/ 1327858 w 3079941"/>
                <a:gd name="connsiteY232" fmla="*/ 726358 h 1160647"/>
                <a:gd name="connsiteX233" fmla="*/ 1327858 w 3079941"/>
                <a:gd name="connsiteY233" fmla="*/ 661504 h 1160647"/>
                <a:gd name="connsiteX234" fmla="*/ 1328872 w 3079941"/>
                <a:gd name="connsiteY234" fmla="*/ 661504 h 1160647"/>
                <a:gd name="connsiteX235" fmla="*/ 1335965 w 3079941"/>
                <a:gd name="connsiteY235" fmla="*/ 661504 h 1160647"/>
                <a:gd name="connsiteX236" fmla="*/ 1348125 w 3079941"/>
                <a:gd name="connsiteY236" fmla="*/ 618269 h 1160647"/>
                <a:gd name="connsiteX237" fmla="*/ 1349392 w 3079941"/>
                <a:gd name="connsiteY237" fmla="*/ 618269 h 1160647"/>
                <a:gd name="connsiteX238" fmla="*/ 1358259 w 3079941"/>
                <a:gd name="connsiteY238" fmla="*/ 618269 h 1160647"/>
                <a:gd name="connsiteX239" fmla="*/ 1368392 w 3079941"/>
                <a:gd name="connsiteY239" fmla="*/ 661504 h 1160647"/>
                <a:gd name="connsiteX240" fmla="*/ 1369405 w 3079941"/>
                <a:gd name="connsiteY240" fmla="*/ 661504 h 1160647"/>
                <a:gd name="connsiteX241" fmla="*/ 1376499 w 3079941"/>
                <a:gd name="connsiteY241" fmla="*/ 661504 h 1160647"/>
                <a:gd name="connsiteX242" fmla="*/ 1376499 w 3079941"/>
                <a:gd name="connsiteY242" fmla="*/ 700416 h 1160647"/>
                <a:gd name="connsiteX243" fmla="*/ 1378272 w 3079941"/>
                <a:gd name="connsiteY243" fmla="*/ 700416 h 1160647"/>
                <a:gd name="connsiteX244" fmla="*/ 1390686 w 3079941"/>
                <a:gd name="connsiteY244" fmla="*/ 700416 h 1160647"/>
                <a:gd name="connsiteX245" fmla="*/ 1390686 w 3079941"/>
                <a:gd name="connsiteY245" fmla="*/ 702578 h 1160647"/>
                <a:gd name="connsiteX246" fmla="*/ 1390686 w 3079941"/>
                <a:gd name="connsiteY246" fmla="*/ 717710 h 1160647"/>
                <a:gd name="connsiteX247" fmla="*/ 1394739 w 3079941"/>
                <a:gd name="connsiteY247" fmla="*/ 715549 h 1160647"/>
                <a:gd name="connsiteX248" fmla="*/ 1394739 w 3079941"/>
                <a:gd name="connsiteY248" fmla="*/ 700416 h 1160647"/>
                <a:gd name="connsiteX249" fmla="*/ 1396259 w 3079941"/>
                <a:gd name="connsiteY249" fmla="*/ 700416 h 1160647"/>
                <a:gd name="connsiteX250" fmla="*/ 1406899 w 3079941"/>
                <a:gd name="connsiteY250" fmla="*/ 700416 h 1160647"/>
                <a:gd name="connsiteX251" fmla="*/ 1406899 w 3079941"/>
                <a:gd name="connsiteY251" fmla="*/ 702037 h 1160647"/>
                <a:gd name="connsiteX252" fmla="*/ 1406899 w 3079941"/>
                <a:gd name="connsiteY252" fmla="*/ 713387 h 1160647"/>
                <a:gd name="connsiteX253" fmla="*/ 1437300 w 3079941"/>
                <a:gd name="connsiteY253" fmla="*/ 713387 h 1160647"/>
                <a:gd name="connsiteX254" fmla="*/ 1437300 w 3079941"/>
                <a:gd name="connsiteY254" fmla="*/ 676637 h 1160647"/>
                <a:gd name="connsiteX255" fmla="*/ 1438566 w 3079941"/>
                <a:gd name="connsiteY255" fmla="*/ 676637 h 1160647"/>
                <a:gd name="connsiteX256" fmla="*/ 1447433 w 3079941"/>
                <a:gd name="connsiteY256" fmla="*/ 676637 h 1160647"/>
                <a:gd name="connsiteX257" fmla="*/ 1447433 w 3079941"/>
                <a:gd name="connsiteY257" fmla="*/ 698254 h 1160647"/>
                <a:gd name="connsiteX258" fmla="*/ 1449460 w 3079941"/>
                <a:gd name="connsiteY258" fmla="*/ 665828 h 1160647"/>
                <a:gd name="connsiteX259" fmla="*/ 1471753 w 3079941"/>
                <a:gd name="connsiteY259" fmla="*/ 665828 h 1160647"/>
                <a:gd name="connsiteX260" fmla="*/ 1471753 w 3079941"/>
                <a:gd name="connsiteY260" fmla="*/ 664206 h 1160647"/>
                <a:gd name="connsiteX261" fmla="*/ 1471753 w 3079941"/>
                <a:gd name="connsiteY261" fmla="*/ 652857 h 1160647"/>
                <a:gd name="connsiteX262" fmla="*/ 1472513 w 3079941"/>
                <a:gd name="connsiteY262" fmla="*/ 652857 h 1160647"/>
                <a:gd name="connsiteX263" fmla="*/ 1477833 w 3079941"/>
                <a:gd name="connsiteY263" fmla="*/ 652857 h 1160647"/>
                <a:gd name="connsiteX264" fmla="*/ 1477833 w 3079941"/>
                <a:gd name="connsiteY264" fmla="*/ 650966 h 1160647"/>
                <a:gd name="connsiteX265" fmla="*/ 1477833 w 3079941"/>
                <a:gd name="connsiteY265" fmla="*/ 637725 h 1160647"/>
                <a:gd name="connsiteX266" fmla="*/ 1481887 w 3079941"/>
                <a:gd name="connsiteY266" fmla="*/ 644210 h 1160647"/>
                <a:gd name="connsiteX267" fmla="*/ 1484167 w 3079941"/>
                <a:gd name="connsiteY267" fmla="*/ 644210 h 1160647"/>
                <a:gd name="connsiteX268" fmla="*/ 1500127 w 3079941"/>
                <a:gd name="connsiteY268" fmla="*/ 644210 h 1160647"/>
                <a:gd name="connsiteX269" fmla="*/ 1500127 w 3079941"/>
                <a:gd name="connsiteY269" fmla="*/ 643399 h 1160647"/>
                <a:gd name="connsiteX270" fmla="*/ 1500127 w 3079941"/>
                <a:gd name="connsiteY270" fmla="*/ 637725 h 1160647"/>
                <a:gd name="connsiteX271" fmla="*/ 1500887 w 3079941"/>
                <a:gd name="connsiteY271" fmla="*/ 637725 h 1160647"/>
                <a:gd name="connsiteX272" fmla="*/ 1506207 w 3079941"/>
                <a:gd name="connsiteY272" fmla="*/ 637725 h 1160647"/>
                <a:gd name="connsiteX273" fmla="*/ 1506207 w 3079941"/>
                <a:gd name="connsiteY273" fmla="*/ 639076 h 1160647"/>
                <a:gd name="connsiteX274" fmla="*/ 1506207 w 3079941"/>
                <a:gd name="connsiteY274" fmla="*/ 648534 h 1160647"/>
                <a:gd name="connsiteX275" fmla="*/ 1544714 w 3079941"/>
                <a:gd name="connsiteY275" fmla="*/ 648534 h 1160647"/>
                <a:gd name="connsiteX276" fmla="*/ 1544714 w 3079941"/>
                <a:gd name="connsiteY276" fmla="*/ 786887 h 1160647"/>
                <a:gd name="connsiteX277" fmla="*/ 1546234 w 3079941"/>
                <a:gd name="connsiteY277" fmla="*/ 786887 h 1160647"/>
                <a:gd name="connsiteX278" fmla="*/ 1556874 w 3079941"/>
                <a:gd name="connsiteY278" fmla="*/ 786887 h 1160647"/>
                <a:gd name="connsiteX279" fmla="*/ 1556874 w 3079941"/>
                <a:gd name="connsiteY279" fmla="*/ 773917 h 1160647"/>
                <a:gd name="connsiteX280" fmla="*/ 1560928 w 3079941"/>
                <a:gd name="connsiteY280" fmla="*/ 773917 h 1160647"/>
                <a:gd name="connsiteX281" fmla="*/ 1560928 w 3079941"/>
                <a:gd name="connsiteY281" fmla="*/ 786887 h 1160647"/>
                <a:gd name="connsiteX282" fmla="*/ 1591328 w 3079941"/>
                <a:gd name="connsiteY282" fmla="*/ 786887 h 1160647"/>
                <a:gd name="connsiteX283" fmla="*/ 1591328 w 3079941"/>
                <a:gd name="connsiteY283" fmla="*/ 756622 h 1160647"/>
                <a:gd name="connsiteX284" fmla="*/ 1603488 w 3079941"/>
                <a:gd name="connsiteY284" fmla="*/ 756622 h 1160647"/>
                <a:gd name="connsiteX285" fmla="*/ 1615648 w 3079941"/>
                <a:gd name="connsiteY285" fmla="*/ 754461 h 1160647"/>
                <a:gd name="connsiteX286" fmla="*/ 1619702 w 3079941"/>
                <a:gd name="connsiteY286" fmla="*/ 756622 h 1160647"/>
                <a:gd name="connsiteX287" fmla="*/ 1629835 w 3079941"/>
                <a:gd name="connsiteY287" fmla="*/ 756622 h 1160647"/>
                <a:gd name="connsiteX288" fmla="*/ 1629835 w 3079941"/>
                <a:gd name="connsiteY288" fmla="*/ 786887 h 1160647"/>
                <a:gd name="connsiteX289" fmla="*/ 1637942 w 3079941"/>
                <a:gd name="connsiteY289" fmla="*/ 786887 h 1160647"/>
                <a:gd name="connsiteX290" fmla="*/ 1637942 w 3079941"/>
                <a:gd name="connsiteY290" fmla="*/ 804182 h 1160647"/>
                <a:gd name="connsiteX291" fmla="*/ 1647278 w 3079941"/>
                <a:gd name="connsiteY291" fmla="*/ 805087 h 1160647"/>
                <a:gd name="connsiteX292" fmla="*/ 1660236 w 3079941"/>
                <a:gd name="connsiteY292" fmla="*/ 805087 h 1160647"/>
                <a:gd name="connsiteX293" fmla="*/ 1660236 w 3079941"/>
                <a:gd name="connsiteY293" fmla="*/ 789049 h 1160647"/>
                <a:gd name="connsiteX294" fmla="*/ 1728192 w 3079941"/>
                <a:gd name="connsiteY294" fmla="*/ 789049 h 1160647"/>
                <a:gd name="connsiteX295" fmla="*/ 1728192 w 3079941"/>
                <a:gd name="connsiteY295" fmla="*/ 703796 h 1160647"/>
                <a:gd name="connsiteX296" fmla="*/ 1800200 w 3079941"/>
                <a:gd name="connsiteY296" fmla="*/ 703796 h 1160647"/>
                <a:gd name="connsiteX297" fmla="*/ 1800200 w 3079941"/>
                <a:gd name="connsiteY297" fmla="*/ 782564 h 1160647"/>
                <a:gd name="connsiteX298" fmla="*/ 1802104 w 3079941"/>
                <a:gd name="connsiteY298" fmla="*/ 782564 h 1160647"/>
                <a:gd name="connsiteX299" fmla="*/ 1803346 w 3079941"/>
                <a:gd name="connsiteY299" fmla="*/ 805087 h 1160647"/>
                <a:gd name="connsiteX300" fmla="*/ 1813022 w 3079941"/>
                <a:gd name="connsiteY300" fmla="*/ 805087 h 1160647"/>
                <a:gd name="connsiteX301" fmla="*/ 1814264 w 3079941"/>
                <a:gd name="connsiteY301" fmla="*/ 782564 h 1160647"/>
                <a:gd name="connsiteX302" fmla="*/ 1820344 w 3079941"/>
                <a:gd name="connsiteY302" fmla="*/ 782564 h 1160647"/>
                <a:gd name="connsiteX303" fmla="*/ 1821586 w 3079941"/>
                <a:gd name="connsiteY303" fmla="*/ 805087 h 1160647"/>
                <a:gd name="connsiteX304" fmla="*/ 1872208 w 3079941"/>
                <a:gd name="connsiteY304" fmla="*/ 805087 h 1160647"/>
                <a:gd name="connsiteX305" fmla="*/ 1872208 w 3079941"/>
                <a:gd name="connsiteY305" fmla="*/ 642059 h 1160647"/>
                <a:gd name="connsiteX306" fmla="*/ 2069535 w 3079941"/>
                <a:gd name="connsiteY306" fmla="*/ 642059 h 1160647"/>
                <a:gd name="connsiteX307" fmla="*/ 2069535 w 3079941"/>
                <a:gd name="connsiteY307" fmla="*/ 805087 h 1160647"/>
                <a:gd name="connsiteX308" fmla="*/ 2088232 w 3079941"/>
                <a:gd name="connsiteY308" fmla="*/ 805087 h 1160647"/>
                <a:gd name="connsiteX309" fmla="*/ 2088232 w 3079941"/>
                <a:gd name="connsiteY309" fmla="*/ 722394 h 1160647"/>
                <a:gd name="connsiteX310" fmla="*/ 2183352 w 3079941"/>
                <a:gd name="connsiteY310" fmla="*/ 722394 h 1160647"/>
                <a:gd name="connsiteX311" fmla="*/ 2195282 w 3079941"/>
                <a:gd name="connsiteY311" fmla="*/ 404253 h 1160647"/>
                <a:gd name="connsiteX312" fmla="*/ 2183122 w 3079941"/>
                <a:gd name="connsiteY312" fmla="*/ 382635 h 1160647"/>
                <a:gd name="connsiteX313" fmla="*/ 2177042 w 3079941"/>
                <a:gd name="connsiteY313" fmla="*/ 378311 h 1160647"/>
                <a:gd name="connsiteX314" fmla="*/ 2185149 w 3079941"/>
                <a:gd name="connsiteY314" fmla="*/ 354532 h 1160647"/>
                <a:gd name="connsiteX315" fmla="*/ 2185149 w 3079941"/>
                <a:gd name="connsiteY315" fmla="*/ 337238 h 1160647"/>
                <a:gd name="connsiteX316" fmla="*/ 2199336 w 3079941"/>
                <a:gd name="connsiteY316" fmla="*/ 337238 h 1160647"/>
                <a:gd name="connsiteX317" fmla="*/ 2199336 w 3079941"/>
                <a:gd name="connsiteY317" fmla="*/ 315620 h 1160647"/>
                <a:gd name="connsiteX318" fmla="*/ 2201362 w 3079941"/>
                <a:gd name="connsiteY318" fmla="*/ 311296 h 1160647"/>
                <a:gd name="connsiteX319" fmla="*/ 2201362 w 3079941"/>
                <a:gd name="connsiteY319" fmla="*/ 233472 h 1160647"/>
                <a:gd name="connsiteX320" fmla="*/ 2199336 w 3079941"/>
                <a:gd name="connsiteY320" fmla="*/ 226987 h 1160647"/>
                <a:gd name="connsiteX321" fmla="*/ 2205416 w 3079941"/>
                <a:gd name="connsiteY321" fmla="*/ 220501 h 1160647"/>
                <a:gd name="connsiteX322" fmla="*/ 2205416 w 3079941"/>
                <a:gd name="connsiteY322" fmla="*/ 162133 h 1160647"/>
                <a:gd name="connsiteX323" fmla="*/ 2207442 w 3079941"/>
                <a:gd name="connsiteY323" fmla="*/ 157810 h 1160647"/>
                <a:gd name="connsiteX324" fmla="*/ 2207442 w 3079941"/>
                <a:gd name="connsiteY324" fmla="*/ 101604 h 1160647"/>
                <a:gd name="connsiteX325" fmla="*/ 2209469 w 3079941"/>
                <a:gd name="connsiteY325" fmla="*/ 82148 h 1160647"/>
                <a:gd name="connsiteX326" fmla="*/ 2213523 w 3079941"/>
                <a:gd name="connsiteY326" fmla="*/ 99442 h 1160647"/>
                <a:gd name="connsiteX327" fmla="*/ 2215549 w 3079941"/>
                <a:gd name="connsiteY327" fmla="*/ 157810 h 1160647"/>
                <a:gd name="connsiteX328" fmla="*/ 2217576 w 3079941"/>
                <a:gd name="connsiteY328" fmla="*/ 220501 h 1160647"/>
                <a:gd name="connsiteX329" fmla="*/ 2223656 w 3079941"/>
                <a:gd name="connsiteY329" fmla="*/ 226987 h 1160647"/>
                <a:gd name="connsiteX330" fmla="*/ 2221629 w 3079941"/>
                <a:gd name="connsiteY330" fmla="*/ 233472 h 1160647"/>
                <a:gd name="connsiteX331" fmla="*/ 2221629 w 3079941"/>
                <a:gd name="connsiteY331" fmla="*/ 311296 h 1160647"/>
                <a:gd name="connsiteX332" fmla="*/ 2223656 w 3079941"/>
                <a:gd name="connsiteY332" fmla="*/ 315620 h 1160647"/>
                <a:gd name="connsiteX333" fmla="*/ 2223656 w 3079941"/>
                <a:gd name="connsiteY333" fmla="*/ 337238 h 1160647"/>
                <a:gd name="connsiteX334" fmla="*/ 2237843 w 3079941"/>
                <a:gd name="connsiteY334" fmla="*/ 337238 h 1160647"/>
                <a:gd name="connsiteX335" fmla="*/ 2237843 w 3079941"/>
                <a:gd name="connsiteY335" fmla="*/ 354532 h 1160647"/>
                <a:gd name="connsiteX336" fmla="*/ 2245950 w 3079941"/>
                <a:gd name="connsiteY336" fmla="*/ 378311 h 1160647"/>
                <a:gd name="connsiteX337" fmla="*/ 2239870 w 3079941"/>
                <a:gd name="connsiteY337" fmla="*/ 382635 h 1160647"/>
                <a:gd name="connsiteX338" fmla="*/ 2227709 w 3079941"/>
                <a:gd name="connsiteY338" fmla="*/ 404253 h 1160647"/>
                <a:gd name="connsiteX339" fmla="*/ 2235816 w 3079941"/>
                <a:gd name="connsiteY339" fmla="*/ 657181 h 1160647"/>
                <a:gd name="connsiteX340" fmla="*/ 2300670 w 3079941"/>
                <a:gd name="connsiteY340" fmla="*/ 657181 h 1160647"/>
                <a:gd name="connsiteX341" fmla="*/ 2300670 w 3079941"/>
                <a:gd name="connsiteY341" fmla="*/ 732843 h 1160647"/>
                <a:gd name="connsiteX342" fmla="*/ 2308777 w 3079941"/>
                <a:gd name="connsiteY342" fmla="*/ 732843 h 1160647"/>
                <a:gd name="connsiteX343" fmla="*/ 2310804 w 3079941"/>
                <a:gd name="connsiteY343" fmla="*/ 726358 h 1160647"/>
                <a:gd name="connsiteX344" fmla="*/ 2316884 w 3079941"/>
                <a:gd name="connsiteY344" fmla="*/ 726358 h 1160647"/>
                <a:gd name="connsiteX345" fmla="*/ 2318911 w 3079941"/>
                <a:gd name="connsiteY345" fmla="*/ 735005 h 1160647"/>
                <a:gd name="connsiteX346" fmla="*/ 2331071 w 3079941"/>
                <a:gd name="connsiteY346" fmla="*/ 735005 h 1160647"/>
                <a:gd name="connsiteX347" fmla="*/ 2331071 w 3079941"/>
                <a:gd name="connsiteY347" fmla="*/ 728519 h 1160647"/>
                <a:gd name="connsiteX348" fmla="*/ 2353364 w 3079941"/>
                <a:gd name="connsiteY348" fmla="*/ 728519 h 1160647"/>
                <a:gd name="connsiteX349" fmla="*/ 2353364 w 3079941"/>
                <a:gd name="connsiteY349" fmla="*/ 735005 h 1160647"/>
                <a:gd name="connsiteX350" fmla="*/ 2373631 w 3079941"/>
                <a:gd name="connsiteY350" fmla="*/ 735005 h 1160647"/>
                <a:gd name="connsiteX351" fmla="*/ 2373631 w 3079941"/>
                <a:gd name="connsiteY351" fmla="*/ 780402 h 1160647"/>
                <a:gd name="connsiteX352" fmla="*/ 2387818 w 3079941"/>
                <a:gd name="connsiteY352" fmla="*/ 780402 h 1160647"/>
                <a:gd name="connsiteX353" fmla="*/ 2387818 w 3079941"/>
                <a:gd name="connsiteY353" fmla="*/ 767431 h 1160647"/>
                <a:gd name="connsiteX354" fmla="*/ 2404032 w 3079941"/>
                <a:gd name="connsiteY354" fmla="*/ 767431 h 1160647"/>
                <a:gd name="connsiteX355" fmla="*/ 2404032 w 3079941"/>
                <a:gd name="connsiteY355" fmla="*/ 588004 h 1160647"/>
                <a:gd name="connsiteX356" fmla="*/ 2410112 w 3079941"/>
                <a:gd name="connsiteY356" fmla="*/ 581518 h 1160647"/>
                <a:gd name="connsiteX357" fmla="*/ 2483073 w 3079941"/>
                <a:gd name="connsiteY357" fmla="*/ 581518 h 1160647"/>
                <a:gd name="connsiteX358" fmla="*/ 2483073 w 3079941"/>
                <a:gd name="connsiteY358" fmla="*/ 590166 h 1160647"/>
                <a:gd name="connsiteX359" fmla="*/ 2493206 w 3079941"/>
                <a:gd name="connsiteY359" fmla="*/ 590166 h 1160647"/>
                <a:gd name="connsiteX360" fmla="*/ 2493206 w 3079941"/>
                <a:gd name="connsiteY360" fmla="*/ 704740 h 1160647"/>
                <a:gd name="connsiteX361" fmla="*/ 2515500 w 3079941"/>
                <a:gd name="connsiteY361" fmla="*/ 704740 h 1160647"/>
                <a:gd name="connsiteX362" fmla="*/ 2515500 w 3079941"/>
                <a:gd name="connsiteY362" fmla="*/ 637725 h 1160647"/>
                <a:gd name="connsiteX363" fmla="*/ 2541847 w 3079941"/>
                <a:gd name="connsiteY363" fmla="*/ 637725 h 1160647"/>
                <a:gd name="connsiteX364" fmla="*/ 2545900 w 3079941"/>
                <a:gd name="connsiteY364" fmla="*/ 633401 h 1160647"/>
                <a:gd name="connsiteX365" fmla="*/ 2554007 w 3079941"/>
                <a:gd name="connsiteY365" fmla="*/ 633401 h 1160647"/>
                <a:gd name="connsiteX366" fmla="*/ 2558060 w 3079941"/>
                <a:gd name="connsiteY366" fmla="*/ 637725 h 1160647"/>
                <a:gd name="connsiteX367" fmla="*/ 2580354 w 3079941"/>
                <a:gd name="connsiteY367" fmla="*/ 637725 h 1160647"/>
                <a:gd name="connsiteX368" fmla="*/ 2580354 w 3079941"/>
                <a:gd name="connsiteY368" fmla="*/ 520989 h 1160647"/>
                <a:gd name="connsiteX369" fmla="*/ 2637101 w 3079941"/>
                <a:gd name="connsiteY369" fmla="*/ 510180 h 1160647"/>
                <a:gd name="connsiteX370" fmla="*/ 2637101 w 3079941"/>
                <a:gd name="connsiteY370" fmla="*/ 511261 h 1160647"/>
                <a:gd name="connsiteX371" fmla="*/ 2637101 w 3079941"/>
                <a:gd name="connsiteY371" fmla="*/ 518827 h 1160647"/>
                <a:gd name="connsiteX372" fmla="*/ 2663448 w 3079941"/>
                <a:gd name="connsiteY372" fmla="*/ 518827 h 1160647"/>
                <a:gd name="connsiteX373" fmla="*/ 2663448 w 3079941"/>
                <a:gd name="connsiteY373" fmla="*/ 773917 h 1160647"/>
                <a:gd name="connsiteX374" fmla="*/ 2685742 w 3079941"/>
                <a:gd name="connsiteY374" fmla="*/ 773917 h 1160647"/>
                <a:gd name="connsiteX375" fmla="*/ 2685742 w 3079941"/>
                <a:gd name="connsiteY375" fmla="*/ 769593 h 1160647"/>
                <a:gd name="connsiteX376" fmla="*/ 2697902 w 3079941"/>
                <a:gd name="connsiteY376" fmla="*/ 769593 h 1160647"/>
                <a:gd name="connsiteX377" fmla="*/ 2697902 w 3079941"/>
                <a:gd name="connsiteY377" fmla="*/ 773917 h 1160647"/>
                <a:gd name="connsiteX378" fmla="*/ 2722222 w 3079941"/>
                <a:gd name="connsiteY378" fmla="*/ 773917 h 1160647"/>
                <a:gd name="connsiteX379" fmla="*/ 2722222 w 3079941"/>
                <a:gd name="connsiteY379" fmla="*/ 760946 h 1160647"/>
                <a:gd name="connsiteX380" fmla="*/ 2750596 w 3079941"/>
                <a:gd name="connsiteY380" fmla="*/ 760946 h 1160647"/>
                <a:gd name="connsiteX381" fmla="*/ 2762756 w 3079941"/>
                <a:gd name="connsiteY381" fmla="*/ 756622 h 1160647"/>
                <a:gd name="connsiteX382" fmla="*/ 2783023 w 3079941"/>
                <a:gd name="connsiteY382" fmla="*/ 760946 h 1160647"/>
                <a:gd name="connsiteX383" fmla="*/ 2783023 w 3079941"/>
                <a:gd name="connsiteY383" fmla="*/ 743652 h 1160647"/>
                <a:gd name="connsiteX384" fmla="*/ 2791130 w 3079941"/>
                <a:gd name="connsiteY384" fmla="*/ 743652 h 1160647"/>
                <a:gd name="connsiteX385" fmla="*/ 2791130 w 3079941"/>
                <a:gd name="connsiteY385" fmla="*/ 730681 h 1160647"/>
                <a:gd name="connsiteX386" fmla="*/ 2847877 w 3079941"/>
                <a:gd name="connsiteY386" fmla="*/ 730681 h 1160647"/>
                <a:gd name="connsiteX387" fmla="*/ 2847877 w 3079941"/>
                <a:gd name="connsiteY387" fmla="*/ 700416 h 1160647"/>
                <a:gd name="connsiteX388" fmla="*/ 2866117 w 3079941"/>
                <a:gd name="connsiteY388" fmla="*/ 700416 h 1160647"/>
                <a:gd name="connsiteX389" fmla="*/ 2866117 w 3079941"/>
                <a:gd name="connsiteY389" fmla="*/ 693931 h 1160647"/>
                <a:gd name="connsiteX390" fmla="*/ 2878277 w 3079941"/>
                <a:gd name="connsiteY390" fmla="*/ 693931 h 1160647"/>
                <a:gd name="connsiteX391" fmla="*/ 2878277 w 3079941"/>
                <a:gd name="connsiteY391" fmla="*/ 700416 h 1160647"/>
                <a:gd name="connsiteX392" fmla="*/ 2894491 w 3079941"/>
                <a:gd name="connsiteY392" fmla="*/ 700416 h 1160647"/>
                <a:gd name="connsiteX393" fmla="*/ 2894491 w 3079941"/>
                <a:gd name="connsiteY393" fmla="*/ 750137 h 1160647"/>
                <a:gd name="connsiteX394" fmla="*/ 2926918 w 3079941"/>
                <a:gd name="connsiteY394" fmla="*/ 750137 h 1160647"/>
                <a:gd name="connsiteX395" fmla="*/ 2926918 w 3079941"/>
                <a:gd name="connsiteY395" fmla="*/ 724196 h 1160647"/>
                <a:gd name="connsiteX396" fmla="*/ 2965425 w 3079941"/>
                <a:gd name="connsiteY396" fmla="*/ 724196 h 1160647"/>
                <a:gd name="connsiteX397" fmla="*/ 2965425 w 3079941"/>
                <a:gd name="connsiteY397" fmla="*/ 693931 h 1160647"/>
                <a:gd name="connsiteX398" fmla="*/ 3014066 w 3079941"/>
                <a:gd name="connsiteY398" fmla="*/ 693931 h 1160647"/>
                <a:gd name="connsiteX399" fmla="*/ 3014066 w 3079941"/>
                <a:gd name="connsiteY399" fmla="*/ 805087 h 1160647"/>
                <a:gd name="connsiteX400" fmla="*/ 3014066 w 3079941"/>
                <a:gd name="connsiteY400" fmla="*/ 818866 h 1160647"/>
                <a:gd name="connsiteX401" fmla="*/ 3079941 w 3079941"/>
                <a:gd name="connsiteY401" fmla="*/ 818866 h 1160647"/>
                <a:gd name="connsiteX402" fmla="*/ 3079941 w 3079941"/>
                <a:gd name="connsiteY402" fmla="*/ 1160647 h 1160647"/>
                <a:gd name="connsiteX403" fmla="*/ 200958 w 3079941"/>
                <a:gd name="connsiteY403" fmla="*/ 1160647 h 1160647"/>
                <a:gd name="connsiteX404" fmla="*/ 0 w 3079941"/>
                <a:gd name="connsiteY404" fmla="*/ 1126882 h 1160647"/>
                <a:gd name="connsiteX405" fmla="*/ 0 w 3079941"/>
                <a:gd name="connsiteY405" fmla="*/ 915339 h 1160647"/>
                <a:gd name="connsiteX406" fmla="*/ 103377 w 3079941"/>
                <a:gd name="connsiteY406" fmla="*/ 915339 h 1160647"/>
                <a:gd name="connsiteX407" fmla="*/ 103377 w 3079941"/>
                <a:gd name="connsiteY407" fmla="*/ 886329 h 1160647"/>
                <a:gd name="connsiteX408" fmla="*/ 55096 w 3079941"/>
                <a:gd name="connsiteY408" fmla="*/ 886329 h 1160647"/>
                <a:gd name="connsiteX409" fmla="*/ 55096 w 3079941"/>
                <a:gd name="connsiteY409" fmla="*/ 724196 h 1160647"/>
                <a:gd name="connsiteX410" fmla="*/ 75363 w 3079941"/>
                <a:gd name="connsiteY410" fmla="*/ 724196 h 1160647"/>
                <a:gd name="connsiteX411" fmla="*/ 75870 w 3079941"/>
                <a:gd name="connsiteY411" fmla="*/ 723115 h 1160647"/>
                <a:gd name="connsiteX412" fmla="*/ 79416 w 3079941"/>
                <a:gd name="connsiteY412" fmla="*/ 715549 h 1160647"/>
                <a:gd name="connsiteX413" fmla="*/ 81190 w 3079941"/>
                <a:gd name="connsiteY413" fmla="*/ 715819 h 1160647"/>
                <a:gd name="connsiteX414" fmla="*/ 93603 w 3079941"/>
                <a:gd name="connsiteY414" fmla="*/ 717710 h 1160647"/>
                <a:gd name="connsiteX415" fmla="*/ 94110 w 3079941"/>
                <a:gd name="connsiteY415" fmla="*/ 719062 h 1160647"/>
                <a:gd name="connsiteX416" fmla="*/ 97656 w 3079941"/>
                <a:gd name="connsiteY416" fmla="*/ 728519 h 1160647"/>
                <a:gd name="connsiteX417" fmla="*/ 124003 w 3079941"/>
                <a:gd name="connsiteY417" fmla="*/ 730681 h 1160647"/>
                <a:gd name="connsiteX418" fmla="*/ 124003 w 3079941"/>
                <a:gd name="connsiteY418" fmla="*/ 607460 h 1160647"/>
                <a:gd name="connsiteX419" fmla="*/ 126030 w 3079941"/>
                <a:gd name="connsiteY419" fmla="*/ 607460 h 1160647"/>
                <a:gd name="connsiteX420" fmla="*/ 140217 w 3079941"/>
                <a:gd name="connsiteY420" fmla="*/ 607460 h 1160647"/>
                <a:gd name="connsiteX421" fmla="*/ 140217 w 3079941"/>
                <a:gd name="connsiteY421" fmla="*/ 471268 h 1160647"/>
                <a:gd name="connsiteX422" fmla="*/ 141990 w 3079941"/>
                <a:gd name="connsiteY422" fmla="*/ 471268 h 1160647"/>
                <a:gd name="connsiteX423" fmla="*/ 154404 w 3079941"/>
                <a:gd name="connsiteY423" fmla="*/ 471268 h 1160647"/>
                <a:gd name="connsiteX424" fmla="*/ 154404 w 3079941"/>
                <a:gd name="connsiteY424" fmla="*/ 356694 h 1160647"/>
                <a:gd name="connsiteX425" fmla="*/ 158457 w 3079941"/>
                <a:gd name="connsiteY425" fmla="*/ 328590 h 1160647"/>
                <a:gd name="connsiteX426" fmla="*/ 160484 w 3079941"/>
                <a:gd name="connsiteY426" fmla="*/ 328590 h 1160647"/>
                <a:gd name="connsiteX427" fmla="*/ 174671 w 3079941"/>
                <a:gd name="connsiteY427" fmla="*/ 328590 h 1160647"/>
                <a:gd name="connsiteX428" fmla="*/ 211151 w 3079941"/>
                <a:gd name="connsiteY428" fmla="*/ 246443 h 1160647"/>
                <a:gd name="connsiteX429" fmla="*/ 215205 w 3079941"/>
                <a:gd name="connsiteY429" fmla="*/ 0 h 1160647"/>
                <a:gd name="connsiteX0" fmla="*/ 215205 w 3079941"/>
                <a:gd name="connsiteY0" fmla="*/ 0 h 1160647"/>
                <a:gd name="connsiteX1" fmla="*/ 217231 w 3079941"/>
                <a:gd name="connsiteY1" fmla="*/ 246443 h 1160647"/>
                <a:gd name="connsiteX2" fmla="*/ 255738 w 3079941"/>
                <a:gd name="connsiteY2" fmla="*/ 326429 h 1160647"/>
                <a:gd name="connsiteX3" fmla="*/ 257765 w 3079941"/>
                <a:gd name="connsiteY3" fmla="*/ 326429 h 1160647"/>
                <a:gd name="connsiteX4" fmla="*/ 271952 w 3079941"/>
                <a:gd name="connsiteY4" fmla="*/ 326429 h 1160647"/>
                <a:gd name="connsiteX5" fmla="*/ 271952 w 3079941"/>
                <a:gd name="connsiteY5" fmla="*/ 350208 h 1160647"/>
                <a:gd name="connsiteX6" fmla="*/ 272459 w 3079941"/>
                <a:gd name="connsiteY6" fmla="*/ 351019 h 1160647"/>
                <a:gd name="connsiteX7" fmla="*/ 276005 w 3079941"/>
                <a:gd name="connsiteY7" fmla="*/ 356694 h 1160647"/>
                <a:gd name="connsiteX8" fmla="*/ 276005 w 3079941"/>
                <a:gd name="connsiteY8" fmla="*/ 471268 h 1160647"/>
                <a:gd name="connsiteX9" fmla="*/ 278285 w 3079941"/>
                <a:gd name="connsiteY9" fmla="*/ 471268 h 1160647"/>
                <a:gd name="connsiteX10" fmla="*/ 294246 w 3079941"/>
                <a:gd name="connsiteY10" fmla="*/ 471268 h 1160647"/>
                <a:gd name="connsiteX11" fmla="*/ 294246 w 3079941"/>
                <a:gd name="connsiteY11" fmla="*/ 611783 h 1160647"/>
                <a:gd name="connsiteX12" fmla="*/ 295766 w 3079941"/>
                <a:gd name="connsiteY12" fmla="*/ 611513 h 1160647"/>
                <a:gd name="connsiteX13" fmla="*/ 306406 w 3079941"/>
                <a:gd name="connsiteY13" fmla="*/ 609622 h 1160647"/>
                <a:gd name="connsiteX14" fmla="*/ 304379 w 3079941"/>
                <a:gd name="connsiteY14" fmla="*/ 698254 h 1160647"/>
                <a:gd name="connsiteX15" fmla="*/ 305899 w 3079941"/>
                <a:gd name="connsiteY15" fmla="*/ 698525 h 1160647"/>
                <a:gd name="connsiteX16" fmla="*/ 316539 w 3079941"/>
                <a:gd name="connsiteY16" fmla="*/ 700416 h 1160647"/>
                <a:gd name="connsiteX17" fmla="*/ 316792 w 3079941"/>
                <a:gd name="connsiteY17" fmla="*/ 701227 h 1160647"/>
                <a:gd name="connsiteX18" fmla="*/ 318566 w 3079941"/>
                <a:gd name="connsiteY18" fmla="*/ 706902 h 1160647"/>
                <a:gd name="connsiteX19" fmla="*/ 319326 w 3079941"/>
                <a:gd name="connsiteY19" fmla="*/ 704470 h 1160647"/>
                <a:gd name="connsiteX20" fmla="*/ 324646 w 3079941"/>
                <a:gd name="connsiteY20" fmla="*/ 687446 h 1160647"/>
                <a:gd name="connsiteX21" fmla="*/ 326419 w 3079941"/>
                <a:gd name="connsiteY21" fmla="*/ 687446 h 1160647"/>
                <a:gd name="connsiteX22" fmla="*/ 338833 w 3079941"/>
                <a:gd name="connsiteY22" fmla="*/ 687446 h 1160647"/>
                <a:gd name="connsiteX23" fmla="*/ 338833 w 3079941"/>
                <a:gd name="connsiteY23" fmla="*/ 719872 h 1160647"/>
                <a:gd name="connsiteX24" fmla="*/ 339846 w 3079941"/>
                <a:gd name="connsiteY24" fmla="*/ 720413 h 1160647"/>
                <a:gd name="connsiteX25" fmla="*/ 346940 w 3079941"/>
                <a:gd name="connsiteY25" fmla="*/ 724196 h 1160647"/>
                <a:gd name="connsiteX26" fmla="*/ 346940 w 3079941"/>
                <a:gd name="connsiteY26" fmla="*/ 725547 h 1160647"/>
                <a:gd name="connsiteX27" fmla="*/ 346940 w 3079941"/>
                <a:gd name="connsiteY27" fmla="*/ 735005 h 1160647"/>
                <a:gd name="connsiteX28" fmla="*/ 391527 w 3079941"/>
                <a:gd name="connsiteY28" fmla="*/ 735005 h 1160647"/>
                <a:gd name="connsiteX29" fmla="*/ 391527 w 3079941"/>
                <a:gd name="connsiteY29" fmla="*/ 736086 h 1160647"/>
                <a:gd name="connsiteX30" fmla="*/ 391527 w 3079941"/>
                <a:gd name="connsiteY30" fmla="*/ 743652 h 1160647"/>
                <a:gd name="connsiteX31" fmla="*/ 393553 w 3079941"/>
                <a:gd name="connsiteY31" fmla="*/ 743652 h 1160647"/>
                <a:gd name="connsiteX32" fmla="*/ 407740 w 3079941"/>
                <a:gd name="connsiteY32" fmla="*/ 743652 h 1160647"/>
                <a:gd name="connsiteX33" fmla="*/ 407740 w 3079941"/>
                <a:gd name="connsiteY33" fmla="*/ 713387 h 1160647"/>
                <a:gd name="connsiteX34" fmla="*/ 452327 w 3079941"/>
                <a:gd name="connsiteY34" fmla="*/ 713387 h 1160647"/>
                <a:gd name="connsiteX35" fmla="*/ 452327 w 3079941"/>
                <a:gd name="connsiteY35" fmla="*/ 712036 h 1160647"/>
                <a:gd name="connsiteX36" fmla="*/ 452327 w 3079941"/>
                <a:gd name="connsiteY36" fmla="*/ 702578 h 1160647"/>
                <a:gd name="connsiteX37" fmla="*/ 453341 w 3079941"/>
                <a:gd name="connsiteY37" fmla="*/ 702578 h 1160647"/>
                <a:gd name="connsiteX38" fmla="*/ 460434 w 3079941"/>
                <a:gd name="connsiteY38" fmla="*/ 702578 h 1160647"/>
                <a:gd name="connsiteX39" fmla="*/ 460434 w 3079941"/>
                <a:gd name="connsiteY39" fmla="*/ 700687 h 1160647"/>
                <a:gd name="connsiteX40" fmla="*/ 460434 w 3079941"/>
                <a:gd name="connsiteY40" fmla="*/ 687446 h 1160647"/>
                <a:gd name="connsiteX41" fmla="*/ 461194 w 3079941"/>
                <a:gd name="connsiteY41" fmla="*/ 687446 h 1160647"/>
                <a:gd name="connsiteX42" fmla="*/ 466514 w 3079941"/>
                <a:gd name="connsiteY42" fmla="*/ 687446 h 1160647"/>
                <a:gd name="connsiteX43" fmla="*/ 466514 w 3079941"/>
                <a:gd name="connsiteY43" fmla="*/ 686365 h 1160647"/>
                <a:gd name="connsiteX44" fmla="*/ 466514 w 3079941"/>
                <a:gd name="connsiteY44" fmla="*/ 678798 h 1160647"/>
                <a:gd name="connsiteX45" fmla="*/ 468541 w 3079941"/>
                <a:gd name="connsiteY45" fmla="*/ 678798 h 1160647"/>
                <a:gd name="connsiteX46" fmla="*/ 482728 w 3079941"/>
                <a:gd name="connsiteY46" fmla="*/ 678798 h 1160647"/>
                <a:gd name="connsiteX47" fmla="*/ 482728 w 3079941"/>
                <a:gd name="connsiteY47" fmla="*/ 679879 h 1160647"/>
                <a:gd name="connsiteX48" fmla="*/ 482728 w 3079941"/>
                <a:gd name="connsiteY48" fmla="*/ 687446 h 1160647"/>
                <a:gd name="connsiteX49" fmla="*/ 505021 w 3079941"/>
                <a:gd name="connsiteY49" fmla="*/ 687446 h 1160647"/>
                <a:gd name="connsiteX50" fmla="*/ 505021 w 3079941"/>
                <a:gd name="connsiteY50" fmla="*/ 685554 h 1160647"/>
                <a:gd name="connsiteX51" fmla="*/ 505021 w 3079941"/>
                <a:gd name="connsiteY51" fmla="*/ 672313 h 1160647"/>
                <a:gd name="connsiteX52" fmla="*/ 506795 w 3079941"/>
                <a:gd name="connsiteY52" fmla="*/ 672313 h 1160647"/>
                <a:gd name="connsiteX53" fmla="*/ 519208 w 3079941"/>
                <a:gd name="connsiteY53" fmla="*/ 672313 h 1160647"/>
                <a:gd name="connsiteX54" fmla="*/ 519208 w 3079941"/>
                <a:gd name="connsiteY54" fmla="*/ 696093 h 1160647"/>
                <a:gd name="connsiteX55" fmla="*/ 520222 w 3079941"/>
                <a:gd name="connsiteY55" fmla="*/ 696093 h 1160647"/>
                <a:gd name="connsiteX56" fmla="*/ 527315 w 3079941"/>
                <a:gd name="connsiteY56" fmla="*/ 696093 h 1160647"/>
                <a:gd name="connsiteX57" fmla="*/ 527315 w 3079941"/>
                <a:gd name="connsiteY57" fmla="*/ 695012 h 1160647"/>
                <a:gd name="connsiteX58" fmla="*/ 527315 w 3079941"/>
                <a:gd name="connsiteY58" fmla="*/ 687446 h 1160647"/>
                <a:gd name="connsiteX59" fmla="*/ 529088 w 3079941"/>
                <a:gd name="connsiteY59" fmla="*/ 687446 h 1160647"/>
                <a:gd name="connsiteX60" fmla="*/ 541502 w 3079941"/>
                <a:gd name="connsiteY60" fmla="*/ 687446 h 1160647"/>
                <a:gd name="connsiteX61" fmla="*/ 541502 w 3079941"/>
                <a:gd name="connsiteY61" fmla="*/ 713387 h 1160647"/>
                <a:gd name="connsiteX62" fmla="*/ 543529 w 3079941"/>
                <a:gd name="connsiteY62" fmla="*/ 713387 h 1160647"/>
                <a:gd name="connsiteX63" fmla="*/ 557715 w 3079941"/>
                <a:gd name="connsiteY63" fmla="*/ 713387 h 1160647"/>
                <a:gd name="connsiteX64" fmla="*/ 557715 w 3079941"/>
                <a:gd name="connsiteY64" fmla="*/ 715008 h 1160647"/>
                <a:gd name="connsiteX65" fmla="*/ 557715 w 3079941"/>
                <a:gd name="connsiteY65" fmla="*/ 726358 h 1160647"/>
                <a:gd name="connsiteX66" fmla="*/ 558475 w 3079941"/>
                <a:gd name="connsiteY66" fmla="*/ 726358 h 1160647"/>
                <a:gd name="connsiteX67" fmla="*/ 563796 w 3079941"/>
                <a:gd name="connsiteY67" fmla="*/ 726358 h 1160647"/>
                <a:gd name="connsiteX68" fmla="*/ 563796 w 3079941"/>
                <a:gd name="connsiteY68" fmla="*/ 725547 h 1160647"/>
                <a:gd name="connsiteX69" fmla="*/ 563796 w 3079941"/>
                <a:gd name="connsiteY69" fmla="*/ 719872 h 1160647"/>
                <a:gd name="connsiteX70" fmla="*/ 594196 w 3079941"/>
                <a:gd name="connsiteY70" fmla="*/ 719872 h 1160647"/>
                <a:gd name="connsiteX71" fmla="*/ 594196 w 3079941"/>
                <a:gd name="connsiteY71" fmla="*/ 743652 h 1160647"/>
                <a:gd name="connsiteX72" fmla="*/ 595209 w 3079941"/>
                <a:gd name="connsiteY72" fmla="*/ 743652 h 1160647"/>
                <a:gd name="connsiteX73" fmla="*/ 602303 w 3079941"/>
                <a:gd name="connsiteY73" fmla="*/ 743652 h 1160647"/>
                <a:gd name="connsiteX74" fmla="*/ 602303 w 3079941"/>
                <a:gd name="connsiteY74" fmla="*/ 744733 h 1160647"/>
                <a:gd name="connsiteX75" fmla="*/ 602303 w 3079941"/>
                <a:gd name="connsiteY75" fmla="*/ 752299 h 1160647"/>
                <a:gd name="connsiteX76" fmla="*/ 603063 w 3079941"/>
                <a:gd name="connsiteY76" fmla="*/ 752299 h 1160647"/>
                <a:gd name="connsiteX77" fmla="*/ 608383 w 3079941"/>
                <a:gd name="connsiteY77" fmla="*/ 752299 h 1160647"/>
                <a:gd name="connsiteX78" fmla="*/ 608383 w 3079941"/>
                <a:gd name="connsiteY78" fmla="*/ 750137 h 1160647"/>
                <a:gd name="connsiteX79" fmla="*/ 608383 w 3079941"/>
                <a:gd name="connsiteY79" fmla="*/ 735005 h 1160647"/>
                <a:gd name="connsiteX80" fmla="*/ 609396 w 3079941"/>
                <a:gd name="connsiteY80" fmla="*/ 735005 h 1160647"/>
                <a:gd name="connsiteX81" fmla="*/ 616490 w 3079941"/>
                <a:gd name="connsiteY81" fmla="*/ 735005 h 1160647"/>
                <a:gd name="connsiteX82" fmla="*/ 616490 w 3079941"/>
                <a:gd name="connsiteY82" fmla="*/ 736086 h 1160647"/>
                <a:gd name="connsiteX83" fmla="*/ 616490 w 3079941"/>
                <a:gd name="connsiteY83" fmla="*/ 743652 h 1160647"/>
                <a:gd name="connsiteX84" fmla="*/ 621810 w 3079941"/>
                <a:gd name="connsiteY84" fmla="*/ 741659 h 1160647"/>
                <a:gd name="connsiteX85" fmla="*/ 622570 w 3079941"/>
                <a:gd name="connsiteY85" fmla="*/ 740679 h 1160647"/>
                <a:gd name="connsiteX86" fmla="*/ 622570 w 3079941"/>
                <a:gd name="connsiteY86" fmla="*/ 735005 h 1160647"/>
                <a:gd name="connsiteX87" fmla="*/ 661077 w 3079941"/>
                <a:gd name="connsiteY87" fmla="*/ 735005 h 1160647"/>
                <a:gd name="connsiteX88" fmla="*/ 661077 w 3079941"/>
                <a:gd name="connsiteY88" fmla="*/ 758784 h 1160647"/>
                <a:gd name="connsiteX89" fmla="*/ 663103 w 3079941"/>
                <a:gd name="connsiteY89" fmla="*/ 758784 h 1160647"/>
                <a:gd name="connsiteX90" fmla="*/ 677290 w 3079941"/>
                <a:gd name="connsiteY90" fmla="*/ 758784 h 1160647"/>
                <a:gd name="connsiteX91" fmla="*/ 677290 w 3079941"/>
                <a:gd name="connsiteY91" fmla="*/ 759865 h 1160647"/>
                <a:gd name="connsiteX92" fmla="*/ 677290 w 3079941"/>
                <a:gd name="connsiteY92" fmla="*/ 767431 h 1160647"/>
                <a:gd name="connsiteX93" fmla="*/ 679064 w 3079941"/>
                <a:gd name="connsiteY93" fmla="*/ 767431 h 1160647"/>
                <a:gd name="connsiteX94" fmla="*/ 691477 w 3079941"/>
                <a:gd name="connsiteY94" fmla="*/ 767431 h 1160647"/>
                <a:gd name="connsiteX95" fmla="*/ 691477 w 3079941"/>
                <a:gd name="connsiteY95" fmla="*/ 743652 h 1160647"/>
                <a:gd name="connsiteX96" fmla="*/ 692490 w 3079941"/>
                <a:gd name="connsiteY96" fmla="*/ 743652 h 1160647"/>
                <a:gd name="connsiteX97" fmla="*/ 699584 w 3079941"/>
                <a:gd name="connsiteY97" fmla="*/ 743652 h 1160647"/>
                <a:gd name="connsiteX98" fmla="*/ 699584 w 3079941"/>
                <a:gd name="connsiteY98" fmla="*/ 711225 h 1160647"/>
                <a:gd name="connsiteX99" fmla="*/ 700597 w 3079941"/>
                <a:gd name="connsiteY99" fmla="*/ 711225 h 1160647"/>
                <a:gd name="connsiteX100" fmla="*/ 707691 w 3079941"/>
                <a:gd name="connsiteY100" fmla="*/ 711225 h 1160647"/>
                <a:gd name="connsiteX101" fmla="*/ 707691 w 3079941"/>
                <a:gd name="connsiteY101" fmla="*/ 709334 h 1160647"/>
                <a:gd name="connsiteX102" fmla="*/ 707691 w 3079941"/>
                <a:gd name="connsiteY102" fmla="*/ 696093 h 1160647"/>
                <a:gd name="connsiteX103" fmla="*/ 706424 w 3079941"/>
                <a:gd name="connsiteY103" fmla="*/ 694471 h 1160647"/>
                <a:gd name="connsiteX104" fmla="*/ 711744 w 3079941"/>
                <a:gd name="connsiteY104" fmla="*/ 683122 h 1160647"/>
                <a:gd name="connsiteX105" fmla="*/ 719851 w 3079941"/>
                <a:gd name="connsiteY105" fmla="*/ 711225 h 1160647"/>
                <a:gd name="connsiteX106" fmla="*/ 720611 w 3079941"/>
                <a:gd name="connsiteY106" fmla="*/ 711225 h 1160647"/>
                <a:gd name="connsiteX107" fmla="*/ 725931 w 3079941"/>
                <a:gd name="connsiteY107" fmla="*/ 711225 h 1160647"/>
                <a:gd name="connsiteX108" fmla="*/ 725931 w 3079941"/>
                <a:gd name="connsiteY108" fmla="*/ 605298 h 1160647"/>
                <a:gd name="connsiteX109" fmla="*/ 727451 w 3079941"/>
                <a:gd name="connsiteY109" fmla="*/ 605298 h 1160647"/>
                <a:gd name="connsiteX110" fmla="*/ 738091 w 3079941"/>
                <a:gd name="connsiteY110" fmla="*/ 605298 h 1160647"/>
                <a:gd name="connsiteX111" fmla="*/ 738091 w 3079941"/>
                <a:gd name="connsiteY111" fmla="*/ 557739 h 1160647"/>
                <a:gd name="connsiteX112" fmla="*/ 764438 w 3079941"/>
                <a:gd name="connsiteY112" fmla="*/ 557739 h 1160647"/>
                <a:gd name="connsiteX113" fmla="*/ 764438 w 3079941"/>
                <a:gd name="connsiteY113" fmla="*/ 536121 h 1160647"/>
                <a:gd name="connsiteX114" fmla="*/ 798892 w 3079941"/>
                <a:gd name="connsiteY114" fmla="*/ 536121 h 1160647"/>
                <a:gd name="connsiteX115" fmla="*/ 798892 w 3079941"/>
                <a:gd name="connsiteY115" fmla="*/ 538553 h 1160647"/>
                <a:gd name="connsiteX116" fmla="*/ 798892 w 3079941"/>
                <a:gd name="connsiteY116" fmla="*/ 555577 h 1160647"/>
                <a:gd name="connsiteX117" fmla="*/ 801172 w 3079941"/>
                <a:gd name="connsiteY117" fmla="*/ 555577 h 1160647"/>
                <a:gd name="connsiteX118" fmla="*/ 817132 w 3079941"/>
                <a:gd name="connsiteY118" fmla="*/ 555577 h 1160647"/>
                <a:gd name="connsiteX119" fmla="*/ 817132 w 3079941"/>
                <a:gd name="connsiteY119" fmla="*/ 603136 h 1160647"/>
                <a:gd name="connsiteX120" fmla="*/ 818145 w 3079941"/>
                <a:gd name="connsiteY120" fmla="*/ 603136 h 1160647"/>
                <a:gd name="connsiteX121" fmla="*/ 825239 w 3079941"/>
                <a:gd name="connsiteY121" fmla="*/ 603136 h 1160647"/>
                <a:gd name="connsiteX122" fmla="*/ 839426 w 3079941"/>
                <a:gd name="connsiteY122" fmla="*/ 607460 h 1160647"/>
                <a:gd name="connsiteX123" fmla="*/ 839426 w 3079941"/>
                <a:gd name="connsiteY123" fmla="*/ 646372 h 1160647"/>
                <a:gd name="connsiteX124" fmla="*/ 840439 w 3079941"/>
                <a:gd name="connsiteY124" fmla="*/ 646372 h 1160647"/>
                <a:gd name="connsiteX125" fmla="*/ 847532 w 3079941"/>
                <a:gd name="connsiteY125" fmla="*/ 646372 h 1160647"/>
                <a:gd name="connsiteX126" fmla="*/ 847532 w 3079941"/>
                <a:gd name="connsiteY126" fmla="*/ 647993 h 1160647"/>
                <a:gd name="connsiteX127" fmla="*/ 847532 w 3079941"/>
                <a:gd name="connsiteY127" fmla="*/ 659342 h 1160647"/>
                <a:gd name="connsiteX128" fmla="*/ 849559 w 3079941"/>
                <a:gd name="connsiteY128" fmla="*/ 659342 h 1160647"/>
                <a:gd name="connsiteX129" fmla="*/ 863746 w 3079941"/>
                <a:gd name="connsiteY129" fmla="*/ 659342 h 1160647"/>
                <a:gd name="connsiteX130" fmla="*/ 869826 w 3079941"/>
                <a:gd name="connsiteY130" fmla="*/ 665828 h 1160647"/>
                <a:gd name="connsiteX131" fmla="*/ 869826 w 3079941"/>
                <a:gd name="connsiteY131" fmla="*/ 687446 h 1160647"/>
                <a:gd name="connsiteX132" fmla="*/ 872106 w 3079941"/>
                <a:gd name="connsiteY132" fmla="*/ 687446 h 1160647"/>
                <a:gd name="connsiteX133" fmla="*/ 888066 w 3079941"/>
                <a:gd name="connsiteY133" fmla="*/ 687446 h 1160647"/>
                <a:gd name="connsiteX134" fmla="*/ 888066 w 3079941"/>
                <a:gd name="connsiteY134" fmla="*/ 688526 h 1160647"/>
                <a:gd name="connsiteX135" fmla="*/ 888066 w 3079941"/>
                <a:gd name="connsiteY135" fmla="*/ 696093 h 1160647"/>
                <a:gd name="connsiteX136" fmla="*/ 889333 w 3079941"/>
                <a:gd name="connsiteY136" fmla="*/ 696093 h 1160647"/>
                <a:gd name="connsiteX137" fmla="*/ 898200 w 3079941"/>
                <a:gd name="connsiteY137" fmla="*/ 696093 h 1160647"/>
                <a:gd name="connsiteX138" fmla="*/ 898200 w 3079941"/>
                <a:gd name="connsiteY138" fmla="*/ 698254 h 1160647"/>
                <a:gd name="connsiteX139" fmla="*/ 898200 w 3079941"/>
                <a:gd name="connsiteY139" fmla="*/ 713387 h 1160647"/>
                <a:gd name="connsiteX140" fmla="*/ 902253 w 3079941"/>
                <a:gd name="connsiteY140" fmla="*/ 711495 h 1160647"/>
                <a:gd name="connsiteX141" fmla="*/ 902253 w 3079941"/>
                <a:gd name="connsiteY141" fmla="*/ 698254 h 1160647"/>
                <a:gd name="connsiteX142" fmla="*/ 903266 w 3079941"/>
                <a:gd name="connsiteY142" fmla="*/ 698254 h 1160647"/>
                <a:gd name="connsiteX143" fmla="*/ 910360 w 3079941"/>
                <a:gd name="connsiteY143" fmla="*/ 698254 h 1160647"/>
                <a:gd name="connsiteX144" fmla="*/ 910360 w 3079941"/>
                <a:gd name="connsiteY144" fmla="*/ 699876 h 1160647"/>
                <a:gd name="connsiteX145" fmla="*/ 910360 w 3079941"/>
                <a:gd name="connsiteY145" fmla="*/ 711225 h 1160647"/>
                <a:gd name="connsiteX146" fmla="*/ 911120 w 3079941"/>
                <a:gd name="connsiteY146" fmla="*/ 711225 h 1160647"/>
                <a:gd name="connsiteX147" fmla="*/ 916440 w 3079941"/>
                <a:gd name="connsiteY147" fmla="*/ 711225 h 1160647"/>
                <a:gd name="connsiteX148" fmla="*/ 965080 w 3079941"/>
                <a:gd name="connsiteY148" fmla="*/ 706902 h 1160647"/>
                <a:gd name="connsiteX149" fmla="*/ 965080 w 3079941"/>
                <a:gd name="connsiteY149" fmla="*/ 708253 h 1160647"/>
                <a:gd name="connsiteX150" fmla="*/ 965080 w 3079941"/>
                <a:gd name="connsiteY150" fmla="*/ 717710 h 1160647"/>
                <a:gd name="connsiteX151" fmla="*/ 965840 w 3079941"/>
                <a:gd name="connsiteY151" fmla="*/ 717710 h 1160647"/>
                <a:gd name="connsiteX152" fmla="*/ 971161 w 3079941"/>
                <a:gd name="connsiteY152" fmla="*/ 717710 h 1160647"/>
                <a:gd name="connsiteX153" fmla="*/ 971161 w 3079941"/>
                <a:gd name="connsiteY153" fmla="*/ 719872 h 1160647"/>
                <a:gd name="connsiteX154" fmla="*/ 971161 w 3079941"/>
                <a:gd name="connsiteY154" fmla="*/ 735005 h 1160647"/>
                <a:gd name="connsiteX155" fmla="*/ 973187 w 3079941"/>
                <a:gd name="connsiteY155" fmla="*/ 733654 h 1160647"/>
                <a:gd name="connsiteX156" fmla="*/ 987374 w 3079941"/>
                <a:gd name="connsiteY156" fmla="*/ 724196 h 1160647"/>
                <a:gd name="connsiteX157" fmla="*/ 993454 w 3079941"/>
                <a:gd name="connsiteY157" fmla="*/ 683122 h 1160647"/>
                <a:gd name="connsiteX158" fmla="*/ 994214 w 3079941"/>
                <a:gd name="connsiteY158" fmla="*/ 682852 h 1160647"/>
                <a:gd name="connsiteX159" fmla="*/ 999534 w 3079941"/>
                <a:gd name="connsiteY159" fmla="*/ 680960 h 1160647"/>
                <a:gd name="connsiteX160" fmla="*/ 1001561 w 3079941"/>
                <a:gd name="connsiteY160" fmla="*/ 611783 h 1160647"/>
                <a:gd name="connsiteX161" fmla="*/ 1003588 w 3079941"/>
                <a:gd name="connsiteY161" fmla="*/ 680960 h 1160647"/>
                <a:gd name="connsiteX162" fmla="*/ 1004348 w 3079941"/>
                <a:gd name="connsiteY162" fmla="*/ 681230 h 1160647"/>
                <a:gd name="connsiteX163" fmla="*/ 1009668 w 3079941"/>
                <a:gd name="connsiteY163" fmla="*/ 683122 h 1160647"/>
                <a:gd name="connsiteX164" fmla="*/ 1009668 w 3079941"/>
                <a:gd name="connsiteY164" fmla="*/ 596651 h 1160647"/>
                <a:gd name="connsiteX165" fmla="*/ 1013721 w 3079941"/>
                <a:gd name="connsiteY165" fmla="*/ 564224 h 1160647"/>
                <a:gd name="connsiteX166" fmla="*/ 1052228 w 3079941"/>
                <a:gd name="connsiteY166" fmla="*/ 564224 h 1160647"/>
                <a:gd name="connsiteX167" fmla="*/ 1052228 w 3079941"/>
                <a:gd name="connsiteY167" fmla="*/ 596651 h 1160647"/>
                <a:gd name="connsiteX168" fmla="*/ 1052988 w 3079941"/>
                <a:gd name="connsiteY168" fmla="*/ 596651 h 1160647"/>
                <a:gd name="connsiteX169" fmla="*/ 1058308 w 3079941"/>
                <a:gd name="connsiteY169" fmla="*/ 596651 h 1160647"/>
                <a:gd name="connsiteX170" fmla="*/ 1058308 w 3079941"/>
                <a:gd name="connsiteY170" fmla="*/ 514503 h 1160647"/>
                <a:gd name="connsiteX171" fmla="*/ 1060082 w 3079941"/>
                <a:gd name="connsiteY171" fmla="*/ 514503 h 1160647"/>
                <a:gd name="connsiteX172" fmla="*/ 1072495 w 3079941"/>
                <a:gd name="connsiteY172" fmla="*/ 514503 h 1160647"/>
                <a:gd name="connsiteX173" fmla="*/ 1072495 w 3079941"/>
                <a:gd name="connsiteY173" fmla="*/ 512612 h 1160647"/>
                <a:gd name="connsiteX174" fmla="*/ 1072495 w 3079941"/>
                <a:gd name="connsiteY174" fmla="*/ 499371 h 1160647"/>
                <a:gd name="connsiteX175" fmla="*/ 1094789 w 3079941"/>
                <a:gd name="connsiteY175" fmla="*/ 499371 h 1160647"/>
                <a:gd name="connsiteX176" fmla="*/ 1094789 w 3079941"/>
                <a:gd name="connsiteY176" fmla="*/ 498290 h 1160647"/>
                <a:gd name="connsiteX177" fmla="*/ 1094789 w 3079941"/>
                <a:gd name="connsiteY177" fmla="*/ 490724 h 1160647"/>
                <a:gd name="connsiteX178" fmla="*/ 1096562 w 3079941"/>
                <a:gd name="connsiteY178" fmla="*/ 490724 h 1160647"/>
                <a:gd name="connsiteX179" fmla="*/ 1108976 w 3079941"/>
                <a:gd name="connsiteY179" fmla="*/ 490724 h 1160647"/>
                <a:gd name="connsiteX180" fmla="*/ 1108976 w 3079941"/>
                <a:gd name="connsiteY180" fmla="*/ 491805 h 1160647"/>
                <a:gd name="connsiteX181" fmla="*/ 1108976 w 3079941"/>
                <a:gd name="connsiteY181" fmla="*/ 499371 h 1160647"/>
                <a:gd name="connsiteX182" fmla="*/ 1109736 w 3079941"/>
                <a:gd name="connsiteY182" fmla="*/ 499371 h 1160647"/>
                <a:gd name="connsiteX183" fmla="*/ 1115056 w 3079941"/>
                <a:gd name="connsiteY183" fmla="*/ 499371 h 1160647"/>
                <a:gd name="connsiteX184" fmla="*/ 1125189 w 3079941"/>
                <a:gd name="connsiteY184" fmla="*/ 495047 h 1160647"/>
                <a:gd name="connsiteX185" fmla="*/ 1129242 w 3079941"/>
                <a:gd name="connsiteY185" fmla="*/ 498290 h 1160647"/>
                <a:gd name="connsiteX186" fmla="*/ 1129242 w 3079941"/>
                <a:gd name="connsiteY186" fmla="*/ 490724 h 1160647"/>
                <a:gd name="connsiteX187" fmla="*/ 1131522 w 3079941"/>
                <a:gd name="connsiteY187" fmla="*/ 490724 h 1160647"/>
                <a:gd name="connsiteX188" fmla="*/ 1147483 w 3079941"/>
                <a:gd name="connsiteY188" fmla="*/ 490724 h 1160647"/>
                <a:gd name="connsiteX189" fmla="*/ 1147483 w 3079941"/>
                <a:gd name="connsiteY189" fmla="*/ 491805 h 1160647"/>
                <a:gd name="connsiteX190" fmla="*/ 1147483 w 3079941"/>
                <a:gd name="connsiteY190" fmla="*/ 499371 h 1160647"/>
                <a:gd name="connsiteX191" fmla="*/ 1177883 w 3079941"/>
                <a:gd name="connsiteY191" fmla="*/ 499371 h 1160647"/>
                <a:gd name="connsiteX192" fmla="*/ 1177883 w 3079941"/>
                <a:gd name="connsiteY192" fmla="*/ 500992 h 1160647"/>
                <a:gd name="connsiteX193" fmla="*/ 1177883 w 3079941"/>
                <a:gd name="connsiteY193" fmla="*/ 512342 h 1160647"/>
                <a:gd name="connsiteX194" fmla="*/ 1204230 w 3079941"/>
                <a:gd name="connsiteY194" fmla="*/ 512342 h 1160647"/>
                <a:gd name="connsiteX195" fmla="*/ 1204230 w 3079941"/>
                <a:gd name="connsiteY195" fmla="*/ 542606 h 1160647"/>
                <a:gd name="connsiteX196" fmla="*/ 1204990 w 3079941"/>
                <a:gd name="connsiteY196" fmla="*/ 542606 h 1160647"/>
                <a:gd name="connsiteX197" fmla="*/ 1210310 w 3079941"/>
                <a:gd name="connsiteY197" fmla="*/ 542606 h 1160647"/>
                <a:gd name="connsiteX198" fmla="*/ 1210310 w 3079941"/>
                <a:gd name="connsiteY198" fmla="*/ 543687 h 1160647"/>
                <a:gd name="connsiteX199" fmla="*/ 1210310 w 3079941"/>
                <a:gd name="connsiteY199" fmla="*/ 551254 h 1160647"/>
                <a:gd name="connsiteX200" fmla="*/ 1214364 w 3079941"/>
                <a:gd name="connsiteY200" fmla="*/ 581518 h 1160647"/>
                <a:gd name="connsiteX201" fmla="*/ 1215124 w 3079941"/>
                <a:gd name="connsiteY201" fmla="*/ 581518 h 1160647"/>
                <a:gd name="connsiteX202" fmla="*/ 1220444 w 3079941"/>
                <a:gd name="connsiteY202" fmla="*/ 581518 h 1160647"/>
                <a:gd name="connsiteX203" fmla="*/ 1220444 w 3079941"/>
                <a:gd name="connsiteY203" fmla="*/ 582329 h 1160647"/>
                <a:gd name="connsiteX204" fmla="*/ 1220444 w 3079941"/>
                <a:gd name="connsiteY204" fmla="*/ 588004 h 1160647"/>
                <a:gd name="connsiteX205" fmla="*/ 1221457 w 3079941"/>
                <a:gd name="connsiteY205" fmla="*/ 588004 h 1160647"/>
                <a:gd name="connsiteX206" fmla="*/ 1228550 w 3079941"/>
                <a:gd name="connsiteY206" fmla="*/ 588004 h 1160647"/>
                <a:gd name="connsiteX207" fmla="*/ 1228550 w 3079941"/>
                <a:gd name="connsiteY207" fmla="*/ 618269 h 1160647"/>
                <a:gd name="connsiteX208" fmla="*/ 1230577 w 3079941"/>
                <a:gd name="connsiteY208" fmla="*/ 618269 h 1160647"/>
                <a:gd name="connsiteX209" fmla="*/ 1244764 w 3079941"/>
                <a:gd name="connsiteY209" fmla="*/ 618269 h 1160647"/>
                <a:gd name="connsiteX210" fmla="*/ 1244764 w 3079941"/>
                <a:gd name="connsiteY210" fmla="*/ 642048 h 1160647"/>
                <a:gd name="connsiteX211" fmla="*/ 1246791 w 3079941"/>
                <a:gd name="connsiteY211" fmla="*/ 643669 h 1160647"/>
                <a:gd name="connsiteX212" fmla="*/ 1246791 w 3079941"/>
                <a:gd name="connsiteY212" fmla="*/ 655019 h 1160647"/>
                <a:gd name="connsiteX213" fmla="*/ 1247551 w 3079941"/>
                <a:gd name="connsiteY213" fmla="*/ 655019 h 1160647"/>
                <a:gd name="connsiteX214" fmla="*/ 1252871 w 3079941"/>
                <a:gd name="connsiteY214" fmla="*/ 655019 h 1160647"/>
                <a:gd name="connsiteX215" fmla="*/ 1252871 w 3079941"/>
                <a:gd name="connsiteY215" fmla="*/ 678798 h 1160647"/>
                <a:gd name="connsiteX216" fmla="*/ 1254137 w 3079941"/>
                <a:gd name="connsiteY216" fmla="*/ 678798 h 1160647"/>
                <a:gd name="connsiteX217" fmla="*/ 1263004 w 3079941"/>
                <a:gd name="connsiteY217" fmla="*/ 678798 h 1160647"/>
                <a:gd name="connsiteX218" fmla="*/ 1265031 w 3079941"/>
                <a:gd name="connsiteY218" fmla="*/ 682852 h 1160647"/>
                <a:gd name="connsiteX219" fmla="*/ 1265031 w 3079941"/>
                <a:gd name="connsiteY219" fmla="*/ 696093 h 1160647"/>
                <a:gd name="connsiteX220" fmla="*/ 1266551 w 3079941"/>
                <a:gd name="connsiteY220" fmla="*/ 694201 h 1160647"/>
                <a:gd name="connsiteX221" fmla="*/ 1277191 w 3079941"/>
                <a:gd name="connsiteY221" fmla="*/ 680960 h 1160647"/>
                <a:gd name="connsiteX222" fmla="*/ 1305565 w 3079941"/>
                <a:gd name="connsiteY222" fmla="*/ 680960 h 1160647"/>
                <a:gd name="connsiteX223" fmla="*/ 1305565 w 3079941"/>
                <a:gd name="connsiteY223" fmla="*/ 767431 h 1160647"/>
                <a:gd name="connsiteX224" fmla="*/ 1306325 w 3079941"/>
                <a:gd name="connsiteY224" fmla="*/ 767431 h 1160647"/>
                <a:gd name="connsiteX225" fmla="*/ 1311645 w 3079941"/>
                <a:gd name="connsiteY225" fmla="*/ 767431 h 1160647"/>
                <a:gd name="connsiteX226" fmla="*/ 1312405 w 3079941"/>
                <a:gd name="connsiteY226" fmla="*/ 766080 h 1160647"/>
                <a:gd name="connsiteX227" fmla="*/ 1317725 w 3079941"/>
                <a:gd name="connsiteY227" fmla="*/ 756622 h 1160647"/>
                <a:gd name="connsiteX228" fmla="*/ 1317725 w 3079941"/>
                <a:gd name="connsiteY228" fmla="*/ 758514 h 1160647"/>
                <a:gd name="connsiteX229" fmla="*/ 1317725 w 3079941"/>
                <a:gd name="connsiteY229" fmla="*/ 771755 h 1160647"/>
                <a:gd name="connsiteX230" fmla="*/ 1321778 w 3079941"/>
                <a:gd name="connsiteY230" fmla="*/ 726358 h 1160647"/>
                <a:gd name="connsiteX231" fmla="*/ 1322538 w 3079941"/>
                <a:gd name="connsiteY231" fmla="*/ 726358 h 1160647"/>
                <a:gd name="connsiteX232" fmla="*/ 1327858 w 3079941"/>
                <a:gd name="connsiteY232" fmla="*/ 726358 h 1160647"/>
                <a:gd name="connsiteX233" fmla="*/ 1327858 w 3079941"/>
                <a:gd name="connsiteY233" fmla="*/ 661504 h 1160647"/>
                <a:gd name="connsiteX234" fmla="*/ 1328872 w 3079941"/>
                <a:gd name="connsiteY234" fmla="*/ 661504 h 1160647"/>
                <a:gd name="connsiteX235" fmla="*/ 1335965 w 3079941"/>
                <a:gd name="connsiteY235" fmla="*/ 661504 h 1160647"/>
                <a:gd name="connsiteX236" fmla="*/ 1348125 w 3079941"/>
                <a:gd name="connsiteY236" fmla="*/ 618269 h 1160647"/>
                <a:gd name="connsiteX237" fmla="*/ 1349392 w 3079941"/>
                <a:gd name="connsiteY237" fmla="*/ 618269 h 1160647"/>
                <a:gd name="connsiteX238" fmla="*/ 1358259 w 3079941"/>
                <a:gd name="connsiteY238" fmla="*/ 618269 h 1160647"/>
                <a:gd name="connsiteX239" fmla="*/ 1368392 w 3079941"/>
                <a:gd name="connsiteY239" fmla="*/ 661504 h 1160647"/>
                <a:gd name="connsiteX240" fmla="*/ 1369405 w 3079941"/>
                <a:gd name="connsiteY240" fmla="*/ 661504 h 1160647"/>
                <a:gd name="connsiteX241" fmla="*/ 1376499 w 3079941"/>
                <a:gd name="connsiteY241" fmla="*/ 661504 h 1160647"/>
                <a:gd name="connsiteX242" fmla="*/ 1376499 w 3079941"/>
                <a:gd name="connsiteY242" fmla="*/ 700416 h 1160647"/>
                <a:gd name="connsiteX243" fmla="*/ 1378272 w 3079941"/>
                <a:gd name="connsiteY243" fmla="*/ 700416 h 1160647"/>
                <a:gd name="connsiteX244" fmla="*/ 1390686 w 3079941"/>
                <a:gd name="connsiteY244" fmla="*/ 700416 h 1160647"/>
                <a:gd name="connsiteX245" fmla="*/ 1390686 w 3079941"/>
                <a:gd name="connsiteY245" fmla="*/ 702578 h 1160647"/>
                <a:gd name="connsiteX246" fmla="*/ 1390686 w 3079941"/>
                <a:gd name="connsiteY246" fmla="*/ 717710 h 1160647"/>
                <a:gd name="connsiteX247" fmla="*/ 1394739 w 3079941"/>
                <a:gd name="connsiteY247" fmla="*/ 715549 h 1160647"/>
                <a:gd name="connsiteX248" fmla="*/ 1394739 w 3079941"/>
                <a:gd name="connsiteY248" fmla="*/ 700416 h 1160647"/>
                <a:gd name="connsiteX249" fmla="*/ 1396259 w 3079941"/>
                <a:gd name="connsiteY249" fmla="*/ 700416 h 1160647"/>
                <a:gd name="connsiteX250" fmla="*/ 1406899 w 3079941"/>
                <a:gd name="connsiteY250" fmla="*/ 700416 h 1160647"/>
                <a:gd name="connsiteX251" fmla="*/ 1406899 w 3079941"/>
                <a:gd name="connsiteY251" fmla="*/ 702037 h 1160647"/>
                <a:gd name="connsiteX252" fmla="*/ 1406899 w 3079941"/>
                <a:gd name="connsiteY252" fmla="*/ 713387 h 1160647"/>
                <a:gd name="connsiteX253" fmla="*/ 1437300 w 3079941"/>
                <a:gd name="connsiteY253" fmla="*/ 713387 h 1160647"/>
                <a:gd name="connsiteX254" fmla="*/ 1437300 w 3079941"/>
                <a:gd name="connsiteY254" fmla="*/ 676637 h 1160647"/>
                <a:gd name="connsiteX255" fmla="*/ 1438566 w 3079941"/>
                <a:gd name="connsiteY255" fmla="*/ 676637 h 1160647"/>
                <a:gd name="connsiteX256" fmla="*/ 1447433 w 3079941"/>
                <a:gd name="connsiteY256" fmla="*/ 676637 h 1160647"/>
                <a:gd name="connsiteX257" fmla="*/ 1447433 w 3079941"/>
                <a:gd name="connsiteY257" fmla="*/ 698254 h 1160647"/>
                <a:gd name="connsiteX258" fmla="*/ 1449460 w 3079941"/>
                <a:gd name="connsiteY258" fmla="*/ 665828 h 1160647"/>
                <a:gd name="connsiteX259" fmla="*/ 1471753 w 3079941"/>
                <a:gd name="connsiteY259" fmla="*/ 665828 h 1160647"/>
                <a:gd name="connsiteX260" fmla="*/ 1471753 w 3079941"/>
                <a:gd name="connsiteY260" fmla="*/ 664206 h 1160647"/>
                <a:gd name="connsiteX261" fmla="*/ 1471753 w 3079941"/>
                <a:gd name="connsiteY261" fmla="*/ 652857 h 1160647"/>
                <a:gd name="connsiteX262" fmla="*/ 1472513 w 3079941"/>
                <a:gd name="connsiteY262" fmla="*/ 652857 h 1160647"/>
                <a:gd name="connsiteX263" fmla="*/ 1477833 w 3079941"/>
                <a:gd name="connsiteY263" fmla="*/ 652857 h 1160647"/>
                <a:gd name="connsiteX264" fmla="*/ 1477833 w 3079941"/>
                <a:gd name="connsiteY264" fmla="*/ 650966 h 1160647"/>
                <a:gd name="connsiteX265" fmla="*/ 1477833 w 3079941"/>
                <a:gd name="connsiteY265" fmla="*/ 637725 h 1160647"/>
                <a:gd name="connsiteX266" fmla="*/ 1481887 w 3079941"/>
                <a:gd name="connsiteY266" fmla="*/ 644210 h 1160647"/>
                <a:gd name="connsiteX267" fmla="*/ 1484167 w 3079941"/>
                <a:gd name="connsiteY267" fmla="*/ 644210 h 1160647"/>
                <a:gd name="connsiteX268" fmla="*/ 1500127 w 3079941"/>
                <a:gd name="connsiteY268" fmla="*/ 644210 h 1160647"/>
                <a:gd name="connsiteX269" fmla="*/ 1500127 w 3079941"/>
                <a:gd name="connsiteY269" fmla="*/ 643399 h 1160647"/>
                <a:gd name="connsiteX270" fmla="*/ 1500127 w 3079941"/>
                <a:gd name="connsiteY270" fmla="*/ 637725 h 1160647"/>
                <a:gd name="connsiteX271" fmla="*/ 1500887 w 3079941"/>
                <a:gd name="connsiteY271" fmla="*/ 637725 h 1160647"/>
                <a:gd name="connsiteX272" fmla="*/ 1506207 w 3079941"/>
                <a:gd name="connsiteY272" fmla="*/ 637725 h 1160647"/>
                <a:gd name="connsiteX273" fmla="*/ 1506207 w 3079941"/>
                <a:gd name="connsiteY273" fmla="*/ 639076 h 1160647"/>
                <a:gd name="connsiteX274" fmla="*/ 1506207 w 3079941"/>
                <a:gd name="connsiteY274" fmla="*/ 648534 h 1160647"/>
                <a:gd name="connsiteX275" fmla="*/ 1544714 w 3079941"/>
                <a:gd name="connsiteY275" fmla="*/ 648534 h 1160647"/>
                <a:gd name="connsiteX276" fmla="*/ 1544714 w 3079941"/>
                <a:gd name="connsiteY276" fmla="*/ 786887 h 1160647"/>
                <a:gd name="connsiteX277" fmla="*/ 1546234 w 3079941"/>
                <a:gd name="connsiteY277" fmla="*/ 786887 h 1160647"/>
                <a:gd name="connsiteX278" fmla="*/ 1556874 w 3079941"/>
                <a:gd name="connsiteY278" fmla="*/ 786887 h 1160647"/>
                <a:gd name="connsiteX279" fmla="*/ 1556874 w 3079941"/>
                <a:gd name="connsiteY279" fmla="*/ 773917 h 1160647"/>
                <a:gd name="connsiteX280" fmla="*/ 1560928 w 3079941"/>
                <a:gd name="connsiteY280" fmla="*/ 773917 h 1160647"/>
                <a:gd name="connsiteX281" fmla="*/ 1560928 w 3079941"/>
                <a:gd name="connsiteY281" fmla="*/ 786887 h 1160647"/>
                <a:gd name="connsiteX282" fmla="*/ 1591328 w 3079941"/>
                <a:gd name="connsiteY282" fmla="*/ 786887 h 1160647"/>
                <a:gd name="connsiteX283" fmla="*/ 1591328 w 3079941"/>
                <a:gd name="connsiteY283" fmla="*/ 756622 h 1160647"/>
                <a:gd name="connsiteX284" fmla="*/ 1603488 w 3079941"/>
                <a:gd name="connsiteY284" fmla="*/ 756622 h 1160647"/>
                <a:gd name="connsiteX285" fmla="*/ 1615648 w 3079941"/>
                <a:gd name="connsiteY285" fmla="*/ 754461 h 1160647"/>
                <a:gd name="connsiteX286" fmla="*/ 1619702 w 3079941"/>
                <a:gd name="connsiteY286" fmla="*/ 756622 h 1160647"/>
                <a:gd name="connsiteX287" fmla="*/ 1629835 w 3079941"/>
                <a:gd name="connsiteY287" fmla="*/ 756622 h 1160647"/>
                <a:gd name="connsiteX288" fmla="*/ 1629835 w 3079941"/>
                <a:gd name="connsiteY288" fmla="*/ 786887 h 1160647"/>
                <a:gd name="connsiteX289" fmla="*/ 1637942 w 3079941"/>
                <a:gd name="connsiteY289" fmla="*/ 786887 h 1160647"/>
                <a:gd name="connsiteX290" fmla="*/ 1637942 w 3079941"/>
                <a:gd name="connsiteY290" fmla="*/ 804182 h 1160647"/>
                <a:gd name="connsiteX291" fmla="*/ 1647278 w 3079941"/>
                <a:gd name="connsiteY291" fmla="*/ 805087 h 1160647"/>
                <a:gd name="connsiteX292" fmla="*/ 1660236 w 3079941"/>
                <a:gd name="connsiteY292" fmla="*/ 805087 h 1160647"/>
                <a:gd name="connsiteX293" fmla="*/ 1660236 w 3079941"/>
                <a:gd name="connsiteY293" fmla="*/ 789049 h 1160647"/>
                <a:gd name="connsiteX294" fmla="*/ 1728192 w 3079941"/>
                <a:gd name="connsiteY294" fmla="*/ 789049 h 1160647"/>
                <a:gd name="connsiteX295" fmla="*/ 1728192 w 3079941"/>
                <a:gd name="connsiteY295" fmla="*/ 703796 h 1160647"/>
                <a:gd name="connsiteX296" fmla="*/ 1800200 w 3079941"/>
                <a:gd name="connsiteY296" fmla="*/ 703796 h 1160647"/>
                <a:gd name="connsiteX297" fmla="*/ 1800200 w 3079941"/>
                <a:gd name="connsiteY297" fmla="*/ 782564 h 1160647"/>
                <a:gd name="connsiteX298" fmla="*/ 1802104 w 3079941"/>
                <a:gd name="connsiteY298" fmla="*/ 782564 h 1160647"/>
                <a:gd name="connsiteX299" fmla="*/ 1803346 w 3079941"/>
                <a:gd name="connsiteY299" fmla="*/ 805087 h 1160647"/>
                <a:gd name="connsiteX300" fmla="*/ 1813022 w 3079941"/>
                <a:gd name="connsiteY300" fmla="*/ 805087 h 1160647"/>
                <a:gd name="connsiteX301" fmla="*/ 1814264 w 3079941"/>
                <a:gd name="connsiteY301" fmla="*/ 782564 h 1160647"/>
                <a:gd name="connsiteX302" fmla="*/ 1820344 w 3079941"/>
                <a:gd name="connsiteY302" fmla="*/ 782564 h 1160647"/>
                <a:gd name="connsiteX303" fmla="*/ 1821586 w 3079941"/>
                <a:gd name="connsiteY303" fmla="*/ 805087 h 1160647"/>
                <a:gd name="connsiteX304" fmla="*/ 1872208 w 3079941"/>
                <a:gd name="connsiteY304" fmla="*/ 805087 h 1160647"/>
                <a:gd name="connsiteX305" fmla="*/ 1872208 w 3079941"/>
                <a:gd name="connsiteY305" fmla="*/ 642059 h 1160647"/>
                <a:gd name="connsiteX306" fmla="*/ 2069535 w 3079941"/>
                <a:gd name="connsiteY306" fmla="*/ 642059 h 1160647"/>
                <a:gd name="connsiteX307" fmla="*/ 2069535 w 3079941"/>
                <a:gd name="connsiteY307" fmla="*/ 805087 h 1160647"/>
                <a:gd name="connsiteX308" fmla="*/ 2088232 w 3079941"/>
                <a:gd name="connsiteY308" fmla="*/ 805087 h 1160647"/>
                <a:gd name="connsiteX309" fmla="*/ 2088232 w 3079941"/>
                <a:gd name="connsiteY309" fmla="*/ 722394 h 1160647"/>
                <a:gd name="connsiteX310" fmla="*/ 2183352 w 3079941"/>
                <a:gd name="connsiteY310" fmla="*/ 722394 h 1160647"/>
                <a:gd name="connsiteX311" fmla="*/ 2195282 w 3079941"/>
                <a:gd name="connsiteY311" fmla="*/ 404253 h 1160647"/>
                <a:gd name="connsiteX312" fmla="*/ 2183122 w 3079941"/>
                <a:gd name="connsiteY312" fmla="*/ 382635 h 1160647"/>
                <a:gd name="connsiteX313" fmla="*/ 2177042 w 3079941"/>
                <a:gd name="connsiteY313" fmla="*/ 378311 h 1160647"/>
                <a:gd name="connsiteX314" fmla="*/ 2185149 w 3079941"/>
                <a:gd name="connsiteY314" fmla="*/ 354532 h 1160647"/>
                <a:gd name="connsiteX315" fmla="*/ 2185149 w 3079941"/>
                <a:gd name="connsiteY315" fmla="*/ 337238 h 1160647"/>
                <a:gd name="connsiteX316" fmla="*/ 2199336 w 3079941"/>
                <a:gd name="connsiteY316" fmla="*/ 337238 h 1160647"/>
                <a:gd name="connsiteX317" fmla="*/ 2199336 w 3079941"/>
                <a:gd name="connsiteY317" fmla="*/ 315620 h 1160647"/>
                <a:gd name="connsiteX318" fmla="*/ 2201362 w 3079941"/>
                <a:gd name="connsiteY318" fmla="*/ 311296 h 1160647"/>
                <a:gd name="connsiteX319" fmla="*/ 2201362 w 3079941"/>
                <a:gd name="connsiteY319" fmla="*/ 233472 h 1160647"/>
                <a:gd name="connsiteX320" fmla="*/ 2199336 w 3079941"/>
                <a:gd name="connsiteY320" fmla="*/ 226987 h 1160647"/>
                <a:gd name="connsiteX321" fmla="*/ 2205416 w 3079941"/>
                <a:gd name="connsiteY321" fmla="*/ 220501 h 1160647"/>
                <a:gd name="connsiteX322" fmla="*/ 2205416 w 3079941"/>
                <a:gd name="connsiteY322" fmla="*/ 162133 h 1160647"/>
                <a:gd name="connsiteX323" fmla="*/ 2207442 w 3079941"/>
                <a:gd name="connsiteY323" fmla="*/ 157810 h 1160647"/>
                <a:gd name="connsiteX324" fmla="*/ 2207442 w 3079941"/>
                <a:gd name="connsiteY324" fmla="*/ 101604 h 1160647"/>
                <a:gd name="connsiteX325" fmla="*/ 2209469 w 3079941"/>
                <a:gd name="connsiteY325" fmla="*/ 82148 h 1160647"/>
                <a:gd name="connsiteX326" fmla="*/ 2213523 w 3079941"/>
                <a:gd name="connsiteY326" fmla="*/ 99442 h 1160647"/>
                <a:gd name="connsiteX327" fmla="*/ 2215549 w 3079941"/>
                <a:gd name="connsiteY327" fmla="*/ 157810 h 1160647"/>
                <a:gd name="connsiteX328" fmla="*/ 2217576 w 3079941"/>
                <a:gd name="connsiteY328" fmla="*/ 220501 h 1160647"/>
                <a:gd name="connsiteX329" fmla="*/ 2223656 w 3079941"/>
                <a:gd name="connsiteY329" fmla="*/ 226987 h 1160647"/>
                <a:gd name="connsiteX330" fmla="*/ 2221629 w 3079941"/>
                <a:gd name="connsiteY330" fmla="*/ 233472 h 1160647"/>
                <a:gd name="connsiteX331" fmla="*/ 2221629 w 3079941"/>
                <a:gd name="connsiteY331" fmla="*/ 311296 h 1160647"/>
                <a:gd name="connsiteX332" fmla="*/ 2223656 w 3079941"/>
                <a:gd name="connsiteY332" fmla="*/ 315620 h 1160647"/>
                <a:gd name="connsiteX333" fmla="*/ 2223656 w 3079941"/>
                <a:gd name="connsiteY333" fmla="*/ 337238 h 1160647"/>
                <a:gd name="connsiteX334" fmla="*/ 2237843 w 3079941"/>
                <a:gd name="connsiteY334" fmla="*/ 337238 h 1160647"/>
                <a:gd name="connsiteX335" fmla="*/ 2237843 w 3079941"/>
                <a:gd name="connsiteY335" fmla="*/ 354532 h 1160647"/>
                <a:gd name="connsiteX336" fmla="*/ 2245950 w 3079941"/>
                <a:gd name="connsiteY336" fmla="*/ 378311 h 1160647"/>
                <a:gd name="connsiteX337" fmla="*/ 2239870 w 3079941"/>
                <a:gd name="connsiteY337" fmla="*/ 382635 h 1160647"/>
                <a:gd name="connsiteX338" fmla="*/ 2227709 w 3079941"/>
                <a:gd name="connsiteY338" fmla="*/ 404253 h 1160647"/>
                <a:gd name="connsiteX339" fmla="*/ 2235816 w 3079941"/>
                <a:gd name="connsiteY339" fmla="*/ 657181 h 1160647"/>
                <a:gd name="connsiteX340" fmla="*/ 2300670 w 3079941"/>
                <a:gd name="connsiteY340" fmla="*/ 657181 h 1160647"/>
                <a:gd name="connsiteX341" fmla="*/ 2300670 w 3079941"/>
                <a:gd name="connsiteY341" fmla="*/ 732843 h 1160647"/>
                <a:gd name="connsiteX342" fmla="*/ 2308777 w 3079941"/>
                <a:gd name="connsiteY342" fmla="*/ 732843 h 1160647"/>
                <a:gd name="connsiteX343" fmla="*/ 2310804 w 3079941"/>
                <a:gd name="connsiteY343" fmla="*/ 726358 h 1160647"/>
                <a:gd name="connsiteX344" fmla="*/ 2316884 w 3079941"/>
                <a:gd name="connsiteY344" fmla="*/ 726358 h 1160647"/>
                <a:gd name="connsiteX345" fmla="*/ 2318911 w 3079941"/>
                <a:gd name="connsiteY345" fmla="*/ 735005 h 1160647"/>
                <a:gd name="connsiteX346" fmla="*/ 2331071 w 3079941"/>
                <a:gd name="connsiteY346" fmla="*/ 735005 h 1160647"/>
                <a:gd name="connsiteX347" fmla="*/ 2331071 w 3079941"/>
                <a:gd name="connsiteY347" fmla="*/ 728519 h 1160647"/>
                <a:gd name="connsiteX348" fmla="*/ 2353364 w 3079941"/>
                <a:gd name="connsiteY348" fmla="*/ 728519 h 1160647"/>
                <a:gd name="connsiteX349" fmla="*/ 2353364 w 3079941"/>
                <a:gd name="connsiteY349" fmla="*/ 735005 h 1160647"/>
                <a:gd name="connsiteX350" fmla="*/ 2373631 w 3079941"/>
                <a:gd name="connsiteY350" fmla="*/ 735005 h 1160647"/>
                <a:gd name="connsiteX351" fmla="*/ 2373631 w 3079941"/>
                <a:gd name="connsiteY351" fmla="*/ 780402 h 1160647"/>
                <a:gd name="connsiteX352" fmla="*/ 2387818 w 3079941"/>
                <a:gd name="connsiteY352" fmla="*/ 780402 h 1160647"/>
                <a:gd name="connsiteX353" fmla="*/ 2387818 w 3079941"/>
                <a:gd name="connsiteY353" fmla="*/ 767431 h 1160647"/>
                <a:gd name="connsiteX354" fmla="*/ 2404032 w 3079941"/>
                <a:gd name="connsiteY354" fmla="*/ 767431 h 1160647"/>
                <a:gd name="connsiteX355" fmla="*/ 2404032 w 3079941"/>
                <a:gd name="connsiteY355" fmla="*/ 588004 h 1160647"/>
                <a:gd name="connsiteX356" fmla="*/ 2410112 w 3079941"/>
                <a:gd name="connsiteY356" fmla="*/ 581518 h 1160647"/>
                <a:gd name="connsiteX357" fmla="*/ 2483073 w 3079941"/>
                <a:gd name="connsiteY357" fmla="*/ 581518 h 1160647"/>
                <a:gd name="connsiteX358" fmla="*/ 2483073 w 3079941"/>
                <a:gd name="connsiteY358" fmla="*/ 590166 h 1160647"/>
                <a:gd name="connsiteX359" fmla="*/ 2493206 w 3079941"/>
                <a:gd name="connsiteY359" fmla="*/ 590166 h 1160647"/>
                <a:gd name="connsiteX360" fmla="*/ 2493206 w 3079941"/>
                <a:gd name="connsiteY360" fmla="*/ 704740 h 1160647"/>
                <a:gd name="connsiteX361" fmla="*/ 2515500 w 3079941"/>
                <a:gd name="connsiteY361" fmla="*/ 704740 h 1160647"/>
                <a:gd name="connsiteX362" fmla="*/ 2515500 w 3079941"/>
                <a:gd name="connsiteY362" fmla="*/ 637725 h 1160647"/>
                <a:gd name="connsiteX363" fmla="*/ 2541847 w 3079941"/>
                <a:gd name="connsiteY363" fmla="*/ 637725 h 1160647"/>
                <a:gd name="connsiteX364" fmla="*/ 2545900 w 3079941"/>
                <a:gd name="connsiteY364" fmla="*/ 633401 h 1160647"/>
                <a:gd name="connsiteX365" fmla="*/ 2554007 w 3079941"/>
                <a:gd name="connsiteY365" fmla="*/ 633401 h 1160647"/>
                <a:gd name="connsiteX366" fmla="*/ 2558060 w 3079941"/>
                <a:gd name="connsiteY366" fmla="*/ 637725 h 1160647"/>
                <a:gd name="connsiteX367" fmla="*/ 2580354 w 3079941"/>
                <a:gd name="connsiteY367" fmla="*/ 637725 h 1160647"/>
                <a:gd name="connsiteX368" fmla="*/ 2580354 w 3079941"/>
                <a:gd name="connsiteY368" fmla="*/ 520989 h 1160647"/>
                <a:gd name="connsiteX369" fmla="*/ 2637101 w 3079941"/>
                <a:gd name="connsiteY369" fmla="*/ 510180 h 1160647"/>
                <a:gd name="connsiteX370" fmla="*/ 2637101 w 3079941"/>
                <a:gd name="connsiteY370" fmla="*/ 511261 h 1160647"/>
                <a:gd name="connsiteX371" fmla="*/ 2637101 w 3079941"/>
                <a:gd name="connsiteY371" fmla="*/ 518827 h 1160647"/>
                <a:gd name="connsiteX372" fmla="*/ 2663448 w 3079941"/>
                <a:gd name="connsiteY372" fmla="*/ 518827 h 1160647"/>
                <a:gd name="connsiteX373" fmla="*/ 2663448 w 3079941"/>
                <a:gd name="connsiteY373" fmla="*/ 773917 h 1160647"/>
                <a:gd name="connsiteX374" fmla="*/ 2685742 w 3079941"/>
                <a:gd name="connsiteY374" fmla="*/ 773917 h 1160647"/>
                <a:gd name="connsiteX375" fmla="*/ 2685742 w 3079941"/>
                <a:gd name="connsiteY375" fmla="*/ 769593 h 1160647"/>
                <a:gd name="connsiteX376" fmla="*/ 2697902 w 3079941"/>
                <a:gd name="connsiteY376" fmla="*/ 769593 h 1160647"/>
                <a:gd name="connsiteX377" fmla="*/ 2697902 w 3079941"/>
                <a:gd name="connsiteY377" fmla="*/ 773917 h 1160647"/>
                <a:gd name="connsiteX378" fmla="*/ 2722222 w 3079941"/>
                <a:gd name="connsiteY378" fmla="*/ 773917 h 1160647"/>
                <a:gd name="connsiteX379" fmla="*/ 2722222 w 3079941"/>
                <a:gd name="connsiteY379" fmla="*/ 760946 h 1160647"/>
                <a:gd name="connsiteX380" fmla="*/ 2750596 w 3079941"/>
                <a:gd name="connsiteY380" fmla="*/ 760946 h 1160647"/>
                <a:gd name="connsiteX381" fmla="*/ 2762756 w 3079941"/>
                <a:gd name="connsiteY381" fmla="*/ 756622 h 1160647"/>
                <a:gd name="connsiteX382" fmla="*/ 2783023 w 3079941"/>
                <a:gd name="connsiteY382" fmla="*/ 760946 h 1160647"/>
                <a:gd name="connsiteX383" fmla="*/ 2783023 w 3079941"/>
                <a:gd name="connsiteY383" fmla="*/ 743652 h 1160647"/>
                <a:gd name="connsiteX384" fmla="*/ 2791130 w 3079941"/>
                <a:gd name="connsiteY384" fmla="*/ 743652 h 1160647"/>
                <a:gd name="connsiteX385" fmla="*/ 2791130 w 3079941"/>
                <a:gd name="connsiteY385" fmla="*/ 730681 h 1160647"/>
                <a:gd name="connsiteX386" fmla="*/ 2847877 w 3079941"/>
                <a:gd name="connsiteY386" fmla="*/ 730681 h 1160647"/>
                <a:gd name="connsiteX387" fmla="*/ 2847877 w 3079941"/>
                <a:gd name="connsiteY387" fmla="*/ 700416 h 1160647"/>
                <a:gd name="connsiteX388" fmla="*/ 2866117 w 3079941"/>
                <a:gd name="connsiteY388" fmla="*/ 700416 h 1160647"/>
                <a:gd name="connsiteX389" fmla="*/ 2866117 w 3079941"/>
                <a:gd name="connsiteY389" fmla="*/ 693931 h 1160647"/>
                <a:gd name="connsiteX390" fmla="*/ 2878277 w 3079941"/>
                <a:gd name="connsiteY390" fmla="*/ 693931 h 1160647"/>
                <a:gd name="connsiteX391" fmla="*/ 2878277 w 3079941"/>
                <a:gd name="connsiteY391" fmla="*/ 700416 h 1160647"/>
                <a:gd name="connsiteX392" fmla="*/ 2894491 w 3079941"/>
                <a:gd name="connsiteY392" fmla="*/ 700416 h 1160647"/>
                <a:gd name="connsiteX393" fmla="*/ 2894491 w 3079941"/>
                <a:gd name="connsiteY393" fmla="*/ 750137 h 1160647"/>
                <a:gd name="connsiteX394" fmla="*/ 2926918 w 3079941"/>
                <a:gd name="connsiteY394" fmla="*/ 750137 h 1160647"/>
                <a:gd name="connsiteX395" fmla="*/ 2926918 w 3079941"/>
                <a:gd name="connsiteY395" fmla="*/ 724196 h 1160647"/>
                <a:gd name="connsiteX396" fmla="*/ 2965425 w 3079941"/>
                <a:gd name="connsiteY396" fmla="*/ 724196 h 1160647"/>
                <a:gd name="connsiteX397" fmla="*/ 2965425 w 3079941"/>
                <a:gd name="connsiteY397" fmla="*/ 693931 h 1160647"/>
                <a:gd name="connsiteX398" fmla="*/ 3014066 w 3079941"/>
                <a:gd name="connsiteY398" fmla="*/ 693931 h 1160647"/>
                <a:gd name="connsiteX399" fmla="*/ 3014066 w 3079941"/>
                <a:gd name="connsiteY399" fmla="*/ 805087 h 1160647"/>
                <a:gd name="connsiteX400" fmla="*/ 3014066 w 3079941"/>
                <a:gd name="connsiteY400" fmla="*/ 818866 h 1160647"/>
                <a:gd name="connsiteX401" fmla="*/ 3079941 w 3079941"/>
                <a:gd name="connsiteY401" fmla="*/ 818866 h 1160647"/>
                <a:gd name="connsiteX402" fmla="*/ 3079941 w 3079941"/>
                <a:gd name="connsiteY402" fmla="*/ 1160647 h 1160647"/>
                <a:gd name="connsiteX403" fmla="*/ 200958 w 3079941"/>
                <a:gd name="connsiteY403" fmla="*/ 1160647 h 1160647"/>
                <a:gd name="connsiteX404" fmla="*/ 0 w 3079941"/>
                <a:gd name="connsiteY404" fmla="*/ 1126882 h 1160647"/>
                <a:gd name="connsiteX405" fmla="*/ 0 w 3079941"/>
                <a:gd name="connsiteY405" fmla="*/ 915339 h 1160647"/>
                <a:gd name="connsiteX406" fmla="*/ 103377 w 3079941"/>
                <a:gd name="connsiteY406" fmla="*/ 915339 h 1160647"/>
                <a:gd name="connsiteX407" fmla="*/ 55096 w 3079941"/>
                <a:gd name="connsiteY407" fmla="*/ 886329 h 1160647"/>
                <a:gd name="connsiteX408" fmla="*/ 55096 w 3079941"/>
                <a:gd name="connsiteY408" fmla="*/ 724196 h 1160647"/>
                <a:gd name="connsiteX409" fmla="*/ 75363 w 3079941"/>
                <a:gd name="connsiteY409" fmla="*/ 724196 h 1160647"/>
                <a:gd name="connsiteX410" fmla="*/ 75870 w 3079941"/>
                <a:gd name="connsiteY410" fmla="*/ 723115 h 1160647"/>
                <a:gd name="connsiteX411" fmla="*/ 79416 w 3079941"/>
                <a:gd name="connsiteY411" fmla="*/ 715549 h 1160647"/>
                <a:gd name="connsiteX412" fmla="*/ 81190 w 3079941"/>
                <a:gd name="connsiteY412" fmla="*/ 715819 h 1160647"/>
                <a:gd name="connsiteX413" fmla="*/ 93603 w 3079941"/>
                <a:gd name="connsiteY413" fmla="*/ 717710 h 1160647"/>
                <a:gd name="connsiteX414" fmla="*/ 94110 w 3079941"/>
                <a:gd name="connsiteY414" fmla="*/ 719062 h 1160647"/>
                <a:gd name="connsiteX415" fmla="*/ 97656 w 3079941"/>
                <a:gd name="connsiteY415" fmla="*/ 728519 h 1160647"/>
                <a:gd name="connsiteX416" fmla="*/ 124003 w 3079941"/>
                <a:gd name="connsiteY416" fmla="*/ 730681 h 1160647"/>
                <a:gd name="connsiteX417" fmla="*/ 124003 w 3079941"/>
                <a:gd name="connsiteY417" fmla="*/ 607460 h 1160647"/>
                <a:gd name="connsiteX418" fmla="*/ 126030 w 3079941"/>
                <a:gd name="connsiteY418" fmla="*/ 607460 h 1160647"/>
                <a:gd name="connsiteX419" fmla="*/ 140217 w 3079941"/>
                <a:gd name="connsiteY419" fmla="*/ 607460 h 1160647"/>
                <a:gd name="connsiteX420" fmla="*/ 140217 w 3079941"/>
                <a:gd name="connsiteY420" fmla="*/ 471268 h 1160647"/>
                <a:gd name="connsiteX421" fmla="*/ 141990 w 3079941"/>
                <a:gd name="connsiteY421" fmla="*/ 471268 h 1160647"/>
                <a:gd name="connsiteX422" fmla="*/ 154404 w 3079941"/>
                <a:gd name="connsiteY422" fmla="*/ 471268 h 1160647"/>
                <a:gd name="connsiteX423" fmla="*/ 154404 w 3079941"/>
                <a:gd name="connsiteY423" fmla="*/ 356694 h 1160647"/>
                <a:gd name="connsiteX424" fmla="*/ 158457 w 3079941"/>
                <a:gd name="connsiteY424" fmla="*/ 328590 h 1160647"/>
                <a:gd name="connsiteX425" fmla="*/ 160484 w 3079941"/>
                <a:gd name="connsiteY425" fmla="*/ 328590 h 1160647"/>
                <a:gd name="connsiteX426" fmla="*/ 174671 w 3079941"/>
                <a:gd name="connsiteY426" fmla="*/ 328590 h 1160647"/>
                <a:gd name="connsiteX427" fmla="*/ 211151 w 3079941"/>
                <a:gd name="connsiteY427" fmla="*/ 246443 h 1160647"/>
                <a:gd name="connsiteX428" fmla="*/ 215205 w 3079941"/>
                <a:gd name="connsiteY428" fmla="*/ 0 h 1160647"/>
                <a:gd name="connsiteX0" fmla="*/ 215205 w 3079941"/>
                <a:gd name="connsiteY0" fmla="*/ 0 h 1160647"/>
                <a:gd name="connsiteX1" fmla="*/ 217231 w 3079941"/>
                <a:gd name="connsiteY1" fmla="*/ 246443 h 1160647"/>
                <a:gd name="connsiteX2" fmla="*/ 255738 w 3079941"/>
                <a:gd name="connsiteY2" fmla="*/ 326429 h 1160647"/>
                <a:gd name="connsiteX3" fmla="*/ 257765 w 3079941"/>
                <a:gd name="connsiteY3" fmla="*/ 326429 h 1160647"/>
                <a:gd name="connsiteX4" fmla="*/ 271952 w 3079941"/>
                <a:gd name="connsiteY4" fmla="*/ 326429 h 1160647"/>
                <a:gd name="connsiteX5" fmla="*/ 271952 w 3079941"/>
                <a:gd name="connsiteY5" fmla="*/ 350208 h 1160647"/>
                <a:gd name="connsiteX6" fmla="*/ 272459 w 3079941"/>
                <a:gd name="connsiteY6" fmla="*/ 351019 h 1160647"/>
                <a:gd name="connsiteX7" fmla="*/ 276005 w 3079941"/>
                <a:gd name="connsiteY7" fmla="*/ 356694 h 1160647"/>
                <a:gd name="connsiteX8" fmla="*/ 276005 w 3079941"/>
                <a:gd name="connsiteY8" fmla="*/ 471268 h 1160647"/>
                <a:gd name="connsiteX9" fmla="*/ 278285 w 3079941"/>
                <a:gd name="connsiteY9" fmla="*/ 471268 h 1160647"/>
                <a:gd name="connsiteX10" fmla="*/ 294246 w 3079941"/>
                <a:gd name="connsiteY10" fmla="*/ 471268 h 1160647"/>
                <a:gd name="connsiteX11" fmla="*/ 294246 w 3079941"/>
                <a:gd name="connsiteY11" fmla="*/ 611783 h 1160647"/>
                <a:gd name="connsiteX12" fmla="*/ 295766 w 3079941"/>
                <a:gd name="connsiteY12" fmla="*/ 611513 h 1160647"/>
                <a:gd name="connsiteX13" fmla="*/ 306406 w 3079941"/>
                <a:gd name="connsiteY13" fmla="*/ 609622 h 1160647"/>
                <a:gd name="connsiteX14" fmla="*/ 304379 w 3079941"/>
                <a:gd name="connsiteY14" fmla="*/ 698254 h 1160647"/>
                <a:gd name="connsiteX15" fmla="*/ 305899 w 3079941"/>
                <a:gd name="connsiteY15" fmla="*/ 698525 h 1160647"/>
                <a:gd name="connsiteX16" fmla="*/ 316539 w 3079941"/>
                <a:gd name="connsiteY16" fmla="*/ 700416 h 1160647"/>
                <a:gd name="connsiteX17" fmla="*/ 316792 w 3079941"/>
                <a:gd name="connsiteY17" fmla="*/ 701227 h 1160647"/>
                <a:gd name="connsiteX18" fmla="*/ 318566 w 3079941"/>
                <a:gd name="connsiteY18" fmla="*/ 706902 h 1160647"/>
                <a:gd name="connsiteX19" fmla="*/ 319326 w 3079941"/>
                <a:gd name="connsiteY19" fmla="*/ 704470 h 1160647"/>
                <a:gd name="connsiteX20" fmla="*/ 324646 w 3079941"/>
                <a:gd name="connsiteY20" fmla="*/ 687446 h 1160647"/>
                <a:gd name="connsiteX21" fmla="*/ 326419 w 3079941"/>
                <a:gd name="connsiteY21" fmla="*/ 687446 h 1160647"/>
                <a:gd name="connsiteX22" fmla="*/ 338833 w 3079941"/>
                <a:gd name="connsiteY22" fmla="*/ 687446 h 1160647"/>
                <a:gd name="connsiteX23" fmla="*/ 338833 w 3079941"/>
                <a:gd name="connsiteY23" fmla="*/ 719872 h 1160647"/>
                <a:gd name="connsiteX24" fmla="*/ 339846 w 3079941"/>
                <a:gd name="connsiteY24" fmla="*/ 720413 h 1160647"/>
                <a:gd name="connsiteX25" fmla="*/ 346940 w 3079941"/>
                <a:gd name="connsiteY25" fmla="*/ 724196 h 1160647"/>
                <a:gd name="connsiteX26" fmla="*/ 346940 w 3079941"/>
                <a:gd name="connsiteY26" fmla="*/ 725547 h 1160647"/>
                <a:gd name="connsiteX27" fmla="*/ 346940 w 3079941"/>
                <a:gd name="connsiteY27" fmla="*/ 735005 h 1160647"/>
                <a:gd name="connsiteX28" fmla="*/ 391527 w 3079941"/>
                <a:gd name="connsiteY28" fmla="*/ 735005 h 1160647"/>
                <a:gd name="connsiteX29" fmla="*/ 391527 w 3079941"/>
                <a:gd name="connsiteY29" fmla="*/ 736086 h 1160647"/>
                <a:gd name="connsiteX30" fmla="*/ 391527 w 3079941"/>
                <a:gd name="connsiteY30" fmla="*/ 743652 h 1160647"/>
                <a:gd name="connsiteX31" fmla="*/ 393553 w 3079941"/>
                <a:gd name="connsiteY31" fmla="*/ 743652 h 1160647"/>
                <a:gd name="connsiteX32" fmla="*/ 407740 w 3079941"/>
                <a:gd name="connsiteY32" fmla="*/ 743652 h 1160647"/>
                <a:gd name="connsiteX33" fmla="*/ 407740 w 3079941"/>
                <a:gd name="connsiteY33" fmla="*/ 713387 h 1160647"/>
                <a:gd name="connsiteX34" fmla="*/ 452327 w 3079941"/>
                <a:gd name="connsiteY34" fmla="*/ 713387 h 1160647"/>
                <a:gd name="connsiteX35" fmla="*/ 452327 w 3079941"/>
                <a:gd name="connsiteY35" fmla="*/ 712036 h 1160647"/>
                <a:gd name="connsiteX36" fmla="*/ 452327 w 3079941"/>
                <a:gd name="connsiteY36" fmla="*/ 702578 h 1160647"/>
                <a:gd name="connsiteX37" fmla="*/ 453341 w 3079941"/>
                <a:gd name="connsiteY37" fmla="*/ 702578 h 1160647"/>
                <a:gd name="connsiteX38" fmla="*/ 460434 w 3079941"/>
                <a:gd name="connsiteY38" fmla="*/ 702578 h 1160647"/>
                <a:gd name="connsiteX39" fmla="*/ 460434 w 3079941"/>
                <a:gd name="connsiteY39" fmla="*/ 700687 h 1160647"/>
                <a:gd name="connsiteX40" fmla="*/ 460434 w 3079941"/>
                <a:gd name="connsiteY40" fmla="*/ 687446 h 1160647"/>
                <a:gd name="connsiteX41" fmla="*/ 461194 w 3079941"/>
                <a:gd name="connsiteY41" fmla="*/ 687446 h 1160647"/>
                <a:gd name="connsiteX42" fmla="*/ 466514 w 3079941"/>
                <a:gd name="connsiteY42" fmla="*/ 687446 h 1160647"/>
                <a:gd name="connsiteX43" fmla="*/ 466514 w 3079941"/>
                <a:gd name="connsiteY43" fmla="*/ 686365 h 1160647"/>
                <a:gd name="connsiteX44" fmla="*/ 466514 w 3079941"/>
                <a:gd name="connsiteY44" fmla="*/ 678798 h 1160647"/>
                <a:gd name="connsiteX45" fmla="*/ 468541 w 3079941"/>
                <a:gd name="connsiteY45" fmla="*/ 678798 h 1160647"/>
                <a:gd name="connsiteX46" fmla="*/ 482728 w 3079941"/>
                <a:gd name="connsiteY46" fmla="*/ 678798 h 1160647"/>
                <a:gd name="connsiteX47" fmla="*/ 482728 w 3079941"/>
                <a:gd name="connsiteY47" fmla="*/ 679879 h 1160647"/>
                <a:gd name="connsiteX48" fmla="*/ 482728 w 3079941"/>
                <a:gd name="connsiteY48" fmla="*/ 687446 h 1160647"/>
                <a:gd name="connsiteX49" fmla="*/ 505021 w 3079941"/>
                <a:gd name="connsiteY49" fmla="*/ 687446 h 1160647"/>
                <a:gd name="connsiteX50" fmla="*/ 505021 w 3079941"/>
                <a:gd name="connsiteY50" fmla="*/ 685554 h 1160647"/>
                <a:gd name="connsiteX51" fmla="*/ 505021 w 3079941"/>
                <a:gd name="connsiteY51" fmla="*/ 672313 h 1160647"/>
                <a:gd name="connsiteX52" fmla="*/ 506795 w 3079941"/>
                <a:gd name="connsiteY52" fmla="*/ 672313 h 1160647"/>
                <a:gd name="connsiteX53" fmla="*/ 519208 w 3079941"/>
                <a:gd name="connsiteY53" fmla="*/ 672313 h 1160647"/>
                <a:gd name="connsiteX54" fmla="*/ 519208 w 3079941"/>
                <a:gd name="connsiteY54" fmla="*/ 696093 h 1160647"/>
                <a:gd name="connsiteX55" fmla="*/ 520222 w 3079941"/>
                <a:gd name="connsiteY55" fmla="*/ 696093 h 1160647"/>
                <a:gd name="connsiteX56" fmla="*/ 527315 w 3079941"/>
                <a:gd name="connsiteY56" fmla="*/ 696093 h 1160647"/>
                <a:gd name="connsiteX57" fmla="*/ 527315 w 3079941"/>
                <a:gd name="connsiteY57" fmla="*/ 695012 h 1160647"/>
                <a:gd name="connsiteX58" fmla="*/ 527315 w 3079941"/>
                <a:gd name="connsiteY58" fmla="*/ 687446 h 1160647"/>
                <a:gd name="connsiteX59" fmla="*/ 529088 w 3079941"/>
                <a:gd name="connsiteY59" fmla="*/ 687446 h 1160647"/>
                <a:gd name="connsiteX60" fmla="*/ 541502 w 3079941"/>
                <a:gd name="connsiteY60" fmla="*/ 687446 h 1160647"/>
                <a:gd name="connsiteX61" fmla="*/ 541502 w 3079941"/>
                <a:gd name="connsiteY61" fmla="*/ 713387 h 1160647"/>
                <a:gd name="connsiteX62" fmla="*/ 543529 w 3079941"/>
                <a:gd name="connsiteY62" fmla="*/ 713387 h 1160647"/>
                <a:gd name="connsiteX63" fmla="*/ 557715 w 3079941"/>
                <a:gd name="connsiteY63" fmla="*/ 713387 h 1160647"/>
                <a:gd name="connsiteX64" fmla="*/ 557715 w 3079941"/>
                <a:gd name="connsiteY64" fmla="*/ 715008 h 1160647"/>
                <a:gd name="connsiteX65" fmla="*/ 557715 w 3079941"/>
                <a:gd name="connsiteY65" fmla="*/ 726358 h 1160647"/>
                <a:gd name="connsiteX66" fmla="*/ 558475 w 3079941"/>
                <a:gd name="connsiteY66" fmla="*/ 726358 h 1160647"/>
                <a:gd name="connsiteX67" fmla="*/ 563796 w 3079941"/>
                <a:gd name="connsiteY67" fmla="*/ 726358 h 1160647"/>
                <a:gd name="connsiteX68" fmla="*/ 563796 w 3079941"/>
                <a:gd name="connsiteY68" fmla="*/ 725547 h 1160647"/>
                <a:gd name="connsiteX69" fmla="*/ 563796 w 3079941"/>
                <a:gd name="connsiteY69" fmla="*/ 719872 h 1160647"/>
                <a:gd name="connsiteX70" fmla="*/ 594196 w 3079941"/>
                <a:gd name="connsiteY70" fmla="*/ 719872 h 1160647"/>
                <a:gd name="connsiteX71" fmla="*/ 594196 w 3079941"/>
                <a:gd name="connsiteY71" fmla="*/ 743652 h 1160647"/>
                <a:gd name="connsiteX72" fmla="*/ 595209 w 3079941"/>
                <a:gd name="connsiteY72" fmla="*/ 743652 h 1160647"/>
                <a:gd name="connsiteX73" fmla="*/ 602303 w 3079941"/>
                <a:gd name="connsiteY73" fmla="*/ 743652 h 1160647"/>
                <a:gd name="connsiteX74" fmla="*/ 602303 w 3079941"/>
                <a:gd name="connsiteY74" fmla="*/ 744733 h 1160647"/>
                <a:gd name="connsiteX75" fmla="*/ 602303 w 3079941"/>
                <a:gd name="connsiteY75" fmla="*/ 752299 h 1160647"/>
                <a:gd name="connsiteX76" fmla="*/ 603063 w 3079941"/>
                <a:gd name="connsiteY76" fmla="*/ 752299 h 1160647"/>
                <a:gd name="connsiteX77" fmla="*/ 608383 w 3079941"/>
                <a:gd name="connsiteY77" fmla="*/ 752299 h 1160647"/>
                <a:gd name="connsiteX78" fmla="*/ 608383 w 3079941"/>
                <a:gd name="connsiteY78" fmla="*/ 750137 h 1160647"/>
                <a:gd name="connsiteX79" fmla="*/ 608383 w 3079941"/>
                <a:gd name="connsiteY79" fmla="*/ 735005 h 1160647"/>
                <a:gd name="connsiteX80" fmla="*/ 609396 w 3079941"/>
                <a:gd name="connsiteY80" fmla="*/ 735005 h 1160647"/>
                <a:gd name="connsiteX81" fmla="*/ 616490 w 3079941"/>
                <a:gd name="connsiteY81" fmla="*/ 735005 h 1160647"/>
                <a:gd name="connsiteX82" fmla="*/ 616490 w 3079941"/>
                <a:gd name="connsiteY82" fmla="*/ 736086 h 1160647"/>
                <a:gd name="connsiteX83" fmla="*/ 616490 w 3079941"/>
                <a:gd name="connsiteY83" fmla="*/ 743652 h 1160647"/>
                <a:gd name="connsiteX84" fmla="*/ 621810 w 3079941"/>
                <a:gd name="connsiteY84" fmla="*/ 741659 h 1160647"/>
                <a:gd name="connsiteX85" fmla="*/ 622570 w 3079941"/>
                <a:gd name="connsiteY85" fmla="*/ 740679 h 1160647"/>
                <a:gd name="connsiteX86" fmla="*/ 622570 w 3079941"/>
                <a:gd name="connsiteY86" fmla="*/ 735005 h 1160647"/>
                <a:gd name="connsiteX87" fmla="*/ 661077 w 3079941"/>
                <a:gd name="connsiteY87" fmla="*/ 735005 h 1160647"/>
                <a:gd name="connsiteX88" fmla="*/ 661077 w 3079941"/>
                <a:gd name="connsiteY88" fmla="*/ 758784 h 1160647"/>
                <a:gd name="connsiteX89" fmla="*/ 663103 w 3079941"/>
                <a:gd name="connsiteY89" fmla="*/ 758784 h 1160647"/>
                <a:gd name="connsiteX90" fmla="*/ 677290 w 3079941"/>
                <a:gd name="connsiteY90" fmla="*/ 758784 h 1160647"/>
                <a:gd name="connsiteX91" fmla="*/ 677290 w 3079941"/>
                <a:gd name="connsiteY91" fmla="*/ 759865 h 1160647"/>
                <a:gd name="connsiteX92" fmla="*/ 677290 w 3079941"/>
                <a:gd name="connsiteY92" fmla="*/ 767431 h 1160647"/>
                <a:gd name="connsiteX93" fmla="*/ 679064 w 3079941"/>
                <a:gd name="connsiteY93" fmla="*/ 767431 h 1160647"/>
                <a:gd name="connsiteX94" fmla="*/ 691477 w 3079941"/>
                <a:gd name="connsiteY94" fmla="*/ 767431 h 1160647"/>
                <a:gd name="connsiteX95" fmla="*/ 691477 w 3079941"/>
                <a:gd name="connsiteY95" fmla="*/ 743652 h 1160647"/>
                <a:gd name="connsiteX96" fmla="*/ 692490 w 3079941"/>
                <a:gd name="connsiteY96" fmla="*/ 743652 h 1160647"/>
                <a:gd name="connsiteX97" fmla="*/ 699584 w 3079941"/>
                <a:gd name="connsiteY97" fmla="*/ 743652 h 1160647"/>
                <a:gd name="connsiteX98" fmla="*/ 699584 w 3079941"/>
                <a:gd name="connsiteY98" fmla="*/ 711225 h 1160647"/>
                <a:gd name="connsiteX99" fmla="*/ 700597 w 3079941"/>
                <a:gd name="connsiteY99" fmla="*/ 711225 h 1160647"/>
                <a:gd name="connsiteX100" fmla="*/ 707691 w 3079941"/>
                <a:gd name="connsiteY100" fmla="*/ 711225 h 1160647"/>
                <a:gd name="connsiteX101" fmla="*/ 707691 w 3079941"/>
                <a:gd name="connsiteY101" fmla="*/ 709334 h 1160647"/>
                <a:gd name="connsiteX102" fmla="*/ 707691 w 3079941"/>
                <a:gd name="connsiteY102" fmla="*/ 696093 h 1160647"/>
                <a:gd name="connsiteX103" fmla="*/ 706424 w 3079941"/>
                <a:gd name="connsiteY103" fmla="*/ 694471 h 1160647"/>
                <a:gd name="connsiteX104" fmla="*/ 711744 w 3079941"/>
                <a:gd name="connsiteY104" fmla="*/ 683122 h 1160647"/>
                <a:gd name="connsiteX105" fmla="*/ 719851 w 3079941"/>
                <a:gd name="connsiteY105" fmla="*/ 711225 h 1160647"/>
                <a:gd name="connsiteX106" fmla="*/ 720611 w 3079941"/>
                <a:gd name="connsiteY106" fmla="*/ 711225 h 1160647"/>
                <a:gd name="connsiteX107" fmla="*/ 725931 w 3079941"/>
                <a:gd name="connsiteY107" fmla="*/ 711225 h 1160647"/>
                <a:gd name="connsiteX108" fmla="*/ 725931 w 3079941"/>
                <a:gd name="connsiteY108" fmla="*/ 605298 h 1160647"/>
                <a:gd name="connsiteX109" fmla="*/ 727451 w 3079941"/>
                <a:gd name="connsiteY109" fmla="*/ 605298 h 1160647"/>
                <a:gd name="connsiteX110" fmla="*/ 738091 w 3079941"/>
                <a:gd name="connsiteY110" fmla="*/ 605298 h 1160647"/>
                <a:gd name="connsiteX111" fmla="*/ 738091 w 3079941"/>
                <a:gd name="connsiteY111" fmla="*/ 557739 h 1160647"/>
                <a:gd name="connsiteX112" fmla="*/ 764438 w 3079941"/>
                <a:gd name="connsiteY112" fmla="*/ 557739 h 1160647"/>
                <a:gd name="connsiteX113" fmla="*/ 764438 w 3079941"/>
                <a:gd name="connsiteY113" fmla="*/ 536121 h 1160647"/>
                <a:gd name="connsiteX114" fmla="*/ 798892 w 3079941"/>
                <a:gd name="connsiteY114" fmla="*/ 536121 h 1160647"/>
                <a:gd name="connsiteX115" fmla="*/ 798892 w 3079941"/>
                <a:gd name="connsiteY115" fmla="*/ 538553 h 1160647"/>
                <a:gd name="connsiteX116" fmla="*/ 798892 w 3079941"/>
                <a:gd name="connsiteY116" fmla="*/ 555577 h 1160647"/>
                <a:gd name="connsiteX117" fmla="*/ 801172 w 3079941"/>
                <a:gd name="connsiteY117" fmla="*/ 555577 h 1160647"/>
                <a:gd name="connsiteX118" fmla="*/ 817132 w 3079941"/>
                <a:gd name="connsiteY118" fmla="*/ 555577 h 1160647"/>
                <a:gd name="connsiteX119" fmla="*/ 817132 w 3079941"/>
                <a:gd name="connsiteY119" fmla="*/ 603136 h 1160647"/>
                <a:gd name="connsiteX120" fmla="*/ 818145 w 3079941"/>
                <a:gd name="connsiteY120" fmla="*/ 603136 h 1160647"/>
                <a:gd name="connsiteX121" fmla="*/ 825239 w 3079941"/>
                <a:gd name="connsiteY121" fmla="*/ 603136 h 1160647"/>
                <a:gd name="connsiteX122" fmla="*/ 839426 w 3079941"/>
                <a:gd name="connsiteY122" fmla="*/ 607460 h 1160647"/>
                <a:gd name="connsiteX123" fmla="*/ 839426 w 3079941"/>
                <a:gd name="connsiteY123" fmla="*/ 646372 h 1160647"/>
                <a:gd name="connsiteX124" fmla="*/ 840439 w 3079941"/>
                <a:gd name="connsiteY124" fmla="*/ 646372 h 1160647"/>
                <a:gd name="connsiteX125" fmla="*/ 847532 w 3079941"/>
                <a:gd name="connsiteY125" fmla="*/ 646372 h 1160647"/>
                <a:gd name="connsiteX126" fmla="*/ 847532 w 3079941"/>
                <a:gd name="connsiteY126" fmla="*/ 647993 h 1160647"/>
                <a:gd name="connsiteX127" fmla="*/ 847532 w 3079941"/>
                <a:gd name="connsiteY127" fmla="*/ 659342 h 1160647"/>
                <a:gd name="connsiteX128" fmla="*/ 849559 w 3079941"/>
                <a:gd name="connsiteY128" fmla="*/ 659342 h 1160647"/>
                <a:gd name="connsiteX129" fmla="*/ 863746 w 3079941"/>
                <a:gd name="connsiteY129" fmla="*/ 659342 h 1160647"/>
                <a:gd name="connsiteX130" fmla="*/ 869826 w 3079941"/>
                <a:gd name="connsiteY130" fmla="*/ 665828 h 1160647"/>
                <a:gd name="connsiteX131" fmla="*/ 869826 w 3079941"/>
                <a:gd name="connsiteY131" fmla="*/ 687446 h 1160647"/>
                <a:gd name="connsiteX132" fmla="*/ 872106 w 3079941"/>
                <a:gd name="connsiteY132" fmla="*/ 687446 h 1160647"/>
                <a:gd name="connsiteX133" fmla="*/ 888066 w 3079941"/>
                <a:gd name="connsiteY133" fmla="*/ 687446 h 1160647"/>
                <a:gd name="connsiteX134" fmla="*/ 888066 w 3079941"/>
                <a:gd name="connsiteY134" fmla="*/ 688526 h 1160647"/>
                <a:gd name="connsiteX135" fmla="*/ 888066 w 3079941"/>
                <a:gd name="connsiteY135" fmla="*/ 696093 h 1160647"/>
                <a:gd name="connsiteX136" fmla="*/ 889333 w 3079941"/>
                <a:gd name="connsiteY136" fmla="*/ 696093 h 1160647"/>
                <a:gd name="connsiteX137" fmla="*/ 898200 w 3079941"/>
                <a:gd name="connsiteY137" fmla="*/ 696093 h 1160647"/>
                <a:gd name="connsiteX138" fmla="*/ 898200 w 3079941"/>
                <a:gd name="connsiteY138" fmla="*/ 698254 h 1160647"/>
                <a:gd name="connsiteX139" fmla="*/ 898200 w 3079941"/>
                <a:gd name="connsiteY139" fmla="*/ 713387 h 1160647"/>
                <a:gd name="connsiteX140" fmla="*/ 902253 w 3079941"/>
                <a:gd name="connsiteY140" fmla="*/ 711495 h 1160647"/>
                <a:gd name="connsiteX141" fmla="*/ 902253 w 3079941"/>
                <a:gd name="connsiteY141" fmla="*/ 698254 h 1160647"/>
                <a:gd name="connsiteX142" fmla="*/ 903266 w 3079941"/>
                <a:gd name="connsiteY142" fmla="*/ 698254 h 1160647"/>
                <a:gd name="connsiteX143" fmla="*/ 910360 w 3079941"/>
                <a:gd name="connsiteY143" fmla="*/ 698254 h 1160647"/>
                <a:gd name="connsiteX144" fmla="*/ 910360 w 3079941"/>
                <a:gd name="connsiteY144" fmla="*/ 699876 h 1160647"/>
                <a:gd name="connsiteX145" fmla="*/ 910360 w 3079941"/>
                <a:gd name="connsiteY145" fmla="*/ 711225 h 1160647"/>
                <a:gd name="connsiteX146" fmla="*/ 911120 w 3079941"/>
                <a:gd name="connsiteY146" fmla="*/ 711225 h 1160647"/>
                <a:gd name="connsiteX147" fmla="*/ 916440 w 3079941"/>
                <a:gd name="connsiteY147" fmla="*/ 711225 h 1160647"/>
                <a:gd name="connsiteX148" fmla="*/ 965080 w 3079941"/>
                <a:gd name="connsiteY148" fmla="*/ 706902 h 1160647"/>
                <a:gd name="connsiteX149" fmla="*/ 965080 w 3079941"/>
                <a:gd name="connsiteY149" fmla="*/ 708253 h 1160647"/>
                <a:gd name="connsiteX150" fmla="*/ 965080 w 3079941"/>
                <a:gd name="connsiteY150" fmla="*/ 717710 h 1160647"/>
                <a:gd name="connsiteX151" fmla="*/ 965840 w 3079941"/>
                <a:gd name="connsiteY151" fmla="*/ 717710 h 1160647"/>
                <a:gd name="connsiteX152" fmla="*/ 971161 w 3079941"/>
                <a:gd name="connsiteY152" fmla="*/ 717710 h 1160647"/>
                <a:gd name="connsiteX153" fmla="*/ 971161 w 3079941"/>
                <a:gd name="connsiteY153" fmla="*/ 719872 h 1160647"/>
                <a:gd name="connsiteX154" fmla="*/ 971161 w 3079941"/>
                <a:gd name="connsiteY154" fmla="*/ 735005 h 1160647"/>
                <a:gd name="connsiteX155" fmla="*/ 973187 w 3079941"/>
                <a:gd name="connsiteY155" fmla="*/ 733654 h 1160647"/>
                <a:gd name="connsiteX156" fmla="*/ 987374 w 3079941"/>
                <a:gd name="connsiteY156" fmla="*/ 724196 h 1160647"/>
                <a:gd name="connsiteX157" fmla="*/ 993454 w 3079941"/>
                <a:gd name="connsiteY157" fmla="*/ 683122 h 1160647"/>
                <a:gd name="connsiteX158" fmla="*/ 994214 w 3079941"/>
                <a:gd name="connsiteY158" fmla="*/ 682852 h 1160647"/>
                <a:gd name="connsiteX159" fmla="*/ 999534 w 3079941"/>
                <a:gd name="connsiteY159" fmla="*/ 680960 h 1160647"/>
                <a:gd name="connsiteX160" fmla="*/ 1001561 w 3079941"/>
                <a:gd name="connsiteY160" fmla="*/ 611783 h 1160647"/>
                <a:gd name="connsiteX161" fmla="*/ 1003588 w 3079941"/>
                <a:gd name="connsiteY161" fmla="*/ 680960 h 1160647"/>
                <a:gd name="connsiteX162" fmla="*/ 1004348 w 3079941"/>
                <a:gd name="connsiteY162" fmla="*/ 681230 h 1160647"/>
                <a:gd name="connsiteX163" fmla="*/ 1009668 w 3079941"/>
                <a:gd name="connsiteY163" fmla="*/ 683122 h 1160647"/>
                <a:gd name="connsiteX164" fmla="*/ 1009668 w 3079941"/>
                <a:gd name="connsiteY164" fmla="*/ 596651 h 1160647"/>
                <a:gd name="connsiteX165" fmla="*/ 1013721 w 3079941"/>
                <a:gd name="connsiteY165" fmla="*/ 564224 h 1160647"/>
                <a:gd name="connsiteX166" fmla="*/ 1052228 w 3079941"/>
                <a:gd name="connsiteY166" fmla="*/ 564224 h 1160647"/>
                <a:gd name="connsiteX167" fmla="*/ 1052228 w 3079941"/>
                <a:gd name="connsiteY167" fmla="*/ 596651 h 1160647"/>
                <a:gd name="connsiteX168" fmla="*/ 1052988 w 3079941"/>
                <a:gd name="connsiteY168" fmla="*/ 596651 h 1160647"/>
                <a:gd name="connsiteX169" fmla="*/ 1058308 w 3079941"/>
                <a:gd name="connsiteY169" fmla="*/ 596651 h 1160647"/>
                <a:gd name="connsiteX170" fmla="*/ 1058308 w 3079941"/>
                <a:gd name="connsiteY170" fmla="*/ 514503 h 1160647"/>
                <a:gd name="connsiteX171" fmla="*/ 1060082 w 3079941"/>
                <a:gd name="connsiteY171" fmla="*/ 514503 h 1160647"/>
                <a:gd name="connsiteX172" fmla="*/ 1072495 w 3079941"/>
                <a:gd name="connsiteY172" fmla="*/ 514503 h 1160647"/>
                <a:gd name="connsiteX173" fmla="*/ 1072495 w 3079941"/>
                <a:gd name="connsiteY173" fmla="*/ 512612 h 1160647"/>
                <a:gd name="connsiteX174" fmla="*/ 1072495 w 3079941"/>
                <a:gd name="connsiteY174" fmla="*/ 499371 h 1160647"/>
                <a:gd name="connsiteX175" fmla="*/ 1094789 w 3079941"/>
                <a:gd name="connsiteY175" fmla="*/ 499371 h 1160647"/>
                <a:gd name="connsiteX176" fmla="*/ 1094789 w 3079941"/>
                <a:gd name="connsiteY176" fmla="*/ 498290 h 1160647"/>
                <a:gd name="connsiteX177" fmla="*/ 1094789 w 3079941"/>
                <a:gd name="connsiteY177" fmla="*/ 490724 h 1160647"/>
                <a:gd name="connsiteX178" fmla="*/ 1096562 w 3079941"/>
                <a:gd name="connsiteY178" fmla="*/ 490724 h 1160647"/>
                <a:gd name="connsiteX179" fmla="*/ 1108976 w 3079941"/>
                <a:gd name="connsiteY179" fmla="*/ 490724 h 1160647"/>
                <a:gd name="connsiteX180" fmla="*/ 1108976 w 3079941"/>
                <a:gd name="connsiteY180" fmla="*/ 491805 h 1160647"/>
                <a:gd name="connsiteX181" fmla="*/ 1108976 w 3079941"/>
                <a:gd name="connsiteY181" fmla="*/ 499371 h 1160647"/>
                <a:gd name="connsiteX182" fmla="*/ 1109736 w 3079941"/>
                <a:gd name="connsiteY182" fmla="*/ 499371 h 1160647"/>
                <a:gd name="connsiteX183" fmla="*/ 1115056 w 3079941"/>
                <a:gd name="connsiteY183" fmla="*/ 499371 h 1160647"/>
                <a:gd name="connsiteX184" fmla="*/ 1125189 w 3079941"/>
                <a:gd name="connsiteY184" fmla="*/ 495047 h 1160647"/>
                <a:gd name="connsiteX185" fmla="*/ 1129242 w 3079941"/>
                <a:gd name="connsiteY185" fmla="*/ 498290 h 1160647"/>
                <a:gd name="connsiteX186" fmla="*/ 1129242 w 3079941"/>
                <a:gd name="connsiteY186" fmla="*/ 490724 h 1160647"/>
                <a:gd name="connsiteX187" fmla="*/ 1131522 w 3079941"/>
                <a:gd name="connsiteY187" fmla="*/ 490724 h 1160647"/>
                <a:gd name="connsiteX188" fmla="*/ 1147483 w 3079941"/>
                <a:gd name="connsiteY188" fmla="*/ 490724 h 1160647"/>
                <a:gd name="connsiteX189" fmla="*/ 1147483 w 3079941"/>
                <a:gd name="connsiteY189" fmla="*/ 491805 h 1160647"/>
                <a:gd name="connsiteX190" fmla="*/ 1147483 w 3079941"/>
                <a:gd name="connsiteY190" fmla="*/ 499371 h 1160647"/>
                <a:gd name="connsiteX191" fmla="*/ 1177883 w 3079941"/>
                <a:gd name="connsiteY191" fmla="*/ 499371 h 1160647"/>
                <a:gd name="connsiteX192" fmla="*/ 1177883 w 3079941"/>
                <a:gd name="connsiteY192" fmla="*/ 500992 h 1160647"/>
                <a:gd name="connsiteX193" fmla="*/ 1177883 w 3079941"/>
                <a:gd name="connsiteY193" fmla="*/ 512342 h 1160647"/>
                <a:gd name="connsiteX194" fmla="*/ 1204230 w 3079941"/>
                <a:gd name="connsiteY194" fmla="*/ 512342 h 1160647"/>
                <a:gd name="connsiteX195" fmla="*/ 1204230 w 3079941"/>
                <a:gd name="connsiteY195" fmla="*/ 542606 h 1160647"/>
                <a:gd name="connsiteX196" fmla="*/ 1204990 w 3079941"/>
                <a:gd name="connsiteY196" fmla="*/ 542606 h 1160647"/>
                <a:gd name="connsiteX197" fmla="*/ 1210310 w 3079941"/>
                <a:gd name="connsiteY197" fmla="*/ 542606 h 1160647"/>
                <a:gd name="connsiteX198" fmla="*/ 1210310 w 3079941"/>
                <a:gd name="connsiteY198" fmla="*/ 543687 h 1160647"/>
                <a:gd name="connsiteX199" fmla="*/ 1210310 w 3079941"/>
                <a:gd name="connsiteY199" fmla="*/ 551254 h 1160647"/>
                <a:gd name="connsiteX200" fmla="*/ 1214364 w 3079941"/>
                <a:gd name="connsiteY200" fmla="*/ 581518 h 1160647"/>
                <a:gd name="connsiteX201" fmla="*/ 1215124 w 3079941"/>
                <a:gd name="connsiteY201" fmla="*/ 581518 h 1160647"/>
                <a:gd name="connsiteX202" fmla="*/ 1220444 w 3079941"/>
                <a:gd name="connsiteY202" fmla="*/ 581518 h 1160647"/>
                <a:gd name="connsiteX203" fmla="*/ 1220444 w 3079941"/>
                <a:gd name="connsiteY203" fmla="*/ 582329 h 1160647"/>
                <a:gd name="connsiteX204" fmla="*/ 1220444 w 3079941"/>
                <a:gd name="connsiteY204" fmla="*/ 588004 h 1160647"/>
                <a:gd name="connsiteX205" fmla="*/ 1221457 w 3079941"/>
                <a:gd name="connsiteY205" fmla="*/ 588004 h 1160647"/>
                <a:gd name="connsiteX206" fmla="*/ 1228550 w 3079941"/>
                <a:gd name="connsiteY206" fmla="*/ 588004 h 1160647"/>
                <a:gd name="connsiteX207" fmla="*/ 1228550 w 3079941"/>
                <a:gd name="connsiteY207" fmla="*/ 618269 h 1160647"/>
                <a:gd name="connsiteX208" fmla="*/ 1230577 w 3079941"/>
                <a:gd name="connsiteY208" fmla="*/ 618269 h 1160647"/>
                <a:gd name="connsiteX209" fmla="*/ 1244764 w 3079941"/>
                <a:gd name="connsiteY209" fmla="*/ 618269 h 1160647"/>
                <a:gd name="connsiteX210" fmla="*/ 1244764 w 3079941"/>
                <a:gd name="connsiteY210" fmla="*/ 642048 h 1160647"/>
                <a:gd name="connsiteX211" fmla="*/ 1246791 w 3079941"/>
                <a:gd name="connsiteY211" fmla="*/ 643669 h 1160647"/>
                <a:gd name="connsiteX212" fmla="*/ 1246791 w 3079941"/>
                <a:gd name="connsiteY212" fmla="*/ 655019 h 1160647"/>
                <a:gd name="connsiteX213" fmla="*/ 1247551 w 3079941"/>
                <a:gd name="connsiteY213" fmla="*/ 655019 h 1160647"/>
                <a:gd name="connsiteX214" fmla="*/ 1252871 w 3079941"/>
                <a:gd name="connsiteY214" fmla="*/ 655019 h 1160647"/>
                <a:gd name="connsiteX215" fmla="*/ 1252871 w 3079941"/>
                <a:gd name="connsiteY215" fmla="*/ 678798 h 1160647"/>
                <a:gd name="connsiteX216" fmla="*/ 1254137 w 3079941"/>
                <a:gd name="connsiteY216" fmla="*/ 678798 h 1160647"/>
                <a:gd name="connsiteX217" fmla="*/ 1263004 w 3079941"/>
                <a:gd name="connsiteY217" fmla="*/ 678798 h 1160647"/>
                <a:gd name="connsiteX218" fmla="*/ 1265031 w 3079941"/>
                <a:gd name="connsiteY218" fmla="*/ 682852 h 1160647"/>
                <a:gd name="connsiteX219" fmla="*/ 1265031 w 3079941"/>
                <a:gd name="connsiteY219" fmla="*/ 696093 h 1160647"/>
                <a:gd name="connsiteX220" fmla="*/ 1266551 w 3079941"/>
                <a:gd name="connsiteY220" fmla="*/ 694201 h 1160647"/>
                <a:gd name="connsiteX221" fmla="*/ 1277191 w 3079941"/>
                <a:gd name="connsiteY221" fmla="*/ 680960 h 1160647"/>
                <a:gd name="connsiteX222" fmla="*/ 1305565 w 3079941"/>
                <a:gd name="connsiteY222" fmla="*/ 680960 h 1160647"/>
                <a:gd name="connsiteX223" fmla="*/ 1305565 w 3079941"/>
                <a:gd name="connsiteY223" fmla="*/ 767431 h 1160647"/>
                <a:gd name="connsiteX224" fmla="*/ 1306325 w 3079941"/>
                <a:gd name="connsiteY224" fmla="*/ 767431 h 1160647"/>
                <a:gd name="connsiteX225" fmla="*/ 1311645 w 3079941"/>
                <a:gd name="connsiteY225" fmla="*/ 767431 h 1160647"/>
                <a:gd name="connsiteX226" fmla="*/ 1312405 w 3079941"/>
                <a:gd name="connsiteY226" fmla="*/ 766080 h 1160647"/>
                <a:gd name="connsiteX227" fmla="*/ 1317725 w 3079941"/>
                <a:gd name="connsiteY227" fmla="*/ 756622 h 1160647"/>
                <a:gd name="connsiteX228" fmla="*/ 1317725 w 3079941"/>
                <a:gd name="connsiteY228" fmla="*/ 758514 h 1160647"/>
                <a:gd name="connsiteX229" fmla="*/ 1317725 w 3079941"/>
                <a:gd name="connsiteY229" fmla="*/ 771755 h 1160647"/>
                <a:gd name="connsiteX230" fmla="*/ 1321778 w 3079941"/>
                <a:gd name="connsiteY230" fmla="*/ 726358 h 1160647"/>
                <a:gd name="connsiteX231" fmla="*/ 1322538 w 3079941"/>
                <a:gd name="connsiteY231" fmla="*/ 726358 h 1160647"/>
                <a:gd name="connsiteX232" fmla="*/ 1327858 w 3079941"/>
                <a:gd name="connsiteY232" fmla="*/ 726358 h 1160647"/>
                <a:gd name="connsiteX233" fmla="*/ 1327858 w 3079941"/>
                <a:gd name="connsiteY233" fmla="*/ 661504 h 1160647"/>
                <a:gd name="connsiteX234" fmla="*/ 1328872 w 3079941"/>
                <a:gd name="connsiteY234" fmla="*/ 661504 h 1160647"/>
                <a:gd name="connsiteX235" fmla="*/ 1335965 w 3079941"/>
                <a:gd name="connsiteY235" fmla="*/ 661504 h 1160647"/>
                <a:gd name="connsiteX236" fmla="*/ 1348125 w 3079941"/>
                <a:gd name="connsiteY236" fmla="*/ 618269 h 1160647"/>
                <a:gd name="connsiteX237" fmla="*/ 1349392 w 3079941"/>
                <a:gd name="connsiteY237" fmla="*/ 618269 h 1160647"/>
                <a:gd name="connsiteX238" fmla="*/ 1358259 w 3079941"/>
                <a:gd name="connsiteY238" fmla="*/ 618269 h 1160647"/>
                <a:gd name="connsiteX239" fmla="*/ 1368392 w 3079941"/>
                <a:gd name="connsiteY239" fmla="*/ 661504 h 1160647"/>
                <a:gd name="connsiteX240" fmla="*/ 1369405 w 3079941"/>
                <a:gd name="connsiteY240" fmla="*/ 661504 h 1160647"/>
                <a:gd name="connsiteX241" fmla="*/ 1376499 w 3079941"/>
                <a:gd name="connsiteY241" fmla="*/ 661504 h 1160647"/>
                <a:gd name="connsiteX242" fmla="*/ 1376499 w 3079941"/>
                <a:gd name="connsiteY242" fmla="*/ 700416 h 1160647"/>
                <a:gd name="connsiteX243" fmla="*/ 1378272 w 3079941"/>
                <a:gd name="connsiteY243" fmla="*/ 700416 h 1160647"/>
                <a:gd name="connsiteX244" fmla="*/ 1390686 w 3079941"/>
                <a:gd name="connsiteY244" fmla="*/ 700416 h 1160647"/>
                <a:gd name="connsiteX245" fmla="*/ 1390686 w 3079941"/>
                <a:gd name="connsiteY245" fmla="*/ 702578 h 1160647"/>
                <a:gd name="connsiteX246" fmla="*/ 1390686 w 3079941"/>
                <a:gd name="connsiteY246" fmla="*/ 717710 h 1160647"/>
                <a:gd name="connsiteX247" fmla="*/ 1394739 w 3079941"/>
                <a:gd name="connsiteY247" fmla="*/ 715549 h 1160647"/>
                <a:gd name="connsiteX248" fmla="*/ 1394739 w 3079941"/>
                <a:gd name="connsiteY248" fmla="*/ 700416 h 1160647"/>
                <a:gd name="connsiteX249" fmla="*/ 1396259 w 3079941"/>
                <a:gd name="connsiteY249" fmla="*/ 700416 h 1160647"/>
                <a:gd name="connsiteX250" fmla="*/ 1406899 w 3079941"/>
                <a:gd name="connsiteY250" fmla="*/ 700416 h 1160647"/>
                <a:gd name="connsiteX251" fmla="*/ 1406899 w 3079941"/>
                <a:gd name="connsiteY251" fmla="*/ 702037 h 1160647"/>
                <a:gd name="connsiteX252" fmla="*/ 1406899 w 3079941"/>
                <a:gd name="connsiteY252" fmla="*/ 713387 h 1160647"/>
                <a:gd name="connsiteX253" fmla="*/ 1437300 w 3079941"/>
                <a:gd name="connsiteY253" fmla="*/ 713387 h 1160647"/>
                <a:gd name="connsiteX254" fmla="*/ 1437300 w 3079941"/>
                <a:gd name="connsiteY254" fmla="*/ 676637 h 1160647"/>
                <a:gd name="connsiteX255" fmla="*/ 1438566 w 3079941"/>
                <a:gd name="connsiteY255" fmla="*/ 676637 h 1160647"/>
                <a:gd name="connsiteX256" fmla="*/ 1447433 w 3079941"/>
                <a:gd name="connsiteY256" fmla="*/ 676637 h 1160647"/>
                <a:gd name="connsiteX257" fmla="*/ 1447433 w 3079941"/>
                <a:gd name="connsiteY257" fmla="*/ 698254 h 1160647"/>
                <a:gd name="connsiteX258" fmla="*/ 1449460 w 3079941"/>
                <a:gd name="connsiteY258" fmla="*/ 665828 h 1160647"/>
                <a:gd name="connsiteX259" fmla="*/ 1471753 w 3079941"/>
                <a:gd name="connsiteY259" fmla="*/ 665828 h 1160647"/>
                <a:gd name="connsiteX260" fmla="*/ 1471753 w 3079941"/>
                <a:gd name="connsiteY260" fmla="*/ 664206 h 1160647"/>
                <a:gd name="connsiteX261" fmla="*/ 1471753 w 3079941"/>
                <a:gd name="connsiteY261" fmla="*/ 652857 h 1160647"/>
                <a:gd name="connsiteX262" fmla="*/ 1472513 w 3079941"/>
                <a:gd name="connsiteY262" fmla="*/ 652857 h 1160647"/>
                <a:gd name="connsiteX263" fmla="*/ 1477833 w 3079941"/>
                <a:gd name="connsiteY263" fmla="*/ 652857 h 1160647"/>
                <a:gd name="connsiteX264" fmla="*/ 1477833 w 3079941"/>
                <a:gd name="connsiteY264" fmla="*/ 650966 h 1160647"/>
                <a:gd name="connsiteX265" fmla="*/ 1477833 w 3079941"/>
                <a:gd name="connsiteY265" fmla="*/ 637725 h 1160647"/>
                <a:gd name="connsiteX266" fmla="*/ 1481887 w 3079941"/>
                <a:gd name="connsiteY266" fmla="*/ 644210 h 1160647"/>
                <a:gd name="connsiteX267" fmla="*/ 1484167 w 3079941"/>
                <a:gd name="connsiteY267" fmla="*/ 644210 h 1160647"/>
                <a:gd name="connsiteX268" fmla="*/ 1500127 w 3079941"/>
                <a:gd name="connsiteY268" fmla="*/ 644210 h 1160647"/>
                <a:gd name="connsiteX269" fmla="*/ 1500127 w 3079941"/>
                <a:gd name="connsiteY269" fmla="*/ 643399 h 1160647"/>
                <a:gd name="connsiteX270" fmla="*/ 1500127 w 3079941"/>
                <a:gd name="connsiteY270" fmla="*/ 637725 h 1160647"/>
                <a:gd name="connsiteX271" fmla="*/ 1500887 w 3079941"/>
                <a:gd name="connsiteY271" fmla="*/ 637725 h 1160647"/>
                <a:gd name="connsiteX272" fmla="*/ 1506207 w 3079941"/>
                <a:gd name="connsiteY272" fmla="*/ 637725 h 1160647"/>
                <a:gd name="connsiteX273" fmla="*/ 1506207 w 3079941"/>
                <a:gd name="connsiteY273" fmla="*/ 639076 h 1160647"/>
                <a:gd name="connsiteX274" fmla="*/ 1506207 w 3079941"/>
                <a:gd name="connsiteY274" fmla="*/ 648534 h 1160647"/>
                <a:gd name="connsiteX275" fmla="*/ 1544714 w 3079941"/>
                <a:gd name="connsiteY275" fmla="*/ 648534 h 1160647"/>
                <a:gd name="connsiteX276" fmla="*/ 1544714 w 3079941"/>
                <a:gd name="connsiteY276" fmla="*/ 786887 h 1160647"/>
                <a:gd name="connsiteX277" fmla="*/ 1546234 w 3079941"/>
                <a:gd name="connsiteY277" fmla="*/ 786887 h 1160647"/>
                <a:gd name="connsiteX278" fmla="*/ 1556874 w 3079941"/>
                <a:gd name="connsiteY278" fmla="*/ 786887 h 1160647"/>
                <a:gd name="connsiteX279" fmla="*/ 1556874 w 3079941"/>
                <a:gd name="connsiteY279" fmla="*/ 773917 h 1160647"/>
                <a:gd name="connsiteX280" fmla="*/ 1560928 w 3079941"/>
                <a:gd name="connsiteY280" fmla="*/ 773917 h 1160647"/>
                <a:gd name="connsiteX281" fmla="*/ 1560928 w 3079941"/>
                <a:gd name="connsiteY281" fmla="*/ 786887 h 1160647"/>
                <a:gd name="connsiteX282" fmla="*/ 1591328 w 3079941"/>
                <a:gd name="connsiteY282" fmla="*/ 786887 h 1160647"/>
                <a:gd name="connsiteX283" fmla="*/ 1591328 w 3079941"/>
                <a:gd name="connsiteY283" fmla="*/ 756622 h 1160647"/>
                <a:gd name="connsiteX284" fmla="*/ 1603488 w 3079941"/>
                <a:gd name="connsiteY284" fmla="*/ 756622 h 1160647"/>
                <a:gd name="connsiteX285" fmla="*/ 1615648 w 3079941"/>
                <a:gd name="connsiteY285" fmla="*/ 754461 h 1160647"/>
                <a:gd name="connsiteX286" fmla="*/ 1619702 w 3079941"/>
                <a:gd name="connsiteY286" fmla="*/ 756622 h 1160647"/>
                <a:gd name="connsiteX287" fmla="*/ 1629835 w 3079941"/>
                <a:gd name="connsiteY287" fmla="*/ 756622 h 1160647"/>
                <a:gd name="connsiteX288" fmla="*/ 1629835 w 3079941"/>
                <a:gd name="connsiteY288" fmla="*/ 786887 h 1160647"/>
                <a:gd name="connsiteX289" fmla="*/ 1637942 w 3079941"/>
                <a:gd name="connsiteY289" fmla="*/ 786887 h 1160647"/>
                <a:gd name="connsiteX290" fmla="*/ 1637942 w 3079941"/>
                <a:gd name="connsiteY290" fmla="*/ 804182 h 1160647"/>
                <a:gd name="connsiteX291" fmla="*/ 1647278 w 3079941"/>
                <a:gd name="connsiteY291" fmla="*/ 805087 h 1160647"/>
                <a:gd name="connsiteX292" fmla="*/ 1660236 w 3079941"/>
                <a:gd name="connsiteY292" fmla="*/ 805087 h 1160647"/>
                <a:gd name="connsiteX293" fmla="*/ 1660236 w 3079941"/>
                <a:gd name="connsiteY293" fmla="*/ 789049 h 1160647"/>
                <a:gd name="connsiteX294" fmla="*/ 1728192 w 3079941"/>
                <a:gd name="connsiteY294" fmla="*/ 789049 h 1160647"/>
                <a:gd name="connsiteX295" fmla="*/ 1728192 w 3079941"/>
                <a:gd name="connsiteY295" fmla="*/ 703796 h 1160647"/>
                <a:gd name="connsiteX296" fmla="*/ 1800200 w 3079941"/>
                <a:gd name="connsiteY296" fmla="*/ 703796 h 1160647"/>
                <a:gd name="connsiteX297" fmla="*/ 1800200 w 3079941"/>
                <a:gd name="connsiteY297" fmla="*/ 782564 h 1160647"/>
                <a:gd name="connsiteX298" fmla="*/ 1802104 w 3079941"/>
                <a:gd name="connsiteY298" fmla="*/ 782564 h 1160647"/>
                <a:gd name="connsiteX299" fmla="*/ 1803346 w 3079941"/>
                <a:gd name="connsiteY299" fmla="*/ 805087 h 1160647"/>
                <a:gd name="connsiteX300" fmla="*/ 1813022 w 3079941"/>
                <a:gd name="connsiteY300" fmla="*/ 805087 h 1160647"/>
                <a:gd name="connsiteX301" fmla="*/ 1814264 w 3079941"/>
                <a:gd name="connsiteY301" fmla="*/ 782564 h 1160647"/>
                <a:gd name="connsiteX302" fmla="*/ 1820344 w 3079941"/>
                <a:gd name="connsiteY302" fmla="*/ 782564 h 1160647"/>
                <a:gd name="connsiteX303" fmla="*/ 1821586 w 3079941"/>
                <a:gd name="connsiteY303" fmla="*/ 805087 h 1160647"/>
                <a:gd name="connsiteX304" fmla="*/ 1872208 w 3079941"/>
                <a:gd name="connsiteY304" fmla="*/ 805087 h 1160647"/>
                <a:gd name="connsiteX305" fmla="*/ 1872208 w 3079941"/>
                <a:gd name="connsiteY305" fmla="*/ 642059 h 1160647"/>
                <a:gd name="connsiteX306" fmla="*/ 2069535 w 3079941"/>
                <a:gd name="connsiteY306" fmla="*/ 642059 h 1160647"/>
                <a:gd name="connsiteX307" fmla="*/ 2069535 w 3079941"/>
                <a:gd name="connsiteY307" fmla="*/ 805087 h 1160647"/>
                <a:gd name="connsiteX308" fmla="*/ 2088232 w 3079941"/>
                <a:gd name="connsiteY308" fmla="*/ 805087 h 1160647"/>
                <a:gd name="connsiteX309" fmla="*/ 2088232 w 3079941"/>
                <a:gd name="connsiteY309" fmla="*/ 722394 h 1160647"/>
                <a:gd name="connsiteX310" fmla="*/ 2183352 w 3079941"/>
                <a:gd name="connsiteY310" fmla="*/ 722394 h 1160647"/>
                <a:gd name="connsiteX311" fmla="*/ 2195282 w 3079941"/>
                <a:gd name="connsiteY311" fmla="*/ 404253 h 1160647"/>
                <a:gd name="connsiteX312" fmla="*/ 2183122 w 3079941"/>
                <a:gd name="connsiteY312" fmla="*/ 382635 h 1160647"/>
                <a:gd name="connsiteX313" fmla="*/ 2177042 w 3079941"/>
                <a:gd name="connsiteY313" fmla="*/ 378311 h 1160647"/>
                <a:gd name="connsiteX314" fmla="*/ 2185149 w 3079941"/>
                <a:gd name="connsiteY314" fmla="*/ 354532 h 1160647"/>
                <a:gd name="connsiteX315" fmla="*/ 2185149 w 3079941"/>
                <a:gd name="connsiteY315" fmla="*/ 337238 h 1160647"/>
                <a:gd name="connsiteX316" fmla="*/ 2199336 w 3079941"/>
                <a:gd name="connsiteY316" fmla="*/ 337238 h 1160647"/>
                <a:gd name="connsiteX317" fmla="*/ 2199336 w 3079941"/>
                <a:gd name="connsiteY317" fmla="*/ 315620 h 1160647"/>
                <a:gd name="connsiteX318" fmla="*/ 2201362 w 3079941"/>
                <a:gd name="connsiteY318" fmla="*/ 311296 h 1160647"/>
                <a:gd name="connsiteX319" fmla="*/ 2201362 w 3079941"/>
                <a:gd name="connsiteY319" fmla="*/ 233472 h 1160647"/>
                <a:gd name="connsiteX320" fmla="*/ 2199336 w 3079941"/>
                <a:gd name="connsiteY320" fmla="*/ 226987 h 1160647"/>
                <a:gd name="connsiteX321" fmla="*/ 2205416 w 3079941"/>
                <a:gd name="connsiteY321" fmla="*/ 220501 h 1160647"/>
                <a:gd name="connsiteX322" fmla="*/ 2205416 w 3079941"/>
                <a:gd name="connsiteY322" fmla="*/ 162133 h 1160647"/>
                <a:gd name="connsiteX323" fmla="*/ 2207442 w 3079941"/>
                <a:gd name="connsiteY323" fmla="*/ 157810 h 1160647"/>
                <a:gd name="connsiteX324" fmla="*/ 2207442 w 3079941"/>
                <a:gd name="connsiteY324" fmla="*/ 101604 h 1160647"/>
                <a:gd name="connsiteX325" fmla="*/ 2209469 w 3079941"/>
                <a:gd name="connsiteY325" fmla="*/ 82148 h 1160647"/>
                <a:gd name="connsiteX326" fmla="*/ 2213523 w 3079941"/>
                <a:gd name="connsiteY326" fmla="*/ 99442 h 1160647"/>
                <a:gd name="connsiteX327" fmla="*/ 2215549 w 3079941"/>
                <a:gd name="connsiteY327" fmla="*/ 157810 h 1160647"/>
                <a:gd name="connsiteX328" fmla="*/ 2217576 w 3079941"/>
                <a:gd name="connsiteY328" fmla="*/ 220501 h 1160647"/>
                <a:gd name="connsiteX329" fmla="*/ 2223656 w 3079941"/>
                <a:gd name="connsiteY329" fmla="*/ 226987 h 1160647"/>
                <a:gd name="connsiteX330" fmla="*/ 2221629 w 3079941"/>
                <a:gd name="connsiteY330" fmla="*/ 233472 h 1160647"/>
                <a:gd name="connsiteX331" fmla="*/ 2221629 w 3079941"/>
                <a:gd name="connsiteY331" fmla="*/ 311296 h 1160647"/>
                <a:gd name="connsiteX332" fmla="*/ 2223656 w 3079941"/>
                <a:gd name="connsiteY332" fmla="*/ 315620 h 1160647"/>
                <a:gd name="connsiteX333" fmla="*/ 2223656 w 3079941"/>
                <a:gd name="connsiteY333" fmla="*/ 337238 h 1160647"/>
                <a:gd name="connsiteX334" fmla="*/ 2237843 w 3079941"/>
                <a:gd name="connsiteY334" fmla="*/ 337238 h 1160647"/>
                <a:gd name="connsiteX335" fmla="*/ 2237843 w 3079941"/>
                <a:gd name="connsiteY335" fmla="*/ 354532 h 1160647"/>
                <a:gd name="connsiteX336" fmla="*/ 2245950 w 3079941"/>
                <a:gd name="connsiteY336" fmla="*/ 378311 h 1160647"/>
                <a:gd name="connsiteX337" fmla="*/ 2239870 w 3079941"/>
                <a:gd name="connsiteY337" fmla="*/ 382635 h 1160647"/>
                <a:gd name="connsiteX338" fmla="*/ 2227709 w 3079941"/>
                <a:gd name="connsiteY338" fmla="*/ 404253 h 1160647"/>
                <a:gd name="connsiteX339" fmla="*/ 2235816 w 3079941"/>
                <a:gd name="connsiteY339" fmla="*/ 657181 h 1160647"/>
                <a:gd name="connsiteX340" fmla="*/ 2300670 w 3079941"/>
                <a:gd name="connsiteY340" fmla="*/ 657181 h 1160647"/>
                <a:gd name="connsiteX341" fmla="*/ 2300670 w 3079941"/>
                <a:gd name="connsiteY341" fmla="*/ 732843 h 1160647"/>
                <a:gd name="connsiteX342" fmla="*/ 2308777 w 3079941"/>
                <a:gd name="connsiteY342" fmla="*/ 732843 h 1160647"/>
                <a:gd name="connsiteX343" fmla="*/ 2310804 w 3079941"/>
                <a:gd name="connsiteY343" fmla="*/ 726358 h 1160647"/>
                <a:gd name="connsiteX344" fmla="*/ 2316884 w 3079941"/>
                <a:gd name="connsiteY344" fmla="*/ 726358 h 1160647"/>
                <a:gd name="connsiteX345" fmla="*/ 2318911 w 3079941"/>
                <a:gd name="connsiteY345" fmla="*/ 735005 h 1160647"/>
                <a:gd name="connsiteX346" fmla="*/ 2331071 w 3079941"/>
                <a:gd name="connsiteY346" fmla="*/ 735005 h 1160647"/>
                <a:gd name="connsiteX347" fmla="*/ 2331071 w 3079941"/>
                <a:gd name="connsiteY347" fmla="*/ 728519 h 1160647"/>
                <a:gd name="connsiteX348" fmla="*/ 2353364 w 3079941"/>
                <a:gd name="connsiteY348" fmla="*/ 728519 h 1160647"/>
                <a:gd name="connsiteX349" fmla="*/ 2353364 w 3079941"/>
                <a:gd name="connsiteY349" fmla="*/ 735005 h 1160647"/>
                <a:gd name="connsiteX350" fmla="*/ 2373631 w 3079941"/>
                <a:gd name="connsiteY350" fmla="*/ 735005 h 1160647"/>
                <a:gd name="connsiteX351" fmla="*/ 2373631 w 3079941"/>
                <a:gd name="connsiteY351" fmla="*/ 780402 h 1160647"/>
                <a:gd name="connsiteX352" fmla="*/ 2387818 w 3079941"/>
                <a:gd name="connsiteY352" fmla="*/ 780402 h 1160647"/>
                <a:gd name="connsiteX353" fmla="*/ 2387818 w 3079941"/>
                <a:gd name="connsiteY353" fmla="*/ 767431 h 1160647"/>
                <a:gd name="connsiteX354" fmla="*/ 2404032 w 3079941"/>
                <a:gd name="connsiteY354" fmla="*/ 767431 h 1160647"/>
                <a:gd name="connsiteX355" fmla="*/ 2404032 w 3079941"/>
                <a:gd name="connsiteY355" fmla="*/ 588004 h 1160647"/>
                <a:gd name="connsiteX356" fmla="*/ 2410112 w 3079941"/>
                <a:gd name="connsiteY356" fmla="*/ 581518 h 1160647"/>
                <a:gd name="connsiteX357" fmla="*/ 2483073 w 3079941"/>
                <a:gd name="connsiteY357" fmla="*/ 581518 h 1160647"/>
                <a:gd name="connsiteX358" fmla="*/ 2483073 w 3079941"/>
                <a:gd name="connsiteY358" fmla="*/ 590166 h 1160647"/>
                <a:gd name="connsiteX359" fmla="*/ 2493206 w 3079941"/>
                <a:gd name="connsiteY359" fmla="*/ 590166 h 1160647"/>
                <a:gd name="connsiteX360" fmla="*/ 2493206 w 3079941"/>
                <a:gd name="connsiteY360" fmla="*/ 704740 h 1160647"/>
                <a:gd name="connsiteX361" fmla="*/ 2515500 w 3079941"/>
                <a:gd name="connsiteY361" fmla="*/ 704740 h 1160647"/>
                <a:gd name="connsiteX362" fmla="*/ 2515500 w 3079941"/>
                <a:gd name="connsiteY362" fmla="*/ 637725 h 1160647"/>
                <a:gd name="connsiteX363" fmla="*/ 2541847 w 3079941"/>
                <a:gd name="connsiteY363" fmla="*/ 637725 h 1160647"/>
                <a:gd name="connsiteX364" fmla="*/ 2545900 w 3079941"/>
                <a:gd name="connsiteY364" fmla="*/ 633401 h 1160647"/>
                <a:gd name="connsiteX365" fmla="*/ 2554007 w 3079941"/>
                <a:gd name="connsiteY365" fmla="*/ 633401 h 1160647"/>
                <a:gd name="connsiteX366" fmla="*/ 2558060 w 3079941"/>
                <a:gd name="connsiteY366" fmla="*/ 637725 h 1160647"/>
                <a:gd name="connsiteX367" fmla="*/ 2580354 w 3079941"/>
                <a:gd name="connsiteY367" fmla="*/ 637725 h 1160647"/>
                <a:gd name="connsiteX368" fmla="*/ 2580354 w 3079941"/>
                <a:gd name="connsiteY368" fmla="*/ 520989 h 1160647"/>
                <a:gd name="connsiteX369" fmla="*/ 2637101 w 3079941"/>
                <a:gd name="connsiteY369" fmla="*/ 510180 h 1160647"/>
                <a:gd name="connsiteX370" fmla="*/ 2637101 w 3079941"/>
                <a:gd name="connsiteY370" fmla="*/ 511261 h 1160647"/>
                <a:gd name="connsiteX371" fmla="*/ 2637101 w 3079941"/>
                <a:gd name="connsiteY371" fmla="*/ 518827 h 1160647"/>
                <a:gd name="connsiteX372" fmla="*/ 2663448 w 3079941"/>
                <a:gd name="connsiteY372" fmla="*/ 518827 h 1160647"/>
                <a:gd name="connsiteX373" fmla="*/ 2663448 w 3079941"/>
                <a:gd name="connsiteY373" fmla="*/ 773917 h 1160647"/>
                <a:gd name="connsiteX374" fmla="*/ 2685742 w 3079941"/>
                <a:gd name="connsiteY374" fmla="*/ 773917 h 1160647"/>
                <a:gd name="connsiteX375" fmla="*/ 2685742 w 3079941"/>
                <a:gd name="connsiteY375" fmla="*/ 769593 h 1160647"/>
                <a:gd name="connsiteX376" fmla="*/ 2697902 w 3079941"/>
                <a:gd name="connsiteY376" fmla="*/ 769593 h 1160647"/>
                <a:gd name="connsiteX377" fmla="*/ 2697902 w 3079941"/>
                <a:gd name="connsiteY377" fmla="*/ 773917 h 1160647"/>
                <a:gd name="connsiteX378" fmla="*/ 2722222 w 3079941"/>
                <a:gd name="connsiteY378" fmla="*/ 773917 h 1160647"/>
                <a:gd name="connsiteX379" fmla="*/ 2722222 w 3079941"/>
                <a:gd name="connsiteY379" fmla="*/ 760946 h 1160647"/>
                <a:gd name="connsiteX380" fmla="*/ 2750596 w 3079941"/>
                <a:gd name="connsiteY380" fmla="*/ 760946 h 1160647"/>
                <a:gd name="connsiteX381" fmla="*/ 2762756 w 3079941"/>
                <a:gd name="connsiteY381" fmla="*/ 756622 h 1160647"/>
                <a:gd name="connsiteX382" fmla="*/ 2783023 w 3079941"/>
                <a:gd name="connsiteY382" fmla="*/ 760946 h 1160647"/>
                <a:gd name="connsiteX383" fmla="*/ 2783023 w 3079941"/>
                <a:gd name="connsiteY383" fmla="*/ 743652 h 1160647"/>
                <a:gd name="connsiteX384" fmla="*/ 2791130 w 3079941"/>
                <a:gd name="connsiteY384" fmla="*/ 743652 h 1160647"/>
                <a:gd name="connsiteX385" fmla="*/ 2791130 w 3079941"/>
                <a:gd name="connsiteY385" fmla="*/ 730681 h 1160647"/>
                <a:gd name="connsiteX386" fmla="*/ 2847877 w 3079941"/>
                <a:gd name="connsiteY386" fmla="*/ 730681 h 1160647"/>
                <a:gd name="connsiteX387" fmla="*/ 2847877 w 3079941"/>
                <a:gd name="connsiteY387" fmla="*/ 700416 h 1160647"/>
                <a:gd name="connsiteX388" fmla="*/ 2866117 w 3079941"/>
                <a:gd name="connsiteY388" fmla="*/ 700416 h 1160647"/>
                <a:gd name="connsiteX389" fmla="*/ 2866117 w 3079941"/>
                <a:gd name="connsiteY389" fmla="*/ 693931 h 1160647"/>
                <a:gd name="connsiteX390" fmla="*/ 2878277 w 3079941"/>
                <a:gd name="connsiteY390" fmla="*/ 693931 h 1160647"/>
                <a:gd name="connsiteX391" fmla="*/ 2878277 w 3079941"/>
                <a:gd name="connsiteY391" fmla="*/ 700416 h 1160647"/>
                <a:gd name="connsiteX392" fmla="*/ 2894491 w 3079941"/>
                <a:gd name="connsiteY392" fmla="*/ 700416 h 1160647"/>
                <a:gd name="connsiteX393" fmla="*/ 2894491 w 3079941"/>
                <a:gd name="connsiteY393" fmla="*/ 750137 h 1160647"/>
                <a:gd name="connsiteX394" fmla="*/ 2926918 w 3079941"/>
                <a:gd name="connsiteY394" fmla="*/ 750137 h 1160647"/>
                <a:gd name="connsiteX395" fmla="*/ 2926918 w 3079941"/>
                <a:gd name="connsiteY395" fmla="*/ 724196 h 1160647"/>
                <a:gd name="connsiteX396" fmla="*/ 2965425 w 3079941"/>
                <a:gd name="connsiteY396" fmla="*/ 724196 h 1160647"/>
                <a:gd name="connsiteX397" fmla="*/ 2965425 w 3079941"/>
                <a:gd name="connsiteY397" fmla="*/ 693931 h 1160647"/>
                <a:gd name="connsiteX398" fmla="*/ 3014066 w 3079941"/>
                <a:gd name="connsiteY398" fmla="*/ 693931 h 1160647"/>
                <a:gd name="connsiteX399" fmla="*/ 3014066 w 3079941"/>
                <a:gd name="connsiteY399" fmla="*/ 805087 h 1160647"/>
                <a:gd name="connsiteX400" fmla="*/ 3014066 w 3079941"/>
                <a:gd name="connsiteY400" fmla="*/ 818866 h 1160647"/>
                <a:gd name="connsiteX401" fmla="*/ 3079941 w 3079941"/>
                <a:gd name="connsiteY401" fmla="*/ 818866 h 1160647"/>
                <a:gd name="connsiteX402" fmla="*/ 3079941 w 3079941"/>
                <a:gd name="connsiteY402" fmla="*/ 1160647 h 1160647"/>
                <a:gd name="connsiteX403" fmla="*/ 200958 w 3079941"/>
                <a:gd name="connsiteY403" fmla="*/ 1160647 h 1160647"/>
                <a:gd name="connsiteX404" fmla="*/ 0 w 3079941"/>
                <a:gd name="connsiteY404" fmla="*/ 1126882 h 1160647"/>
                <a:gd name="connsiteX405" fmla="*/ 0 w 3079941"/>
                <a:gd name="connsiteY405" fmla="*/ 915339 h 1160647"/>
                <a:gd name="connsiteX406" fmla="*/ 55096 w 3079941"/>
                <a:gd name="connsiteY406" fmla="*/ 886329 h 1160647"/>
                <a:gd name="connsiteX407" fmla="*/ 55096 w 3079941"/>
                <a:gd name="connsiteY407" fmla="*/ 724196 h 1160647"/>
                <a:gd name="connsiteX408" fmla="*/ 75363 w 3079941"/>
                <a:gd name="connsiteY408" fmla="*/ 724196 h 1160647"/>
                <a:gd name="connsiteX409" fmla="*/ 75870 w 3079941"/>
                <a:gd name="connsiteY409" fmla="*/ 723115 h 1160647"/>
                <a:gd name="connsiteX410" fmla="*/ 79416 w 3079941"/>
                <a:gd name="connsiteY410" fmla="*/ 715549 h 1160647"/>
                <a:gd name="connsiteX411" fmla="*/ 81190 w 3079941"/>
                <a:gd name="connsiteY411" fmla="*/ 715819 h 1160647"/>
                <a:gd name="connsiteX412" fmla="*/ 93603 w 3079941"/>
                <a:gd name="connsiteY412" fmla="*/ 717710 h 1160647"/>
                <a:gd name="connsiteX413" fmla="*/ 94110 w 3079941"/>
                <a:gd name="connsiteY413" fmla="*/ 719062 h 1160647"/>
                <a:gd name="connsiteX414" fmla="*/ 97656 w 3079941"/>
                <a:gd name="connsiteY414" fmla="*/ 728519 h 1160647"/>
                <a:gd name="connsiteX415" fmla="*/ 124003 w 3079941"/>
                <a:gd name="connsiteY415" fmla="*/ 730681 h 1160647"/>
                <a:gd name="connsiteX416" fmla="*/ 124003 w 3079941"/>
                <a:gd name="connsiteY416" fmla="*/ 607460 h 1160647"/>
                <a:gd name="connsiteX417" fmla="*/ 126030 w 3079941"/>
                <a:gd name="connsiteY417" fmla="*/ 607460 h 1160647"/>
                <a:gd name="connsiteX418" fmla="*/ 140217 w 3079941"/>
                <a:gd name="connsiteY418" fmla="*/ 607460 h 1160647"/>
                <a:gd name="connsiteX419" fmla="*/ 140217 w 3079941"/>
                <a:gd name="connsiteY419" fmla="*/ 471268 h 1160647"/>
                <a:gd name="connsiteX420" fmla="*/ 141990 w 3079941"/>
                <a:gd name="connsiteY420" fmla="*/ 471268 h 1160647"/>
                <a:gd name="connsiteX421" fmla="*/ 154404 w 3079941"/>
                <a:gd name="connsiteY421" fmla="*/ 471268 h 1160647"/>
                <a:gd name="connsiteX422" fmla="*/ 154404 w 3079941"/>
                <a:gd name="connsiteY422" fmla="*/ 356694 h 1160647"/>
                <a:gd name="connsiteX423" fmla="*/ 158457 w 3079941"/>
                <a:gd name="connsiteY423" fmla="*/ 328590 h 1160647"/>
                <a:gd name="connsiteX424" fmla="*/ 160484 w 3079941"/>
                <a:gd name="connsiteY424" fmla="*/ 328590 h 1160647"/>
                <a:gd name="connsiteX425" fmla="*/ 174671 w 3079941"/>
                <a:gd name="connsiteY425" fmla="*/ 328590 h 1160647"/>
                <a:gd name="connsiteX426" fmla="*/ 211151 w 3079941"/>
                <a:gd name="connsiteY426" fmla="*/ 246443 h 1160647"/>
                <a:gd name="connsiteX427" fmla="*/ 215205 w 3079941"/>
                <a:gd name="connsiteY427" fmla="*/ 0 h 1160647"/>
                <a:gd name="connsiteX0" fmla="*/ 215205 w 3079941"/>
                <a:gd name="connsiteY0" fmla="*/ 0 h 1160647"/>
                <a:gd name="connsiteX1" fmla="*/ 217231 w 3079941"/>
                <a:gd name="connsiteY1" fmla="*/ 246443 h 1160647"/>
                <a:gd name="connsiteX2" fmla="*/ 255738 w 3079941"/>
                <a:gd name="connsiteY2" fmla="*/ 326429 h 1160647"/>
                <a:gd name="connsiteX3" fmla="*/ 257765 w 3079941"/>
                <a:gd name="connsiteY3" fmla="*/ 326429 h 1160647"/>
                <a:gd name="connsiteX4" fmla="*/ 271952 w 3079941"/>
                <a:gd name="connsiteY4" fmla="*/ 326429 h 1160647"/>
                <a:gd name="connsiteX5" fmla="*/ 271952 w 3079941"/>
                <a:gd name="connsiteY5" fmla="*/ 350208 h 1160647"/>
                <a:gd name="connsiteX6" fmla="*/ 272459 w 3079941"/>
                <a:gd name="connsiteY6" fmla="*/ 351019 h 1160647"/>
                <a:gd name="connsiteX7" fmla="*/ 276005 w 3079941"/>
                <a:gd name="connsiteY7" fmla="*/ 356694 h 1160647"/>
                <a:gd name="connsiteX8" fmla="*/ 276005 w 3079941"/>
                <a:gd name="connsiteY8" fmla="*/ 471268 h 1160647"/>
                <a:gd name="connsiteX9" fmla="*/ 278285 w 3079941"/>
                <a:gd name="connsiteY9" fmla="*/ 471268 h 1160647"/>
                <a:gd name="connsiteX10" fmla="*/ 294246 w 3079941"/>
                <a:gd name="connsiteY10" fmla="*/ 471268 h 1160647"/>
                <a:gd name="connsiteX11" fmla="*/ 294246 w 3079941"/>
                <a:gd name="connsiteY11" fmla="*/ 611783 h 1160647"/>
                <a:gd name="connsiteX12" fmla="*/ 295766 w 3079941"/>
                <a:gd name="connsiteY12" fmla="*/ 611513 h 1160647"/>
                <a:gd name="connsiteX13" fmla="*/ 306406 w 3079941"/>
                <a:gd name="connsiteY13" fmla="*/ 609622 h 1160647"/>
                <a:gd name="connsiteX14" fmla="*/ 304379 w 3079941"/>
                <a:gd name="connsiteY14" fmla="*/ 698254 h 1160647"/>
                <a:gd name="connsiteX15" fmla="*/ 305899 w 3079941"/>
                <a:gd name="connsiteY15" fmla="*/ 698525 h 1160647"/>
                <a:gd name="connsiteX16" fmla="*/ 316539 w 3079941"/>
                <a:gd name="connsiteY16" fmla="*/ 700416 h 1160647"/>
                <a:gd name="connsiteX17" fmla="*/ 316792 w 3079941"/>
                <a:gd name="connsiteY17" fmla="*/ 701227 h 1160647"/>
                <a:gd name="connsiteX18" fmla="*/ 318566 w 3079941"/>
                <a:gd name="connsiteY18" fmla="*/ 706902 h 1160647"/>
                <a:gd name="connsiteX19" fmla="*/ 319326 w 3079941"/>
                <a:gd name="connsiteY19" fmla="*/ 704470 h 1160647"/>
                <a:gd name="connsiteX20" fmla="*/ 324646 w 3079941"/>
                <a:gd name="connsiteY20" fmla="*/ 687446 h 1160647"/>
                <a:gd name="connsiteX21" fmla="*/ 326419 w 3079941"/>
                <a:gd name="connsiteY21" fmla="*/ 687446 h 1160647"/>
                <a:gd name="connsiteX22" fmla="*/ 338833 w 3079941"/>
                <a:gd name="connsiteY22" fmla="*/ 687446 h 1160647"/>
                <a:gd name="connsiteX23" fmla="*/ 338833 w 3079941"/>
                <a:gd name="connsiteY23" fmla="*/ 719872 h 1160647"/>
                <a:gd name="connsiteX24" fmla="*/ 339846 w 3079941"/>
                <a:gd name="connsiteY24" fmla="*/ 720413 h 1160647"/>
                <a:gd name="connsiteX25" fmla="*/ 346940 w 3079941"/>
                <a:gd name="connsiteY25" fmla="*/ 724196 h 1160647"/>
                <a:gd name="connsiteX26" fmla="*/ 346940 w 3079941"/>
                <a:gd name="connsiteY26" fmla="*/ 725547 h 1160647"/>
                <a:gd name="connsiteX27" fmla="*/ 346940 w 3079941"/>
                <a:gd name="connsiteY27" fmla="*/ 735005 h 1160647"/>
                <a:gd name="connsiteX28" fmla="*/ 391527 w 3079941"/>
                <a:gd name="connsiteY28" fmla="*/ 735005 h 1160647"/>
                <a:gd name="connsiteX29" fmla="*/ 391527 w 3079941"/>
                <a:gd name="connsiteY29" fmla="*/ 736086 h 1160647"/>
                <a:gd name="connsiteX30" fmla="*/ 391527 w 3079941"/>
                <a:gd name="connsiteY30" fmla="*/ 743652 h 1160647"/>
                <a:gd name="connsiteX31" fmla="*/ 393553 w 3079941"/>
                <a:gd name="connsiteY31" fmla="*/ 743652 h 1160647"/>
                <a:gd name="connsiteX32" fmla="*/ 407740 w 3079941"/>
                <a:gd name="connsiteY32" fmla="*/ 743652 h 1160647"/>
                <a:gd name="connsiteX33" fmla="*/ 407740 w 3079941"/>
                <a:gd name="connsiteY33" fmla="*/ 713387 h 1160647"/>
                <a:gd name="connsiteX34" fmla="*/ 452327 w 3079941"/>
                <a:gd name="connsiteY34" fmla="*/ 713387 h 1160647"/>
                <a:gd name="connsiteX35" fmla="*/ 452327 w 3079941"/>
                <a:gd name="connsiteY35" fmla="*/ 712036 h 1160647"/>
                <a:gd name="connsiteX36" fmla="*/ 452327 w 3079941"/>
                <a:gd name="connsiteY36" fmla="*/ 702578 h 1160647"/>
                <a:gd name="connsiteX37" fmla="*/ 453341 w 3079941"/>
                <a:gd name="connsiteY37" fmla="*/ 702578 h 1160647"/>
                <a:gd name="connsiteX38" fmla="*/ 460434 w 3079941"/>
                <a:gd name="connsiteY38" fmla="*/ 702578 h 1160647"/>
                <a:gd name="connsiteX39" fmla="*/ 460434 w 3079941"/>
                <a:gd name="connsiteY39" fmla="*/ 700687 h 1160647"/>
                <a:gd name="connsiteX40" fmla="*/ 460434 w 3079941"/>
                <a:gd name="connsiteY40" fmla="*/ 687446 h 1160647"/>
                <a:gd name="connsiteX41" fmla="*/ 461194 w 3079941"/>
                <a:gd name="connsiteY41" fmla="*/ 687446 h 1160647"/>
                <a:gd name="connsiteX42" fmla="*/ 466514 w 3079941"/>
                <a:gd name="connsiteY42" fmla="*/ 687446 h 1160647"/>
                <a:gd name="connsiteX43" fmla="*/ 466514 w 3079941"/>
                <a:gd name="connsiteY43" fmla="*/ 686365 h 1160647"/>
                <a:gd name="connsiteX44" fmla="*/ 466514 w 3079941"/>
                <a:gd name="connsiteY44" fmla="*/ 678798 h 1160647"/>
                <a:gd name="connsiteX45" fmla="*/ 468541 w 3079941"/>
                <a:gd name="connsiteY45" fmla="*/ 678798 h 1160647"/>
                <a:gd name="connsiteX46" fmla="*/ 482728 w 3079941"/>
                <a:gd name="connsiteY46" fmla="*/ 678798 h 1160647"/>
                <a:gd name="connsiteX47" fmla="*/ 482728 w 3079941"/>
                <a:gd name="connsiteY47" fmla="*/ 679879 h 1160647"/>
                <a:gd name="connsiteX48" fmla="*/ 482728 w 3079941"/>
                <a:gd name="connsiteY48" fmla="*/ 687446 h 1160647"/>
                <a:gd name="connsiteX49" fmla="*/ 505021 w 3079941"/>
                <a:gd name="connsiteY49" fmla="*/ 687446 h 1160647"/>
                <a:gd name="connsiteX50" fmla="*/ 505021 w 3079941"/>
                <a:gd name="connsiteY50" fmla="*/ 685554 h 1160647"/>
                <a:gd name="connsiteX51" fmla="*/ 505021 w 3079941"/>
                <a:gd name="connsiteY51" fmla="*/ 672313 h 1160647"/>
                <a:gd name="connsiteX52" fmla="*/ 506795 w 3079941"/>
                <a:gd name="connsiteY52" fmla="*/ 672313 h 1160647"/>
                <a:gd name="connsiteX53" fmla="*/ 519208 w 3079941"/>
                <a:gd name="connsiteY53" fmla="*/ 672313 h 1160647"/>
                <a:gd name="connsiteX54" fmla="*/ 519208 w 3079941"/>
                <a:gd name="connsiteY54" fmla="*/ 696093 h 1160647"/>
                <a:gd name="connsiteX55" fmla="*/ 520222 w 3079941"/>
                <a:gd name="connsiteY55" fmla="*/ 696093 h 1160647"/>
                <a:gd name="connsiteX56" fmla="*/ 527315 w 3079941"/>
                <a:gd name="connsiteY56" fmla="*/ 696093 h 1160647"/>
                <a:gd name="connsiteX57" fmla="*/ 527315 w 3079941"/>
                <a:gd name="connsiteY57" fmla="*/ 695012 h 1160647"/>
                <a:gd name="connsiteX58" fmla="*/ 527315 w 3079941"/>
                <a:gd name="connsiteY58" fmla="*/ 687446 h 1160647"/>
                <a:gd name="connsiteX59" fmla="*/ 529088 w 3079941"/>
                <a:gd name="connsiteY59" fmla="*/ 687446 h 1160647"/>
                <a:gd name="connsiteX60" fmla="*/ 541502 w 3079941"/>
                <a:gd name="connsiteY60" fmla="*/ 687446 h 1160647"/>
                <a:gd name="connsiteX61" fmla="*/ 541502 w 3079941"/>
                <a:gd name="connsiteY61" fmla="*/ 713387 h 1160647"/>
                <a:gd name="connsiteX62" fmla="*/ 543529 w 3079941"/>
                <a:gd name="connsiteY62" fmla="*/ 713387 h 1160647"/>
                <a:gd name="connsiteX63" fmla="*/ 557715 w 3079941"/>
                <a:gd name="connsiteY63" fmla="*/ 713387 h 1160647"/>
                <a:gd name="connsiteX64" fmla="*/ 557715 w 3079941"/>
                <a:gd name="connsiteY64" fmla="*/ 715008 h 1160647"/>
                <a:gd name="connsiteX65" fmla="*/ 557715 w 3079941"/>
                <a:gd name="connsiteY65" fmla="*/ 726358 h 1160647"/>
                <a:gd name="connsiteX66" fmla="*/ 558475 w 3079941"/>
                <a:gd name="connsiteY66" fmla="*/ 726358 h 1160647"/>
                <a:gd name="connsiteX67" fmla="*/ 563796 w 3079941"/>
                <a:gd name="connsiteY67" fmla="*/ 726358 h 1160647"/>
                <a:gd name="connsiteX68" fmla="*/ 563796 w 3079941"/>
                <a:gd name="connsiteY68" fmla="*/ 725547 h 1160647"/>
                <a:gd name="connsiteX69" fmla="*/ 563796 w 3079941"/>
                <a:gd name="connsiteY69" fmla="*/ 719872 h 1160647"/>
                <a:gd name="connsiteX70" fmla="*/ 594196 w 3079941"/>
                <a:gd name="connsiteY70" fmla="*/ 719872 h 1160647"/>
                <a:gd name="connsiteX71" fmla="*/ 594196 w 3079941"/>
                <a:gd name="connsiteY71" fmla="*/ 743652 h 1160647"/>
                <a:gd name="connsiteX72" fmla="*/ 595209 w 3079941"/>
                <a:gd name="connsiteY72" fmla="*/ 743652 h 1160647"/>
                <a:gd name="connsiteX73" fmla="*/ 602303 w 3079941"/>
                <a:gd name="connsiteY73" fmla="*/ 743652 h 1160647"/>
                <a:gd name="connsiteX74" fmla="*/ 602303 w 3079941"/>
                <a:gd name="connsiteY74" fmla="*/ 744733 h 1160647"/>
                <a:gd name="connsiteX75" fmla="*/ 602303 w 3079941"/>
                <a:gd name="connsiteY75" fmla="*/ 752299 h 1160647"/>
                <a:gd name="connsiteX76" fmla="*/ 603063 w 3079941"/>
                <a:gd name="connsiteY76" fmla="*/ 752299 h 1160647"/>
                <a:gd name="connsiteX77" fmla="*/ 608383 w 3079941"/>
                <a:gd name="connsiteY77" fmla="*/ 752299 h 1160647"/>
                <a:gd name="connsiteX78" fmla="*/ 608383 w 3079941"/>
                <a:gd name="connsiteY78" fmla="*/ 750137 h 1160647"/>
                <a:gd name="connsiteX79" fmla="*/ 608383 w 3079941"/>
                <a:gd name="connsiteY79" fmla="*/ 735005 h 1160647"/>
                <a:gd name="connsiteX80" fmla="*/ 609396 w 3079941"/>
                <a:gd name="connsiteY80" fmla="*/ 735005 h 1160647"/>
                <a:gd name="connsiteX81" fmla="*/ 616490 w 3079941"/>
                <a:gd name="connsiteY81" fmla="*/ 735005 h 1160647"/>
                <a:gd name="connsiteX82" fmla="*/ 616490 w 3079941"/>
                <a:gd name="connsiteY82" fmla="*/ 736086 h 1160647"/>
                <a:gd name="connsiteX83" fmla="*/ 616490 w 3079941"/>
                <a:gd name="connsiteY83" fmla="*/ 743652 h 1160647"/>
                <a:gd name="connsiteX84" fmla="*/ 621810 w 3079941"/>
                <a:gd name="connsiteY84" fmla="*/ 741659 h 1160647"/>
                <a:gd name="connsiteX85" fmla="*/ 622570 w 3079941"/>
                <a:gd name="connsiteY85" fmla="*/ 740679 h 1160647"/>
                <a:gd name="connsiteX86" fmla="*/ 622570 w 3079941"/>
                <a:gd name="connsiteY86" fmla="*/ 735005 h 1160647"/>
                <a:gd name="connsiteX87" fmla="*/ 661077 w 3079941"/>
                <a:gd name="connsiteY87" fmla="*/ 735005 h 1160647"/>
                <a:gd name="connsiteX88" fmla="*/ 661077 w 3079941"/>
                <a:gd name="connsiteY88" fmla="*/ 758784 h 1160647"/>
                <a:gd name="connsiteX89" fmla="*/ 663103 w 3079941"/>
                <a:gd name="connsiteY89" fmla="*/ 758784 h 1160647"/>
                <a:gd name="connsiteX90" fmla="*/ 677290 w 3079941"/>
                <a:gd name="connsiteY90" fmla="*/ 758784 h 1160647"/>
                <a:gd name="connsiteX91" fmla="*/ 677290 w 3079941"/>
                <a:gd name="connsiteY91" fmla="*/ 759865 h 1160647"/>
                <a:gd name="connsiteX92" fmla="*/ 677290 w 3079941"/>
                <a:gd name="connsiteY92" fmla="*/ 767431 h 1160647"/>
                <a:gd name="connsiteX93" fmla="*/ 679064 w 3079941"/>
                <a:gd name="connsiteY93" fmla="*/ 767431 h 1160647"/>
                <a:gd name="connsiteX94" fmla="*/ 691477 w 3079941"/>
                <a:gd name="connsiteY94" fmla="*/ 767431 h 1160647"/>
                <a:gd name="connsiteX95" fmla="*/ 691477 w 3079941"/>
                <a:gd name="connsiteY95" fmla="*/ 743652 h 1160647"/>
                <a:gd name="connsiteX96" fmla="*/ 692490 w 3079941"/>
                <a:gd name="connsiteY96" fmla="*/ 743652 h 1160647"/>
                <a:gd name="connsiteX97" fmla="*/ 699584 w 3079941"/>
                <a:gd name="connsiteY97" fmla="*/ 743652 h 1160647"/>
                <a:gd name="connsiteX98" fmla="*/ 699584 w 3079941"/>
                <a:gd name="connsiteY98" fmla="*/ 711225 h 1160647"/>
                <a:gd name="connsiteX99" fmla="*/ 700597 w 3079941"/>
                <a:gd name="connsiteY99" fmla="*/ 711225 h 1160647"/>
                <a:gd name="connsiteX100" fmla="*/ 707691 w 3079941"/>
                <a:gd name="connsiteY100" fmla="*/ 711225 h 1160647"/>
                <a:gd name="connsiteX101" fmla="*/ 707691 w 3079941"/>
                <a:gd name="connsiteY101" fmla="*/ 709334 h 1160647"/>
                <a:gd name="connsiteX102" fmla="*/ 707691 w 3079941"/>
                <a:gd name="connsiteY102" fmla="*/ 696093 h 1160647"/>
                <a:gd name="connsiteX103" fmla="*/ 706424 w 3079941"/>
                <a:gd name="connsiteY103" fmla="*/ 694471 h 1160647"/>
                <a:gd name="connsiteX104" fmla="*/ 711744 w 3079941"/>
                <a:gd name="connsiteY104" fmla="*/ 683122 h 1160647"/>
                <a:gd name="connsiteX105" fmla="*/ 719851 w 3079941"/>
                <a:gd name="connsiteY105" fmla="*/ 711225 h 1160647"/>
                <a:gd name="connsiteX106" fmla="*/ 720611 w 3079941"/>
                <a:gd name="connsiteY106" fmla="*/ 711225 h 1160647"/>
                <a:gd name="connsiteX107" fmla="*/ 725931 w 3079941"/>
                <a:gd name="connsiteY107" fmla="*/ 711225 h 1160647"/>
                <a:gd name="connsiteX108" fmla="*/ 725931 w 3079941"/>
                <a:gd name="connsiteY108" fmla="*/ 605298 h 1160647"/>
                <a:gd name="connsiteX109" fmla="*/ 727451 w 3079941"/>
                <a:gd name="connsiteY109" fmla="*/ 605298 h 1160647"/>
                <a:gd name="connsiteX110" fmla="*/ 738091 w 3079941"/>
                <a:gd name="connsiteY110" fmla="*/ 605298 h 1160647"/>
                <a:gd name="connsiteX111" fmla="*/ 738091 w 3079941"/>
                <a:gd name="connsiteY111" fmla="*/ 557739 h 1160647"/>
                <a:gd name="connsiteX112" fmla="*/ 764438 w 3079941"/>
                <a:gd name="connsiteY112" fmla="*/ 557739 h 1160647"/>
                <a:gd name="connsiteX113" fmla="*/ 764438 w 3079941"/>
                <a:gd name="connsiteY113" fmla="*/ 536121 h 1160647"/>
                <a:gd name="connsiteX114" fmla="*/ 798892 w 3079941"/>
                <a:gd name="connsiteY114" fmla="*/ 536121 h 1160647"/>
                <a:gd name="connsiteX115" fmla="*/ 798892 w 3079941"/>
                <a:gd name="connsiteY115" fmla="*/ 538553 h 1160647"/>
                <a:gd name="connsiteX116" fmla="*/ 798892 w 3079941"/>
                <a:gd name="connsiteY116" fmla="*/ 555577 h 1160647"/>
                <a:gd name="connsiteX117" fmla="*/ 801172 w 3079941"/>
                <a:gd name="connsiteY117" fmla="*/ 555577 h 1160647"/>
                <a:gd name="connsiteX118" fmla="*/ 817132 w 3079941"/>
                <a:gd name="connsiteY118" fmla="*/ 555577 h 1160647"/>
                <a:gd name="connsiteX119" fmla="*/ 817132 w 3079941"/>
                <a:gd name="connsiteY119" fmla="*/ 603136 h 1160647"/>
                <a:gd name="connsiteX120" fmla="*/ 818145 w 3079941"/>
                <a:gd name="connsiteY120" fmla="*/ 603136 h 1160647"/>
                <a:gd name="connsiteX121" fmla="*/ 825239 w 3079941"/>
                <a:gd name="connsiteY121" fmla="*/ 603136 h 1160647"/>
                <a:gd name="connsiteX122" fmla="*/ 839426 w 3079941"/>
                <a:gd name="connsiteY122" fmla="*/ 607460 h 1160647"/>
                <a:gd name="connsiteX123" fmla="*/ 839426 w 3079941"/>
                <a:gd name="connsiteY123" fmla="*/ 646372 h 1160647"/>
                <a:gd name="connsiteX124" fmla="*/ 840439 w 3079941"/>
                <a:gd name="connsiteY124" fmla="*/ 646372 h 1160647"/>
                <a:gd name="connsiteX125" fmla="*/ 847532 w 3079941"/>
                <a:gd name="connsiteY125" fmla="*/ 646372 h 1160647"/>
                <a:gd name="connsiteX126" fmla="*/ 847532 w 3079941"/>
                <a:gd name="connsiteY126" fmla="*/ 647993 h 1160647"/>
                <a:gd name="connsiteX127" fmla="*/ 847532 w 3079941"/>
                <a:gd name="connsiteY127" fmla="*/ 659342 h 1160647"/>
                <a:gd name="connsiteX128" fmla="*/ 849559 w 3079941"/>
                <a:gd name="connsiteY128" fmla="*/ 659342 h 1160647"/>
                <a:gd name="connsiteX129" fmla="*/ 863746 w 3079941"/>
                <a:gd name="connsiteY129" fmla="*/ 659342 h 1160647"/>
                <a:gd name="connsiteX130" fmla="*/ 869826 w 3079941"/>
                <a:gd name="connsiteY130" fmla="*/ 665828 h 1160647"/>
                <a:gd name="connsiteX131" fmla="*/ 869826 w 3079941"/>
                <a:gd name="connsiteY131" fmla="*/ 687446 h 1160647"/>
                <a:gd name="connsiteX132" fmla="*/ 872106 w 3079941"/>
                <a:gd name="connsiteY132" fmla="*/ 687446 h 1160647"/>
                <a:gd name="connsiteX133" fmla="*/ 888066 w 3079941"/>
                <a:gd name="connsiteY133" fmla="*/ 687446 h 1160647"/>
                <a:gd name="connsiteX134" fmla="*/ 888066 w 3079941"/>
                <a:gd name="connsiteY134" fmla="*/ 688526 h 1160647"/>
                <a:gd name="connsiteX135" fmla="*/ 888066 w 3079941"/>
                <a:gd name="connsiteY135" fmla="*/ 696093 h 1160647"/>
                <a:gd name="connsiteX136" fmla="*/ 889333 w 3079941"/>
                <a:gd name="connsiteY136" fmla="*/ 696093 h 1160647"/>
                <a:gd name="connsiteX137" fmla="*/ 898200 w 3079941"/>
                <a:gd name="connsiteY137" fmla="*/ 696093 h 1160647"/>
                <a:gd name="connsiteX138" fmla="*/ 898200 w 3079941"/>
                <a:gd name="connsiteY138" fmla="*/ 698254 h 1160647"/>
                <a:gd name="connsiteX139" fmla="*/ 898200 w 3079941"/>
                <a:gd name="connsiteY139" fmla="*/ 713387 h 1160647"/>
                <a:gd name="connsiteX140" fmla="*/ 902253 w 3079941"/>
                <a:gd name="connsiteY140" fmla="*/ 711495 h 1160647"/>
                <a:gd name="connsiteX141" fmla="*/ 902253 w 3079941"/>
                <a:gd name="connsiteY141" fmla="*/ 698254 h 1160647"/>
                <a:gd name="connsiteX142" fmla="*/ 903266 w 3079941"/>
                <a:gd name="connsiteY142" fmla="*/ 698254 h 1160647"/>
                <a:gd name="connsiteX143" fmla="*/ 910360 w 3079941"/>
                <a:gd name="connsiteY143" fmla="*/ 698254 h 1160647"/>
                <a:gd name="connsiteX144" fmla="*/ 910360 w 3079941"/>
                <a:gd name="connsiteY144" fmla="*/ 699876 h 1160647"/>
                <a:gd name="connsiteX145" fmla="*/ 910360 w 3079941"/>
                <a:gd name="connsiteY145" fmla="*/ 711225 h 1160647"/>
                <a:gd name="connsiteX146" fmla="*/ 911120 w 3079941"/>
                <a:gd name="connsiteY146" fmla="*/ 711225 h 1160647"/>
                <a:gd name="connsiteX147" fmla="*/ 916440 w 3079941"/>
                <a:gd name="connsiteY147" fmla="*/ 711225 h 1160647"/>
                <a:gd name="connsiteX148" fmla="*/ 965080 w 3079941"/>
                <a:gd name="connsiteY148" fmla="*/ 706902 h 1160647"/>
                <a:gd name="connsiteX149" fmla="*/ 965080 w 3079941"/>
                <a:gd name="connsiteY149" fmla="*/ 708253 h 1160647"/>
                <a:gd name="connsiteX150" fmla="*/ 965080 w 3079941"/>
                <a:gd name="connsiteY150" fmla="*/ 717710 h 1160647"/>
                <a:gd name="connsiteX151" fmla="*/ 965840 w 3079941"/>
                <a:gd name="connsiteY151" fmla="*/ 717710 h 1160647"/>
                <a:gd name="connsiteX152" fmla="*/ 971161 w 3079941"/>
                <a:gd name="connsiteY152" fmla="*/ 717710 h 1160647"/>
                <a:gd name="connsiteX153" fmla="*/ 971161 w 3079941"/>
                <a:gd name="connsiteY153" fmla="*/ 719872 h 1160647"/>
                <a:gd name="connsiteX154" fmla="*/ 971161 w 3079941"/>
                <a:gd name="connsiteY154" fmla="*/ 735005 h 1160647"/>
                <a:gd name="connsiteX155" fmla="*/ 973187 w 3079941"/>
                <a:gd name="connsiteY155" fmla="*/ 733654 h 1160647"/>
                <a:gd name="connsiteX156" fmla="*/ 987374 w 3079941"/>
                <a:gd name="connsiteY156" fmla="*/ 724196 h 1160647"/>
                <a:gd name="connsiteX157" fmla="*/ 993454 w 3079941"/>
                <a:gd name="connsiteY157" fmla="*/ 683122 h 1160647"/>
                <a:gd name="connsiteX158" fmla="*/ 994214 w 3079941"/>
                <a:gd name="connsiteY158" fmla="*/ 682852 h 1160647"/>
                <a:gd name="connsiteX159" fmla="*/ 999534 w 3079941"/>
                <a:gd name="connsiteY159" fmla="*/ 680960 h 1160647"/>
                <a:gd name="connsiteX160" fmla="*/ 1001561 w 3079941"/>
                <a:gd name="connsiteY160" fmla="*/ 611783 h 1160647"/>
                <a:gd name="connsiteX161" fmla="*/ 1003588 w 3079941"/>
                <a:gd name="connsiteY161" fmla="*/ 680960 h 1160647"/>
                <a:gd name="connsiteX162" fmla="*/ 1004348 w 3079941"/>
                <a:gd name="connsiteY162" fmla="*/ 681230 h 1160647"/>
                <a:gd name="connsiteX163" fmla="*/ 1009668 w 3079941"/>
                <a:gd name="connsiteY163" fmla="*/ 683122 h 1160647"/>
                <a:gd name="connsiteX164" fmla="*/ 1009668 w 3079941"/>
                <a:gd name="connsiteY164" fmla="*/ 596651 h 1160647"/>
                <a:gd name="connsiteX165" fmla="*/ 1013721 w 3079941"/>
                <a:gd name="connsiteY165" fmla="*/ 564224 h 1160647"/>
                <a:gd name="connsiteX166" fmla="*/ 1052228 w 3079941"/>
                <a:gd name="connsiteY166" fmla="*/ 564224 h 1160647"/>
                <a:gd name="connsiteX167" fmla="*/ 1052228 w 3079941"/>
                <a:gd name="connsiteY167" fmla="*/ 596651 h 1160647"/>
                <a:gd name="connsiteX168" fmla="*/ 1052988 w 3079941"/>
                <a:gd name="connsiteY168" fmla="*/ 596651 h 1160647"/>
                <a:gd name="connsiteX169" fmla="*/ 1058308 w 3079941"/>
                <a:gd name="connsiteY169" fmla="*/ 596651 h 1160647"/>
                <a:gd name="connsiteX170" fmla="*/ 1058308 w 3079941"/>
                <a:gd name="connsiteY170" fmla="*/ 514503 h 1160647"/>
                <a:gd name="connsiteX171" fmla="*/ 1060082 w 3079941"/>
                <a:gd name="connsiteY171" fmla="*/ 514503 h 1160647"/>
                <a:gd name="connsiteX172" fmla="*/ 1072495 w 3079941"/>
                <a:gd name="connsiteY172" fmla="*/ 514503 h 1160647"/>
                <a:gd name="connsiteX173" fmla="*/ 1072495 w 3079941"/>
                <a:gd name="connsiteY173" fmla="*/ 512612 h 1160647"/>
                <a:gd name="connsiteX174" fmla="*/ 1072495 w 3079941"/>
                <a:gd name="connsiteY174" fmla="*/ 499371 h 1160647"/>
                <a:gd name="connsiteX175" fmla="*/ 1094789 w 3079941"/>
                <a:gd name="connsiteY175" fmla="*/ 499371 h 1160647"/>
                <a:gd name="connsiteX176" fmla="*/ 1094789 w 3079941"/>
                <a:gd name="connsiteY176" fmla="*/ 498290 h 1160647"/>
                <a:gd name="connsiteX177" fmla="*/ 1094789 w 3079941"/>
                <a:gd name="connsiteY177" fmla="*/ 490724 h 1160647"/>
                <a:gd name="connsiteX178" fmla="*/ 1096562 w 3079941"/>
                <a:gd name="connsiteY178" fmla="*/ 490724 h 1160647"/>
                <a:gd name="connsiteX179" fmla="*/ 1108976 w 3079941"/>
                <a:gd name="connsiteY179" fmla="*/ 490724 h 1160647"/>
                <a:gd name="connsiteX180" fmla="*/ 1108976 w 3079941"/>
                <a:gd name="connsiteY180" fmla="*/ 491805 h 1160647"/>
                <a:gd name="connsiteX181" fmla="*/ 1108976 w 3079941"/>
                <a:gd name="connsiteY181" fmla="*/ 499371 h 1160647"/>
                <a:gd name="connsiteX182" fmla="*/ 1109736 w 3079941"/>
                <a:gd name="connsiteY182" fmla="*/ 499371 h 1160647"/>
                <a:gd name="connsiteX183" fmla="*/ 1115056 w 3079941"/>
                <a:gd name="connsiteY183" fmla="*/ 499371 h 1160647"/>
                <a:gd name="connsiteX184" fmla="*/ 1125189 w 3079941"/>
                <a:gd name="connsiteY184" fmla="*/ 495047 h 1160647"/>
                <a:gd name="connsiteX185" fmla="*/ 1129242 w 3079941"/>
                <a:gd name="connsiteY185" fmla="*/ 498290 h 1160647"/>
                <a:gd name="connsiteX186" fmla="*/ 1129242 w 3079941"/>
                <a:gd name="connsiteY186" fmla="*/ 490724 h 1160647"/>
                <a:gd name="connsiteX187" fmla="*/ 1131522 w 3079941"/>
                <a:gd name="connsiteY187" fmla="*/ 490724 h 1160647"/>
                <a:gd name="connsiteX188" fmla="*/ 1147483 w 3079941"/>
                <a:gd name="connsiteY188" fmla="*/ 490724 h 1160647"/>
                <a:gd name="connsiteX189" fmla="*/ 1147483 w 3079941"/>
                <a:gd name="connsiteY189" fmla="*/ 491805 h 1160647"/>
                <a:gd name="connsiteX190" fmla="*/ 1147483 w 3079941"/>
                <a:gd name="connsiteY190" fmla="*/ 499371 h 1160647"/>
                <a:gd name="connsiteX191" fmla="*/ 1177883 w 3079941"/>
                <a:gd name="connsiteY191" fmla="*/ 499371 h 1160647"/>
                <a:gd name="connsiteX192" fmla="*/ 1177883 w 3079941"/>
                <a:gd name="connsiteY192" fmla="*/ 500992 h 1160647"/>
                <a:gd name="connsiteX193" fmla="*/ 1177883 w 3079941"/>
                <a:gd name="connsiteY193" fmla="*/ 512342 h 1160647"/>
                <a:gd name="connsiteX194" fmla="*/ 1204230 w 3079941"/>
                <a:gd name="connsiteY194" fmla="*/ 512342 h 1160647"/>
                <a:gd name="connsiteX195" fmla="*/ 1204230 w 3079941"/>
                <a:gd name="connsiteY195" fmla="*/ 542606 h 1160647"/>
                <a:gd name="connsiteX196" fmla="*/ 1204990 w 3079941"/>
                <a:gd name="connsiteY196" fmla="*/ 542606 h 1160647"/>
                <a:gd name="connsiteX197" fmla="*/ 1210310 w 3079941"/>
                <a:gd name="connsiteY197" fmla="*/ 542606 h 1160647"/>
                <a:gd name="connsiteX198" fmla="*/ 1210310 w 3079941"/>
                <a:gd name="connsiteY198" fmla="*/ 543687 h 1160647"/>
                <a:gd name="connsiteX199" fmla="*/ 1210310 w 3079941"/>
                <a:gd name="connsiteY199" fmla="*/ 551254 h 1160647"/>
                <a:gd name="connsiteX200" fmla="*/ 1214364 w 3079941"/>
                <a:gd name="connsiteY200" fmla="*/ 581518 h 1160647"/>
                <a:gd name="connsiteX201" fmla="*/ 1215124 w 3079941"/>
                <a:gd name="connsiteY201" fmla="*/ 581518 h 1160647"/>
                <a:gd name="connsiteX202" fmla="*/ 1220444 w 3079941"/>
                <a:gd name="connsiteY202" fmla="*/ 581518 h 1160647"/>
                <a:gd name="connsiteX203" fmla="*/ 1220444 w 3079941"/>
                <a:gd name="connsiteY203" fmla="*/ 582329 h 1160647"/>
                <a:gd name="connsiteX204" fmla="*/ 1220444 w 3079941"/>
                <a:gd name="connsiteY204" fmla="*/ 588004 h 1160647"/>
                <a:gd name="connsiteX205" fmla="*/ 1221457 w 3079941"/>
                <a:gd name="connsiteY205" fmla="*/ 588004 h 1160647"/>
                <a:gd name="connsiteX206" fmla="*/ 1228550 w 3079941"/>
                <a:gd name="connsiteY206" fmla="*/ 588004 h 1160647"/>
                <a:gd name="connsiteX207" fmla="*/ 1228550 w 3079941"/>
                <a:gd name="connsiteY207" fmla="*/ 618269 h 1160647"/>
                <a:gd name="connsiteX208" fmla="*/ 1230577 w 3079941"/>
                <a:gd name="connsiteY208" fmla="*/ 618269 h 1160647"/>
                <a:gd name="connsiteX209" fmla="*/ 1244764 w 3079941"/>
                <a:gd name="connsiteY209" fmla="*/ 618269 h 1160647"/>
                <a:gd name="connsiteX210" fmla="*/ 1244764 w 3079941"/>
                <a:gd name="connsiteY210" fmla="*/ 642048 h 1160647"/>
                <a:gd name="connsiteX211" fmla="*/ 1246791 w 3079941"/>
                <a:gd name="connsiteY211" fmla="*/ 643669 h 1160647"/>
                <a:gd name="connsiteX212" fmla="*/ 1246791 w 3079941"/>
                <a:gd name="connsiteY212" fmla="*/ 655019 h 1160647"/>
                <a:gd name="connsiteX213" fmla="*/ 1247551 w 3079941"/>
                <a:gd name="connsiteY213" fmla="*/ 655019 h 1160647"/>
                <a:gd name="connsiteX214" fmla="*/ 1252871 w 3079941"/>
                <a:gd name="connsiteY214" fmla="*/ 655019 h 1160647"/>
                <a:gd name="connsiteX215" fmla="*/ 1252871 w 3079941"/>
                <a:gd name="connsiteY215" fmla="*/ 678798 h 1160647"/>
                <a:gd name="connsiteX216" fmla="*/ 1254137 w 3079941"/>
                <a:gd name="connsiteY216" fmla="*/ 678798 h 1160647"/>
                <a:gd name="connsiteX217" fmla="*/ 1263004 w 3079941"/>
                <a:gd name="connsiteY217" fmla="*/ 678798 h 1160647"/>
                <a:gd name="connsiteX218" fmla="*/ 1265031 w 3079941"/>
                <a:gd name="connsiteY218" fmla="*/ 682852 h 1160647"/>
                <a:gd name="connsiteX219" fmla="*/ 1265031 w 3079941"/>
                <a:gd name="connsiteY219" fmla="*/ 696093 h 1160647"/>
                <a:gd name="connsiteX220" fmla="*/ 1266551 w 3079941"/>
                <a:gd name="connsiteY220" fmla="*/ 694201 h 1160647"/>
                <a:gd name="connsiteX221" fmla="*/ 1277191 w 3079941"/>
                <a:gd name="connsiteY221" fmla="*/ 680960 h 1160647"/>
                <a:gd name="connsiteX222" fmla="*/ 1305565 w 3079941"/>
                <a:gd name="connsiteY222" fmla="*/ 680960 h 1160647"/>
                <a:gd name="connsiteX223" fmla="*/ 1305565 w 3079941"/>
                <a:gd name="connsiteY223" fmla="*/ 767431 h 1160647"/>
                <a:gd name="connsiteX224" fmla="*/ 1306325 w 3079941"/>
                <a:gd name="connsiteY224" fmla="*/ 767431 h 1160647"/>
                <a:gd name="connsiteX225" fmla="*/ 1311645 w 3079941"/>
                <a:gd name="connsiteY225" fmla="*/ 767431 h 1160647"/>
                <a:gd name="connsiteX226" fmla="*/ 1312405 w 3079941"/>
                <a:gd name="connsiteY226" fmla="*/ 766080 h 1160647"/>
                <a:gd name="connsiteX227" fmla="*/ 1317725 w 3079941"/>
                <a:gd name="connsiteY227" fmla="*/ 756622 h 1160647"/>
                <a:gd name="connsiteX228" fmla="*/ 1317725 w 3079941"/>
                <a:gd name="connsiteY228" fmla="*/ 758514 h 1160647"/>
                <a:gd name="connsiteX229" fmla="*/ 1317725 w 3079941"/>
                <a:gd name="connsiteY229" fmla="*/ 771755 h 1160647"/>
                <a:gd name="connsiteX230" fmla="*/ 1321778 w 3079941"/>
                <a:gd name="connsiteY230" fmla="*/ 726358 h 1160647"/>
                <a:gd name="connsiteX231" fmla="*/ 1322538 w 3079941"/>
                <a:gd name="connsiteY231" fmla="*/ 726358 h 1160647"/>
                <a:gd name="connsiteX232" fmla="*/ 1327858 w 3079941"/>
                <a:gd name="connsiteY232" fmla="*/ 726358 h 1160647"/>
                <a:gd name="connsiteX233" fmla="*/ 1327858 w 3079941"/>
                <a:gd name="connsiteY233" fmla="*/ 661504 h 1160647"/>
                <a:gd name="connsiteX234" fmla="*/ 1328872 w 3079941"/>
                <a:gd name="connsiteY234" fmla="*/ 661504 h 1160647"/>
                <a:gd name="connsiteX235" fmla="*/ 1335965 w 3079941"/>
                <a:gd name="connsiteY235" fmla="*/ 661504 h 1160647"/>
                <a:gd name="connsiteX236" fmla="*/ 1348125 w 3079941"/>
                <a:gd name="connsiteY236" fmla="*/ 618269 h 1160647"/>
                <a:gd name="connsiteX237" fmla="*/ 1349392 w 3079941"/>
                <a:gd name="connsiteY237" fmla="*/ 618269 h 1160647"/>
                <a:gd name="connsiteX238" fmla="*/ 1358259 w 3079941"/>
                <a:gd name="connsiteY238" fmla="*/ 618269 h 1160647"/>
                <a:gd name="connsiteX239" fmla="*/ 1368392 w 3079941"/>
                <a:gd name="connsiteY239" fmla="*/ 661504 h 1160647"/>
                <a:gd name="connsiteX240" fmla="*/ 1369405 w 3079941"/>
                <a:gd name="connsiteY240" fmla="*/ 661504 h 1160647"/>
                <a:gd name="connsiteX241" fmla="*/ 1376499 w 3079941"/>
                <a:gd name="connsiteY241" fmla="*/ 661504 h 1160647"/>
                <a:gd name="connsiteX242" fmla="*/ 1376499 w 3079941"/>
                <a:gd name="connsiteY242" fmla="*/ 700416 h 1160647"/>
                <a:gd name="connsiteX243" fmla="*/ 1378272 w 3079941"/>
                <a:gd name="connsiteY243" fmla="*/ 700416 h 1160647"/>
                <a:gd name="connsiteX244" fmla="*/ 1390686 w 3079941"/>
                <a:gd name="connsiteY244" fmla="*/ 700416 h 1160647"/>
                <a:gd name="connsiteX245" fmla="*/ 1390686 w 3079941"/>
                <a:gd name="connsiteY245" fmla="*/ 702578 h 1160647"/>
                <a:gd name="connsiteX246" fmla="*/ 1390686 w 3079941"/>
                <a:gd name="connsiteY246" fmla="*/ 717710 h 1160647"/>
                <a:gd name="connsiteX247" fmla="*/ 1394739 w 3079941"/>
                <a:gd name="connsiteY247" fmla="*/ 715549 h 1160647"/>
                <a:gd name="connsiteX248" fmla="*/ 1394739 w 3079941"/>
                <a:gd name="connsiteY248" fmla="*/ 700416 h 1160647"/>
                <a:gd name="connsiteX249" fmla="*/ 1396259 w 3079941"/>
                <a:gd name="connsiteY249" fmla="*/ 700416 h 1160647"/>
                <a:gd name="connsiteX250" fmla="*/ 1406899 w 3079941"/>
                <a:gd name="connsiteY250" fmla="*/ 700416 h 1160647"/>
                <a:gd name="connsiteX251" fmla="*/ 1406899 w 3079941"/>
                <a:gd name="connsiteY251" fmla="*/ 702037 h 1160647"/>
                <a:gd name="connsiteX252" fmla="*/ 1406899 w 3079941"/>
                <a:gd name="connsiteY252" fmla="*/ 713387 h 1160647"/>
                <a:gd name="connsiteX253" fmla="*/ 1437300 w 3079941"/>
                <a:gd name="connsiteY253" fmla="*/ 713387 h 1160647"/>
                <a:gd name="connsiteX254" fmla="*/ 1437300 w 3079941"/>
                <a:gd name="connsiteY254" fmla="*/ 676637 h 1160647"/>
                <a:gd name="connsiteX255" fmla="*/ 1438566 w 3079941"/>
                <a:gd name="connsiteY255" fmla="*/ 676637 h 1160647"/>
                <a:gd name="connsiteX256" fmla="*/ 1447433 w 3079941"/>
                <a:gd name="connsiteY256" fmla="*/ 676637 h 1160647"/>
                <a:gd name="connsiteX257" fmla="*/ 1447433 w 3079941"/>
                <a:gd name="connsiteY257" fmla="*/ 698254 h 1160647"/>
                <a:gd name="connsiteX258" fmla="*/ 1449460 w 3079941"/>
                <a:gd name="connsiteY258" fmla="*/ 665828 h 1160647"/>
                <a:gd name="connsiteX259" fmla="*/ 1471753 w 3079941"/>
                <a:gd name="connsiteY259" fmla="*/ 665828 h 1160647"/>
                <a:gd name="connsiteX260" fmla="*/ 1471753 w 3079941"/>
                <a:gd name="connsiteY260" fmla="*/ 664206 h 1160647"/>
                <a:gd name="connsiteX261" fmla="*/ 1471753 w 3079941"/>
                <a:gd name="connsiteY261" fmla="*/ 652857 h 1160647"/>
                <a:gd name="connsiteX262" fmla="*/ 1472513 w 3079941"/>
                <a:gd name="connsiteY262" fmla="*/ 652857 h 1160647"/>
                <a:gd name="connsiteX263" fmla="*/ 1477833 w 3079941"/>
                <a:gd name="connsiteY263" fmla="*/ 652857 h 1160647"/>
                <a:gd name="connsiteX264" fmla="*/ 1477833 w 3079941"/>
                <a:gd name="connsiteY264" fmla="*/ 650966 h 1160647"/>
                <a:gd name="connsiteX265" fmla="*/ 1477833 w 3079941"/>
                <a:gd name="connsiteY265" fmla="*/ 637725 h 1160647"/>
                <a:gd name="connsiteX266" fmla="*/ 1481887 w 3079941"/>
                <a:gd name="connsiteY266" fmla="*/ 644210 h 1160647"/>
                <a:gd name="connsiteX267" fmla="*/ 1484167 w 3079941"/>
                <a:gd name="connsiteY267" fmla="*/ 644210 h 1160647"/>
                <a:gd name="connsiteX268" fmla="*/ 1500127 w 3079941"/>
                <a:gd name="connsiteY268" fmla="*/ 644210 h 1160647"/>
                <a:gd name="connsiteX269" fmla="*/ 1500127 w 3079941"/>
                <a:gd name="connsiteY269" fmla="*/ 643399 h 1160647"/>
                <a:gd name="connsiteX270" fmla="*/ 1500127 w 3079941"/>
                <a:gd name="connsiteY270" fmla="*/ 637725 h 1160647"/>
                <a:gd name="connsiteX271" fmla="*/ 1500887 w 3079941"/>
                <a:gd name="connsiteY271" fmla="*/ 637725 h 1160647"/>
                <a:gd name="connsiteX272" fmla="*/ 1506207 w 3079941"/>
                <a:gd name="connsiteY272" fmla="*/ 637725 h 1160647"/>
                <a:gd name="connsiteX273" fmla="*/ 1506207 w 3079941"/>
                <a:gd name="connsiteY273" fmla="*/ 639076 h 1160647"/>
                <a:gd name="connsiteX274" fmla="*/ 1506207 w 3079941"/>
                <a:gd name="connsiteY274" fmla="*/ 648534 h 1160647"/>
                <a:gd name="connsiteX275" fmla="*/ 1544714 w 3079941"/>
                <a:gd name="connsiteY275" fmla="*/ 648534 h 1160647"/>
                <a:gd name="connsiteX276" fmla="*/ 1544714 w 3079941"/>
                <a:gd name="connsiteY276" fmla="*/ 786887 h 1160647"/>
                <a:gd name="connsiteX277" fmla="*/ 1546234 w 3079941"/>
                <a:gd name="connsiteY277" fmla="*/ 786887 h 1160647"/>
                <a:gd name="connsiteX278" fmla="*/ 1556874 w 3079941"/>
                <a:gd name="connsiteY278" fmla="*/ 786887 h 1160647"/>
                <a:gd name="connsiteX279" fmla="*/ 1556874 w 3079941"/>
                <a:gd name="connsiteY279" fmla="*/ 773917 h 1160647"/>
                <a:gd name="connsiteX280" fmla="*/ 1560928 w 3079941"/>
                <a:gd name="connsiteY280" fmla="*/ 773917 h 1160647"/>
                <a:gd name="connsiteX281" fmla="*/ 1560928 w 3079941"/>
                <a:gd name="connsiteY281" fmla="*/ 786887 h 1160647"/>
                <a:gd name="connsiteX282" fmla="*/ 1591328 w 3079941"/>
                <a:gd name="connsiteY282" fmla="*/ 786887 h 1160647"/>
                <a:gd name="connsiteX283" fmla="*/ 1591328 w 3079941"/>
                <a:gd name="connsiteY283" fmla="*/ 756622 h 1160647"/>
                <a:gd name="connsiteX284" fmla="*/ 1603488 w 3079941"/>
                <a:gd name="connsiteY284" fmla="*/ 756622 h 1160647"/>
                <a:gd name="connsiteX285" fmla="*/ 1615648 w 3079941"/>
                <a:gd name="connsiteY285" fmla="*/ 754461 h 1160647"/>
                <a:gd name="connsiteX286" fmla="*/ 1619702 w 3079941"/>
                <a:gd name="connsiteY286" fmla="*/ 756622 h 1160647"/>
                <a:gd name="connsiteX287" fmla="*/ 1629835 w 3079941"/>
                <a:gd name="connsiteY287" fmla="*/ 756622 h 1160647"/>
                <a:gd name="connsiteX288" fmla="*/ 1629835 w 3079941"/>
                <a:gd name="connsiteY288" fmla="*/ 786887 h 1160647"/>
                <a:gd name="connsiteX289" fmla="*/ 1637942 w 3079941"/>
                <a:gd name="connsiteY289" fmla="*/ 786887 h 1160647"/>
                <a:gd name="connsiteX290" fmla="*/ 1637942 w 3079941"/>
                <a:gd name="connsiteY290" fmla="*/ 804182 h 1160647"/>
                <a:gd name="connsiteX291" fmla="*/ 1647278 w 3079941"/>
                <a:gd name="connsiteY291" fmla="*/ 805087 h 1160647"/>
                <a:gd name="connsiteX292" fmla="*/ 1660236 w 3079941"/>
                <a:gd name="connsiteY292" fmla="*/ 805087 h 1160647"/>
                <a:gd name="connsiteX293" fmla="*/ 1660236 w 3079941"/>
                <a:gd name="connsiteY293" fmla="*/ 789049 h 1160647"/>
                <a:gd name="connsiteX294" fmla="*/ 1728192 w 3079941"/>
                <a:gd name="connsiteY294" fmla="*/ 789049 h 1160647"/>
                <a:gd name="connsiteX295" fmla="*/ 1728192 w 3079941"/>
                <a:gd name="connsiteY295" fmla="*/ 703796 h 1160647"/>
                <a:gd name="connsiteX296" fmla="*/ 1800200 w 3079941"/>
                <a:gd name="connsiteY296" fmla="*/ 703796 h 1160647"/>
                <a:gd name="connsiteX297" fmla="*/ 1800200 w 3079941"/>
                <a:gd name="connsiteY297" fmla="*/ 782564 h 1160647"/>
                <a:gd name="connsiteX298" fmla="*/ 1802104 w 3079941"/>
                <a:gd name="connsiteY298" fmla="*/ 782564 h 1160647"/>
                <a:gd name="connsiteX299" fmla="*/ 1803346 w 3079941"/>
                <a:gd name="connsiteY299" fmla="*/ 805087 h 1160647"/>
                <a:gd name="connsiteX300" fmla="*/ 1813022 w 3079941"/>
                <a:gd name="connsiteY300" fmla="*/ 805087 h 1160647"/>
                <a:gd name="connsiteX301" fmla="*/ 1814264 w 3079941"/>
                <a:gd name="connsiteY301" fmla="*/ 782564 h 1160647"/>
                <a:gd name="connsiteX302" fmla="*/ 1820344 w 3079941"/>
                <a:gd name="connsiteY302" fmla="*/ 782564 h 1160647"/>
                <a:gd name="connsiteX303" fmla="*/ 1821586 w 3079941"/>
                <a:gd name="connsiteY303" fmla="*/ 805087 h 1160647"/>
                <a:gd name="connsiteX304" fmla="*/ 1872208 w 3079941"/>
                <a:gd name="connsiteY304" fmla="*/ 805087 h 1160647"/>
                <a:gd name="connsiteX305" fmla="*/ 1872208 w 3079941"/>
                <a:gd name="connsiteY305" fmla="*/ 642059 h 1160647"/>
                <a:gd name="connsiteX306" fmla="*/ 2069535 w 3079941"/>
                <a:gd name="connsiteY306" fmla="*/ 642059 h 1160647"/>
                <a:gd name="connsiteX307" fmla="*/ 2069535 w 3079941"/>
                <a:gd name="connsiteY307" fmla="*/ 805087 h 1160647"/>
                <a:gd name="connsiteX308" fmla="*/ 2088232 w 3079941"/>
                <a:gd name="connsiteY308" fmla="*/ 805087 h 1160647"/>
                <a:gd name="connsiteX309" fmla="*/ 2088232 w 3079941"/>
                <a:gd name="connsiteY309" fmla="*/ 722394 h 1160647"/>
                <a:gd name="connsiteX310" fmla="*/ 2183352 w 3079941"/>
                <a:gd name="connsiteY310" fmla="*/ 722394 h 1160647"/>
                <a:gd name="connsiteX311" fmla="*/ 2195282 w 3079941"/>
                <a:gd name="connsiteY311" fmla="*/ 404253 h 1160647"/>
                <a:gd name="connsiteX312" fmla="*/ 2183122 w 3079941"/>
                <a:gd name="connsiteY312" fmla="*/ 382635 h 1160647"/>
                <a:gd name="connsiteX313" fmla="*/ 2177042 w 3079941"/>
                <a:gd name="connsiteY313" fmla="*/ 378311 h 1160647"/>
                <a:gd name="connsiteX314" fmla="*/ 2185149 w 3079941"/>
                <a:gd name="connsiteY314" fmla="*/ 354532 h 1160647"/>
                <a:gd name="connsiteX315" fmla="*/ 2185149 w 3079941"/>
                <a:gd name="connsiteY315" fmla="*/ 337238 h 1160647"/>
                <a:gd name="connsiteX316" fmla="*/ 2199336 w 3079941"/>
                <a:gd name="connsiteY316" fmla="*/ 337238 h 1160647"/>
                <a:gd name="connsiteX317" fmla="*/ 2199336 w 3079941"/>
                <a:gd name="connsiteY317" fmla="*/ 315620 h 1160647"/>
                <a:gd name="connsiteX318" fmla="*/ 2201362 w 3079941"/>
                <a:gd name="connsiteY318" fmla="*/ 311296 h 1160647"/>
                <a:gd name="connsiteX319" fmla="*/ 2201362 w 3079941"/>
                <a:gd name="connsiteY319" fmla="*/ 233472 h 1160647"/>
                <a:gd name="connsiteX320" fmla="*/ 2199336 w 3079941"/>
                <a:gd name="connsiteY320" fmla="*/ 226987 h 1160647"/>
                <a:gd name="connsiteX321" fmla="*/ 2205416 w 3079941"/>
                <a:gd name="connsiteY321" fmla="*/ 220501 h 1160647"/>
                <a:gd name="connsiteX322" fmla="*/ 2205416 w 3079941"/>
                <a:gd name="connsiteY322" fmla="*/ 162133 h 1160647"/>
                <a:gd name="connsiteX323" fmla="*/ 2207442 w 3079941"/>
                <a:gd name="connsiteY323" fmla="*/ 157810 h 1160647"/>
                <a:gd name="connsiteX324" fmla="*/ 2207442 w 3079941"/>
                <a:gd name="connsiteY324" fmla="*/ 101604 h 1160647"/>
                <a:gd name="connsiteX325" fmla="*/ 2209469 w 3079941"/>
                <a:gd name="connsiteY325" fmla="*/ 82148 h 1160647"/>
                <a:gd name="connsiteX326" fmla="*/ 2213523 w 3079941"/>
                <a:gd name="connsiteY326" fmla="*/ 99442 h 1160647"/>
                <a:gd name="connsiteX327" fmla="*/ 2215549 w 3079941"/>
                <a:gd name="connsiteY327" fmla="*/ 157810 h 1160647"/>
                <a:gd name="connsiteX328" fmla="*/ 2217576 w 3079941"/>
                <a:gd name="connsiteY328" fmla="*/ 220501 h 1160647"/>
                <a:gd name="connsiteX329" fmla="*/ 2223656 w 3079941"/>
                <a:gd name="connsiteY329" fmla="*/ 226987 h 1160647"/>
                <a:gd name="connsiteX330" fmla="*/ 2221629 w 3079941"/>
                <a:gd name="connsiteY330" fmla="*/ 233472 h 1160647"/>
                <a:gd name="connsiteX331" fmla="*/ 2221629 w 3079941"/>
                <a:gd name="connsiteY331" fmla="*/ 311296 h 1160647"/>
                <a:gd name="connsiteX332" fmla="*/ 2223656 w 3079941"/>
                <a:gd name="connsiteY332" fmla="*/ 315620 h 1160647"/>
                <a:gd name="connsiteX333" fmla="*/ 2223656 w 3079941"/>
                <a:gd name="connsiteY333" fmla="*/ 337238 h 1160647"/>
                <a:gd name="connsiteX334" fmla="*/ 2237843 w 3079941"/>
                <a:gd name="connsiteY334" fmla="*/ 337238 h 1160647"/>
                <a:gd name="connsiteX335" fmla="*/ 2237843 w 3079941"/>
                <a:gd name="connsiteY335" fmla="*/ 354532 h 1160647"/>
                <a:gd name="connsiteX336" fmla="*/ 2245950 w 3079941"/>
                <a:gd name="connsiteY336" fmla="*/ 378311 h 1160647"/>
                <a:gd name="connsiteX337" fmla="*/ 2239870 w 3079941"/>
                <a:gd name="connsiteY337" fmla="*/ 382635 h 1160647"/>
                <a:gd name="connsiteX338" fmla="*/ 2227709 w 3079941"/>
                <a:gd name="connsiteY338" fmla="*/ 404253 h 1160647"/>
                <a:gd name="connsiteX339" fmla="*/ 2235816 w 3079941"/>
                <a:gd name="connsiteY339" fmla="*/ 657181 h 1160647"/>
                <a:gd name="connsiteX340" fmla="*/ 2300670 w 3079941"/>
                <a:gd name="connsiteY340" fmla="*/ 657181 h 1160647"/>
                <a:gd name="connsiteX341" fmla="*/ 2300670 w 3079941"/>
                <a:gd name="connsiteY341" fmla="*/ 732843 h 1160647"/>
                <a:gd name="connsiteX342" fmla="*/ 2308777 w 3079941"/>
                <a:gd name="connsiteY342" fmla="*/ 732843 h 1160647"/>
                <a:gd name="connsiteX343" fmla="*/ 2310804 w 3079941"/>
                <a:gd name="connsiteY343" fmla="*/ 726358 h 1160647"/>
                <a:gd name="connsiteX344" fmla="*/ 2316884 w 3079941"/>
                <a:gd name="connsiteY344" fmla="*/ 726358 h 1160647"/>
                <a:gd name="connsiteX345" fmla="*/ 2318911 w 3079941"/>
                <a:gd name="connsiteY345" fmla="*/ 735005 h 1160647"/>
                <a:gd name="connsiteX346" fmla="*/ 2331071 w 3079941"/>
                <a:gd name="connsiteY346" fmla="*/ 735005 h 1160647"/>
                <a:gd name="connsiteX347" fmla="*/ 2331071 w 3079941"/>
                <a:gd name="connsiteY347" fmla="*/ 728519 h 1160647"/>
                <a:gd name="connsiteX348" fmla="*/ 2353364 w 3079941"/>
                <a:gd name="connsiteY348" fmla="*/ 728519 h 1160647"/>
                <a:gd name="connsiteX349" fmla="*/ 2353364 w 3079941"/>
                <a:gd name="connsiteY349" fmla="*/ 735005 h 1160647"/>
                <a:gd name="connsiteX350" fmla="*/ 2373631 w 3079941"/>
                <a:gd name="connsiteY350" fmla="*/ 735005 h 1160647"/>
                <a:gd name="connsiteX351" fmla="*/ 2373631 w 3079941"/>
                <a:gd name="connsiteY351" fmla="*/ 780402 h 1160647"/>
                <a:gd name="connsiteX352" fmla="*/ 2387818 w 3079941"/>
                <a:gd name="connsiteY352" fmla="*/ 780402 h 1160647"/>
                <a:gd name="connsiteX353" fmla="*/ 2387818 w 3079941"/>
                <a:gd name="connsiteY353" fmla="*/ 767431 h 1160647"/>
                <a:gd name="connsiteX354" fmla="*/ 2404032 w 3079941"/>
                <a:gd name="connsiteY354" fmla="*/ 767431 h 1160647"/>
                <a:gd name="connsiteX355" fmla="*/ 2404032 w 3079941"/>
                <a:gd name="connsiteY355" fmla="*/ 588004 h 1160647"/>
                <a:gd name="connsiteX356" fmla="*/ 2410112 w 3079941"/>
                <a:gd name="connsiteY356" fmla="*/ 581518 h 1160647"/>
                <a:gd name="connsiteX357" fmla="*/ 2483073 w 3079941"/>
                <a:gd name="connsiteY357" fmla="*/ 581518 h 1160647"/>
                <a:gd name="connsiteX358" fmla="*/ 2483073 w 3079941"/>
                <a:gd name="connsiteY358" fmla="*/ 590166 h 1160647"/>
                <a:gd name="connsiteX359" fmla="*/ 2493206 w 3079941"/>
                <a:gd name="connsiteY359" fmla="*/ 590166 h 1160647"/>
                <a:gd name="connsiteX360" fmla="*/ 2493206 w 3079941"/>
                <a:gd name="connsiteY360" fmla="*/ 704740 h 1160647"/>
                <a:gd name="connsiteX361" fmla="*/ 2515500 w 3079941"/>
                <a:gd name="connsiteY361" fmla="*/ 704740 h 1160647"/>
                <a:gd name="connsiteX362" fmla="*/ 2515500 w 3079941"/>
                <a:gd name="connsiteY362" fmla="*/ 637725 h 1160647"/>
                <a:gd name="connsiteX363" fmla="*/ 2541847 w 3079941"/>
                <a:gd name="connsiteY363" fmla="*/ 637725 h 1160647"/>
                <a:gd name="connsiteX364" fmla="*/ 2545900 w 3079941"/>
                <a:gd name="connsiteY364" fmla="*/ 633401 h 1160647"/>
                <a:gd name="connsiteX365" fmla="*/ 2554007 w 3079941"/>
                <a:gd name="connsiteY365" fmla="*/ 633401 h 1160647"/>
                <a:gd name="connsiteX366" fmla="*/ 2558060 w 3079941"/>
                <a:gd name="connsiteY366" fmla="*/ 637725 h 1160647"/>
                <a:gd name="connsiteX367" fmla="*/ 2580354 w 3079941"/>
                <a:gd name="connsiteY367" fmla="*/ 637725 h 1160647"/>
                <a:gd name="connsiteX368" fmla="*/ 2580354 w 3079941"/>
                <a:gd name="connsiteY368" fmla="*/ 520989 h 1160647"/>
                <a:gd name="connsiteX369" fmla="*/ 2637101 w 3079941"/>
                <a:gd name="connsiteY369" fmla="*/ 510180 h 1160647"/>
                <a:gd name="connsiteX370" fmla="*/ 2637101 w 3079941"/>
                <a:gd name="connsiteY370" fmla="*/ 511261 h 1160647"/>
                <a:gd name="connsiteX371" fmla="*/ 2637101 w 3079941"/>
                <a:gd name="connsiteY371" fmla="*/ 518827 h 1160647"/>
                <a:gd name="connsiteX372" fmla="*/ 2663448 w 3079941"/>
                <a:gd name="connsiteY372" fmla="*/ 518827 h 1160647"/>
                <a:gd name="connsiteX373" fmla="*/ 2663448 w 3079941"/>
                <a:gd name="connsiteY373" fmla="*/ 773917 h 1160647"/>
                <a:gd name="connsiteX374" fmla="*/ 2685742 w 3079941"/>
                <a:gd name="connsiteY374" fmla="*/ 773917 h 1160647"/>
                <a:gd name="connsiteX375" fmla="*/ 2685742 w 3079941"/>
                <a:gd name="connsiteY375" fmla="*/ 769593 h 1160647"/>
                <a:gd name="connsiteX376" fmla="*/ 2697902 w 3079941"/>
                <a:gd name="connsiteY376" fmla="*/ 769593 h 1160647"/>
                <a:gd name="connsiteX377" fmla="*/ 2697902 w 3079941"/>
                <a:gd name="connsiteY377" fmla="*/ 773917 h 1160647"/>
                <a:gd name="connsiteX378" fmla="*/ 2722222 w 3079941"/>
                <a:gd name="connsiteY378" fmla="*/ 773917 h 1160647"/>
                <a:gd name="connsiteX379" fmla="*/ 2722222 w 3079941"/>
                <a:gd name="connsiteY379" fmla="*/ 760946 h 1160647"/>
                <a:gd name="connsiteX380" fmla="*/ 2750596 w 3079941"/>
                <a:gd name="connsiteY380" fmla="*/ 760946 h 1160647"/>
                <a:gd name="connsiteX381" fmla="*/ 2762756 w 3079941"/>
                <a:gd name="connsiteY381" fmla="*/ 756622 h 1160647"/>
                <a:gd name="connsiteX382" fmla="*/ 2783023 w 3079941"/>
                <a:gd name="connsiteY382" fmla="*/ 760946 h 1160647"/>
                <a:gd name="connsiteX383" fmla="*/ 2783023 w 3079941"/>
                <a:gd name="connsiteY383" fmla="*/ 743652 h 1160647"/>
                <a:gd name="connsiteX384" fmla="*/ 2791130 w 3079941"/>
                <a:gd name="connsiteY384" fmla="*/ 743652 h 1160647"/>
                <a:gd name="connsiteX385" fmla="*/ 2791130 w 3079941"/>
                <a:gd name="connsiteY385" fmla="*/ 730681 h 1160647"/>
                <a:gd name="connsiteX386" fmla="*/ 2847877 w 3079941"/>
                <a:gd name="connsiteY386" fmla="*/ 730681 h 1160647"/>
                <a:gd name="connsiteX387" fmla="*/ 2847877 w 3079941"/>
                <a:gd name="connsiteY387" fmla="*/ 700416 h 1160647"/>
                <a:gd name="connsiteX388" fmla="*/ 2866117 w 3079941"/>
                <a:gd name="connsiteY388" fmla="*/ 700416 h 1160647"/>
                <a:gd name="connsiteX389" fmla="*/ 2866117 w 3079941"/>
                <a:gd name="connsiteY389" fmla="*/ 693931 h 1160647"/>
                <a:gd name="connsiteX390" fmla="*/ 2878277 w 3079941"/>
                <a:gd name="connsiteY390" fmla="*/ 693931 h 1160647"/>
                <a:gd name="connsiteX391" fmla="*/ 2878277 w 3079941"/>
                <a:gd name="connsiteY391" fmla="*/ 700416 h 1160647"/>
                <a:gd name="connsiteX392" fmla="*/ 2894491 w 3079941"/>
                <a:gd name="connsiteY392" fmla="*/ 700416 h 1160647"/>
                <a:gd name="connsiteX393" fmla="*/ 2894491 w 3079941"/>
                <a:gd name="connsiteY393" fmla="*/ 750137 h 1160647"/>
                <a:gd name="connsiteX394" fmla="*/ 2926918 w 3079941"/>
                <a:gd name="connsiteY394" fmla="*/ 750137 h 1160647"/>
                <a:gd name="connsiteX395" fmla="*/ 2926918 w 3079941"/>
                <a:gd name="connsiteY395" fmla="*/ 724196 h 1160647"/>
                <a:gd name="connsiteX396" fmla="*/ 2965425 w 3079941"/>
                <a:gd name="connsiteY396" fmla="*/ 724196 h 1160647"/>
                <a:gd name="connsiteX397" fmla="*/ 2965425 w 3079941"/>
                <a:gd name="connsiteY397" fmla="*/ 693931 h 1160647"/>
                <a:gd name="connsiteX398" fmla="*/ 3014066 w 3079941"/>
                <a:gd name="connsiteY398" fmla="*/ 693931 h 1160647"/>
                <a:gd name="connsiteX399" fmla="*/ 3014066 w 3079941"/>
                <a:gd name="connsiteY399" fmla="*/ 805087 h 1160647"/>
                <a:gd name="connsiteX400" fmla="*/ 3014066 w 3079941"/>
                <a:gd name="connsiteY400" fmla="*/ 818866 h 1160647"/>
                <a:gd name="connsiteX401" fmla="*/ 3079941 w 3079941"/>
                <a:gd name="connsiteY401" fmla="*/ 818866 h 1160647"/>
                <a:gd name="connsiteX402" fmla="*/ 3079941 w 3079941"/>
                <a:gd name="connsiteY402" fmla="*/ 1160647 h 1160647"/>
                <a:gd name="connsiteX403" fmla="*/ 200958 w 3079941"/>
                <a:gd name="connsiteY403" fmla="*/ 1160647 h 1160647"/>
                <a:gd name="connsiteX404" fmla="*/ 0 w 3079941"/>
                <a:gd name="connsiteY404" fmla="*/ 1126882 h 1160647"/>
                <a:gd name="connsiteX405" fmla="*/ 55096 w 3079941"/>
                <a:gd name="connsiteY405" fmla="*/ 886329 h 1160647"/>
                <a:gd name="connsiteX406" fmla="*/ 55096 w 3079941"/>
                <a:gd name="connsiteY406" fmla="*/ 724196 h 1160647"/>
                <a:gd name="connsiteX407" fmla="*/ 75363 w 3079941"/>
                <a:gd name="connsiteY407" fmla="*/ 724196 h 1160647"/>
                <a:gd name="connsiteX408" fmla="*/ 75870 w 3079941"/>
                <a:gd name="connsiteY408" fmla="*/ 723115 h 1160647"/>
                <a:gd name="connsiteX409" fmla="*/ 79416 w 3079941"/>
                <a:gd name="connsiteY409" fmla="*/ 715549 h 1160647"/>
                <a:gd name="connsiteX410" fmla="*/ 81190 w 3079941"/>
                <a:gd name="connsiteY410" fmla="*/ 715819 h 1160647"/>
                <a:gd name="connsiteX411" fmla="*/ 93603 w 3079941"/>
                <a:gd name="connsiteY411" fmla="*/ 717710 h 1160647"/>
                <a:gd name="connsiteX412" fmla="*/ 94110 w 3079941"/>
                <a:gd name="connsiteY412" fmla="*/ 719062 h 1160647"/>
                <a:gd name="connsiteX413" fmla="*/ 97656 w 3079941"/>
                <a:gd name="connsiteY413" fmla="*/ 728519 h 1160647"/>
                <a:gd name="connsiteX414" fmla="*/ 124003 w 3079941"/>
                <a:gd name="connsiteY414" fmla="*/ 730681 h 1160647"/>
                <a:gd name="connsiteX415" fmla="*/ 124003 w 3079941"/>
                <a:gd name="connsiteY415" fmla="*/ 607460 h 1160647"/>
                <a:gd name="connsiteX416" fmla="*/ 126030 w 3079941"/>
                <a:gd name="connsiteY416" fmla="*/ 607460 h 1160647"/>
                <a:gd name="connsiteX417" fmla="*/ 140217 w 3079941"/>
                <a:gd name="connsiteY417" fmla="*/ 607460 h 1160647"/>
                <a:gd name="connsiteX418" fmla="*/ 140217 w 3079941"/>
                <a:gd name="connsiteY418" fmla="*/ 471268 h 1160647"/>
                <a:gd name="connsiteX419" fmla="*/ 141990 w 3079941"/>
                <a:gd name="connsiteY419" fmla="*/ 471268 h 1160647"/>
                <a:gd name="connsiteX420" fmla="*/ 154404 w 3079941"/>
                <a:gd name="connsiteY420" fmla="*/ 471268 h 1160647"/>
                <a:gd name="connsiteX421" fmla="*/ 154404 w 3079941"/>
                <a:gd name="connsiteY421" fmla="*/ 356694 h 1160647"/>
                <a:gd name="connsiteX422" fmla="*/ 158457 w 3079941"/>
                <a:gd name="connsiteY422" fmla="*/ 328590 h 1160647"/>
                <a:gd name="connsiteX423" fmla="*/ 160484 w 3079941"/>
                <a:gd name="connsiteY423" fmla="*/ 328590 h 1160647"/>
                <a:gd name="connsiteX424" fmla="*/ 174671 w 3079941"/>
                <a:gd name="connsiteY424" fmla="*/ 328590 h 1160647"/>
                <a:gd name="connsiteX425" fmla="*/ 211151 w 3079941"/>
                <a:gd name="connsiteY425" fmla="*/ 246443 h 1160647"/>
                <a:gd name="connsiteX426" fmla="*/ 215205 w 3079941"/>
                <a:gd name="connsiteY426" fmla="*/ 0 h 1160647"/>
                <a:gd name="connsiteX0" fmla="*/ 215205 w 3079941"/>
                <a:gd name="connsiteY0" fmla="*/ 0 h 1160647"/>
                <a:gd name="connsiteX1" fmla="*/ 217231 w 3079941"/>
                <a:gd name="connsiteY1" fmla="*/ 246443 h 1160647"/>
                <a:gd name="connsiteX2" fmla="*/ 255738 w 3079941"/>
                <a:gd name="connsiteY2" fmla="*/ 326429 h 1160647"/>
                <a:gd name="connsiteX3" fmla="*/ 257765 w 3079941"/>
                <a:gd name="connsiteY3" fmla="*/ 326429 h 1160647"/>
                <a:gd name="connsiteX4" fmla="*/ 271952 w 3079941"/>
                <a:gd name="connsiteY4" fmla="*/ 326429 h 1160647"/>
                <a:gd name="connsiteX5" fmla="*/ 271952 w 3079941"/>
                <a:gd name="connsiteY5" fmla="*/ 350208 h 1160647"/>
                <a:gd name="connsiteX6" fmla="*/ 272459 w 3079941"/>
                <a:gd name="connsiteY6" fmla="*/ 351019 h 1160647"/>
                <a:gd name="connsiteX7" fmla="*/ 276005 w 3079941"/>
                <a:gd name="connsiteY7" fmla="*/ 356694 h 1160647"/>
                <a:gd name="connsiteX8" fmla="*/ 276005 w 3079941"/>
                <a:gd name="connsiteY8" fmla="*/ 471268 h 1160647"/>
                <a:gd name="connsiteX9" fmla="*/ 278285 w 3079941"/>
                <a:gd name="connsiteY9" fmla="*/ 471268 h 1160647"/>
                <a:gd name="connsiteX10" fmla="*/ 294246 w 3079941"/>
                <a:gd name="connsiteY10" fmla="*/ 471268 h 1160647"/>
                <a:gd name="connsiteX11" fmla="*/ 294246 w 3079941"/>
                <a:gd name="connsiteY11" fmla="*/ 611783 h 1160647"/>
                <a:gd name="connsiteX12" fmla="*/ 295766 w 3079941"/>
                <a:gd name="connsiteY12" fmla="*/ 611513 h 1160647"/>
                <a:gd name="connsiteX13" fmla="*/ 306406 w 3079941"/>
                <a:gd name="connsiteY13" fmla="*/ 609622 h 1160647"/>
                <a:gd name="connsiteX14" fmla="*/ 304379 w 3079941"/>
                <a:gd name="connsiteY14" fmla="*/ 698254 h 1160647"/>
                <a:gd name="connsiteX15" fmla="*/ 305899 w 3079941"/>
                <a:gd name="connsiteY15" fmla="*/ 698525 h 1160647"/>
                <a:gd name="connsiteX16" fmla="*/ 316539 w 3079941"/>
                <a:gd name="connsiteY16" fmla="*/ 700416 h 1160647"/>
                <a:gd name="connsiteX17" fmla="*/ 316792 w 3079941"/>
                <a:gd name="connsiteY17" fmla="*/ 701227 h 1160647"/>
                <a:gd name="connsiteX18" fmla="*/ 318566 w 3079941"/>
                <a:gd name="connsiteY18" fmla="*/ 706902 h 1160647"/>
                <a:gd name="connsiteX19" fmla="*/ 319326 w 3079941"/>
                <a:gd name="connsiteY19" fmla="*/ 704470 h 1160647"/>
                <a:gd name="connsiteX20" fmla="*/ 324646 w 3079941"/>
                <a:gd name="connsiteY20" fmla="*/ 687446 h 1160647"/>
                <a:gd name="connsiteX21" fmla="*/ 326419 w 3079941"/>
                <a:gd name="connsiteY21" fmla="*/ 687446 h 1160647"/>
                <a:gd name="connsiteX22" fmla="*/ 338833 w 3079941"/>
                <a:gd name="connsiteY22" fmla="*/ 687446 h 1160647"/>
                <a:gd name="connsiteX23" fmla="*/ 338833 w 3079941"/>
                <a:gd name="connsiteY23" fmla="*/ 719872 h 1160647"/>
                <a:gd name="connsiteX24" fmla="*/ 339846 w 3079941"/>
                <a:gd name="connsiteY24" fmla="*/ 720413 h 1160647"/>
                <a:gd name="connsiteX25" fmla="*/ 346940 w 3079941"/>
                <a:gd name="connsiteY25" fmla="*/ 724196 h 1160647"/>
                <a:gd name="connsiteX26" fmla="*/ 346940 w 3079941"/>
                <a:gd name="connsiteY26" fmla="*/ 725547 h 1160647"/>
                <a:gd name="connsiteX27" fmla="*/ 346940 w 3079941"/>
                <a:gd name="connsiteY27" fmla="*/ 735005 h 1160647"/>
                <a:gd name="connsiteX28" fmla="*/ 391527 w 3079941"/>
                <a:gd name="connsiteY28" fmla="*/ 735005 h 1160647"/>
                <a:gd name="connsiteX29" fmla="*/ 391527 w 3079941"/>
                <a:gd name="connsiteY29" fmla="*/ 736086 h 1160647"/>
                <a:gd name="connsiteX30" fmla="*/ 391527 w 3079941"/>
                <a:gd name="connsiteY30" fmla="*/ 743652 h 1160647"/>
                <a:gd name="connsiteX31" fmla="*/ 393553 w 3079941"/>
                <a:gd name="connsiteY31" fmla="*/ 743652 h 1160647"/>
                <a:gd name="connsiteX32" fmla="*/ 407740 w 3079941"/>
                <a:gd name="connsiteY32" fmla="*/ 743652 h 1160647"/>
                <a:gd name="connsiteX33" fmla="*/ 407740 w 3079941"/>
                <a:gd name="connsiteY33" fmla="*/ 713387 h 1160647"/>
                <a:gd name="connsiteX34" fmla="*/ 452327 w 3079941"/>
                <a:gd name="connsiteY34" fmla="*/ 713387 h 1160647"/>
                <a:gd name="connsiteX35" fmla="*/ 452327 w 3079941"/>
                <a:gd name="connsiteY35" fmla="*/ 712036 h 1160647"/>
                <a:gd name="connsiteX36" fmla="*/ 452327 w 3079941"/>
                <a:gd name="connsiteY36" fmla="*/ 702578 h 1160647"/>
                <a:gd name="connsiteX37" fmla="*/ 453341 w 3079941"/>
                <a:gd name="connsiteY37" fmla="*/ 702578 h 1160647"/>
                <a:gd name="connsiteX38" fmla="*/ 460434 w 3079941"/>
                <a:gd name="connsiteY38" fmla="*/ 702578 h 1160647"/>
                <a:gd name="connsiteX39" fmla="*/ 460434 w 3079941"/>
                <a:gd name="connsiteY39" fmla="*/ 700687 h 1160647"/>
                <a:gd name="connsiteX40" fmla="*/ 460434 w 3079941"/>
                <a:gd name="connsiteY40" fmla="*/ 687446 h 1160647"/>
                <a:gd name="connsiteX41" fmla="*/ 461194 w 3079941"/>
                <a:gd name="connsiteY41" fmla="*/ 687446 h 1160647"/>
                <a:gd name="connsiteX42" fmla="*/ 466514 w 3079941"/>
                <a:gd name="connsiteY42" fmla="*/ 687446 h 1160647"/>
                <a:gd name="connsiteX43" fmla="*/ 466514 w 3079941"/>
                <a:gd name="connsiteY43" fmla="*/ 686365 h 1160647"/>
                <a:gd name="connsiteX44" fmla="*/ 466514 w 3079941"/>
                <a:gd name="connsiteY44" fmla="*/ 678798 h 1160647"/>
                <a:gd name="connsiteX45" fmla="*/ 468541 w 3079941"/>
                <a:gd name="connsiteY45" fmla="*/ 678798 h 1160647"/>
                <a:gd name="connsiteX46" fmla="*/ 482728 w 3079941"/>
                <a:gd name="connsiteY46" fmla="*/ 678798 h 1160647"/>
                <a:gd name="connsiteX47" fmla="*/ 482728 w 3079941"/>
                <a:gd name="connsiteY47" fmla="*/ 679879 h 1160647"/>
                <a:gd name="connsiteX48" fmla="*/ 482728 w 3079941"/>
                <a:gd name="connsiteY48" fmla="*/ 687446 h 1160647"/>
                <a:gd name="connsiteX49" fmla="*/ 505021 w 3079941"/>
                <a:gd name="connsiteY49" fmla="*/ 687446 h 1160647"/>
                <a:gd name="connsiteX50" fmla="*/ 505021 w 3079941"/>
                <a:gd name="connsiteY50" fmla="*/ 685554 h 1160647"/>
                <a:gd name="connsiteX51" fmla="*/ 505021 w 3079941"/>
                <a:gd name="connsiteY51" fmla="*/ 672313 h 1160647"/>
                <a:gd name="connsiteX52" fmla="*/ 506795 w 3079941"/>
                <a:gd name="connsiteY52" fmla="*/ 672313 h 1160647"/>
                <a:gd name="connsiteX53" fmla="*/ 519208 w 3079941"/>
                <a:gd name="connsiteY53" fmla="*/ 672313 h 1160647"/>
                <a:gd name="connsiteX54" fmla="*/ 519208 w 3079941"/>
                <a:gd name="connsiteY54" fmla="*/ 696093 h 1160647"/>
                <a:gd name="connsiteX55" fmla="*/ 520222 w 3079941"/>
                <a:gd name="connsiteY55" fmla="*/ 696093 h 1160647"/>
                <a:gd name="connsiteX56" fmla="*/ 527315 w 3079941"/>
                <a:gd name="connsiteY56" fmla="*/ 696093 h 1160647"/>
                <a:gd name="connsiteX57" fmla="*/ 527315 w 3079941"/>
                <a:gd name="connsiteY57" fmla="*/ 695012 h 1160647"/>
                <a:gd name="connsiteX58" fmla="*/ 527315 w 3079941"/>
                <a:gd name="connsiteY58" fmla="*/ 687446 h 1160647"/>
                <a:gd name="connsiteX59" fmla="*/ 529088 w 3079941"/>
                <a:gd name="connsiteY59" fmla="*/ 687446 h 1160647"/>
                <a:gd name="connsiteX60" fmla="*/ 541502 w 3079941"/>
                <a:gd name="connsiteY60" fmla="*/ 687446 h 1160647"/>
                <a:gd name="connsiteX61" fmla="*/ 541502 w 3079941"/>
                <a:gd name="connsiteY61" fmla="*/ 713387 h 1160647"/>
                <a:gd name="connsiteX62" fmla="*/ 543529 w 3079941"/>
                <a:gd name="connsiteY62" fmla="*/ 713387 h 1160647"/>
                <a:gd name="connsiteX63" fmla="*/ 557715 w 3079941"/>
                <a:gd name="connsiteY63" fmla="*/ 713387 h 1160647"/>
                <a:gd name="connsiteX64" fmla="*/ 557715 w 3079941"/>
                <a:gd name="connsiteY64" fmla="*/ 715008 h 1160647"/>
                <a:gd name="connsiteX65" fmla="*/ 557715 w 3079941"/>
                <a:gd name="connsiteY65" fmla="*/ 726358 h 1160647"/>
                <a:gd name="connsiteX66" fmla="*/ 558475 w 3079941"/>
                <a:gd name="connsiteY66" fmla="*/ 726358 h 1160647"/>
                <a:gd name="connsiteX67" fmla="*/ 563796 w 3079941"/>
                <a:gd name="connsiteY67" fmla="*/ 726358 h 1160647"/>
                <a:gd name="connsiteX68" fmla="*/ 563796 w 3079941"/>
                <a:gd name="connsiteY68" fmla="*/ 725547 h 1160647"/>
                <a:gd name="connsiteX69" fmla="*/ 563796 w 3079941"/>
                <a:gd name="connsiteY69" fmla="*/ 719872 h 1160647"/>
                <a:gd name="connsiteX70" fmla="*/ 594196 w 3079941"/>
                <a:gd name="connsiteY70" fmla="*/ 719872 h 1160647"/>
                <a:gd name="connsiteX71" fmla="*/ 594196 w 3079941"/>
                <a:gd name="connsiteY71" fmla="*/ 743652 h 1160647"/>
                <a:gd name="connsiteX72" fmla="*/ 595209 w 3079941"/>
                <a:gd name="connsiteY72" fmla="*/ 743652 h 1160647"/>
                <a:gd name="connsiteX73" fmla="*/ 602303 w 3079941"/>
                <a:gd name="connsiteY73" fmla="*/ 743652 h 1160647"/>
                <a:gd name="connsiteX74" fmla="*/ 602303 w 3079941"/>
                <a:gd name="connsiteY74" fmla="*/ 744733 h 1160647"/>
                <a:gd name="connsiteX75" fmla="*/ 602303 w 3079941"/>
                <a:gd name="connsiteY75" fmla="*/ 752299 h 1160647"/>
                <a:gd name="connsiteX76" fmla="*/ 603063 w 3079941"/>
                <a:gd name="connsiteY76" fmla="*/ 752299 h 1160647"/>
                <a:gd name="connsiteX77" fmla="*/ 608383 w 3079941"/>
                <a:gd name="connsiteY77" fmla="*/ 752299 h 1160647"/>
                <a:gd name="connsiteX78" fmla="*/ 608383 w 3079941"/>
                <a:gd name="connsiteY78" fmla="*/ 750137 h 1160647"/>
                <a:gd name="connsiteX79" fmla="*/ 608383 w 3079941"/>
                <a:gd name="connsiteY79" fmla="*/ 735005 h 1160647"/>
                <a:gd name="connsiteX80" fmla="*/ 609396 w 3079941"/>
                <a:gd name="connsiteY80" fmla="*/ 735005 h 1160647"/>
                <a:gd name="connsiteX81" fmla="*/ 616490 w 3079941"/>
                <a:gd name="connsiteY81" fmla="*/ 735005 h 1160647"/>
                <a:gd name="connsiteX82" fmla="*/ 616490 w 3079941"/>
                <a:gd name="connsiteY82" fmla="*/ 736086 h 1160647"/>
                <a:gd name="connsiteX83" fmla="*/ 616490 w 3079941"/>
                <a:gd name="connsiteY83" fmla="*/ 743652 h 1160647"/>
                <a:gd name="connsiteX84" fmla="*/ 621810 w 3079941"/>
                <a:gd name="connsiteY84" fmla="*/ 741659 h 1160647"/>
                <a:gd name="connsiteX85" fmla="*/ 622570 w 3079941"/>
                <a:gd name="connsiteY85" fmla="*/ 740679 h 1160647"/>
                <a:gd name="connsiteX86" fmla="*/ 622570 w 3079941"/>
                <a:gd name="connsiteY86" fmla="*/ 735005 h 1160647"/>
                <a:gd name="connsiteX87" fmla="*/ 661077 w 3079941"/>
                <a:gd name="connsiteY87" fmla="*/ 735005 h 1160647"/>
                <a:gd name="connsiteX88" fmla="*/ 661077 w 3079941"/>
                <a:gd name="connsiteY88" fmla="*/ 758784 h 1160647"/>
                <a:gd name="connsiteX89" fmla="*/ 663103 w 3079941"/>
                <a:gd name="connsiteY89" fmla="*/ 758784 h 1160647"/>
                <a:gd name="connsiteX90" fmla="*/ 677290 w 3079941"/>
                <a:gd name="connsiteY90" fmla="*/ 758784 h 1160647"/>
                <a:gd name="connsiteX91" fmla="*/ 677290 w 3079941"/>
                <a:gd name="connsiteY91" fmla="*/ 759865 h 1160647"/>
                <a:gd name="connsiteX92" fmla="*/ 677290 w 3079941"/>
                <a:gd name="connsiteY92" fmla="*/ 767431 h 1160647"/>
                <a:gd name="connsiteX93" fmla="*/ 679064 w 3079941"/>
                <a:gd name="connsiteY93" fmla="*/ 767431 h 1160647"/>
                <a:gd name="connsiteX94" fmla="*/ 691477 w 3079941"/>
                <a:gd name="connsiteY94" fmla="*/ 767431 h 1160647"/>
                <a:gd name="connsiteX95" fmla="*/ 691477 w 3079941"/>
                <a:gd name="connsiteY95" fmla="*/ 743652 h 1160647"/>
                <a:gd name="connsiteX96" fmla="*/ 692490 w 3079941"/>
                <a:gd name="connsiteY96" fmla="*/ 743652 h 1160647"/>
                <a:gd name="connsiteX97" fmla="*/ 699584 w 3079941"/>
                <a:gd name="connsiteY97" fmla="*/ 743652 h 1160647"/>
                <a:gd name="connsiteX98" fmla="*/ 699584 w 3079941"/>
                <a:gd name="connsiteY98" fmla="*/ 711225 h 1160647"/>
                <a:gd name="connsiteX99" fmla="*/ 700597 w 3079941"/>
                <a:gd name="connsiteY99" fmla="*/ 711225 h 1160647"/>
                <a:gd name="connsiteX100" fmla="*/ 707691 w 3079941"/>
                <a:gd name="connsiteY100" fmla="*/ 711225 h 1160647"/>
                <a:gd name="connsiteX101" fmla="*/ 707691 w 3079941"/>
                <a:gd name="connsiteY101" fmla="*/ 709334 h 1160647"/>
                <a:gd name="connsiteX102" fmla="*/ 707691 w 3079941"/>
                <a:gd name="connsiteY102" fmla="*/ 696093 h 1160647"/>
                <a:gd name="connsiteX103" fmla="*/ 706424 w 3079941"/>
                <a:gd name="connsiteY103" fmla="*/ 694471 h 1160647"/>
                <a:gd name="connsiteX104" fmla="*/ 711744 w 3079941"/>
                <a:gd name="connsiteY104" fmla="*/ 683122 h 1160647"/>
                <a:gd name="connsiteX105" fmla="*/ 719851 w 3079941"/>
                <a:gd name="connsiteY105" fmla="*/ 711225 h 1160647"/>
                <a:gd name="connsiteX106" fmla="*/ 720611 w 3079941"/>
                <a:gd name="connsiteY106" fmla="*/ 711225 h 1160647"/>
                <a:gd name="connsiteX107" fmla="*/ 725931 w 3079941"/>
                <a:gd name="connsiteY107" fmla="*/ 711225 h 1160647"/>
                <a:gd name="connsiteX108" fmla="*/ 725931 w 3079941"/>
                <a:gd name="connsiteY108" fmla="*/ 605298 h 1160647"/>
                <a:gd name="connsiteX109" fmla="*/ 727451 w 3079941"/>
                <a:gd name="connsiteY109" fmla="*/ 605298 h 1160647"/>
                <a:gd name="connsiteX110" fmla="*/ 738091 w 3079941"/>
                <a:gd name="connsiteY110" fmla="*/ 605298 h 1160647"/>
                <a:gd name="connsiteX111" fmla="*/ 738091 w 3079941"/>
                <a:gd name="connsiteY111" fmla="*/ 557739 h 1160647"/>
                <a:gd name="connsiteX112" fmla="*/ 764438 w 3079941"/>
                <a:gd name="connsiteY112" fmla="*/ 557739 h 1160647"/>
                <a:gd name="connsiteX113" fmla="*/ 764438 w 3079941"/>
                <a:gd name="connsiteY113" fmla="*/ 536121 h 1160647"/>
                <a:gd name="connsiteX114" fmla="*/ 798892 w 3079941"/>
                <a:gd name="connsiteY114" fmla="*/ 536121 h 1160647"/>
                <a:gd name="connsiteX115" fmla="*/ 798892 w 3079941"/>
                <a:gd name="connsiteY115" fmla="*/ 538553 h 1160647"/>
                <a:gd name="connsiteX116" fmla="*/ 798892 w 3079941"/>
                <a:gd name="connsiteY116" fmla="*/ 555577 h 1160647"/>
                <a:gd name="connsiteX117" fmla="*/ 801172 w 3079941"/>
                <a:gd name="connsiteY117" fmla="*/ 555577 h 1160647"/>
                <a:gd name="connsiteX118" fmla="*/ 817132 w 3079941"/>
                <a:gd name="connsiteY118" fmla="*/ 555577 h 1160647"/>
                <a:gd name="connsiteX119" fmla="*/ 817132 w 3079941"/>
                <a:gd name="connsiteY119" fmla="*/ 603136 h 1160647"/>
                <a:gd name="connsiteX120" fmla="*/ 818145 w 3079941"/>
                <a:gd name="connsiteY120" fmla="*/ 603136 h 1160647"/>
                <a:gd name="connsiteX121" fmla="*/ 825239 w 3079941"/>
                <a:gd name="connsiteY121" fmla="*/ 603136 h 1160647"/>
                <a:gd name="connsiteX122" fmla="*/ 839426 w 3079941"/>
                <a:gd name="connsiteY122" fmla="*/ 607460 h 1160647"/>
                <a:gd name="connsiteX123" fmla="*/ 839426 w 3079941"/>
                <a:gd name="connsiteY123" fmla="*/ 646372 h 1160647"/>
                <a:gd name="connsiteX124" fmla="*/ 840439 w 3079941"/>
                <a:gd name="connsiteY124" fmla="*/ 646372 h 1160647"/>
                <a:gd name="connsiteX125" fmla="*/ 847532 w 3079941"/>
                <a:gd name="connsiteY125" fmla="*/ 646372 h 1160647"/>
                <a:gd name="connsiteX126" fmla="*/ 847532 w 3079941"/>
                <a:gd name="connsiteY126" fmla="*/ 647993 h 1160647"/>
                <a:gd name="connsiteX127" fmla="*/ 847532 w 3079941"/>
                <a:gd name="connsiteY127" fmla="*/ 659342 h 1160647"/>
                <a:gd name="connsiteX128" fmla="*/ 849559 w 3079941"/>
                <a:gd name="connsiteY128" fmla="*/ 659342 h 1160647"/>
                <a:gd name="connsiteX129" fmla="*/ 863746 w 3079941"/>
                <a:gd name="connsiteY129" fmla="*/ 659342 h 1160647"/>
                <a:gd name="connsiteX130" fmla="*/ 869826 w 3079941"/>
                <a:gd name="connsiteY130" fmla="*/ 665828 h 1160647"/>
                <a:gd name="connsiteX131" fmla="*/ 869826 w 3079941"/>
                <a:gd name="connsiteY131" fmla="*/ 687446 h 1160647"/>
                <a:gd name="connsiteX132" fmla="*/ 872106 w 3079941"/>
                <a:gd name="connsiteY132" fmla="*/ 687446 h 1160647"/>
                <a:gd name="connsiteX133" fmla="*/ 888066 w 3079941"/>
                <a:gd name="connsiteY133" fmla="*/ 687446 h 1160647"/>
                <a:gd name="connsiteX134" fmla="*/ 888066 w 3079941"/>
                <a:gd name="connsiteY134" fmla="*/ 688526 h 1160647"/>
                <a:gd name="connsiteX135" fmla="*/ 888066 w 3079941"/>
                <a:gd name="connsiteY135" fmla="*/ 696093 h 1160647"/>
                <a:gd name="connsiteX136" fmla="*/ 889333 w 3079941"/>
                <a:gd name="connsiteY136" fmla="*/ 696093 h 1160647"/>
                <a:gd name="connsiteX137" fmla="*/ 898200 w 3079941"/>
                <a:gd name="connsiteY137" fmla="*/ 696093 h 1160647"/>
                <a:gd name="connsiteX138" fmla="*/ 898200 w 3079941"/>
                <a:gd name="connsiteY138" fmla="*/ 698254 h 1160647"/>
                <a:gd name="connsiteX139" fmla="*/ 898200 w 3079941"/>
                <a:gd name="connsiteY139" fmla="*/ 713387 h 1160647"/>
                <a:gd name="connsiteX140" fmla="*/ 902253 w 3079941"/>
                <a:gd name="connsiteY140" fmla="*/ 711495 h 1160647"/>
                <a:gd name="connsiteX141" fmla="*/ 902253 w 3079941"/>
                <a:gd name="connsiteY141" fmla="*/ 698254 h 1160647"/>
                <a:gd name="connsiteX142" fmla="*/ 903266 w 3079941"/>
                <a:gd name="connsiteY142" fmla="*/ 698254 h 1160647"/>
                <a:gd name="connsiteX143" fmla="*/ 910360 w 3079941"/>
                <a:gd name="connsiteY143" fmla="*/ 698254 h 1160647"/>
                <a:gd name="connsiteX144" fmla="*/ 910360 w 3079941"/>
                <a:gd name="connsiteY144" fmla="*/ 699876 h 1160647"/>
                <a:gd name="connsiteX145" fmla="*/ 910360 w 3079941"/>
                <a:gd name="connsiteY145" fmla="*/ 711225 h 1160647"/>
                <a:gd name="connsiteX146" fmla="*/ 911120 w 3079941"/>
                <a:gd name="connsiteY146" fmla="*/ 711225 h 1160647"/>
                <a:gd name="connsiteX147" fmla="*/ 916440 w 3079941"/>
                <a:gd name="connsiteY147" fmla="*/ 711225 h 1160647"/>
                <a:gd name="connsiteX148" fmla="*/ 965080 w 3079941"/>
                <a:gd name="connsiteY148" fmla="*/ 706902 h 1160647"/>
                <a:gd name="connsiteX149" fmla="*/ 965080 w 3079941"/>
                <a:gd name="connsiteY149" fmla="*/ 708253 h 1160647"/>
                <a:gd name="connsiteX150" fmla="*/ 965080 w 3079941"/>
                <a:gd name="connsiteY150" fmla="*/ 717710 h 1160647"/>
                <a:gd name="connsiteX151" fmla="*/ 965840 w 3079941"/>
                <a:gd name="connsiteY151" fmla="*/ 717710 h 1160647"/>
                <a:gd name="connsiteX152" fmla="*/ 971161 w 3079941"/>
                <a:gd name="connsiteY152" fmla="*/ 717710 h 1160647"/>
                <a:gd name="connsiteX153" fmla="*/ 971161 w 3079941"/>
                <a:gd name="connsiteY153" fmla="*/ 719872 h 1160647"/>
                <a:gd name="connsiteX154" fmla="*/ 971161 w 3079941"/>
                <a:gd name="connsiteY154" fmla="*/ 735005 h 1160647"/>
                <a:gd name="connsiteX155" fmla="*/ 973187 w 3079941"/>
                <a:gd name="connsiteY155" fmla="*/ 733654 h 1160647"/>
                <a:gd name="connsiteX156" fmla="*/ 987374 w 3079941"/>
                <a:gd name="connsiteY156" fmla="*/ 724196 h 1160647"/>
                <a:gd name="connsiteX157" fmla="*/ 993454 w 3079941"/>
                <a:gd name="connsiteY157" fmla="*/ 683122 h 1160647"/>
                <a:gd name="connsiteX158" fmla="*/ 994214 w 3079941"/>
                <a:gd name="connsiteY158" fmla="*/ 682852 h 1160647"/>
                <a:gd name="connsiteX159" fmla="*/ 999534 w 3079941"/>
                <a:gd name="connsiteY159" fmla="*/ 680960 h 1160647"/>
                <a:gd name="connsiteX160" fmla="*/ 1001561 w 3079941"/>
                <a:gd name="connsiteY160" fmla="*/ 611783 h 1160647"/>
                <a:gd name="connsiteX161" fmla="*/ 1003588 w 3079941"/>
                <a:gd name="connsiteY161" fmla="*/ 680960 h 1160647"/>
                <a:gd name="connsiteX162" fmla="*/ 1004348 w 3079941"/>
                <a:gd name="connsiteY162" fmla="*/ 681230 h 1160647"/>
                <a:gd name="connsiteX163" fmla="*/ 1009668 w 3079941"/>
                <a:gd name="connsiteY163" fmla="*/ 683122 h 1160647"/>
                <a:gd name="connsiteX164" fmla="*/ 1009668 w 3079941"/>
                <a:gd name="connsiteY164" fmla="*/ 596651 h 1160647"/>
                <a:gd name="connsiteX165" fmla="*/ 1013721 w 3079941"/>
                <a:gd name="connsiteY165" fmla="*/ 564224 h 1160647"/>
                <a:gd name="connsiteX166" fmla="*/ 1052228 w 3079941"/>
                <a:gd name="connsiteY166" fmla="*/ 564224 h 1160647"/>
                <a:gd name="connsiteX167" fmla="*/ 1052228 w 3079941"/>
                <a:gd name="connsiteY167" fmla="*/ 596651 h 1160647"/>
                <a:gd name="connsiteX168" fmla="*/ 1052988 w 3079941"/>
                <a:gd name="connsiteY168" fmla="*/ 596651 h 1160647"/>
                <a:gd name="connsiteX169" fmla="*/ 1058308 w 3079941"/>
                <a:gd name="connsiteY169" fmla="*/ 596651 h 1160647"/>
                <a:gd name="connsiteX170" fmla="*/ 1058308 w 3079941"/>
                <a:gd name="connsiteY170" fmla="*/ 514503 h 1160647"/>
                <a:gd name="connsiteX171" fmla="*/ 1060082 w 3079941"/>
                <a:gd name="connsiteY171" fmla="*/ 514503 h 1160647"/>
                <a:gd name="connsiteX172" fmla="*/ 1072495 w 3079941"/>
                <a:gd name="connsiteY172" fmla="*/ 514503 h 1160647"/>
                <a:gd name="connsiteX173" fmla="*/ 1072495 w 3079941"/>
                <a:gd name="connsiteY173" fmla="*/ 512612 h 1160647"/>
                <a:gd name="connsiteX174" fmla="*/ 1072495 w 3079941"/>
                <a:gd name="connsiteY174" fmla="*/ 499371 h 1160647"/>
                <a:gd name="connsiteX175" fmla="*/ 1094789 w 3079941"/>
                <a:gd name="connsiteY175" fmla="*/ 499371 h 1160647"/>
                <a:gd name="connsiteX176" fmla="*/ 1094789 w 3079941"/>
                <a:gd name="connsiteY176" fmla="*/ 498290 h 1160647"/>
                <a:gd name="connsiteX177" fmla="*/ 1094789 w 3079941"/>
                <a:gd name="connsiteY177" fmla="*/ 490724 h 1160647"/>
                <a:gd name="connsiteX178" fmla="*/ 1096562 w 3079941"/>
                <a:gd name="connsiteY178" fmla="*/ 490724 h 1160647"/>
                <a:gd name="connsiteX179" fmla="*/ 1108976 w 3079941"/>
                <a:gd name="connsiteY179" fmla="*/ 490724 h 1160647"/>
                <a:gd name="connsiteX180" fmla="*/ 1108976 w 3079941"/>
                <a:gd name="connsiteY180" fmla="*/ 491805 h 1160647"/>
                <a:gd name="connsiteX181" fmla="*/ 1108976 w 3079941"/>
                <a:gd name="connsiteY181" fmla="*/ 499371 h 1160647"/>
                <a:gd name="connsiteX182" fmla="*/ 1109736 w 3079941"/>
                <a:gd name="connsiteY182" fmla="*/ 499371 h 1160647"/>
                <a:gd name="connsiteX183" fmla="*/ 1115056 w 3079941"/>
                <a:gd name="connsiteY183" fmla="*/ 499371 h 1160647"/>
                <a:gd name="connsiteX184" fmla="*/ 1125189 w 3079941"/>
                <a:gd name="connsiteY184" fmla="*/ 495047 h 1160647"/>
                <a:gd name="connsiteX185" fmla="*/ 1129242 w 3079941"/>
                <a:gd name="connsiteY185" fmla="*/ 498290 h 1160647"/>
                <a:gd name="connsiteX186" fmla="*/ 1129242 w 3079941"/>
                <a:gd name="connsiteY186" fmla="*/ 490724 h 1160647"/>
                <a:gd name="connsiteX187" fmla="*/ 1131522 w 3079941"/>
                <a:gd name="connsiteY187" fmla="*/ 490724 h 1160647"/>
                <a:gd name="connsiteX188" fmla="*/ 1147483 w 3079941"/>
                <a:gd name="connsiteY188" fmla="*/ 490724 h 1160647"/>
                <a:gd name="connsiteX189" fmla="*/ 1147483 w 3079941"/>
                <a:gd name="connsiteY189" fmla="*/ 491805 h 1160647"/>
                <a:gd name="connsiteX190" fmla="*/ 1147483 w 3079941"/>
                <a:gd name="connsiteY190" fmla="*/ 499371 h 1160647"/>
                <a:gd name="connsiteX191" fmla="*/ 1177883 w 3079941"/>
                <a:gd name="connsiteY191" fmla="*/ 499371 h 1160647"/>
                <a:gd name="connsiteX192" fmla="*/ 1177883 w 3079941"/>
                <a:gd name="connsiteY192" fmla="*/ 500992 h 1160647"/>
                <a:gd name="connsiteX193" fmla="*/ 1177883 w 3079941"/>
                <a:gd name="connsiteY193" fmla="*/ 512342 h 1160647"/>
                <a:gd name="connsiteX194" fmla="*/ 1204230 w 3079941"/>
                <a:gd name="connsiteY194" fmla="*/ 512342 h 1160647"/>
                <a:gd name="connsiteX195" fmla="*/ 1204230 w 3079941"/>
                <a:gd name="connsiteY195" fmla="*/ 542606 h 1160647"/>
                <a:gd name="connsiteX196" fmla="*/ 1204990 w 3079941"/>
                <a:gd name="connsiteY196" fmla="*/ 542606 h 1160647"/>
                <a:gd name="connsiteX197" fmla="*/ 1210310 w 3079941"/>
                <a:gd name="connsiteY197" fmla="*/ 542606 h 1160647"/>
                <a:gd name="connsiteX198" fmla="*/ 1210310 w 3079941"/>
                <a:gd name="connsiteY198" fmla="*/ 543687 h 1160647"/>
                <a:gd name="connsiteX199" fmla="*/ 1210310 w 3079941"/>
                <a:gd name="connsiteY199" fmla="*/ 551254 h 1160647"/>
                <a:gd name="connsiteX200" fmla="*/ 1214364 w 3079941"/>
                <a:gd name="connsiteY200" fmla="*/ 581518 h 1160647"/>
                <a:gd name="connsiteX201" fmla="*/ 1215124 w 3079941"/>
                <a:gd name="connsiteY201" fmla="*/ 581518 h 1160647"/>
                <a:gd name="connsiteX202" fmla="*/ 1220444 w 3079941"/>
                <a:gd name="connsiteY202" fmla="*/ 581518 h 1160647"/>
                <a:gd name="connsiteX203" fmla="*/ 1220444 w 3079941"/>
                <a:gd name="connsiteY203" fmla="*/ 582329 h 1160647"/>
                <a:gd name="connsiteX204" fmla="*/ 1220444 w 3079941"/>
                <a:gd name="connsiteY204" fmla="*/ 588004 h 1160647"/>
                <a:gd name="connsiteX205" fmla="*/ 1221457 w 3079941"/>
                <a:gd name="connsiteY205" fmla="*/ 588004 h 1160647"/>
                <a:gd name="connsiteX206" fmla="*/ 1228550 w 3079941"/>
                <a:gd name="connsiteY206" fmla="*/ 588004 h 1160647"/>
                <a:gd name="connsiteX207" fmla="*/ 1228550 w 3079941"/>
                <a:gd name="connsiteY207" fmla="*/ 618269 h 1160647"/>
                <a:gd name="connsiteX208" fmla="*/ 1230577 w 3079941"/>
                <a:gd name="connsiteY208" fmla="*/ 618269 h 1160647"/>
                <a:gd name="connsiteX209" fmla="*/ 1244764 w 3079941"/>
                <a:gd name="connsiteY209" fmla="*/ 618269 h 1160647"/>
                <a:gd name="connsiteX210" fmla="*/ 1244764 w 3079941"/>
                <a:gd name="connsiteY210" fmla="*/ 642048 h 1160647"/>
                <a:gd name="connsiteX211" fmla="*/ 1246791 w 3079941"/>
                <a:gd name="connsiteY211" fmla="*/ 643669 h 1160647"/>
                <a:gd name="connsiteX212" fmla="*/ 1246791 w 3079941"/>
                <a:gd name="connsiteY212" fmla="*/ 655019 h 1160647"/>
                <a:gd name="connsiteX213" fmla="*/ 1247551 w 3079941"/>
                <a:gd name="connsiteY213" fmla="*/ 655019 h 1160647"/>
                <a:gd name="connsiteX214" fmla="*/ 1252871 w 3079941"/>
                <a:gd name="connsiteY214" fmla="*/ 655019 h 1160647"/>
                <a:gd name="connsiteX215" fmla="*/ 1252871 w 3079941"/>
                <a:gd name="connsiteY215" fmla="*/ 678798 h 1160647"/>
                <a:gd name="connsiteX216" fmla="*/ 1254137 w 3079941"/>
                <a:gd name="connsiteY216" fmla="*/ 678798 h 1160647"/>
                <a:gd name="connsiteX217" fmla="*/ 1263004 w 3079941"/>
                <a:gd name="connsiteY217" fmla="*/ 678798 h 1160647"/>
                <a:gd name="connsiteX218" fmla="*/ 1265031 w 3079941"/>
                <a:gd name="connsiteY218" fmla="*/ 682852 h 1160647"/>
                <a:gd name="connsiteX219" fmla="*/ 1265031 w 3079941"/>
                <a:gd name="connsiteY219" fmla="*/ 696093 h 1160647"/>
                <a:gd name="connsiteX220" fmla="*/ 1266551 w 3079941"/>
                <a:gd name="connsiteY220" fmla="*/ 694201 h 1160647"/>
                <a:gd name="connsiteX221" fmla="*/ 1277191 w 3079941"/>
                <a:gd name="connsiteY221" fmla="*/ 680960 h 1160647"/>
                <a:gd name="connsiteX222" fmla="*/ 1305565 w 3079941"/>
                <a:gd name="connsiteY222" fmla="*/ 680960 h 1160647"/>
                <a:gd name="connsiteX223" fmla="*/ 1305565 w 3079941"/>
                <a:gd name="connsiteY223" fmla="*/ 767431 h 1160647"/>
                <a:gd name="connsiteX224" fmla="*/ 1306325 w 3079941"/>
                <a:gd name="connsiteY224" fmla="*/ 767431 h 1160647"/>
                <a:gd name="connsiteX225" fmla="*/ 1311645 w 3079941"/>
                <a:gd name="connsiteY225" fmla="*/ 767431 h 1160647"/>
                <a:gd name="connsiteX226" fmla="*/ 1312405 w 3079941"/>
                <a:gd name="connsiteY226" fmla="*/ 766080 h 1160647"/>
                <a:gd name="connsiteX227" fmla="*/ 1317725 w 3079941"/>
                <a:gd name="connsiteY227" fmla="*/ 756622 h 1160647"/>
                <a:gd name="connsiteX228" fmla="*/ 1317725 w 3079941"/>
                <a:gd name="connsiteY228" fmla="*/ 758514 h 1160647"/>
                <a:gd name="connsiteX229" fmla="*/ 1317725 w 3079941"/>
                <a:gd name="connsiteY229" fmla="*/ 771755 h 1160647"/>
                <a:gd name="connsiteX230" fmla="*/ 1321778 w 3079941"/>
                <a:gd name="connsiteY230" fmla="*/ 726358 h 1160647"/>
                <a:gd name="connsiteX231" fmla="*/ 1322538 w 3079941"/>
                <a:gd name="connsiteY231" fmla="*/ 726358 h 1160647"/>
                <a:gd name="connsiteX232" fmla="*/ 1327858 w 3079941"/>
                <a:gd name="connsiteY232" fmla="*/ 726358 h 1160647"/>
                <a:gd name="connsiteX233" fmla="*/ 1327858 w 3079941"/>
                <a:gd name="connsiteY233" fmla="*/ 661504 h 1160647"/>
                <a:gd name="connsiteX234" fmla="*/ 1328872 w 3079941"/>
                <a:gd name="connsiteY234" fmla="*/ 661504 h 1160647"/>
                <a:gd name="connsiteX235" fmla="*/ 1335965 w 3079941"/>
                <a:gd name="connsiteY235" fmla="*/ 661504 h 1160647"/>
                <a:gd name="connsiteX236" fmla="*/ 1348125 w 3079941"/>
                <a:gd name="connsiteY236" fmla="*/ 618269 h 1160647"/>
                <a:gd name="connsiteX237" fmla="*/ 1349392 w 3079941"/>
                <a:gd name="connsiteY237" fmla="*/ 618269 h 1160647"/>
                <a:gd name="connsiteX238" fmla="*/ 1358259 w 3079941"/>
                <a:gd name="connsiteY238" fmla="*/ 618269 h 1160647"/>
                <a:gd name="connsiteX239" fmla="*/ 1368392 w 3079941"/>
                <a:gd name="connsiteY239" fmla="*/ 661504 h 1160647"/>
                <a:gd name="connsiteX240" fmla="*/ 1369405 w 3079941"/>
                <a:gd name="connsiteY240" fmla="*/ 661504 h 1160647"/>
                <a:gd name="connsiteX241" fmla="*/ 1376499 w 3079941"/>
                <a:gd name="connsiteY241" fmla="*/ 661504 h 1160647"/>
                <a:gd name="connsiteX242" fmla="*/ 1376499 w 3079941"/>
                <a:gd name="connsiteY242" fmla="*/ 700416 h 1160647"/>
                <a:gd name="connsiteX243" fmla="*/ 1378272 w 3079941"/>
                <a:gd name="connsiteY243" fmla="*/ 700416 h 1160647"/>
                <a:gd name="connsiteX244" fmla="*/ 1390686 w 3079941"/>
                <a:gd name="connsiteY244" fmla="*/ 700416 h 1160647"/>
                <a:gd name="connsiteX245" fmla="*/ 1390686 w 3079941"/>
                <a:gd name="connsiteY245" fmla="*/ 702578 h 1160647"/>
                <a:gd name="connsiteX246" fmla="*/ 1390686 w 3079941"/>
                <a:gd name="connsiteY246" fmla="*/ 717710 h 1160647"/>
                <a:gd name="connsiteX247" fmla="*/ 1394739 w 3079941"/>
                <a:gd name="connsiteY247" fmla="*/ 715549 h 1160647"/>
                <a:gd name="connsiteX248" fmla="*/ 1394739 w 3079941"/>
                <a:gd name="connsiteY248" fmla="*/ 700416 h 1160647"/>
                <a:gd name="connsiteX249" fmla="*/ 1396259 w 3079941"/>
                <a:gd name="connsiteY249" fmla="*/ 700416 h 1160647"/>
                <a:gd name="connsiteX250" fmla="*/ 1406899 w 3079941"/>
                <a:gd name="connsiteY250" fmla="*/ 700416 h 1160647"/>
                <a:gd name="connsiteX251" fmla="*/ 1406899 w 3079941"/>
                <a:gd name="connsiteY251" fmla="*/ 702037 h 1160647"/>
                <a:gd name="connsiteX252" fmla="*/ 1406899 w 3079941"/>
                <a:gd name="connsiteY252" fmla="*/ 713387 h 1160647"/>
                <a:gd name="connsiteX253" fmla="*/ 1437300 w 3079941"/>
                <a:gd name="connsiteY253" fmla="*/ 713387 h 1160647"/>
                <a:gd name="connsiteX254" fmla="*/ 1437300 w 3079941"/>
                <a:gd name="connsiteY254" fmla="*/ 676637 h 1160647"/>
                <a:gd name="connsiteX255" fmla="*/ 1438566 w 3079941"/>
                <a:gd name="connsiteY255" fmla="*/ 676637 h 1160647"/>
                <a:gd name="connsiteX256" fmla="*/ 1447433 w 3079941"/>
                <a:gd name="connsiteY256" fmla="*/ 676637 h 1160647"/>
                <a:gd name="connsiteX257" fmla="*/ 1447433 w 3079941"/>
                <a:gd name="connsiteY257" fmla="*/ 698254 h 1160647"/>
                <a:gd name="connsiteX258" fmla="*/ 1449460 w 3079941"/>
                <a:gd name="connsiteY258" fmla="*/ 665828 h 1160647"/>
                <a:gd name="connsiteX259" fmla="*/ 1471753 w 3079941"/>
                <a:gd name="connsiteY259" fmla="*/ 665828 h 1160647"/>
                <a:gd name="connsiteX260" fmla="*/ 1471753 w 3079941"/>
                <a:gd name="connsiteY260" fmla="*/ 664206 h 1160647"/>
                <a:gd name="connsiteX261" fmla="*/ 1471753 w 3079941"/>
                <a:gd name="connsiteY261" fmla="*/ 652857 h 1160647"/>
                <a:gd name="connsiteX262" fmla="*/ 1472513 w 3079941"/>
                <a:gd name="connsiteY262" fmla="*/ 652857 h 1160647"/>
                <a:gd name="connsiteX263" fmla="*/ 1477833 w 3079941"/>
                <a:gd name="connsiteY263" fmla="*/ 652857 h 1160647"/>
                <a:gd name="connsiteX264" fmla="*/ 1477833 w 3079941"/>
                <a:gd name="connsiteY264" fmla="*/ 650966 h 1160647"/>
                <a:gd name="connsiteX265" fmla="*/ 1477833 w 3079941"/>
                <a:gd name="connsiteY265" fmla="*/ 637725 h 1160647"/>
                <a:gd name="connsiteX266" fmla="*/ 1481887 w 3079941"/>
                <a:gd name="connsiteY266" fmla="*/ 644210 h 1160647"/>
                <a:gd name="connsiteX267" fmla="*/ 1484167 w 3079941"/>
                <a:gd name="connsiteY267" fmla="*/ 644210 h 1160647"/>
                <a:gd name="connsiteX268" fmla="*/ 1500127 w 3079941"/>
                <a:gd name="connsiteY268" fmla="*/ 644210 h 1160647"/>
                <a:gd name="connsiteX269" fmla="*/ 1500127 w 3079941"/>
                <a:gd name="connsiteY269" fmla="*/ 643399 h 1160647"/>
                <a:gd name="connsiteX270" fmla="*/ 1500127 w 3079941"/>
                <a:gd name="connsiteY270" fmla="*/ 637725 h 1160647"/>
                <a:gd name="connsiteX271" fmla="*/ 1500887 w 3079941"/>
                <a:gd name="connsiteY271" fmla="*/ 637725 h 1160647"/>
                <a:gd name="connsiteX272" fmla="*/ 1506207 w 3079941"/>
                <a:gd name="connsiteY272" fmla="*/ 637725 h 1160647"/>
                <a:gd name="connsiteX273" fmla="*/ 1506207 w 3079941"/>
                <a:gd name="connsiteY273" fmla="*/ 639076 h 1160647"/>
                <a:gd name="connsiteX274" fmla="*/ 1506207 w 3079941"/>
                <a:gd name="connsiteY274" fmla="*/ 648534 h 1160647"/>
                <a:gd name="connsiteX275" fmla="*/ 1544714 w 3079941"/>
                <a:gd name="connsiteY275" fmla="*/ 648534 h 1160647"/>
                <a:gd name="connsiteX276" fmla="*/ 1544714 w 3079941"/>
                <a:gd name="connsiteY276" fmla="*/ 786887 h 1160647"/>
                <a:gd name="connsiteX277" fmla="*/ 1546234 w 3079941"/>
                <a:gd name="connsiteY277" fmla="*/ 786887 h 1160647"/>
                <a:gd name="connsiteX278" fmla="*/ 1556874 w 3079941"/>
                <a:gd name="connsiteY278" fmla="*/ 786887 h 1160647"/>
                <a:gd name="connsiteX279" fmla="*/ 1556874 w 3079941"/>
                <a:gd name="connsiteY279" fmla="*/ 773917 h 1160647"/>
                <a:gd name="connsiteX280" fmla="*/ 1560928 w 3079941"/>
                <a:gd name="connsiteY280" fmla="*/ 773917 h 1160647"/>
                <a:gd name="connsiteX281" fmla="*/ 1560928 w 3079941"/>
                <a:gd name="connsiteY281" fmla="*/ 786887 h 1160647"/>
                <a:gd name="connsiteX282" fmla="*/ 1591328 w 3079941"/>
                <a:gd name="connsiteY282" fmla="*/ 786887 h 1160647"/>
                <a:gd name="connsiteX283" fmla="*/ 1591328 w 3079941"/>
                <a:gd name="connsiteY283" fmla="*/ 756622 h 1160647"/>
                <a:gd name="connsiteX284" fmla="*/ 1603488 w 3079941"/>
                <a:gd name="connsiteY284" fmla="*/ 756622 h 1160647"/>
                <a:gd name="connsiteX285" fmla="*/ 1615648 w 3079941"/>
                <a:gd name="connsiteY285" fmla="*/ 754461 h 1160647"/>
                <a:gd name="connsiteX286" fmla="*/ 1619702 w 3079941"/>
                <a:gd name="connsiteY286" fmla="*/ 756622 h 1160647"/>
                <a:gd name="connsiteX287" fmla="*/ 1629835 w 3079941"/>
                <a:gd name="connsiteY287" fmla="*/ 756622 h 1160647"/>
                <a:gd name="connsiteX288" fmla="*/ 1629835 w 3079941"/>
                <a:gd name="connsiteY288" fmla="*/ 786887 h 1160647"/>
                <a:gd name="connsiteX289" fmla="*/ 1637942 w 3079941"/>
                <a:gd name="connsiteY289" fmla="*/ 786887 h 1160647"/>
                <a:gd name="connsiteX290" fmla="*/ 1637942 w 3079941"/>
                <a:gd name="connsiteY290" fmla="*/ 804182 h 1160647"/>
                <a:gd name="connsiteX291" fmla="*/ 1647278 w 3079941"/>
                <a:gd name="connsiteY291" fmla="*/ 805087 h 1160647"/>
                <a:gd name="connsiteX292" fmla="*/ 1660236 w 3079941"/>
                <a:gd name="connsiteY292" fmla="*/ 805087 h 1160647"/>
                <a:gd name="connsiteX293" fmla="*/ 1660236 w 3079941"/>
                <a:gd name="connsiteY293" fmla="*/ 789049 h 1160647"/>
                <a:gd name="connsiteX294" fmla="*/ 1728192 w 3079941"/>
                <a:gd name="connsiteY294" fmla="*/ 789049 h 1160647"/>
                <a:gd name="connsiteX295" fmla="*/ 1728192 w 3079941"/>
                <a:gd name="connsiteY295" fmla="*/ 703796 h 1160647"/>
                <a:gd name="connsiteX296" fmla="*/ 1800200 w 3079941"/>
                <a:gd name="connsiteY296" fmla="*/ 703796 h 1160647"/>
                <a:gd name="connsiteX297" fmla="*/ 1800200 w 3079941"/>
                <a:gd name="connsiteY297" fmla="*/ 782564 h 1160647"/>
                <a:gd name="connsiteX298" fmla="*/ 1802104 w 3079941"/>
                <a:gd name="connsiteY298" fmla="*/ 782564 h 1160647"/>
                <a:gd name="connsiteX299" fmla="*/ 1803346 w 3079941"/>
                <a:gd name="connsiteY299" fmla="*/ 805087 h 1160647"/>
                <a:gd name="connsiteX300" fmla="*/ 1813022 w 3079941"/>
                <a:gd name="connsiteY300" fmla="*/ 805087 h 1160647"/>
                <a:gd name="connsiteX301" fmla="*/ 1814264 w 3079941"/>
                <a:gd name="connsiteY301" fmla="*/ 782564 h 1160647"/>
                <a:gd name="connsiteX302" fmla="*/ 1820344 w 3079941"/>
                <a:gd name="connsiteY302" fmla="*/ 782564 h 1160647"/>
                <a:gd name="connsiteX303" fmla="*/ 1821586 w 3079941"/>
                <a:gd name="connsiteY303" fmla="*/ 805087 h 1160647"/>
                <a:gd name="connsiteX304" fmla="*/ 1872208 w 3079941"/>
                <a:gd name="connsiteY304" fmla="*/ 805087 h 1160647"/>
                <a:gd name="connsiteX305" fmla="*/ 1872208 w 3079941"/>
                <a:gd name="connsiteY305" fmla="*/ 642059 h 1160647"/>
                <a:gd name="connsiteX306" fmla="*/ 2069535 w 3079941"/>
                <a:gd name="connsiteY306" fmla="*/ 642059 h 1160647"/>
                <a:gd name="connsiteX307" fmla="*/ 2069535 w 3079941"/>
                <a:gd name="connsiteY307" fmla="*/ 805087 h 1160647"/>
                <a:gd name="connsiteX308" fmla="*/ 2088232 w 3079941"/>
                <a:gd name="connsiteY308" fmla="*/ 805087 h 1160647"/>
                <a:gd name="connsiteX309" fmla="*/ 2088232 w 3079941"/>
                <a:gd name="connsiteY309" fmla="*/ 722394 h 1160647"/>
                <a:gd name="connsiteX310" fmla="*/ 2183352 w 3079941"/>
                <a:gd name="connsiteY310" fmla="*/ 722394 h 1160647"/>
                <a:gd name="connsiteX311" fmla="*/ 2195282 w 3079941"/>
                <a:gd name="connsiteY311" fmla="*/ 404253 h 1160647"/>
                <a:gd name="connsiteX312" fmla="*/ 2183122 w 3079941"/>
                <a:gd name="connsiteY312" fmla="*/ 382635 h 1160647"/>
                <a:gd name="connsiteX313" fmla="*/ 2177042 w 3079941"/>
                <a:gd name="connsiteY313" fmla="*/ 378311 h 1160647"/>
                <a:gd name="connsiteX314" fmla="*/ 2185149 w 3079941"/>
                <a:gd name="connsiteY314" fmla="*/ 354532 h 1160647"/>
                <a:gd name="connsiteX315" fmla="*/ 2185149 w 3079941"/>
                <a:gd name="connsiteY315" fmla="*/ 337238 h 1160647"/>
                <a:gd name="connsiteX316" fmla="*/ 2199336 w 3079941"/>
                <a:gd name="connsiteY316" fmla="*/ 337238 h 1160647"/>
                <a:gd name="connsiteX317" fmla="*/ 2199336 w 3079941"/>
                <a:gd name="connsiteY317" fmla="*/ 315620 h 1160647"/>
                <a:gd name="connsiteX318" fmla="*/ 2201362 w 3079941"/>
                <a:gd name="connsiteY318" fmla="*/ 311296 h 1160647"/>
                <a:gd name="connsiteX319" fmla="*/ 2201362 w 3079941"/>
                <a:gd name="connsiteY319" fmla="*/ 233472 h 1160647"/>
                <a:gd name="connsiteX320" fmla="*/ 2199336 w 3079941"/>
                <a:gd name="connsiteY320" fmla="*/ 226987 h 1160647"/>
                <a:gd name="connsiteX321" fmla="*/ 2205416 w 3079941"/>
                <a:gd name="connsiteY321" fmla="*/ 220501 h 1160647"/>
                <a:gd name="connsiteX322" fmla="*/ 2205416 w 3079941"/>
                <a:gd name="connsiteY322" fmla="*/ 162133 h 1160647"/>
                <a:gd name="connsiteX323" fmla="*/ 2207442 w 3079941"/>
                <a:gd name="connsiteY323" fmla="*/ 157810 h 1160647"/>
                <a:gd name="connsiteX324" fmla="*/ 2207442 w 3079941"/>
                <a:gd name="connsiteY324" fmla="*/ 101604 h 1160647"/>
                <a:gd name="connsiteX325" fmla="*/ 2209469 w 3079941"/>
                <a:gd name="connsiteY325" fmla="*/ 82148 h 1160647"/>
                <a:gd name="connsiteX326" fmla="*/ 2213523 w 3079941"/>
                <a:gd name="connsiteY326" fmla="*/ 99442 h 1160647"/>
                <a:gd name="connsiteX327" fmla="*/ 2215549 w 3079941"/>
                <a:gd name="connsiteY327" fmla="*/ 157810 h 1160647"/>
                <a:gd name="connsiteX328" fmla="*/ 2217576 w 3079941"/>
                <a:gd name="connsiteY328" fmla="*/ 220501 h 1160647"/>
                <a:gd name="connsiteX329" fmla="*/ 2223656 w 3079941"/>
                <a:gd name="connsiteY329" fmla="*/ 226987 h 1160647"/>
                <a:gd name="connsiteX330" fmla="*/ 2221629 w 3079941"/>
                <a:gd name="connsiteY330" fmla="*/ 233472 h 1160647"/>
                <a:gd name="connsiteX331" fmla="*/ 2221629 w 3079941"/>
                <a:gd name="connsiteY331" fmla="*/ 311296 h 1160647"/>
                <a:gd name="connsiteX332" fmla="*/ 2223656 w 3079941"/>
                <a:gd name="connsiteY332" fmla="*/ 315620 h 1160647"/>
                <a:gd name="connsiteX333" fmla="*/ 2223656 w 3079941"/>
                <a:gd name="connsiteY333" fmla="*/ 337238 h 1160647"/>
                <a:gd name="connsiteX334" fmla="*/ 2237843 w 3079941"/>
                <a:gd name="connsiteY334" fmla="*/ 337238 h 1160647"/>
                <a:gd name="connsiteX335" fmla="*/ 2237843 w 3079941"/>
                <a:gd name="connsiteY335" fmla="*/ 354532 h 1160647"/>
                <a:gd name="connsiteX336" fmla="*/ 2245950 w 3079941"/>
                <a:gd name="connsiteY336" fmla="*/ 378311 h 1160647"/>
                <a:gd name="connsiteX337" fmla="*/ 2239870 w 3079941"/>
                <a:gd name="connsiteY337" fmla="*/ 382635 h 1160647"/>
                <a:gd name="connsiteX338" fmla="*/ 2227709 w 3079941"/>
                <a:gd name="connsiteY338" fmla="*/ 404253 h 1160647"/>
                <a:gd name="connsiteX339" fmla="*/ 2235816 w 3079941"/>
                <a:gd name="connsiteY339" fmla="*/ 657181 h 1160647"/>
                <a:gd name="connsiteX340" fmla="*/ 2300670 w 3079941"/>
                <a:gd name="connsiteY340" fmla="*/ 657181 h 1160647"/>
                <a:gd name="connsiteX341" fmla="*/ 2300670 w 3079941"/>
                <a:gd name="connsiteY341" fmla="*/ 732843 h 1160647"/>
                <a:gd name="connsiteX342" fmla="*/ 2308777 w 3079941"/>
                <a:gd name="connsiteY342" fmla="*/ 732843 h 1160647"/>
                <a:gd name="connsiteX343" fmla="*/ 2310804 w 3079941"/>
                <a:gd name="connsiteY343" fmla="*/ 726358 h 1160647"/>
                <a:gd name="connsiteX344" fmla="*/ 2316884 w 3079941"/>
                <a:gd name="connsiteY344" fmla="*/ 726358 h 1160647"/>
                <a:gd name="connsiteX345" fmla="*/ 2318911 w 3079941"/>
                <a:gd name="connsiteY345" fmla="*/ 735005 h 1160647"/>
                <a:gd name="connsiteX346" fmla="*/ 2331071 w 3079941"/>
                <a:gd name="connsiteY346" fmla="*/ 735005 h 1160647"/>
                <a:gd name="connsiteX347" fmla="*/ 2331071 w 3079941"/>
                <a:gd name="connsiteY347" fmla="*/ 728519 h 1160647"/>
                <a:gd name="connsiteX348" fmla="*/ 2353364 w 3079941"/>
                <a:gd name="connsiteY348" fmla="*/ 728519 h 1160647"/>
                <a:gd name="connsiteX349" fmla="*/ 2353364 w 3079941"/>
                <a:gd name="connsiteY349" fmla="*/ 735005 h 1160647"/>
                <a:gd name="connsiteX350" fmla="*/ 2373631 w 3079941"/>
                <a:gd name="connsiteY350" fmla="*/ 735005 h 1160647"/>
                <a:gd name="connsiteX351" fmla="*/ 2373631 w 3079941"/>
                <a:gd name="connsiteY351" fmla="*/ 780402 h 1160647"/>
                <a:gd name="connsiteX352" fmla="*/ 2387818 w 3079941"/>
                <a:gd name="connsiteY352" fmla="*/ 780402 h 1160647"/>
                <a:gd name="connsiteX353" fmla="*/ 2387818 w 3079941"/>
                <a:gd name="connsiteY353" fmla="*/ 767431 h 1160647"/>
                <a:gd name="connsiteX354" fmla="*/ 2404032 w 3079941"/>
                <a:gd name="connsiteY354" fmla="*/ 767431 h 1160647"/>
                <a:gd name="connsiteX355" fmla="*/ 2404032 w 3079941"/>
                <a:gd name="connsiteY355" fmla="*/ 588004 h 1160647"/>
                <a:gd name="connsiteX356" fmla="*/ 2410112 w 3079941"/>
                <a:gd name="connsiteY356" fmla="*/ 581518 h 1160647"/>
                <a:gd name="connsiteX357" fmla="*/ 2483073 w 3079941"/>
                <a:gd name="connsiteY357" fmla="*/ 581518 h 1160647"/>
                <a:gd name="connsiteX358" fmla="*/ 2483073 w 3079941"/>
                <a:gd name="connsiteY358" fmla="*/ 590166 h 1160647"/>
                <a:gd name="connsiteX359" fmla="*/ 2493206 w 3079941"/>
                <a:gd name="connsiteY359" fmla="*/ 590166 h 1160647"/>
                <a:gd name="connsiteX360" fmla="*/ 2493206 w 3079941"/>
                <a:gd name="connsiteY360" fmla="*/ 704740 h 1160647"/>
                <a:gd name="connsiteX361" fmla="*/ 2515500 w 3079941"/>
                <a:gd name="connsiteY361" fmla="*/ 704740 h 1160647"/>
                <a:gd name="connsiteX362" fmla="*/ 2515500 w 3079941"/>
                <a:gd name="connsiteY362" fmla="*/ 637725 h 1160647"/>
                <a:gd name="connsiteX363" fmla="*/ 2541847 w 3079941"/>
                <a:gd name="connsiteY363" fmla="*/ 637725 h 1160647"/>
                <a:gd name="connsiteX364" fmla="*/ 2545900 w 3079941"/>
                <a:gd name="connsiteY364" fmla="*/ 633401 h 1160647"/>
                <a:gd name="connsiteX365" fmla="*/ 2554007 w 3079941"/>
                <a:gd name="connsiteY365" fmla="*/ 633401 h 1160647"/>
                <a:gd name="connsiteX366" fmla="*/ 2558060 w 3079941"/>
                <a:gd name="connsiteY366" fmla="*/ 637725 h 1160647"/>
                <a:gd name="connsiteX367" fmla="*/ 2580354 w 3079941"/>
                <a:gd name="connsiteY367" fmla="*/ 637725 h 1160647"/>
                <a:gd name="connsiteX368" fmla="*/ 2580354 w 3079941"/>
                <a:gd name="connsiteY368" fmla="*/ 520989 h 1160647"/>
                <a:gd name="connsiteX369" fmla="*/ 2637101 w 3079941"/>
                <a:gd name="connsiteY369" fmla="*/ 510180 h 1160647"/>
                <a:gd name="connsiteX370" fmla="*/ 2637101 w 3079941"/>
                <a:gd name="connsiteY370" fmla="*/ 511261 h 1160647"/>
                <a:gd name="connsiteX371" fmla="*/ 2637101 w 3079941"/>
                <a:gd name="connsiteY371" fmla="*/ 518827 h 1160647"/>
                <a:gd name="connsiteX372" fmla="*/ 2663448 w 3079941"/>
                <a:gd name="connsiteY372" fmla="*/ 518827 h 1160647"/>
                <a:gd name="connsiteX373" fmla="*/ 2663448 w 3079941"/>
                <a:gd name="connsiteY373" fmla="*/ 773917 h 1160647"/>
                <a:gd name="connsiteX374" fmla="*/ 2685742 w 3079941"/>
                <a:gd name="connsiteY374" fmla="*/ 773917 h 1160647"/>
                <a:gd name="connsiteX375" fmla="*/ 2685742 w 3079941"/>
                <a:gd name="connsiteY375" fmla="*/ 769593 h 1160647"/>
                <a:gd name="connsiteX376" fmla="*/ 2697902 w 3079941"/>
                <a:gd name="connsiteY376" fmla="*/ 769593 h 1160647"/>
                <a:gd name="connsiteX377" fmla="*/ 2697902 w 3079941"/>
                <a:gd name="connsiteY377" fmla="*/ 773917 h 1160647"/>
                <a:gd name="connsiteX378" fmla="*/ 2722222 w 3079941"/>
                <a:gd name="connsiteY378" fmla="*/ 773917 h 1160647"/>
                <a:gd name="connsiteX379" fmla="*/ 2722222 w 3079941"/>
                <a:gd name="connsiteY379" fmla="*/ 760946 h 1160647"/>
                <a:gd name="connsiteX380" fmla="*/ 2750596 w 3079941"/>
                <a:gd name="connsiteY380" fmla="*/ 760946 h 1160647"/>
                <a:gd name="connsiteX381" fmla="*/ 2762756 w 3079941"/>
                <a:gd name="connsiteY381" fmla="*/ 756622 h 1160647"/>
                <a:gd name="connsiteX382" fmla="*/ 2783023 w 3079941"/>
                <a:gd name="connsiteY382" fmla="*/ 760946 h 1160647"/>
                <a:gd name="connsiteX383" fmla="*/ 2783023 w 3079941"/>
                <a:gd name="connsiteY383" fmla="*/ 743652 h 1160647"/>
                <a:gd name="connsiteX384" fmla="*/ 2791130 w 3079941"/>
                <a:gd name="connsiteY384" fmla="*/ 743652 h 1160647"/>
                <a:gd name="connsiteX385" fmla="*/ 2791130 w 3079941"/>
                <a:gd name="connsiteY385" fmla="*/ 730681 h 1160647"/>
                <a:gd name="connsiteX386" fmla="*/ 2847877 w 3079941"/>
                <a:gd name="connsiteY386" fmla="*/ 730681 h 1160647"/>
                <a:gd name="connsiteX387" fmla="*/ 2847877 w 3079941"/>
                <a:gd name="connsiteY387" fmla="*/ 700416 h 1160647"/>
                <a:gd name="connsiteX388" fmla="*/ 2866117 w 3079941"/>
                <a:gd name="connsiteY388" fmla="*/ 700416 h 1160647"/>
                <a:gd name="connsiteX389" fmla="*/ 2866117 w 3079941"/>
                <a:gd name="connsiteY389" fmla="*/ 693931 h 1160647"/>
                <a:gd name="connsiteX390" fmla="*/ 2878277 w 3079941"/>
                <a:gd name="connsiteY390" fmla="*/ 693931 h 1160647"/>
                <a:gd name="connsiteX391" fmla="*/ 2878277 w 3079941"/>
                <a:gd name="connsiteY391" fmla="*/ 700416 h 1160647"/>
                <a:gd name="connsiteX392" fmla="*/ 2894491 w 3079941"/>
                <a:gd name="connsiteY392" fmla="*/ 700416 h 1160647"/>
                <a:gd name="connsiteX393" fmla="*/ 2894491 w 3079941"/>
                <a:gd name="connsiteY393" fmla="*/ 750137 h 1160647"/>
                <a:gd name="connsiteX394" fmla="*/ 2926918 w 3079941"/>
                <a:gd name="connsiteY394" fmla="*/ 750137 h 1160647"/>
                <a:gd name="connsiteX395" fmla="*/ 2926918 w 3079941"/>
                <a:gd name="connsiteY395" fmla="*/ 724196 h 1160647"/>
                <a:gd name="connsiteX396" fmla="*/ 2965425 w 3079941"/>
                <a:gd name="connsiteY396" fmla="*/ 724196 h 1160647"/>
                <a:gd name="connsiteX397" fmla="*/ 2965425 w 3079941"/>
                <a:gd name="connsiteY397" fmla="*/ 693931 h 1160647"/>
                <a:gd name="connsiteX398" fmla="*/ 3014066 w 3079941"/>
                <a:gd name="connsiteY398" fmla="*/ 693931 h 1160647"/>
                <a:gd name="connsiteX399" fmla="*/ 3014066 w 3079941"/>
                <a:gd name="connsiteY399" fmla="*/ 805087 h 1160647"/>
                <a:gd name="connsiteX400" fmla="*/ 3014066 w 3079941"/>
                <a:gd name="connsiteY400" fmla="*/ 818866 h 1160647"/>
                <a:gd name="connsiteX401" fmla="*/ 3079941 w 3079941"/>
                <a:gd name="connsiteY401" fmla="*/ 818866 h 1160647"/>
                <a:gd name="connsiteX402" fmla="*/ 3079941 w 3079941"/>
                <a:gd name="connsiteY402" fmla="*/ 1160647 h 1160647"/>
                <a:gd name="connsiteX403" fmla="*/ 200958 w 3079941"/>
                <a:gd name="connsiteY403" fmla="*/ 1160647 h 1160647"/>
                <a:gd name="connsiteX404" fmla="*/ 0 w 3079941"/>
                <a:gd name="connsiteY404" fmla="*/ 1126882 h 1160647"/>
                <a:gd name="connsiteX405" fmla="*/ 55096 w 3079941"/>
                <a:gd name="connsiteY405" fmla="*/ 724196 h 1160647"/>
                <a:gd name="connsiteX406" fmla="*/ 75363 w 3079941"/>
                <a:gd name="connsiteY406" fmla="*/ 724196 h 1160647"/>
                <a:gd name="connsiteX407" fmla="*/ 75870 w 3079941"/>
                <a:gd name="connsiteY407" fmla="*/ 723115 h 1160647"/>
                <a:gd name="connsiteX408" fmla="*/ 79416 w 3079941"/>
                <a:gd name="connsiteY408" fmla="*/ 715549 h 1160647"/>
                <a:gd name="connsiteX409" fmla="*/ 81190 w 3079941"/>
                <a:gd name="connsiteY409" fmla="*/ 715819 h 1160647"/>
                <a:gd name="connsiteX410" fmla="*/ 93603 w 3079941"/>
                <a:gd name="connsiteY410" fmla="*/ 717710 h 1160647"/>
                <a:gd name="connsiteX411" fmla="*/ 94110 w 3079941"/>
                <a:gd name="connsiteY411" fmla="*/ 719062 h 1160647"/>
                <a:gd name="connsiteX412" fmla="*/ 97656 w 3079941"/>
                <a:gd name="connsiteY412" fmla="*/ 728519 h 1160647"/>
                <a:gd name="connsiteX413" fmla="*/ 124003 w 3079941"/>
                <a:gd name="connsiteY413" fmla="*/ 730681 h 1160647"/>
                <a:gd name="connsiteX414" fmla="*/ 124003 w 3079941"/>
                <a:gd name="connsiteY414" fmla="*/ 607460 h 1160647"/>
                <a:gd name="connsiteX415" fmla="*/ 126030 w 3079941"/>
                <a:gd name="connsiteY415" fmla="*/ 607460 h 1160647"/>
                <a:gd name="connsiteX416" fmla="*/ 140217 w 3079941"/>
                <a:gd name="connsiteY416" fmla="*/ 607460 h 1160647"/>
                <a:gd name="connsiteX417" fmla="*/ 140217 w 3079941"/>
                <a:gd name="connsiteY417" fmla="*/ 471268 h 1160647"/>
                <a:gd name="connsiteX418" fmla="*/ 141990 w 3079941"/>
                <a:gd name="connsiteY418" fmla="*/ 471268 h 1160647"/>
                <a:gd name="connsiteX419" fmla="*/ 154404 w 3079941"/>
                <a:gd name="connsiteY419" fmla="*/ 471268 h 1160647"/>
                <a:gd name="connsiteX420" fmla="*/ 154404 w 3079941"/>
                <a:gd name="connsiteY420" fmla="*/ 356694 h 1160647"/>
                <a:gd name="connsiteX421" fmla="*/ 158457 w 3079941"/>
                <a:gd name="connsiteY421" fmla="*/ 328590 h 1160647"/>
                <a:gd name="connsiteX422" fmla="*/ 160484 w 3079941"/>
                <a:gd name="connsiteY422" fmla="*/ 328590 h 1160647"/>
                <a:gd name="connsiteX423" fmla="*/ 174671 w 3079941"/>
                <a:gd name="connsiteY423" fmla="*/ 328590 h 1160647"/>
                <a:gd name="connsiteX424" fmla="*/ 211151 w 3079941"/>
                <a:gd name="connsiteY424" fmla="*/ 246443 h 1160647"/>
                <a:gd name="connsiteX425" fmla="*/ 215205 w 3079941"/>
                <a:gd name="connsiteY425" fmla="*/ 0 h 1160647"/>
                <a:gd name="connsiteX0" fmla="*/ 160109 w 3024845"/>
                <a:gd name="connsiteY0" fmla="*/ 0 h 1166887"/>
                <a:gd name="connsiteX1" fmla="*/ 162135 w 3024845"/>
                <a:gd name="connsiteY1" fmla="*/ 246443 h 1166887"/>
                <a:gd name="connsiteX2" fmla="*/ 200642 w 3024845"/>
                <a:gd name="connsiteY2" fmla="*/ 326429 h 1166887"/>
                <a:gd name="connsiteX3" fmla="*/ 202669 w 3024845"/>
                <a:gd name="connsiteY3" fmla="*/ 326429 h 1166887"/>
                <a:gd name="connsiteX4" fmla="*/ 216856 w 3024845"/>
                <a:gd name="connsiteY4" fmla="*/ 326429 h 1166887"/>
                <a:gd name="connsiteX5" fmla="*/ 216856 w 3024845"/>
                <a:gd name="connsiteY5" fmla="*/ 350208 h 1166887"/>
                <a:gd name="connsiteX6" fmla="*/ 217363 w 3024845"/>
                <a:gd name="connsiteY6" fmla="*/ 351019 h 1166887"/>
                <a:gd name="connsiteX7" fmla="*/ 220909 w 3024845"/>
                <a:gd name="connsiteY7" fmla="*/ 356694 h 1166887"/>
                <a:gd name="connsiteX8" fmla="*/ 220909 w 3024845"/>
                <a:gd name="connsiteY8" fmla="*/ 471268 h 1166887"/>
                <a:gd name="connsiteX9" fmla="*/ 223189 w 3024845"/>
                <a:gd name="connsiteY9" fmla="*/ 471268 h 1166887"/>
                <a:gd name="connsiteX10" fmla="*/ 239150 w 3024845"/>
                <a:gd name="connsiteY10" fmla="*/ 471268 h 1166887"/>
                <a:gd name="connsiteX11" fmla="*/ 239150 w 3024845"/>
                <a:gd name="connsiteY11" fmla="*/ 611783 h 1166887"/>
                <a:gd name="connsiteX12" fmla="*/ 240670 w 3024845"/>
                <a:gd name="connsiteY12" fmla="*/ 611513 h 1166887"/>
                <a:gd name="connsiteX13" fmla="*/ 251310 w 3024845"/>
                <a:gd name="connsiteY13" fmla="*/ 609622 h 1166887"/>
                <a:gd name="connsiteX14" fmla="*/ 249283 w 3024845"/>
                <a:gd name="connsiteY14" fmla="*/ 698254 h 1166887"/>
                <a:gd name="connsiteX15" fmla="*/ 250803 w 3024845"/>
                <a:gd name="connsiteY15" fmla="*/ 698525 h 1166887"/>
                <a:gd name="connsiteX16" fmla="*/ 261443 w 3024845"/>
                <a:gd name="connsiteY16" fmla="*/ 700416 h 1166887"/>
                <a:gd name="connsiteX17" fmla="*/ 261696 w 3024845"/>
                <a:gd name="connsiteY17" fmla="*/ 701227 h 1166887"/>
                <a:gd name="connsiteX18" fmla="*/ 263470 w 3024845"/>
                <a:gd name="connsiteY18" fmla="*/ 706902 h 1166887"/>
                <a:gd name="connsiteX19" fmla="*/ 264230 w 3024845"/>
                <a:gd name="connsiteY19" fmla="*/ 704470 h 1166887"/>
                <a:gd name="connsiteX20" fmla="*/ 269550 w 3024845"/>
                <a:gd name="connsiteY20" fmla="*/ 687446 h 1166887"/>
                <a:gd name="connsiteX21" fmla="*/ 271323 w 3024845"/>
                <a:gd name="connsiteY21" fmla="*/ 687446 h 1166887"/>
                <a:gd name="connsiteX22" fmla="*/ 283737 w 3024845"/>
                <a:gd name="connsiteY22" fmla="*/ 687446 h 1166887"/>
                <a:gd name="connsiteX23" fmla="*/ 283737 w 3024845"/>
                <a:gd name="connsiteY23" fmla="*/ 719872 h 1166887"/>
                <a:gd name="connsiteX24" fmla="*/ 284750 w 3024845"/>
                <a:gd name="connsiteY24" fmla="*/ 720413 h 1166887"/>
                <a:gd name="connsiteX25" fmla="*/ 291844 w 3024845"/>
                <a:gd name="connsiteY25" fmla="*/ 724196 h 1166887"/>
                <a:gd name="connsiteX26" fmla="*/ 291844 w 3024845"/>
                <a:gd name="connsiteY26" fmla="*/ 725547 h 1166887"/>
                <a:gd name="connsiteX27" fmla="*/ 291844 w 3024845"/>
                <a:gd name="connsiteY27" fmla="*/ 735005 h 1166887"/>
                <a:gd name="connsiteX28" fmla="*/ 336431 w 3024845"/>
                <a:gd name="connsiteY28" fmla="*/ 735005 h 1166887"/>
                <a:gd name="connsiteX29" fmla="*/ 336431 w 3024845"/>
                <a:gd name="connsiteY29" fmla="*/ 736086 h 1166887"/>
                <a:gd name="connsiteX30" fmla="*/ 336431 w 3024845"/>
                <a:gd name="connsiteY30" fmla="*/ 743652 h 1166887"/>
                <a:gd name="connsiteX31" fmla="*/ 338457 w 3024845"/>
                <a:gd name="connsiteY31" fmla="*/ 743652 h 1166887"/>
                <a:gd name="connsiteX32" fmla="*/ 352644 w 3024845"/>
                <a:gd name="connsiteY32" fmla="*/ 743652 h 1166887"/>
                <a:gd name="connsiteX33" fmla="*/ 352644 w 3024845"/>
                <a:gd name="connsiteY33" fmla="*/ 713387 h 1166887"/>
                <a:gd name="connsiteX34" fmla="*/ 397231 w 3024845"/>
                <a:gd name="connsiteY34" fmla="*/ 713387 h 1166887"/>
                <a:gd name="connsiteX35" fmla="*/ 397231 w 3024845"/>
                <a:gd name="connsiteY35" fmla="*/ 712036 h 1166887"/>
                <a:gd name="connsiteX36" fmla="*/ 397231 w 3024845"/>
                <a:gd name="connsiteY36" fmla="*/ 702578 h 1166887"/>
                <a:gd name="connsiteX37" fmla="*/ 398245 w 3024845"/>
                <a:gd name="connsiteY37" fmla="*/ 702578 h 1166887"/>
                <a:gd name="connsiteX38" fmla="*/ 405338 w 3024845"/>
                <a:gd name="connsiteY38" fmla="*/ 702578 h 1166887"/>
                <a:gd name="connsiteX39" fmla="*/ 405338 w 3024845"/>
                <a:gd name="connsiteY39" fmla="*/ 700687 h 1166887"/>
                <a:gd name="connsiteX40" fmla="*/ 405338 w 3024845"/>
                <a:gd name="connsiteY40" fmla="*/ 687446 h 1166887"/>
                <a:gd name="connsiteX41" fmla="*/ 406098 w 3024845"/>
                <a:gd name="connsiteY41" fmla="*/ 687446 h 1166887"/>
                <a:gd name="connsiteX42" fmla="*/ 411418 w 3024845"/>
                <a:gd name="connsiteY42" fmla="*/ 687446 h 1166887"/>
                <a:gd name="connsiteX43" fmla="*/ 411418 w 3024845"/>
                <a:gd name="connsiteY43" fmla="*/ 686365 h 1166887"/>
                <a:gd name="connsiteX44" fmla="*/ 411418 w 3024845"/>
                <a:gd name="connsiteY44" fmla="*/ 678798 h 1166887"/>
                <a:gd name="connsiteX45" fmla="*/ 413445 w 3024845"/>
                <a:gd name="connsiteY45" fmla="*/ 678798 h 1166887"/>
                <a:gd name="connsiteX46" fmla="*/ 427632 w 3024845"/>
                <a:gd name="connsiteY46" fmla="*/ 678798 h 1166887"/>
                <a:gd name="connsiteX47" fmla="*/ 427632 w 3024845"/>
                <a:gd name="connsiteY47" fmla="*/ 679879 h 1166887"/>
                <a:gd name="connsiteX48" fmla="*/ 427632 w 3024845"/>
                <a:gd name="connsiteY48" fmla="*/ 687446 h 1166887"/>
                <a:gd name="connsiteX49" fmla="*/ 449925 w 3024845"/>
                <a:gd name="connsiteY49" fmla="*/ 687446 h 1166887"/>
                <a:gd name="connsiteX50" fmla="*/ 449925 w 3024845"/>
                <a:gd name="connsiteY50" fmla="*/ 685554 h 1166887"/>
                <a:gd name="connsiteX51" fmla="*/ 449925 w 3024845"/>
                <a:gd name="connsiteY51" fmla="*/ 672313 h 1166887"/>
                <a:gd name="connsiteX52" fmla="*/ 451699 w 3024845"/>
                <a:gd name="connsiteY52" fmla="*/ 672313 h 1166887"/>
                <a:gd name="connsiteX53" fmla="*/ 464112 w 3024845"/>
                <a:gd name="connsiteY53" fmla="*/ 672313 h 1166887"/>
                <a:gd name="connsiteX54" fmla="*/ 464112 w 3024845"/>
                <a:gd name="connsiteY54" fmla="*/ 696093 h 1166887"/>
                <a:gd name="connsiteX55" fmla="*/ 465126 w 3024845"/>
                <a:gd name="connsiteY55" fmla="*/ 696093 h 1166887"/>
                <a:gd name="connsiteX56" fmla="*/ 472219 w 3024845"/>
                <a:gd name="connsiteY56" fmla="*/ 696093 h 1166887"/>
                <a:gd name="connsiteX57" fmla="*/ 472219 w 3024845"/>
                <a:gd name="connsiteY57" fmla="*/ 695012 h 1166887"/>
                <a:gd name="connsiteX58" fmla="*/ 472219 w 3024845"/>
                <a:gd name="connsiteY58" fmla="*/ 687446 h 1166887"/>
                <a:gd name="connsiteX59" fmla="*/ 473992 w 3024845"/>
                <a:gd name="connsiteY59" fmla="*/ 687446 h 1166887"/>
                <a:gd name="connsiteX60" fmla="*/ 486406 w 3024845"/>
                <a:gd name="connsiteY60" fmla="*/ 687446 h 1166887"/>
                <a:gd name="connsiteX61" fmla="*/ 486406 w 3024845"/>
                <a:gd name="connsiteY61" fmla="*/ 713387 h 1166887"/>
                <a:gd name="connsiteX62" fmla="*/ 488433 w 3024845"/>
                <a:gd name="connsiteY62" fmla="*/ 713387 h 1166887"/>
                <a:gd name="connsiteX63" fmla="*/ 502619 w 3024845"/>
                <a:gd name="connsiteY63" fmla="*/ 713387 h 1166887"/>
                <a:gd name="connsiteX64" fmla="*/ 502619 w 3024845"/>
                <a:gd name="connsiteY64" fmla="*/ 715008 h 1166887"/>
                <a:gd name="connsiteX65" fmla="*/ 502619 w 3024845"/>
                <a:gd name="connsiteY65" fmla="*/ 726358 h 1166887"/>
                <a:gd name="connsiteX66" fmla="*/ 503379 w 3024845"/>
                <a:gd name="connsiteY66" fmla="*/ 726358 h 1166887"/>
                <a:gd name="connsiteX67" fmla="*/ 508700 w 3024845"/>
                <a:gd name="connsiteY67" fmla="*/ 726358 h 1166887"/>
                <a:gd name="connsiteX68" fmla="*/ 508700 w 3024845"/>
                <a:gd name="connsiteY68" fmla="*/ 725547 h 1166887"/>
                <a:gd name="connsiteX69" fmla="*/ 508700 w 3024845"/>
                <a:gd name="connsiteY69" fmla="*/ 719872 h 1166887"/>
                <a:gd name="connsiteX70" fmla="*/ 539100 w 3024845"/>
                <a:gd name="connsiteY70" fmla="*/ 719872 h 1166887"/>
                <a:gd name="connsiteX71" fmla="*/ 539100 w 3024845"/>
                <a:gd name="connsiteY71" fmla="*/ 743652 h 1166887"/>
                <a:gd name="connsiteX72" fmla="*/ 540113 w 3024845"/>
                <a:gd name="connsiteY72" fmla="*/ 743652 h 1166887"/>
                <a:gd name="connsiteX73" fmla="*/ 547207 w 3024845"/>
                <a:gd name="connsiteY73" fmla="*/ 743652 h 1166887"/>
                <a:gd name="connsiteX74" fmla="*/ 547207 w 3024845"/>
                <a:gd name="connsiteY74" fmla="*/ 744733 h 1166887"/>
                <a:gd name="connsiteX75" fmla="*/ 547207 w 3024845"/>
                <a:gd name="connsiteY75" fmla="*/ 752299 h 1166887"/>
                <a:gd name="connsiteX76" fmla="*/ 547967 w 3024845"/>
                <a:gd name="connsiteY76" fmla="*/ 752299 h 1166887"/>
                <a:gd name="connsiteX77" fmla="*/ 553287 w 3024845"/>
                <a:gd name="connsiteY77" fmla="*/ 752299 h 1166887"/>
                <a:gd name="connsiteX78" fmla="*/ 553287 w 3024845"/>
                <a:gd name="connsiteY78" fmla="*/ 750137 h 1166887"/>
                <a:gd name="connsiteX79" fmla="*/ 553287 w 3024845"/>
                <a:gd name="connsiteY79" fmla="*/ 735005 h 1166887"/>
                <a:gd name="connsiteX80" fmla="*/ 554300 w 3024845"/>
                <a:gd name="connsiteY80" fmla="*/ 735005 h 1166887"/>
                <a:gd name="connsiteX81" fmla="*/ 561394 w 3024845"/>
                <a:gd name="connsiteY81" fmla="*/ 735005 h 1166887"/>
                <a:gd name="connsiteX82" fmla="*/ 561394 w 3024845"/>
                <a:gd name="connsiteY82" fmla="*/ 736086 h 1166887"/>
                <a:gd name="connsiteX83" fmla="*/ 561394 w 3024845"/>
                <a:gd name="connsiteY83" fmla="*/ 743652 h 1166887"/>
                <a:gd name="connsiteX84" fmla="*/ 566714 w 3024845"/>
                <a:gd name="connsiteY84" fmla="*/ 741659 h 1166887"/>
                <a:gd name="connsiteX85" fmla="*/ 567474 w 3024845"/>
                <a:gd name="connsiteY85" fmla="*/ 740679 h 1166887"/>
                <a:gd name="connsiteX86" fmla="*/ 567474 w 3024845"/>
                <a:gd name="connsiteY86" fmla="*/ 735005 h 1166887"/>
                <a:gd name="connsiteX87" fmla="*/ 605981 w 3024845"/>
                <a:gd name="connsiteY87" fmla="*/ 735005 h 1166887"/>
                <a:gd name="connsiteX88" fmla="*/ 605981 w 3024845"/>
                <a:gd name="connsiteY88" fmla="*/ 758784 h 1166887"/>
                <a:gd name="connsiteX89" fmla="*/ 608007 w 3024845"/>
                <a:gd name="connsiteY89" fmla="*/ 758784 h 1166887"/>
                <a:gd name="connsiteX90" fmla="*/ 622194 w 3024845"/>
                <a:gd name="connsiteY90" fmla="*/ 758784 h 1166887"/>
                <a:gd name="connsiteX91" fmla="*/ 622194 w 3024845"/>
                <a:gd name="connsiteY91" fmla="*/ 759865 h 1166887"/>
                <a:gd name="connsiteX92" fmla="*/ 622194 w 3024845"/>
                <a:gd name="connsiteY92" fmla="*/ 767431 h 1166887"/>
                <a:gd name="connsiteX93" fmla="*/ 623968 w 3024845"/>
                <a:gd name="connsiteY93" fmla="*/ 767431 h 1166887"/>
                <a:gd name="connsiteX94" fmla="*/ 636381 w 3024845"/>
                <a:gd name="connsiteY94" fmla="*/ 767431 h 1166887"/>
                <a:gd name="connsiteX95" fmla="*/ 636381 w 3024845"/>
                <a:gd name="connsiteY95" fmla="*/ 743652 h 1166887"/>
                <a:gd name="connsiteX96" fmla="*/ 637394 w 3024845"/>
                <a:gd name="connsiteY96" fmla="*/ 743652 h 1166887"/>
                <a:gd name="connsiteX97" fmla="*/ 644488 w 3024845"/>
                <a:gd name="connsiteY97" fmla="*/ 743652 h 1166887"/>
                <a:gd name="connsiteX98" fmla="*/ 644488 w 3024845"/>
                <a:gd name="connsiteY98" fmla="*/ 711225 h 1166887"/>
                <a:gd name="connsiteX99" fmla="*/ 645501 w 3024845"/>
                <a:gd name="connsiteY99" fmla="*/ 711225 h 1166887"/>
                <a:gd name="connsiteX100" fmla="*/ 652595 w 3024845"/>
                <a:gd name="connsiteY100" fmla="*/ 711225 h 1166887"/>
                <a:gd name="connsiteX101" fmla="*/ 652595 w 3024845"/>
                <a:gd name="connsiteY101" fmla="*/ 709334 h 1166887"/>
                <a:gd name="connsiteX102" fmla="*/ 652595 w 3024845"/>
                <a:gd name="connsiteY102" fmla="*/ 696093 h 1166887"/>
                <a:gd name="connsiteX103" fmla="*/ 651328 w 3024845"/>
                <a:gd name="connsiteY103" fmla="*/ 694471 h 1166887"/>
                <a:gd name="connsiteX104" fmla="*/ 656648 w 3024845"/>
                <a:gd name="connsiteY104" fmla="*/ 683122 h 1166887"/>
                <a:gd name="connsiteX105" fmla="*/ 664755 w 3024845"/>
                <a:gd name="connsiteY105" fmla="*/ 711225 h 1166887"/>
                <a:gd name="connsiteX106" fmla="*/ 665515 w 3024845"/>
                <a:gd name="connsiteY106" fmla="*/ 711225 h 1166887"/>
                <a:gd name="connsiteX107" fmla="*/ 670835 w 3024845"/>
                <a:gd name="connsiteY107" fmla="*/ 711225 h 1166887"/>
                <a:gd name="connsiteX108" fmla="*/ 670835 w 3024845"/>
                <a:gd name="connsiteY108" fmla="*/ 605298 h 1166887"/>
                <a:gd name="connsiteX109" fmla="*/ 672355 w 3024845"/>
                <a:gd name="connsiteY109" fmla="*/ 605298 h 1166887"/>
                <a:gd name="connsiteX110" fmla="*/ 682995 w 3024845"/>
                <a:gd name="connsiteY110" fmla="*/ 605298 h 1166887"/>
                <a:gd name="connsiteX111" fmla="*/ 682995 w 3024845"/>
                <a:gd name="connsiteY111" fmla="*/ 557739 h 1166887"/>
                <a:gd name="connsiteX112" fmla="*/ 709342 w 3024845"/>
                <a:gd name="connsiteY112" fmla="*/ 557739 h 1166887"/>
                <a:gd name="connsiteX113" fmla="*/ 709342 w 3024845"/>
                <a:gd name="connsiteY113" fmla="*/ 536121 h 1166887"/>
                <a:gd name="connsiteX114" fmla="*/ 743796 w 3024845"/>
                <a:gd name="connsiteY114" fmla="*/ 536121 h 1166887"/>
                <a:gd name="connsiteX115" fmla="*/ 743796 w 3024845"/>
                <a:gd name="connsiteY115" fmla="*/ 538553 h 1166887"/>
                <a:gd name="connsiteX116" fmla="*/ 743796 w 3024845"/>
                <a:gd name="connsiteY116" fmla="*/ 555577 h 1166887"/>
                <a:gd name="connsiteX117" fmla="*/ 746076 w 3024845"/>
                <a:gd name="connsiteY117" fmla="*/ 555577 h 1166887"/>
                <a:gd name="connsiteX118" fmla="*/ 762036 w 3024845"/>
                <a:gd name="connsiteY118" fmla="*/ 555577 h 1166887"/>
                <a:gd name="connsiteX119" fmla="*/ 762036 w 3024845"/>
                <a:gd name="connsiteY119" fmla="*/ 603136 h 1166887"/>
                <a:gd name="connsiteX120" fmla="*/ 763049 w 3024845"/>
                <a:gd name="connsiteY120" fmla="*/ 603136 h 1166887"/>
                <a:gd name="connsiteX121" fmla="*/ 770143 w 3024845"/>
                <a:gd name="connsiteY121" fmla="*/ 603136 h 1166887"/>
                <a:gd name="connsiteX122" fmla="*/ 784330 w 3024845"/>
                <a:gd name="connsiteY122" fmla="*/ 607460 h 1166887"/>
                <a:gd name="connsiteX123" fmla="*/ 784330 w 3024845"/>
                <a:gd name="connsiteY123" fmla="*/ 646372 h 1166887"/>
                <a:gd name="connsiteX124" fmla="*/ 785343 w 3024845"/>
                <a:gd name="connsiteY124" fmla="*/ 646372 h 1166887"/>
                <a:gd name="connsiteX125" fmla="*/ 792436 w 3024845"/>
                <a:gd name="connsiteY125" fmla="*/ 646372 h 1166887"/>
                <a:gd name="connsiteX126" fmla="*/ 792436 w 3024845"/>
                <a:gd name="connsiteY126" fmla="*/ 647993 h 1166887"/>
                <a:gd name="connsiteX127" fmla="*/ 792436 w 3024845"/>
                <a:gd name="connsiteY127" fmla="*/ 659342 h 1166887"/>
                <a:gd name="connsiteX128" fmla="*/ 794463 w 3024845"/>
                <a:gd name="connsiteY128" fmla="*/ 659342 h 1166887"/>
                <a:gd name="connsiteX129" fmla="*/ 808650 w 3024845"/>
                <a:gd name="connsiteY129" fmla="*/ 659342 h 1166887"/>
                <a:gd name="connsiteX130" fmla="*/ 814730 w 3024845"/>
                <a:gd name="connsiteY130" fmla="*/ 665828 h 1166887"/>
                <a:gd name="connsiteX131" fmla="*/ 814730 w 3024845"/>
                <a:gd name="connsiteY131" fmla="*/ 687446 h 1166887"/>
                <a:gd name="connsiteX132" fmla="*/ 817010 w 3024845"/>
                <a:gd name="connsiteY132" fmla="*/ 687446 h 1166887"/>
                <a:gd name="connsiteX133" fmla="*/ 832970 w 3024845"/>
                <a:gd name="connsiteY133" fmla="*/ 687446 h 1166887"/>
                <a:gd name="connsiteX134" fmla="*/ 832970 w 3024845"/>
                <a:gd name="connsiteY134" fmla="*/ 688526 h 1166887"/>
                <a:gd name="connsiteX135" fmla="*/ 832970 w 3024845"/>
                <a:gd name="connsiteY135" fmla="*/ 696093 h 1166887"/>
                <a:gd name="connsiteX136" fmla="*/ 834237 w 3024845"/>
                <a:gd name="connsiteY136" fmla="*/ 696093 h 1166887"/>
                <a:gd name="connsiteX137" fmla="*/ 843104 w 3024845"/>
                <a:gd name="connsiteY137" fmla="*/ 696093 h 1166887"/>
                <a:gd name="connsiteX138" fmla="*/ 843104 w 3024845"/>
                <a:gd name="connsiteY138" fmla="*/ 698254 h 1166887"/>
                <a:gd name="connsiteX139" fmla="*/ 843104 w 3024845"/>
                <a:gd name="connsiteY139" fmla="*/ 713387 h 1166887"/>
                <a:gd name="connsiteX140" fmla="*/ 847157 w 3024845"/>
                <a:gd name="connsiteY140" fmla="*/ 711495 h 1166887"/>
                <a:gd name="connsiteX141" fmla="*/ 847157 w 3024845"/>
                <a:gd name="connsiteY141" fmla="*/ 698254 h 1166887"/>
                <a:gd name="connsiteX142" fmla="*/ 848170 w 3024845"/>
                <a:gd name="connsiteY142" fmla="*/ 698254 h 1166887"/>
                <a:gd name="connsiteX143" fmla="*/ 855264 w 3024845"/>
                <a:gd name="connsiteY143" fmla="*/ 698254 h 1166887"/>
                <a:gd name="connsiteX144" fmla="*/ 855264 w 3024845"/>
                <a:gd name="connsiteY144" fmla="*/ 699876 h 1166887"/>
                <a:gd name="connsiteX145" fmla="*/ 855264 w 3024845"/>
                <a:gd name="connsiteY145" fmla="*/ 711225 h 1166887"/>
                <a:gd name="connsiteX146" fmla="*/ 856024 w 3024845"/>
                <a:gd name="connsiteY146" fmla="*/ 711225 h 1166887"/>
                <a:gd name="connsiteX147" fmla="*/ 861344 w 3024845"/>
                <a:gd name="connsiteY147" fmla="*/ 711225 h 1166887"/>
                <a:gd name="connsiteX148" fmla="*/ 909984 w 3024845"/>
                <a:gd name="connsiteY148" fmla="*/ 706902 h 1166887"/>
                <a:gd name="connsiteX149" fmla="*/ 909984 w 3024845"/>
                <a:gd name="connsiteY149" fmla="*/ 708253 h 1166887"/>
                <a:gd name="connsiteX150" fmla="*/ 909984 w 3024845"/>
                <a:gd name="connsiteY150" fmla="*/ 717710 h 1166887"/>
                <a:gd name="connsiteX151" fmla="*/ 910744 w 3024845"/>
                <a:gd name="connsiteY151" fmla="*/ 717710 h 1166887"/>
                <a:gd name="connsiteX152" fmla="*/ 916065 w 3024845"/>
                <a:gd name="connsiteY152" fmla="*/ 717710 h 1166887"/>
                <a:gd name="connsiteX153" fmla="*/ 916065 w 3024845"/>
                <a:gd name="connsiteY153" fmla="*/ 719872 h 1166887"/>
                <a:gd name="connsiteX154" fmla="*/ 916065 w 3024845"/>
                <a:gd name="connsiteY154" fmla="*/ 735005 h 1166887"/>
                <a:gd name="connsiteX155" fmla="*/ 918091 w 3024845"/>
                <a:gd name="connsiteY155" fmla="*/ 733654 h 1166887"/>
                <a:gd name="connsiteX156" fmla="*/ 932278 w 3024845"/>
                <a:gd name="connsiteY156" fmla="*/ 724196 h 1166887"/>
                <a:gd name="connsiteX157" fmla="*/ 938358 w 3024845"/>
                <a:gd name="connsiteY157" fmla="*/ 683122 h 1166887"/>
                <a:gd name="connsiteX158" fmla="*/ 939118 w 3024845"/>
                <a:gd name="connsiteY158" fmla="*/ 682852 h 1166887"/>
                <a:gd name="connsiteX159" fmla="*/ 944438 w 3024845"/>
                <a:gd name="connsiteY159" fmla="*/ 680960 h 1166887"/>
                <a:gd name="connsiteX160" fmla="*/ 946465 w 3024845"/>
                <a:gd name="connsiteY160" fmla="*/ 611783 h 1166887"/>
                <a:gd name="connsiteX161" fmla="*/ 948492 w 3024845"/>
                <a:gd name="connsiteY161" fmla="*/ 680960 h 1166887"/>
                <a:gd name="connsiteX162" fmla="*/ 949252 w 3024845"/>
                <a:gd name="connsiteY162" fmla="*/ 681230 h 1166887"/>
                <a:gd name="connsiteX163" fmla="*/ 954572 w 3024845"/>
                <a:gd name="connsiteY163" fmla="*/ 683122 h 1166887"/>
                <a:gd name="connsiteX164" fmla="*/ 954572 w 3024845"/>
                <a:gd name="connsiteY164" fmla="*/ 596651 h 1166887"/>
                <a:gd name="connsiteX165" fmla="*/ 958625 w 3024845"/>
                <a:gd name="connsiteY165" fmla="*/ 564224 h 1166887"/>
                <a:gd name="connsiteX166" fmla="*/ 997132 w 3024845"/>
                <a:gd name="connsiteY166" fmla="*/ 564224 h 1166887"/>
                <a:gd name="connsiteX167" fmla="*/ 997132 w 3024845"/>
                <a:gd name="connsiteY167" fmla="*/ 596651 h 1166887"/>
                <a:gd name="connsiteX168" fmla="*/ 997892 w 3024845"/>
                <a:gd name="connsiteY168" fmla="*/ 596651 h 1166887"/>
                <a:gd name="connsiteX169" fmla="*/ 1003212 w 3024845"/>
                <a:gd name="connsiteY169" fmla="*/ 596651 h 1166887"/>
                <a:gd name="connsiteX170" fmla="*/ 1003212 w 3024845"/>
                <a:gd name="connsiteY170" fmla="*/ 514503 h 1166887"/>
                <a:gd name="connsiteX171" fmla="*/ 1004986 w 3024845"/>
                <a:gd name="connsiteY171" fmla="*/ 514503 h 1166887"/>
                <a:gd name="connsiteX172" fmla="*/ 1017399 w 3024845"/>
                <a:gd name="connsiteY172" fmla="*/ 514503 h 1166887"/>
                <a:gd name="connsiteX173" fmla="*/ 1017399 w 3024845"/>
                <a:gd name="connsiteY173" fmla="*/ 512612 h 1166887"/>
                <a:gd name="connsiteX174" fmla="*/ 1017399 w 3024845"/>
                <a:gd name="connsiteY174" fmla="*/ 499371 h 1166887"/>
                <a:gd name="connsiteX175" fmla="*/ 1039693 w 3024845"/>
                <a:gd name="connsiteY175" fmla="*/ 499371 h 1166887"/>
                <a:gd name="connsiteX176" fmla="*/ 1039693 w 3024845"/>
                <a:gd name="connsiteY176" fmla="*/ 498290 h 1166887"/>
                <a:gd name="connsiteX177" fmla="*/ 1039693 w 3024845"/>
                <a:gd name="connsiteY177" fmla="*/ 490724 h 1166887"/>
                <a:gd name="connsiteX178" fmla="*/ 1041466 w 3024845"/>
                <a:gd name="connsiteY178" fmla="*/ 490724 h 1166887"/>
                <a:gd name="connsiteX179" fmla="*/ 1053880 w 3024845"/>
                <a:gd name="connsiteY179" fmla="*/ 490724 h 1166887"/>
                <a:gd name="connsiteX180" fmla="*/ 1053880 w 3024845"/>
                <a:gd name="connsiteY180" fmla="*/ 491805 h 1166887"/>
                <a:gd name="connsiteX181" fmla="*/ 1053880 w 3024845"/>
                <a:gd name="connsiteY181" fmla="*/ 499371 h 1166887"/>
                <a:gd name="connsiteX182" fmla="*/ 1054640 w 3024845"/>
                <a:gd name="connsiteY182" fmla="*/ 499371 h 1166887"/>
                <a:gd name="connsiteX183" fmla="*/ 1059960 w 3024845"/>
                <a:gd name="connsiteY183" fmla="*/ 499371 h 1166887"/>
                <a:gd name="connsiteX184" fmla="*/ 1070093 w 3024845"/>
                <a:gd name="connsiteY184" fmla="*/ 495047 h 1166887"/>
                <a:gd name="connsiteX185" fmla="*/ 1074146 w 3024845"/>
                <a:gd name="connsiteY185" fmla="*/ 498290 h 1166887"/>
                <a:gd name="connsiteX186" fmla="*/ 1074146 w 3024845"/>
                <a:gd name="connsiteY186" fmla="*/ 490724 h 1166887"/>
                <a:gd name="connsiteX187" fmla="*/ 1076426 w 3024845"/>
                <a:gd name="connsiteY187" fmla="*/ 490724 h 1166887"/>
                <a:gd name="connsiteX188" fmla="*/ 1092387 w 3024845"/>
                <a:gd name="connsiteY188" fmla="*/ 490724 h 1166887"/>
                <a:gd name="connsiteX189" fmla="*/ 1092387 w 3024845"/>
                <a:gd name="connsiteY189" fmla="*/ 491805 h 1166887"/>
                <a:gd name="connsiteX190" fmla="*/ 1092387 w 3024845"/>
                <a:gd name="connsiteY190" fmla="*/ 499371 h 1166887"/>
                <a:gd name="connsiteX191" fmla="*/ 1122787 w 3024845"/>
                <a:gd name="connsiteY191" fmla="*/ 499371 h 1166887"/>
                <a:gd name="connsiteX192" fmla="*/ 1122787 w 3024845"/>
                <a:gd name="connsiteY192" fmla="*/ 500992 h 1166887"/>
                <a:gd name="connsiteX193" fmla="*/ 1122787 w 3024845"/>
                <a:gd name="connsiteY193" fmla="*/ 512342 h 1166887"/>
                <a:gd name="connsiteX194" fmla="*/ 1149134 w 3024845"/>
                <a:gd name="connsiteY194" fmla="*/ 512342 h 1166887"/>
                <a:gd name="connsiteX195" fmla="*/ 1149134 w 3024845"/>
                <a:gd name="connsiteY195" fmla="*/ 542606 h 1166887"/>
                <a:gd name="connsiteX196" fmla="*/ 1149894 w 3024845"/>
                <a:gd name="connsiteY196" fmla="*/ 542606 h 1166887"/>
                <a:gd name="connsiteX197" fmla="*/ 1155214 w 3024845"/>
                <a:gd name="connsiteY197" fmla="*/ 542606 h 1166887"/>
                <a:gd name="connsiteX198" fmla="*/ 1155214 w 3024845"/>
                <a:gd name="connsiteY198" fmla="*/ 543687 h 1166887"/>
                <a:gd name="connsiteX199" fmla="*/ 1155214 w 3024845"/>
                <a:gd name="connsiteY199" fmla="*/ 551254 h 1166887"/>
                <a:gd name="connsiteX200" fmla="*/ 1159268 w 3024845"/>
                <a:gd name="connsiteY200" fmla="*/ 581518 h 1166887"/>
                <a:gd name="connsiteX201" fmla="*/ 1160028 w 3024845"/>
                <a:gd name="connsiteY201" fmla="*/ 581518 h 1166887"/>
                <a:gd name="connsiteX202" fmla="*/ 1165348 w 3024845"/>
                <a:gd name="connsiteY202" fmla="*/ 581518 h 1166887"/>
                <a:gd name="connsiteX203" fmla="*/ 1165348 w 3024845"/>
                <a:gd name="connsiteY203" fmla="*/ 582329 h 1166887"/>
                <a:gd name="connsiteX204" fmla="*/ 1165348 w 3024845"/>
                <a:gd name="connsiteY204" fmla="*/ 588004 h 1166887"/>
                <a:gd name="connsiteX205" fmla="*/ 1166361 w 3024845"/>
                <a:gd name="connsiteY205" fmla="*/ 588004 h 1166887"/>
                <a:gd name="connsiteX206" fmla="*/ 1173454 w 3024845"/>
                <a:gd name="connsiteY206" fmla="*/ 588004 h 1166887"/>
                <a:gd name="connsiteX207" fmla="*/ 1173454 w 3024845"/>
                <a:gd name="connsiteY207" fmla="*/ 618269 h 1166887"/>
                <a:gd name="connsiteX208" fmla="*/ 1175481 w 3024845"/>
                <a:gd name="connsiteY208" fmla="*/ 618269 h 1166887"/>
                <a:gd name="connsiteX209" fmla="*/ 1189668 w 3024845"/>
                <a:gd name="connsiteY209" fmla="*/ 618269 h 1166887"/>
                <a:gd name="connsiteX210" fmla="*/ 1189668 w 3024845"/>
                <a:gd name="connsiteY210" fmla="*/ 642048 h 1166887"/>
                <a:gd name="connsiteX211" fmla="*/ 1191695 w 3024845"/>
                <a:gd name="connsiteY211" fmla="*/ 643669 h 1166887"/>
                <a:gd name="connsiteX212" fmla="*/ 1191695 w 3024845"/>
                <a:gd name="connsiteY212" fmla="*/ 655019 h 1166887"/>
                <a:gd name="connsiteX213" fmla="*/ 1192455 w 3024845"/>
                <a:gd name="connsiteY213" fmla="*/ 655019 h 1166887"/>
                <a:gd name="connsiteX214" fmla="*/ 1197775 w 3024845"/>
                <a:gd name="connsiteY214" fmla="*/ 655019 h 1166887"/>
                <a:gd name="connsiteX215" fmla="*/ 1197775 w 3024845"/>
                <a:gd name="connsiteY215" fmla="*/ 678798 h 1166887"/>
                <a:gd name="connsiteX216" fmla="*/ 1199041 w 3024845"/>
                <a:gd name="connsiteY216" fmla="*/ 678798 h 1166887"/>
                <a:gd name="connsiteX217" fmla="*/ 1207908 w 3024845"/>
                <a:gd name="connsiteY217" fmla="*/ 678798 h 1166887"/>
                <a:gd name="connsiteX218" fmla="*/ 1209935 w 3024845"/>
                <a:gd name="connsiteY218" fmla="*/ 682852 h 1166887"/>
                <a:gd name="connsiteX219" fmla="*/ 1209935 w 3024845"/>
                <a:gd name="connsiteY219" fmla="*/ 696093 h 1166887"/>
                <a:gd name="connsiteX220" fmla="*/ 1211455 w 3024845"/>
                <a:gd name="connsiteY220" fmla="*/ 694201 h 1166887"/>
                <a:gd name="connsiteX221" fmla="*/ 1222095 w 3024845"/>
                <a:gd name="connsiteY221" fmla="*/ 680960 h 1166887"/>
                <a:gd name="connsiteX222" fmla="*/ 1250469 w 3024845"/>
                <a:gd name="connsiteY222" fmla="*/ 680960 h 1166887"/>
                <a:gd name="connsiteX223" fmla="*/ 1250469 w 3024845"/>
                <a:gd name="connsiteY223" fmla="*/ 767431 h 1166887"/>
                <a:gd name="connsiteX224" fmla="*/ 1251229 w 3024845"/>
                <a:gd name="connsiteY224" fmla="*/ 767431 h 1166887"/>
                <a:gd name="connsiteX225" fmla="*/ 1256549 w 3024845"/>
                <a:gd name="connsiteY225" fmla="*/ 767431 h 1166887"/>
                <a:gd name="connsiteX226" fmla="*/ 1257309 w 3024845"/>
                <a:gd name="connsiteY226" fmla="*/ 766080 h 1166887"/>
                <a:gd name="connsiteX227" fmla="*/ 1262629 w 3024845"/>
                <a:gd name="connsiteY227" fmla="*/ 756622 h 1166887"/>
                <a:gd name="connsiteX228" fmla="*/ 1262629 w 3024845"/>
                <a:gd name="connsiteY228" fmla="*/ 758514 h 1166887"/>
                <a:gd name="connsiteX229" fmla="*/ 1262629 w 3024845"/>
                <a:gd name="connsiteY229" fmla="*/ 771755 h 1166887"/>
                <a:gd name="connsiteX230" fmla="*/ 1266682 w 3024845"/>
                <a:gd name="connsiteY230" fmla="*/ 726358 h 1166887"/>
                <a:gd name="connsiteX231" fmla="*/ 1267442 w 3024845"/>
                <a:gd name="connsiteY231" fmla="*/ 726358 h 1166887"/>
                <a:gd name="connsiteX232" fmla="*/ 1272762 w 3024845"/>
                <a:gd name="connsiteY232" fmla="*/ 726358 h 1166887"/>
                <a:gd name="connsiteX233" fmla="*/ 1272762 w 3024845"/>
                <a:gd name="connsiteY233" fmla="*/ 661504 h 1166887"/>
                <a:gd name="connsiteX234" fmla="*/ 1273776 w 3024845"/>
                <a:gd name="connsiteY234" fmla="*/ 661504 h 1166887"/>
                <a:gd name="connsiteX235" fmla="*/ 1280869 w 3024845"/>
                <a:gd name="connsiteY235" fmla="*/ 661504 h 1166887"/>
                <a:gd name="connsiteX236" fmla="*/ 1293029 w 3024845"/>
                <a:gd name="connsiteY236" fmla="*/ 618269 h 1166887"/>
                <a:gd name="connsiteX237" fmla="*/ 1294296 w 3024845"/>
                <a:gd name="connsiteY237" fmla="*/ 618269 h 1166887"/>
                <a:gd name="connsiteX238" fmla="*/ 1303163 w 3024845"/>
                <a:gd name="connsiteY238" fmla="*/ 618269 h 1166887"/>
                <a:gd name="connsiteX239" fmla="*/ 1313296 w 3024845"/>
                <a:gd name="connsiteY239" fmla="*/ 661504 h 1166887"/>
                <a:gd name="connsiteX240" fmla="*/ 1314309 w 3024845"/>
                <a:gd name="connsiteY240" fmla="*/ 661504 h 1166887"/>
                <a:gd name="connsiteX241" fmla="*/ 1321403 w 3024845"/>
                <a:gd name="connsiteY241" fmla="*/ 661504 h 1166887"/>
                <a:gd name="connsiteX242" fmla="*/ 1321403 w 3024845"/>
                <a:gd name="connsiteY242" fmla="*/ 700416 h 1166887"/>
                <a:gd name="connsiteX243" fmla="*/ 1323176 w 3024845"/>
                <a:gd name="connsiteY243" fmla="*/ 700416 h 1166887"/>
                <a:gd name="connsiteX244" fmla="*/ 1335590 w 3024845"/>
                <a:gd name="connsiteY244" fmla="*/ 700416 h 1166887"/>
                <a:gd name="connsiteX245" fmla="*/ 1335590 w 3024845"/>
                <a:gd name="connsiteY245" fmla="*/ 702578 h 1166887"/>
                <a:gd name="connsiteX246" fmla="*/ 1335590 w 3024845"/>
                <a:gd name="connsiteY246" fmla="*/ 717710 h 1166887"/>
                <a:gd name="connsiteX247" fmla="*/ 1339643 w 3024845"/>
                <a:gd name="connsiteY247" fmla="*/ 715549 h 1166887"/>
                <a:gd name="connsiteX248" fmla="*/ 1339643 w 3024845"/>
                <a:gd name="connsiteY248" fmla="*/ 700416 h 1166887"/>
                <a:gd name="connsiteX249" fmla="*/ 1341163 w 3024845"/>
                <a:gd name="connsiteY249" fmla="*/ 700416 h 1166887"/>
                <a:gd name="connsiteX250" fmla="*/ 1351803 w 3024845"/>
                <a:gd name="connsiteY250" fmla="*/ 700416 h 1166887"/>
                <a:gd name="connsiteX251" fmla="*/ 1351803 w 3024845"/>
                <a:gd name="connsiteY251" fmla="*/ 702037 h 1166887"/>
                <a:gd name="connsiteX252" fmla="*/ 1351803 w 3024845"/>
                <a:gd name="connsiteY252" fmla="*/ 713387 h 1166887"/>
                <a:gd name="connsiteX253" fmla="*/ 1382204 w 3024845"/>
                <a:gd name="connsiteY253" fmla="*/ 713387 h 1166887"/>
                <a:gd name="connsiteX254" fmla="*/ 1382204 w 3024845"/>
                <a:gd name="connsiteY254" fmla="*/ 676637 h 1166887"/>
                <a:gd name="connsiteX255" fmla="*/ 1383470 w 3024845"/>
                <a:gd name="connsiteY255" fmla="*/ 676637 h 1166887"/>
                <a:gd name="connsiteX256" fmla="*/ 1392337 w 3024845"/>
                <a:gd name="connsiteY256" fmla="*/ 676637 h 1166887"/>
                <a:gd name="connsiteX257" fmla="*/ 1392337 w 3024845"/>
                <a:gd name="connsiteY257" fmla="*/ 698254 h 1166887"/>
                <a:gd name="connsiteX258" fmla="*/ 1394364 w 3024845"/>
                <a:gd name="connsiteY258" fmla="*/ 665828 h 1166887"/>
                <a:gd name="connsiteX259" fmla="*/ 1416657 w 3024845"/>
                <a:gd name="connsiteY259" fmla="*/ 665828 h 1166887"/>
                <a:gd name="connsiteX260" fmla="*/ 1416657 w 3024845"/>
                <a:gd name="connsiteY260" fmla="*/ 664206 h 1166887"/>
                <a:gd name="connsiteX261" fmla="*/ 1416657 w 3024845"/>
                <a:gd name="connsiteY261" fmla="*/ 652857 h 1166887"/>
                <a:gd name="connsiteX262" fmla="*/ 1417417 w 3024845"/>
                <a:gd name="connsiteY262" fmla="*/ 652857 h 1166887"/>
                <a:gd name="connsiteX263" fmla="*/ 1422737 w 3024845"/>
                <a:gd name="connsiteY263" fmla="*/ 652857 h 1166887"/>
                <a:gd name="connsiteX264" fmla="*/ 1422737 w 3024845"/>
                <a:gd name="connsiteY264" fmla="*/ 650966 h 1166887"/>
                <a:gd name="connsiteX265" fmla="*/ 1422737 w 3024845"/>
                <a:gd name="connsiteY265" fmla="*/ 637725 h 1166887"/>
                <a:gd name="connsiteX266" fmla="*/ 1426791 w 3024845"/>
                <a:gd name="connsiteY266" fmla="*/ 644210 h 1166887"/>
                <a:gd name="connsiteX267" fmla="*/ 1429071 w 3024845"/>
                <a:gd name="connsiteY267" fmla="*/ 644210 h 1166887"/>
                <a:gd name="connsiteX268" fmla="*/ 1445031 w 3024845"/>
                <a:gd name="connsiteY268" fmla="*/ 644210 h 1166887"/>
                <a:gd name="connsiteX269" fmla="*/ 1445031 w 3024845"/>
                <a:gd name="connsiteY269" fmla="*/ 643399 h 1166887"/>
                <a:gd name="connsiteX270" fmla="*/ 1445031 w 3024845"/>
                <a:gd name="connsiteY270" fmla="*/ 637725 h 1166887"/>
                <a:gd name="connsiteX271" fmla="*/ 1445791 w 3024845"/>
                <a:gd name="connsiteY271" fmla="*/ 637725 h 1166887"/>
                <a:gd name="connsiteX272" fmla="*/ 1451111 w 3024845"/>
                <a:gd name="connsiteY272" fmla="*/ 637725 h 1166887"/>
                <a:gd name="connsiteX273" fmla="*/ 1451111 w 3024845"/>
                <a:gd name="connsiteY273" fmla="*/ 639076 h 1166887"/>
                <a:gd name="connsiteX274" fmla="*/ 1451111 w 3024845"/>
                <a:gd name="connsiteY274" fmla="*/ 648534 h 1166887"/>
                <a:gd name="connsiteX275" fmla="*/ 1489618 w 3024845"/>
                <a:gd name="connsiteY275" fmla="*/ 648534 h 1166887"/>
                <a:gd name="connsiteX276" fmla="*/ 1489618 w 3024845"/>
                <a:gd name="connsiteY276" fmla="*/ 786887 h 1166887"/>
                <a:gd name="connsiteX277" fmla="*/ 1491138 w 3024845"/>
                <a:gd name="connsiteY277" fmla="*/ 786887 h 1166887"/>
                <a:gd name="connsiteX278" fmla="*/ 1501778 w 3024845"/>
                <a:gd name="connsiteY278" fmla="*/ 786887 h 1166887"/>
                <a:gd name="connsiteX279" fmla="*/ 1501778 w 3024845"/>
                <a:gd name="connsiteY279" fmla="*/ 773917 h 1166887"/>
                <a:gd name="connsiteX280" fmla="*/ 1505832 w 3024845"/>
                <a:gd name="connsiteY280" fmla="*/ 773917 h 1166887"/>
                <a:gd name="connsiteX281" fmla="*/ 1505832 w 3024845"/>
                <a:gd name="connsiteY281" fmla="*/ 786887 h 1166887"/>
                <a:gd name="connsiteX282" fmla="*/ 1536232 w 3024845"/>
                <a:gd name="connsiteY282" fmla="*/ 786887 h 1166887"/>
                <a:gd name="connsiteX283" fmla="*/ 1536232 w 3024845"/>
                <a:gd name="connsiteY283" fmla="*/ 756622 h 1166887"/>
                <a:gd name="connsiteX284" fmla="*/ 1548392 w 3024845"/>
                <a:gd name="connsiteY284" fmla="*/ 756622 h 1166887"/>
                <a:gd name="connsiteX285" fmla="*/ 1560552 w 3024845"/>
                <a:gd name="connsiteY285" fmla="*/ 754461 h 1166887"/>
                <a:gd name="connsiteX286" fmla="*/ 1564606 w 3024845"/>
                <a:gd name="connsiteY286" fmla="*/ 756622 h 1166887"/>
                <a:gd name="connsiteX287" fmla="*/ 1574739 w 3024845"/>
                <a:gd name="connsiteY287" fmla="*/ 756622 h 1166887"/>
                <a:gd name="connsiteX288" fmla="*/ 1574739 w 3024845"/>
                <a:gd name="connsiteY288" fmla="*/ 786887 h 1166887"/>
                <a:gd name="connsiteX289" fmla="*/ 1582846 w 3024845"/>
                <a:gd name="connsiteY289" fmla="*/ 786887 h 1166887"/>
                <a:gd name="connsiteX290" fmla="*/ 1582846 w 3024845"/>
                <a:gd name="connsiteY290" fmla="*/ 804182 h 1166887"/>
                <a:gd name="connsiteX291" fmla="*/ 1592182 w 3024845"/>
                <a:gd name="connsiteY291" fmla="*/ 805087 h 1166887"/>
                <a:gd name="connsiteX292" fmla="*/ 1605140 w 3024845"/>
                <a:gd name="connsiteY292" fmla="*/ 805087 h 1166887"/>
                <a:gd name="connsiteX293" fmla="*/ 1605140 w 3024845"/>
                <a:gd name="connsiteY293" fmla="*/ 789049 h 1166887"/>
                <a:gd name="connsiteX294" fmla="*/ 1673096 w 3024845"/>
                <a:gd name="connsiteY294" fmla="*/ 789049 h 1166887"/>
                <a:gd name="connsiteX295" fmla="*/ 1673096 w 3024845"/>
                <a:gd name="connsiteY295" fmla="*/ 703796 h 1166887"/>
                <a:gd name="connsiteX296" fmla="*/ 1745104 w 3024845"/>
                <a:gd name="connsiteY296" fmla="*/ 703796 h 1166887"/>
                <a:gd name="connsiteX297" fmla="*/ 1745104 w 3024845"/>
                <a:gd name="connsiteY297" fmla="*/ 782564 h 1166887"/>
                <a:gd name="connsiteX298" fmla="*/ 1747008 w 3024845"/>
                <a:gd name="connsiteY298" fmla="*/ 782564 h 1166887"/>
                <a:gd name="connsiteX299" fmla="*/ 1748250 w 3024845"/>
                <a:gd name="connsiteY299" fmla="*/ 805087 h 1166887"/>
                <a:gd name="connsiteX300" fmla="*/ 1757926 w 3024845"/>
                <a:gd name="connsiteY300" fmla="*/ 805087 h 1166887"/>
                <a:gd name="connsiteX301" fmla="*/ 1759168 w 3024845"/>
                <a:gd name="connsiteY301" fmla="*/ 782564 h 1166887"/>
                <a:gd name="connsiteX302" fmla="*/ 1765248 w 3024845"/>
                <a:gd name="connsiteY302" fmla="*/ 782564 h 1166887"/>
                <a:gd name="connsiteX303" fmla="*/ 1766490 w 3024845"/>
                <a:gd name="connsiteY303" fmla="*/ 805087 h 1166887"/>
                <a:gd name="connsiteX304" fmla="*/ 1817112 w 3024845"/>
                <a:gd name="connsiteY304" fmla="*/ 805087 h 1166887"/>
                <a:gd name="connsiteX305" fmla="*/ 1817112 w 3024845"/>
                <a:gd name="connsiteY305" fmla="*/ 642059 h 1166887"/>
                <a:gd name="connsiteX306" fmla="*/ 2014439 w 3024845"/>
                <a:gd name="connsiteY306" fmla="*/ 642059 h 1166887"/>
                <a:gd name="connsiteX307" fmla="*/ 2014439 w 3024845"/>
                <a:gd name="connsiteY307" fmla="*/ 805087 h 1166887"/>
                <a:gd name="connsiteX308" fmla="*/ 2033136 w 3024845"/>
                <a:gd name="connsiteY308" fmla="*/ 805087 h 1166887"/>
                <a:gd name="connsiteX309" fmla="*/ 2033136 w 3024845"/>
                <a:gd name="connsiteY309" fmla="*/ 722394 h 1166887"/>
                <a:gd name="connsiteX310" fmla="*/ 2128256 w 3024845"/>
                <a:gd name="connsiteY310" fmla="*/ 722394 h 1166887"/>
                <a:gd name="connsiteX311" fmla="*/ 2140186 w 3024845"/>
                <a:gd name="connsiteY311" fmla="*/ 404253 h 1166887"/>
                <a:gd name="connsiteX312" fmla="*/ 2128026 w 3024845"/>
                <a:gd name="connsiteY312" fmla="*/ 382635 h 1166887"/>
                <a:gd name="connsiteX313" fmla="*/ 2121946 w 3024845"/>
                <a:gd name="connsiteY313" fmla="*/ 378311 h 1166887"/>
                <a:gd name="connsiteX314" fmla="*/ 2130053 w 3024845"/>
                <a:gd name="connsiteY314" fmla="*/ 354532 h 1166887"/>
                <a:gd name="connsiteX315" fmla="*/ 2130053 w 3024845"/>
                <a:gd name="connsiteY315" fmla="*/ 337238 h 1166887"/>
                <a:gd name="connsiteX316" fmla="*/ 2144240 w 3024845"/>
                <a:gd name="connsiteY316" fmla="*/ 337238 h 1166887"/>
                <a:gd name="connsiteX317" fmla="*/ 2144240 w 3024845"/>
                <a:gd name="connsiteY317" fmla="*/ 315620 h 1166887"/>
                <a:gd name="connsiteX318" fmla="*/ 2146266 w 3024845"/>
                <a:gd name="connsiteY318" fmla="*/ 311296 h 1166887"/>
                <a:gd name="connsiteX319" fmla="*/ 2146266 w 3024845"/>
                <a:gd name="connsiteY319" fmla="*/ 233472 h 1166887"/>
                <a:gd name="connsiteX320" fmla="*/ 2144240 w 3024845"/>
                <a:gd name="connsiteY320" fmla="*/ 226987 h 1166887"/>
                <a:gd name="connsiteX321" fmla="*/ 2150320 w 3024845"/>
                <a:gd name="connsiteY321" fmla="*/ 220501 h 1166887"/>
                <a:gd name="connsiteX322" fmla="*/ 2150320 w 3024845"/>
                <a:gd name="connsiteY322" fmla="*/ 162133 h 1166887"/>
                <a:gd name="connsiteX323" fmla="*/ 2152346 w 3024845"/>
                <a:gd name="connsiteY323" fmla="*/ 157810 h 1166887"/>
                <a:gd name="connsiteX324" fmla="*/ 2152346 w 3024845"/>
                <a:gd name="connsiteY324" fmla="*/ 101604 h 1166887"/>
                <a:gd name="connsiteX325" fmla="*/ 2154373 w 3024845"/>
                <a:gd name="connsiteY325" fmla="*/ 82148 h 1166887"/>
                <a:gd name="connsiteX326" fmla="*/ 2158427 w 3024845"/>
                <a:gd name="connsiteY326" fmla="*/ 99442 h 1166887"/>
                <a:gd name="connsiteX327" fmla="*/ 2160453 w 3024845"/>
                <a:gd name="connsiteY327" fmla="*/ 157810 h 1166887"/>
                <a:gd name="connsiteX328" fmla="*/ 2162480 w 3024845"/>
                <a:gd name="connsiteY328" fmla="*/ 220501 h 1166887"/>
                <a:gd name="connsiteX329" fmla="*/ 2168560 w 3024845"/>
                <a:gd name="connsiteY329" fmla="*/ 226987 h 1166887"/>
                <a:gd name="connsiteX330" fmla="*/ 2166533 w 3024845"/>
                <a:gd name="connsiteY330" fmla="*/ 233472 h 1166887"/>
                <a:gd name="connsiteX331" fmla="*/ 2166533 w 3024845"/>
                <a:gd name="connsiteY331" fmla="*/ 311296 h 1166887"/>
                <a:gd name="connsiteX332" fmla="*/ 2168560 w 3024845"/>
                <a:gd name="connsiteY332" fmla="*/ 315620 h 1166887"/>
                <a:gd name="connsiteX333" fmla="*/ 2168560 w 3024845"/>
                <a:gd name="connsiteY333" fmla="*/ 337238 h 1166887"/>
                <a:gd name="connsiteX334" fmla="*/ 2182747 w 3024845"/>
                <a:gd name="connsiteY334" fmla="*/ 337238 h 1166887"/>
                <a:gd name="connsiteX335" fmla="*/ 2182747 w 3024845"/>
                <a:gd name="connsiteY335" fmla="*/ 354532 h 1166887"/>
                <a:gd name="connsiteX336" fmla="*/ 2190854 w 3024845"/>
                <a:gd name="connsiteY336" fmla="*/ 378311 h 1166887"/>
                <a:gd name="connsiteX337" fmla="*/ 2184774 w 3024845"/>
                <a:gd name="connsiteY337" fmla="*/ 382635 h 1166887"/>
                <a:gd name="connsiteX338" fmla="*/ 2172613 w 3024845"/>
                <a:gd name="connsiteY338" fmla="*/ 404253 h 1166887"/>
                <a:gd name="connsiteX339" fmla="*/ 2180720 w 3024845"/>
                <a:gd name="connsiteY339" fmla="*/ 657181 h 1166887"/>
                <a:gd name="connsiteX340" fmla="*/ 2245574 w 3024845"/>
                <a:gd name="connsiteY340" fmla="*/ 657181 h 1166887"/>
                <a:gd name="connsiteX341" fmla="*/ 2245574 w 3024845"/>
                <a:gd name="connsiteY341" fmla="*/ 732843 h 1166887"/>
                <a:gd name="connsiteX342" fmla="*/ 2253681 w 3024845"/>
                <a:gd name="connsiteY342" fmla="*/ 732843 h 1166887"/>
                <a:gd name="connsiteX343" fmla="*/ 2255708 w 3024845"/>
                <a:gd name="connsiteY343" fmla="*/ 726358 h 1166887"/>
                <a:gd name="connsiteX344" fmla="*/ 2261788 w 3024845"/>
                <a:gd name="connsiteY344" fmla="*/ 726358 h 1166887"/>
                <a:gd name="connsiteX345" fmla="*/ 2263815 w 3024845"/>
                <a:gd name="connsiteY345" fmla="*/ 735005 h 1166887"/>
                <a:gd name="connsiteX346" fmla="*/ 2275975 w 3024845"/>
                <a:gd name="connsiteY346" fmla="*/ 735005 h 1166887"/>
                <a:gd name="connsiteX347" fmla="*/ 2275975 w 3024845"/>
                <a:gd name="connsiteY347" fmla="*/ 728519 h 1166887"/>
                <a:gd name="connsiteX348" fmla="*/ 2298268 w 3024845"/>
                <a:gd name="connsiteY348" fmla="*/ 728519 h 1166887"/>
                <a:gd name="connsiteX349" fmla="*/ 2298268 w 3024845"/>
                <a:gd name="connsiteY349" fmla="*/ 735005 h 1166887"/>
                <a:gd name="connsiteX350" fmla="*/ 2318535 w 3024845"/>
                <a:gd name="connsiteY350" fmla="*/ 735005 h 1166887"/>
                <a:gd name="connsiteX351" fmla="*/ 2318535 w 3024845"/>
                <a:gd name="connsiteY351" fmla="*/ 780402 h 1166887"/>
                <a:gd name="connsiteX352" fmla="*/ 2332722 w 3024845"/>
                <a:gd name="connsiteY352" fmla="*/ 780402 h 1166887"/>
                <a:gd name="connsiteX353" fmla="*/ 2332722 w 3024845"/>
                <a:gd name="connsiteY353" fmla="*/ 767431 h 1166887"/>
                <a:gd name="connsiteX354" fmla="*/ 2348936 w 3024845"/>
                <a:gd name="connsiteY354" fmla="*/ 767431 h 1166887"/>
                <a:gd name="connsiteX355" fmla="*/ 2348936 w 3024845"/>
                <a:gd name="connsiteY355" fmla="*/ 588004 h 1166887"/>
                <a:gd name="connsiteX356" fmla="*/ 2355016 w 3024845"/>
                <a:gd name="connsiteY356" fmla="*/ 581518 h 1166887"/>
                <a:gd name="connsiteX357" fmla="*/ 2427977 w 3024845"/>
                <a:gd name="connsiteY357" fmla="*/ 581518 h 1166887"/>
                <a:gd name="connsiteX358" fmla="*/ 2427977 w 3024845"/>
                <a:gd name="connsiteY358" fmla="*/ 590166 h 1166887"/>
                <a:gd name="connsiteX359" fmla="*/ 2438110 w 3024845"/>
                <a:gd name="connsiteY359" fmla="*/ 590166 h 1166887"/>
                <a:gd name="connsiteX360" fmla="*/ 2438110 w 3024845"/>
                <a:gd name="connsiteY360" fmla="*/ 704740 h 1166887"/>
                <a:gd name="connsiteX361" fmla="*/ 2460404 w 3024845"/>
                <a:gd name="connsiteY361" fmla="*/ 704740 h 1166887"/>
                <a:gd name="connsiteX362" fmla="*/ 2460404 w 3024845"/>
                <a:gd name="connsiteY362" fmla="*/ 637725 h 1166887"/>
                <a:gd name="connsiteX363" fmla="*/ 2486751 w 3024845"/>
                <a:gd name="connsiteY363" fmla="*/ 637725 h 1166887"/>
                <a:gd name="connsiteX364" fmla="*/ 2490804 w 3024845"/>
                <a:gd name="connsiteY364" fmla="*/ 633401 h 1166887"/>
                <a:gd name="connsiteX365" fmla="*/ 2498911 w 3024845"/>
                <a:gd name="connsiteY365" fmla="*/ 633401 h 1166887"/>
                <a:gd name="connsiteX366" fmla="*/ 2502964 w 3024845"/>
                <a:gd name="connsiteY366" fmla="*/ 637725 h 1166887"/>
                <a:gd name="connsiteX367" fmla="*/ 2525258 w 3024845"/>
                <a:gd name="connsiteY367" fmla="*/ 637725 h 1166887"/>
                <a:gd name="connsiteX368" fmla="*/ 2525258 w 3024845"/>
                <a:gd name="connsiteY368" fmla="*/ 520989 h 1166887"/>
                <a:gd name="connsiteX369" fmla="*/ 2582005 w 3024845"/>
                <a:gd name="connsiteY369" fmla="*/ 510180 h 1166887"/>
                <a:gd name="connsiteX370" fmla="*/ 2582005 w 3024845"/>
                <a:gd name="connsiteY370" fmla="*/ 511261 h 1166887"/>
                <a:gd name="connsiteX371" fmla="*/ 2582005 w 3024845"/>
                <a:gd name="connsiteY371" fmla="*/ 518827 h 1166887"/>
                <a:gd name="connsiteX372" fmla="*/ 2608352 w 3024845"/>
                <a:gd name="connsiteY372" fmla="*/ 518827 h 1166887"/>
                <a:gd name="connsiteX373" fmla="*/ 2608352 w 3024845"/>
                <a:gd name="connsiteY373" fmla="*/ 773917 h 1166887"/>
                <a:gd name="connsiteX374" fmla="*/ 2630646 w 3024845"/>
                <a:gd name="connsiteY374" fmla="*/ 773917 h 1166887"/>
                <a:gd name="connsiteX375" fmla="*/ 2630646 w 3024845"/>
                <a:gd name="connsiteY375" fmla="*/ 769593 h 1166887"/>
                <a:gd name="connsiteX376" fmla="*/ 2642806 w 3024845"/>
                <a:gd name="connsiteY376" fmla="*/ 769593 h 1166887"/>
                <a:gd name="connsiteX377" fmla="*/ 2642806 w 3024845"/>
                <a:gd name="connsiteY377" fmla="*/ 773917 h 1166887"/>
                <a:gd name="connsiteX378" fmla="*/ 2667126 w 3024845"/>
                <a:gd name="connsiteY378" fmla="*/ 773917 h 1166887"/>
                <a:gd name="connsiteX379" fmla="*/ 2667126 w 3024845"/>
                <a:gd name="connsiteY379" fmla="*/ 760946 h 1166887"/>
                <a:gd name="connsiteX380" fmla="*/ 2695500 w 3024845"/>
                <a:gd name="connsiteY380" fmla="*/ 760946 h 1166887"/>
                <a:gd name="connsiteX381" fmla="*/ 2707660 w 3024845"/>
                <a:gd name="connsiteY381" fmla="*/ 756622 h 1166887"/>
                <a:gd name="connsiteX382" fmla="*/ 2727927 w 3024845"/>
                <a:gd name="connsiteY382" fmla="*/ 760946 h 1166887"/>
                <a:gd name="connsiteX383" fmla="*/ 2727927 w 3024845"/>
                <a:gd name="connsiteY383" fmla="*/ 743652 h 1166887"/>
                <a:gd name="connsiteX384" fmla="*/ 2736034 w 3024845"/>
                <a:gd name="connsiteY384" fmla="*/ 743652 h 1166887"/>
                <a:gd name="connsiteX385" fmla="*/ 2736034 w 3024845"/>
                <a:gd name="connsiteY385" fmla="*/ 730681 h 1166887"/>
                <a:gd name="connsiteX386" fmla="*/ 2792781 w 3024845"/>
                <a:gd name="connsiteY386" fmla="*/ 730681 h 1166887"/>
                <a:gd name="connsiteX387" fmla="*/ 2792781 w 3024845"/>
                <a:gd name="connsiteY387" fmla="*/ 700416 h 1166887"/>
                <a:gd name="connsiteX388" fmla="*/ 2811021 w 3024845"/>
                <a:gd name="connsiteY388" fmla="*/ 700416 h 1166887"/>
                <a:gd name="connsiteX389" fmla="*/ 2811021 w 3024845"/>
                <a:gd name="connsiteY389" fmla="*/ 693931 h 1166887"/>
                <a:gd name="connsiteX390" fmla="*/ 2823181 w 3024845"/>
                <a:gd name="connsiteY390" fmla="*/ 693931 h 1166887"/>
                <a:gd name="connsiteX391" fmla="*/ 2823181 w 3024845"/>
                <a:gd name="connsiteY391" fmla="*/ 700416 h 1166887"/>
                <a:gd name="connsiteX392" fmla="*/ 2839395 w 3024845"/>
                <a:gd name="connsiteY392" fmla="*/ 700416 h 1166887"/>
                <a:gd name="connsiteX393" fmla="*/ 2839395 w 3024845"/>
                <a:gd name="connsiteY393" fmla="*/ 750137 h 1166887"/>
                <a:gd name="connsiteX394" fmla="*/ 2871822 w 3024845"/>
                <a:gd name="connsiteY394" fmla="*/ 750137 h 1166887"/>
                <a:gd name="connsiteX395" fmla="*/ 2871822 w 3024845"/>
                <a:gd name="connsiteY395" fmla="*/ 724196 h 1166887"/>
                <a:gd name="connsiteX396" fmla="*/ 2910329 w 3024845"/>
                <a:gd name="connsiteY396" fmla="*/ 724196 h 1166887"/>
                <a:gd name="connsiteX397" fmla="*/ 2910329 w 3024845"/>
                <a:gd name="connsiteY397" fmla="*/ 693931 h 1166887"/>
                <a:gd name="connsiteX398" fmla="*/ 2958970 w 3024845"/>
                <a:gd name="connsiteY398" fmla="*/ 693931 h 1166887"/>
                <a:gd name="connsiteX399" fmla="*/ 2958970 w 3024845"/>
                <a:gd name="connsiteY399" fmla="*/ 805087 h 1166887"/>
                <a:gd name="connsiteX400" fmla="*/ 2958970 w 3024845"/>
                <a:gd name="connsiteY400" fmla="*/ 818866 h 1166887"/>
                <a:gd name="connsiteX401" fmla="*/ 3024845 w 3024845"/>
                <a:gd name="connsiteY401" fmla="*/ 818866 h 1166887"/>
                <a:gd name="connsiteX402" fmla="*/ 3024845 w 3024845"/>
                <a:gd name="connsiteY402" fmla="*/ 1160647 h 1166887"/>
                <a:gd name="connsiteX403" fmla="*/ 145862 w 3024845"/>
                <a:gd name="connsiteY403" fmla="*/ 1160647 h 1166887"/>
                <a:gd name="connsiteX404" fmla="*/ 2054 w 3024845"/>
                <a:gd name="connsiteY404" fmla="*/ 1166887 h 1166887"/>
                <a:gd name="connsiteX405" fmla="*/ 0 w 3024845"/>
                <a:gd name="connsiteY405" fmla="*/ 724196 h 1166887"/>
                <a:gd name="connsiteX406" fmla="*/ 20267 w 3024845"/>
                <a:gd name="connsiteY406" fmla="*/ 724196 h 1166887"/>
                <a:gd name="connsiteX407" fmla="*/ 20774 w 3024845"/>
                <a:gd name="connsiteY407" fmla="*/ 723115 h 1166887"/>
                <a:gd name="connsiteX408" fmla="*/ 24320 w 3024845"/>
                <a:gd name="connsiteY408" fmla="*/ 715549 h 1166887"/>
                <a:gd name="connsiteX409" fmla="*/ 26094 w 3024845"/>
                <a:gd name="connsiteY409" fmla="*/ 715819 h 1166887"/>
                <a:gd name="connsiteX410" fmla="*/ 38507 w 3024845"/>
                <a:gd name="connsiteY410" fmla="*/ 717710 h 1166887"/>
                <a:gd name="connsiteX411" fmla="*/ 39014 w 3024845"/>
                <a:gd name="connsiteY411" fmla="*/ 719062 h 1166887"/>
                <a:gd name="connsiteX412" fmla="*/ 42560 w 3024845"/>
                <a:gd name="connsiteY412" fmla="*/ 728519 h 1166887"/>
                <a:gd name="connsiteX413" fmla="*/ 68907 w 3024845"/>
                <a:gd name="connsiteY413" fmla="*/ 730681 h 1166887"/>
                <a:gd name="connsiteX414" fmla="*/ 68907 w 3024845"/>
                <a:gd name="connsiteY414" fmla="*/ 607460 h 1166887"/>
                <a:gd name="connsiteX415" fmla="*/ 70934 w 3024845"/>
                <a:gd name="connsiteY415" fmla="*/ 607460 h 1166887"/>
                <a:gd name="connsiteX416" fmla="*/ 85121 w 3024845"/>
                <a:gd name="connsiteY416" fmla="*/ 607460 h 1166887"/>
                <a:gd name="connsiteX417" fmla="*/ 85121 w 3024845"/>
                <a:gd name="connsiteY417" fmla="*/ 471268 h 1166887"/>
                <a:gd name="connsiteX418" fmla="*/ 86894 w 3024845"/>
                <a:gd name="connsiteY418" fmla="*/ 471268 h 1166887"/>
                <a:gd name="connsiteX419" fmla="*/ 99308 w 3024845"/>
                <a:gd name="connsiteY419" fmla="*/ 471268 h 1166887"/>
                <a:gd name="connsiteX420" fmla="*/ 99308 w 3024845"/>
                <a:gd name="connsiteY420" fmla="*/ 356694 h 1166887"/>
                <a:gd name="connsiteX421" fmla="*/ 103361 w 3024845"/>
                <a:gd name="connsiteY421" fmla="*/ 328590 h 1166887"/>
                <a:gd name="connsiteX422" fmla="*/ 105388 w 3024845"/>
                <a:gd name="connsiteY422" fmla="*/ 328590 h 1166887"/>
                <a:gd name="connsiteX423" fmla="*/ 119575 w 3024845"/>
                <a:gd name="connsiteY423" fmla="*/ 328590 h 1166887"/>
                <a:gd name="connsiteX424" fmla="*/ 156055 w 3024845"/>
                <a:gd name="connsiteY424" fmla="*/ 246443 h 1166887"/>
                <a:gd name="connsiteX425" fmla="*/ 160109 w 3024845"/>
                <a:gd name="connsiteY425" fmla="*/ 0 h 1166887"/>
                <a:gd name="connsiteX0" fmla="*/ 160109 w 3024845"/>
                <a:gd name="connsiteY0" fmla="*/ 0 h 1160647"/>
                <a:gd name="connsiteX1" fmla="*/ 162135 w 3024845"/>
                <a:gd name="connsiteY1" fmla="*/ 246443 h 1160647"/>
                <a:gd name="connsiteX2" fmla="*/ 200642 w 3024845"/>
                <a:gd name="connsiteY2" fmla="*/ 326429 h 1160647"/>
                <a:gd name="connsiteX3" fmla="*/ 202669 w 3024845"/>
                <a:gd name="connsiteY3" fmla="*/ 326429 h 1160647"/>
                <a:gd name="connsiteX4" fmla="*/ 216856 w 3024845"/>
                <a:gd name="connsiteY4" fmla="*/ 326429 h 1160647"/>
                <a:gd name="connsiteX5" fmla="*/ 216856 w 3024845"/>
                <a:gd name="connsiteY5" fmla="*/ 350208 h 1160647"/>
                <a:gd name="connsiteX6" fmla="*/ 217363 w 3024845"/>
                <a:gd name="connsiteY6" fmla="*/ 351019 h 1160647"/>
                <a:gd name="connsiteX7" fmla="*/ 220909 w 3024845"/>
                <a:gd name="connsiteY7" fmla="*/ 356694 h 1160647"/>
                <a:gd name="connsiteX8" fmla="*/ 220909 w 3024845"/>
                <a:gd name="connsiteY8" fmla="*/ 471268 h 1160647"/>
                <a:gd name="connsiteX9" fmla="*/ 223189 w 3024845"/>
                <a:gd name="connsiteY9" fmla="*/ 471268 h 1160647"/>
                <a:gd name="connsiteX10" fmla="*/ 239150 w 3024845"/>
                <a:gd name="connsiteY10" fmla="*/ 471268 h 1160647"/>
                <a:gd name="connsiteX11" fmla="*/ 239150 w 3024845"/>
                <a:gd name="connsiteY11" fmla="*/ 611783 h 1160647"/>
                <a:gd name="connsiteX12" fmla="*/ 240670 w 3024845"/>
                <a:gd name="connsiteY12" fmla="*/ 611513 h 1160647"/>
                <a:gd name="connsiteX13" fmla="*/ 251310 w 3024845"/>
                <a:gd name="connsiteY13" fmla="*/ 609622 h 1160647"/>
                <a:gd name="connsiteX14" fmla="*/ 249283 w 3024845"/>
                <a:gd name="connsiteY14" fmla="*/ 698254 h 1160647"/>
                <a:gd name="connsiteX15" fmla="*/ 250803 w 3024845"/>
                <a:gd name="connsiteY15" fmla="*/ 698525 h 1160647"/>
                <a:gd name="connsiteX16" fmla="*/ 261443 w 3024845"/>
                <a:gd name="connsiteY16" fmla="*/ 700416 h 1160647"/>
                <a:gd name="connsiteX17" fmla="*/ 261696 w 3024845"/>
                <a:gd name="connsiteY17" fmla="*/ 701227 h 1160647"/>
                <a:gd name="connsiteX18" fmla="*/ 263470 w 3024845"/>
                <a:gd name="connsiteY18" fmla="*/ 706902 h 1160647"/>
                <a:gd name="connsiteX19" fmla="*/ 264230 w 3024845"/>
                <a:gd name="connsiteY19" fmla="*/ 704470 h 1160647"/>
                <a:gd name="connsiteX20" fmla="*/ 269550 w 3024845"/>
                <a:gd name="connsiteY20" fmla="*/ 687446 h 1160647"/>
                <a:gd name="connsiteX21" fmla="*/ 271323 w 3024845"/>
                <a:gd name="connsiteY21" fmla="*/ 687446 h 1160647"/>
                <a:gd name="connsiteX22" fmla="*/ 283737 w 3024845"/>
                <a:gd name="connsiteY22" fmla="*/ 687446 h 1160647"/>
                <a:gd name="connsiteX23" fmla="*/ 283737 w 3024845"/>
                <a:gd name="connsiteY23" fmla="*/ 719872 h 1160647"/>
                <a:gd name="connsiteX24" fmla="*/ 284750 w 3024845"/>
                <a:gd name="connsiteY24" fmla="*/ 720413 h 1160647"/>
                <a:gd name="connsiteX25" fmla="*/ 291844 w 3024845"/>
                <a:gd name="connsiteY25" fmla="*/ 724196 h 1160647"/>
                <a:gd name="connsiteX26" fmla="*/ 291844 w 3024845"/>
                <a:gd name="connsiteY26" fmla="*/ 725547 h 1160647"/>
                <a:gd name="connsiteX27" fmla="*/ 291844 w 3024845"/>
                <a:gd name="connsiteY27" fmla="*/ 735005 h 1160647"/>
                <a:gd name="connsiteX28" fmla="*/ 336431 w 3024845"/>
                <a:gd name="connsiteY28" fmla="*/ 735005 h 1160647"/>
                <a:gd name="connsiteX29" fmla="*/ 336431 w 3024845"/>
                <a:gd name="connsiteY29" fmla="*/ 736086 h 1160647"/>
                <a:gd name="connsiteX30" fmla="*/ 336431 w 3024845"/>
                <a:gd name="connsiteY30" fmla="*/ 743652 h 1160647"/>
                <a:gd name="connsiteX31" fmla="*/ 338457 w 3024845"/>
                <a:gd name="connsiteY31" fmla="*/ 743652 h 1160647"/>
                <a:gd name="connsiteX32" fmla="*/ 352644 w 3024845"/>
                <a:gd name="connsiteY32" fmla="*/ 743652 h 1160647"/>
                <a:gd name="connsiteX33" fmla="*/ 352644 w 3024845"/>
                <a:gd name="connsiteY33" fmla="*/ 713387 h 1160647"/>
                <a:gd name="connsiteX34" fmla="*/ 397231 w 3024845"/>
                <a:gd name="connsiteY34" fmla="*/ 713387 h 1160647"/>
                <a:gd name="connsiteX35" fmla="*/ 397231 w 3024845"/>
                <a:gd name="connsiteY35" fmla="*/ 712036 h 1160647"/>
                <a:gd name="connsiteX36" fmla="*/ 397231 w 3024845"/>
                <a:gd name="connsiteY36" fmla="*/ 702578 h 1160647"/>
                <a:gd name="connsiteX37" fmla="*/ 398245 w 3024845"/>
                <a:gd name="connsiteY37" fmla="*/ 702578 h 1160647"/>
                <a:gd name="connsiteX38" fmla="*/ 405338 w 3024845"/>
                <a:gd name="connsiteY38" fmla="*/ 702578 h 1160647"/>
                <a:gd name="connsiteX39" fmla="*/ 405338 w 3024845"/>
                <a:gd name="connsiteY39" fmla="*/ 700687 h 1160647"/>
                <a:gd name="connsiteX40" fmla="*/ 405338 w 3024845"/>
                <a:gd name="connsiteY40" fmla="*/ 687446 h 1160647"/>
                <a:gd name="connsiteX41" fmla="*/ 406098 w 3024845"/>
                <a:gd name="connsiteY41" fmla="*/ 687446 h 1160647"/>
                <a:gd name="connsiteX42" fmla="*/ 411418 w 3024845"/>
                <a:gd name="connsiteY42" fmla="*/ 687446 h 1160647"/>
                <a:gd name="connsiteX43" fmla="*/ 411418 w 3024845"/>
                <a:gd name="connsiteY43" fmla="*/ 686365 h 1160647"/>
                <a:gd name="connsiteX44" fmla="*/ 411418 w 3024845"/>
                <a:gd name="connsiteY44" fmla="*/ 678798 h 1160647"/>
                <a:gd name="connsiteX45" fmla="*/ 413445 w 3024845"/>
                <a:gd name="connsiteY45" fmla="*/ 678798 h 1160647"/>
                <a:gd name="connsiteX46" fmla="*/ 427632 w 3024845"/>
                <a:gd name="connsiteY46" fmla="*/ 678798 h 1160647"/>
                <a:gd name="connsiteX47" fmla="*/ 427632 w 3024845"/>
                <a:gd name="connsiteY47" fmla="*/ 679879 h 1160647"/>
                <a:gd name="connsiteX48" fmla="*/ 427632 w 3024845"/>
                <a:gd name="connsiteY48" fmla="*/ 687446 h 1160647"/>
                <a:gd name="connsiteX49" fmla="*/ 449925 w 3024845"/>
                <a:gd name="connsiteY49" fmla="*/ 687446 h 1160647"/>
                <a:gd name="connsiteX50" fmla="*/ 449925 w 3024845"/>
                <a:gd name="connsiteY50" fmla="*/ 685554 h 1160647"/>
                <a:gd name="connsiteX51" fmla="*/ 449925 w 3024845"/>
                <a:gd name="connsiteY51" fmla="*/ 672313 h 1160647"/>
                <a:gd name="connsiteX52" fmla="*/ 451699 w 3024845"/>
                <a:gd name="connsiteY52" fmla="*/ 672313 h 1160647"/>
                <a:gd name="connsiteX53" fmla="*/ 464112 w 3024845"/>
                <a:gd name="connsiteY53" fmla="*/ 672313 h 1160647"/>
                <a:gd name="connsiteX54" fmla="*/ 464112 w 3024845"/>
                <a:gd name="connsiteY54" fmla="*/ 696093 h 1160647"/>
                <a:gd name="connsiteX55" fmla="*/ 465126 w 3024845"/>
                <a:gd name="connsiteY55" fmla="*/ 696093 h 1160647"/>
                <a:gd name="connsiteX56" fmla="*/ 472219 w 3024845"/>
                <a:gd name="connsiteY56" fmla="*/ 696093 h 1160647"/>
                <a:gd name="connsiteX57" fmla="*/ 472219 w 3024845"/>
                <a:gd name="connsiteY57" fmla="*/ 695012 h 1160647"/>
                <a:gd name="connsiteX58" fmla="*/ 472219 w 3024845"/>
                <a:gd name="connsiteY58" fmla="*/ 687446 h 1160647"/>
                <a:gd name="connsiteX59" fmla="*/ 473992 w 3024845"/>
                <a:gd name="connsiteY59" fmla="*/ 687446 h 1160647"/>
                <a:gd name="connsiteX60" fmla="*/ 486406 w 3024845"/>
                <a:gd name="connsiteY60" fmla="*/ 687446 h 1160647"/>
                <a:gd name="connsiteX61" fmla="*/ 486406 w 3024845"/>
                <a:gd name="connsiteY61" fmla="*/ 713387 h 1160647"/>
                <a:gd name="connsiteX62" fmla="*/ 488433 w 3024845"/>
                <a:gd name="connsiteY62" fmla="*/ 713387 h 1160647"/>
                <a:gd name="connsiteX63" fmla="*/ 502619 w 3024845"/>
                <a:gd name="connsiteY63" fmla="*/ 713387 h 1160647"/>
                <a:gd name="connsiteX64" fmla="*/ 502619 w 3024845"/>
                <a:gd name="connsiteY64" fmla="*/ 715008 h 1160647"/>
                <a:gd name="connsiteX65" fmla="*/ 502619 w 3024845"/>
                <a:gd name="connsiteY65" fmla="*/ 726358 h 1160647"/>
                <a:gd name="connsiteX66" fmla="*/ 503379 w 3024845"/>
                <a:gd name="connsiteY66" fmla="*/ 726358 h 1160647"/>
                <a:gd name="connsiteX67" fmla="*/ 508700 w 3024845"/>
                <a:gd name="connsiteY67" fmla="*/ 726358 h 1160647"/>
                <a:gd name="connsiteX68" fmla="*/ 508700 w 3024845"/>
                <a:gd name="connsiteY68" fmla="*/ 725547 h 1160647"/>
                <a:gd name="connsiteX69" fmla="*/ 508700 w 3024845"/>
                <a:gd name="connsiteY69" fmla="*/ 719872 h 1160647"/>
                <a:gd name="connsiteX70" fmla="*/ 539100 w 3024845"/>
                <a:gd name="connsiteY70" fmla="*/ 719872 h 1160647"/>
                <a:gd name="connsiteX71" fmla="*/ 539100 w 3024845"/>
                <a:gd name="connsiteY71" fmla="*/ 743652 h 1160647"/>
                <a:gd name="connsiteX72" fmla="*/ 540113 w 3024845"/>
                <a:gd name="connsiteY72" fmla="*/ 743652 h 1160647"/>
                <a:gd name="connsiteX73" fmla="*/ 547207 w 3024845"/>
                <a:gd name="connsiteY73" fmla="*/ 743652 h 1160647"/>
                <a:gd name="connsiteX74" fmla="*/ 547207 w 3024845"/>
                <a:gd name="connsiteY74" fmla="*/ 744733 h 1160647"/>
                <a:gd name="connsiteX75" fmla="*/ 547207 w 3024845"/>
                <a:gd name="connsiteY75" fmla="*/ 752299 h 1160647"/>
                <a:gd name="connsiteX76" fmla="*/ 547967 w 3024845"/>
                <a:gd name="connsiteY76" fmla="*/ 752299 h 1160647"/>
                <a:gd name="connsiteX77" fmla="*/ 553287 w 3024845"/>
                <a:gd name="connsiteY77" fmla="*/ 752299 h 1160647"/>
                <a:gd name="connsiteX78" fmla="*/ 553287 w 3024845"/>
                <a:gd name="connsiteY78" fmla="*/ 750137 h 1160647"/>
                <a:gd name="connsiteX79" fmla="*/ 553287 w 3024845"/>
                <a:gd name="connsiteY79" fmla="*/ 735005 h 1160647"/>
                <a:gd name="connsiteX80" fmla="*/ 554300 w 3024845"/>
                <a:gd name="connsiteY80" fmla="*/ 735005 h 1160647"/>
                <a:gd name="connsiteX81" fmla="*/ 561394 w 3024845"/>
                <a:gd name="connsiteY81" fmla="*/ 735005 h 1160647"/>
                <a:gd name="connsiteX82" fmla="*/ 561394 w 3024845"/>
                <a:gd name="connsiteY82" fmla="*/ 736086 h 1160647"/>
                <a:gd name="connsiteX83" fmla="*/ 561394 w 3024845"/>
                <a:gd name="connsiteY83" fmla="*/ 743652 h 1160647"/>
                <a:gd name="connsiteX84" fmla="*/ 566714 w 3024845"/>
                <a:gd name="connsiteY84" fmla="*/ 741659 h 1160647"/>
                <a:gd name="connsiteX85" fmla="*/ 567474 w 3024845"/>
                <a:gd name="connsiteY85" fmla="*/ 740679 h 1160647"/>
                <a:gd name="connsiteX86" fmla="*/ 567474 w 3024845"/>
                <a:gd name="connsiteY86" fmla="*/ 735005 h 1160647"/>
                <a:gd name="connsiteX87" fmla="*/ 605981 w 3024845"/>
                <a:gd name="connsiteY87" fmla="*/ 735005 h 1160647"/>
                <a:gd name="connsiteX88" fmla="*/ 605981 w 3024845"/>
                <a:gd name="connsiteY88" fmla="*/ 758784 h 1160647"/>
                <a:gd name="connsiteX89" fmla="*/ 608007 w 3024845"/>
                <a:gd name="connsiteY89" fmla="*/ 758784 h 1160647"/>
                <a:gd name="connsiteX90" fmla="*/ 622194 w 3024845"/>
                <a:gd name="connsiteY90" fmla="*/ 758784 h 1160647"/>
                <a:gd name="connsiteX91" fmla="*/ 622194 w 3024845"/>
                <a:gd name="connsiteY91" fmla="*/ 759865 h 1160647"/>
                <a:gd name="connsiteX92" fmla="*/ 622194 w 3024845"/>
                <a:gd name="connsiteY92" fmla="*/ 767431 h 1160647"/>
                <a:gd name="connsiteX93" fmla="*/ 623968 w 3024845"/>
                <a:gd name="connsiteY93" fmla="*/ 767431 h 1160647"/>
                <a:gd name="connsiteX94" fmla="*/ 636381 w 3024845"/>
                <a:gd name="connsiteY94" fmla="*/ 767431 h 1160647"/>
                <a:gd name="connsiteX95" fmla="*/ 636381 w 3024845"/>
                <a:gd name="connsiteY95" fmla="*/ 743652 h 1160647"/>
                <a:gd name="connsiteX96" fmla="*/ 637394 w 3024845"/>
                <a:gd name="connsiteY96" fmla="*/ 743652 h 1160647"/>
                <a:gd name="connsiteX97" fmla="*/ 644488 w 3024845"/>
                <a:gd name="connsiteY97" fmla="*/ 743652 h 1160647"/>
                <a:gd name="connsiteX98" fmla="*/ 644488 w 3024845"/>
                <a:gd name="connsiteY98" fmla="*/ 711225 h 1160647"/>
                <a:gd name="connsiteX99" fmla="*/ 645501 w 3024845"/>
                <a:gd name="connsiteY99" fmla="*/ 711225 h 1160647"/>
                <a:gd name="connsiteX100" fmla="*/ 652595 w 3024845"/>
                <a:gd name="connsiteY100" fmla="*/ 711225 h 1160647"/>
                <a:gd name="connsiteX101" fmla="*/ 652595 w 3024845"/>
                <a:gd name="connsiteY101" fmla="*/ 709334 h 1160647"/>
                <a:gd name="connsiteX102" fmla="*/ 652595 w 3024845"/>
                <a:gd name="connsiteY102" fmla="*/ 696093 h 1160647"/>
                <a:gd name="connsiteX103" fmla="*/ 651328 w 3024845"/>
                <a:gd name="connsiteY103" fmla="*/ 694471 h 1160647"/>
                <a:gd name="connsiteX104" fmla="*/ 656648 w 3024845"/>
                <a:gd name="connsiteY104" fmla="*/ 683122 h 1160647"/>
                <a:gd name="connsiteX105" fmla="*/ 664755 w 3024845"/>
                <a:gd name="connsiteY105" fmla="*/ 711225 h 1160647"/>
                <a:gd name="connsiteX106" fmla="*/ 665515 w 3024845"/>
                <a:gd name="connsiteY106" fmla="*/ 711225 h 1160647"/>
                <a:gd name="connsiteX107" fmla="*/ 670835 w 3024845"/>
                <a:gd name="connsiteY107" fmla="*/ 711225 h 1160647"/>
                <a:gd name="connsiteX108" fmla="*/ 670835 w 3024845"/>
                <a:gd name="connsiteY108" fmla="*/ 605298 h 1160647"/>
                <a:gd name="connsiteX109" fmla="*/ 672355 w 3024845"/>
                <a:gd name="connsiteY109" fmla="*/ 605298 h 1160647"/>
                <a:gd name="connsiteX110" fmla="*/ 682995 w 3024845"/>
                <a:gd name="connsiteY110" fmla="*/ 605298 h 1160647"/>
                <a:gd name="connsiteX111" fmla="*/ 682995 w 3024845"/>
                <a:gd name="connsiteY111" fmla="*/ 557739 h 1160647"/>
                <a:gd name="connsiteX112" fmla="*/ 709342 w 3024845"/>
                <a:gd name="connsiteY112" fmla="*/ 557739 h 1160647"/>
                <a:gd name="connsiteX113" fmla="*/ 709342 w 3024845"/>
                <a:gd name="connsiteY113" fmla="*/ 536121 h 1160647"/>
                <a:gd name="connsiteX114" fmla="*/ 743796 w 3024845"/>
                <a:gd name="connsiteY114" fmla="*/ 536121 h 1160647"/>
                <a:gd name="connsiteX115" fmla="*/ 743796 w 3024845"/>
                <a:gd name="connsiteY115" fmla="*/ 538553 h 1160647"/>
                <a:gd name="connsiteX116" fmla="*/ 743796 w 3024845"/>
                <a:gd name="connsiteY116" fmla="*/ 555577 h 1160647"/>
                <a:gd name="connsiteX117" fmla="*/ 746076 w 3024845"/>
                <a:gd name="connsiteY117" fmla="*/ 555577 h 1160647"/>
                <a:gd name="connsiteX118" fmla="*/ 762036 w 3024845"/>
                <a:gd name="connsiteY118" fmla="*/ 555577 h 1160647"/>
                <a:gd name="connsiteX119" fmla="*/ 762036 w 3024845"/>
                <a:gd name="connsiteY119" fmla="*/ 603136 h 1160647"/>
                <a:gd name="connsiteX120" fmla="*/ 763049 w 3024845"/>
                <a:gd name="connsiteY120" fmla="*/ 603136 h 1160647"/>
                <a:gd name="connsiteX121" fmla="*/ 770143 w 3024845"/>
                <a:gd name="connsiteY121" fmla="*/ 603136 h 1160647"/>
                <a:gd name="connsiteX122" fmla="*/ 784330 w 3024845"/>
                <a:gd name="connsiteY122" fmla="*/ 607460 h 1160647"/>
                <a:gd name="connsiteX123" fmla="*/ 784330 w 3024845"/>
                <a:gd name="connsiteY123" fmla="*/ 646372 h 1160647"/>
                <a:gd name="connsiteX124" fmla="*/ 785343 w 3024845"/>
                <a:gd name="connsiteY124" fmla="*/ 646372 h 1160647"/>
                <a:gd name="connsiteX125" fmla="*/ 792436 w 3024845"/>
                <a:gd name="connsiteY125" fmla="*/ 646372 h 1160647"/>
                <a:gd name="connsiteX126" fmla="*/ 792436 w 3024845"/>
                <a:gd name="connsiteY126" fmla="*/ 647993 h 1160647"/>
                <a:gd name="connsiteX127" fmla="*/ 792436 w 3024845"/>
                <a:gd name="connsiteY127" fmla="*/ 659342 h 1160647"/>
                <a:gd name="connsiteX128" fmla="*/ 794463 w 3024845"/>
                <a:gd name="connsiteY128" fmla="*/ 659342 h 1160647"/>
                <a:gd name="connsiteX129" fmla="*/ 808650 w 3024845"/>
                <a:gd name="connsiteY129" fmla="*/ 659342 h 1160647"/>
                <a:gd name="connsiteX130" fmla="*/ 814730 w 3024845"/>
                <a:gd name="connsiteY130" fmla="*/ 665828 h 1160647"/>
                <a:gd name="connsiteX131" fmla="*/ 814730 w 3024845"/>
                <a:gd name="connsiteY131" fmla="*/ 687446 h 1160647"/>
                <a:gd name="connsiteX132" fmla="*/ 817010 w 3024845"/>
                <a:gd name="connsiteY132" fmla="*/ 687446 h 1160647"/>
                <a:gd name="connsiteX133" fmla="*/ 832970 w 3024845"/>
                <a:gd name="connsiteY133" fmla="*/ 687446 h 1160647"/>
                <a:gd name="connsiteX134" fmla="*/ 832970 w 3024845"/>
                <a:gd name="connsiteY134" fmla="*/ 688526 h 1160647"/>
                <a:gd name="connsiteX135" fmla="*/ 832970 w 3024845"/>
                <a:gd name="connsiteY135" fmla="*/ 696093 h 1160647"/>
                <a:gd name="connsiteX136" fmla="*/ 834237 w 3024845"/>
                <a:gd name="connsiteY136" fmla="*/ 696093 h 1160647"/>
                <a:gd name="connsiteX137" fmla="*/ 843104 w 3024845"/>
                <a:gd name="connsiteY137" fmla="*/ 696093 h 1160647"/>
                <a:gd name="connsiteX138" fmla="*/ 843104 w 3024845"/>
                <a:gd name="connsiteY138" fmla="*/ 698254 h 1160647"/>
                <a:gd name="connsiteX139" fmla="*/ 843104 w 3024845"/>
                <a:gd name="connsiteY139" fmla="*/ 713387 h 1160647"/>
                <a:gd name="connsiteX140" fmla="*/ 847157 w 3024845"/>
                <a:gd name="connsiteY140" fmla="*/ 711495 h 1160647"/>
                <a:gd name="connsiteX141" fmla="*/ 847157 w 3024845"/>
                <a:gd name="connsiteY141" fmla="*/ 698254 h 1160647"/>
                <a:gd name="connsiteX142" fmla="*/ 848170 w 3024845"/>
                <a:gd name="connsiteY142" fmla="*/ 698254 h 1160647"/>
                <a:gd name="connsiteX143" fmla="*/ 855264 w 3024845"/>
                <a:gd name="connsiteY143" fmla="*/ 698254 h 1160647"/>
                <a:gd name="connsiteX144" fmla="*/ 855264 w 3024845"/>
                <a:gd name="connsiteY144" fmla="*/ 699876 h 1160647"/>
                <a:gd name="connsiteX145" fmla="*/ 855264 w 3024845"/>
                <a:gd name="connsiteY145" fmla="*/ 711225 h 1160647"/>
                <a:gd name="connsiteX146" fmla="*/ 856024 w 3024845"/>
                <a:gd name="connsiteY146" fmla="*/ 711225 h 1160647"/>
                <a:gd name="connsiteX147" fmla="*/ 861344 w 3024845"/>
                <a:gd name="connsiteY147" fmla="*/ 711225 h 1160647"/>
                <a:gd name="connsiteX148" fmla="*/ 909984 w 3024845"/>
                <a:gd name="connsiteY148" fmla="*/ 706902 h 1160647"/>
                <a:gd name="connsiteX149" fmla="*/ 909984 w 3024845"/>
                <a:gd name="connsiteY149" fmla="*/ 708253 h 1160647"/>
                <a:gd name="connsiteX150" fmla="*/ 909984 w 3024845"/>
                <a:gd name="connsiteY150" fmla="*/ 717710 h 1160647"/>
                <a:gd name="connsiteX151" fmla="*/ 910744 w 3024845"/>
                <a:gd name="connsiteY151" fmla="*/ 717710 h 1160647"/>
                <a:gd name="connsiteX152" fmla="*/ 916065 w 3024845"/>
                <a:gd name="connsiteY152" fmla="*/ 717710 h 1160647"/>
                <a:gd name="connsiteX153" fmla="*/ 916065 w 3024845"/>
                <a:gd name="connsiteY153" fmla="*/ 719872 h 1160647"/>
                <a:gd name="connsiteX154" fmla="*/ 916065 w 3024845"/>
                <a:gd name="connsiteY154" fmla="*/ 735005 h 1160647"/>
                <a:gd name="connsiteX155" fmla="*/ 918091 w 3024845"/>
                <a:gd name="connsiteY155" fmla="*/ 733654 h 1160647"/>
                <a:gd name="connsiteX156" fmla="*/ 932278 w 3024845"/>
                <a:gd name="connsiteY156" fmla="*/ 724196 h 1160647"/>
                <a:gd name="connsiteX157" fmla="*/ 938358 w 3024845"/>
                <a:gd name="connsiteY157" fmla="*/ 683122 h 1160647"/>
                <a:gd name="connsiteX158" fmla="*/ 939118 w 3024845"/>
                <a:gd name="connsiteY158" fmla="*/ 682852 h 1160647"/>
                <a:gd name="connsiteX159" fmla="*/ 944438 w 3024845"/>
                <a:gd name="connsiteY159" fmla="*/ 680960 h 1160647"/>
                <a:gd name="connsiteX160" fmla="*/ 946465 w 3024845"/>
                <a:gd name="connsiteY160" fmla="*/ 611783 h 1160647"/>
                <a:gd name="connsiteX161" fmla="*/ 948492 w 3024845"/>
                <a:gd name="connsiteY161" fmla="*/ 680960 h 1160647"/>
                <a:gd name="connsiteX162" fmla="*/ 949252 w 3024845"/>
                <a:gd name="connsiteY162" fmla="*/ 681230 h 1160647"/>
                <a:gd name="connsiteX163" fmla="*/ 954572 w 3024845"/>
                <a:gd name="connsiteY163" fmla="*/ 683122 h 1160647"/>
                <a:gd name="connsiteX164" fmla="*/ 954572 w 3024845"/>
                <a:gd name="connsiteY164" fmla="*/ 596651 h 1160647"/>
                <a:gd name="connsiteX165" fmla="*/ 958625 w 3024845"/>
                <a:gd name="connsiteY165" fmla="*/ 564224 h 1160647"/>
                <a:gd name="connsiteX166" fmla="*/ 997132 w 3024845"/>
                <a:gd name="connsiteY166" fmla="*/ 564224 h 1160647"/>
                <a:gd name="connsiteX167" fmla="*/ 997132 w 3024845"/>
                <a:gd name="connsiteY167" fmla="*/ 596651 h 1160647"/>
                <a:gd name="connsiteX168" fmla="*/ 997892 w 3024845"/>
                <a:gd name="connsiteY168" fmla="*/ 596651 h 1160647"/>
                <a:gd name="connsiteX169" fmla="*/ 1003212 w 3024845"/>
                <a:gd name="connsiteY169" fmla="*/ 596651 h 1160647"/>
                <a:gd name="connsiteX170" fmla="*/ 1003212 w 3024845"/>
                <a:gd name="connsiteY170" fmla="*/ 514503 h 1160647"/>
                <a:gd name="connsiteX171" fmla="*/ 1004986 w 3024845"/>
                <a:gd name="connsiteY171" fmla="*/ 514503 h 1160647"/>
                <a:gd name="connsiteX172" fmla="*/ 1017399 w 3024845"/>
                <a:gd name="connsiteY172" fmla="*/ 514503 h 1160647"/>
                <a:gd name="connsiteX173" fmla="*/ 1017399 w 3024845"/>
                <a:gd name="connsiteY173" fmla="*/ 512612 h 1160647"/>
                <a:gd name="connsiteX174" fmla="*/ 1017399 w 3024845"/>
                <a:gd name="connsiteY174" fmla="*/ 499371 h 1160647"/>
                <a:gd name="connsiteX175" fmla="*/ 1039693 w 3024845"/>
                <a:gd name="connsiteY175" fmla="*/ 499371 h 1160647"/>
                <a:gd name="connsiteX176" fmla="*/ 1039693 w 3024845"/>
                <a:gd name="connsiteY176" fmla="*/ 498290 h 1160647"/>
                <a:gd name="connsiteX177" fmla="*/ 1039693 w 3024845"/>
                <a:gd name="connsiteY177" fmla="*/ 490724 h 1160647"/>
                <a:gd name="connsiteX178" fmla="*/ 1041466 w 3024845"/>
                <a:gd name="connsiteY178" fmla="*/ 490724 h 1160647"/>
                <a:gd name="connsiteX179" fmla="*/ 1053880 w 3024845"/>
                <a:gd name="connsiteY179" fmla="*/ 490724 h 1160647"/>
                <a:gd name="connsiteX180" fmla="*/ 1053880 w 3024845"/>
                <a:gd name="connsiteY180" fmla="*/ 491805 h 1160647"/>
                <a:gd name="connsiteX181" fmla="*/ 1053880 w 3024845"/>
                <a:gd name="connsiteY181" fmla="*/ 499371 h 1160647"/>
                <a:gd name="connsiteX182" fmla="*/ 1054640 w 3024845"/>
                <a:gd name="connsiteY182" fmla="*/ 499371 h 1160647"/>
                <a:gd name="connsiteX183" fmla="*/ 1059960 w 3024845"/>
                <a:gd name="connsiteY183" fmla="*/ 499371 h 1160647"/>
                <a:gd name="connsiteX184" fmla="*/ 1070093 w 3024845"/>
                <a:gd name="connsiteY184" fmla="*/ 495047 h 1160647"/>
                <a:gd name="connsiteX185" fmla="*/ 1074146 w 3024845"/>
                <a:gd name="connsiteY185" fmla="*/ 498290 h 1160647"/>
                <a:gd name="connsiteX186" fmla="*/ 1074146 w 3024845"/>
                <a:gd name="connsiteY186" fmla="*/ 490724 h 1160647"/>
                <a:gd name="connsiteX187" fmla="*/ 1076426 w 3024845"/>
                <a:gd name="connsiteY187" fmla="*/ 490724 h 1160647"/>
                <a:gd name="connsiteX188" fmla="*/ 1092387 w 3024845"/>
                <a:gd name="connsiteY188" fmla="*/ 490724 h 1160647"/>
                <a:gd name="connsiteX189" fmla="*/ 1092387 w 3024845"/>
                <a:gd name="connsiteY189" fmla="*/ 491805 h 1160647"/>
                <a:gd name="connsiteX190" fmla="*/ 1092387 w 3024845"/>
                <a:gd name="connsiteY190" fmla="*/ 499371 h 1160647"/>
                <a:gd name="connsiteX191" fmla="*/ 1122787 w 3024845"/>
                <a:gd name="connsiteY191" fmla="*/ 499371 h 1160647"/>
                <a:gd name="connsiteX192" fmla="*/ 1122787 w 3024845"/>
                <a:gd name="connsiteY192" fmla="*/ 500992 h 1160647"/>
                <a:gd name="connsiteX193" fmla="*/ 1122787 w 3024845"/>
                <a:gd name="connsiteY193" fmla="*/ 512342 h 1160647"/>
                <a:gd name="connsiteX194" fmla="*/ 1149134 w 3024845"/>
                <a:gd name="connsiteY194" fmla="*/ 512342 h 1160647"/>
                <a:gd name="connsiteX195" fmla="*/ 1149134 w 3024845"/>
                <a:gd name="connsiteY195" fmla="*/ 542606 h 1160647"/>
                <a:gd name="connsiteX196" fmla="*/ 1149894 w 3024845"/>
                <a:gd name="connsiteY196" fmla="*/ 542606 h 1160647"/>
                <a:gd name="connsiteX197" fmla="*/ 1155214 w 3024845"/>
                <a:gd name="connsiteY197" fmla="*/ 542606 h 1160647"/>
                <a:gd name="connsiteX198" fmla="*/ 1155214 w 3024845"/>
                <a:gd name="connsiteY198" fmla="*/ 543687 h 1160647"/>
                <a:gd name="connsiteX199" fmla="*/ 1155214 w 3024845"/>
                <a:gd name="connsiteY199" fmla="*/ 551254 h 1160647"/>
                <a:gd name="connsiteX200" fmla="*/ 1159268 w 3024845"/>
                <a:gd name="connsiteY200" fmla="*/ 581518 h 1160647"/>
                <a:gd name="connsiteX201" fmla="*/ 1160028 w 3024845"/>
                <a:gd name="connsiteY201" fmla="*/ 581518 h 1160647"/>
                <a:gd name="connsiteX202" fmla="*/ 1165348 w 3024845"/>
                <a:gd name="connsiteY202" fmla="*/ 581518 h 1160647"/>
                <a:gd name="connsiteX203" fmla="*/ 1165348 w 3024845"/>
                <a:gd name="connsiteY203" fmla="*/ 582329 h 1160647"/>
                <a:gd name="connsiteX204" fmla="*/ 1165348 w 3024845"/>
                <a:gd name="connsiteY204" fmla="*/ 588004 h 1160647"/>
                <a:gd name="connsiteX205" fmla="*/ 1166361 w 3024845"/>
                <a:gd name="connsiteY205" fmla="*/ 588004 h 1160647"/>
                <a:gd name="connsiteX206" fmla="*/ 1173454 w 3024845"/>
                <a:gd name="connsiteY206" fmla="*/ 588004 h 1160647"/>
                <a:gd name="connsiteX207" fmla="*/ 1173454 w 3024845"/>
                <a:gd name="connsiteY207" fmla="*/ 618269 h 1160647"/>
                <a:gd name="connsiteX208" fmla="*/ 1175481 w 3024845"/>
                <a:gd name="connsiteY208" fmla="*/ 618269 h 1160647"/>
                <a:gd name="connsiteX209" fmla="*/ 1189668 w 3024845"/>
                <a:gd name="connsiteY209" fmla="*/ 618269 h 1160647"/>
                <a:gd name="connsiteX210" fmla="*/ 1189668 w 3024845"/>
                <a:gd name="connsiteY210" fmla="*/ 642048 h 1160647"/>
                <a:gd name="connsiteX211" fmla="*/ 1191695 w 3024845"/>
                <a:gd name="connsiteY211" fmla="*/ 643669 h 1160647"/>
                <a:gd name="connsiteX212" fmla="*/ 1191695 w 3024845"/>
                <a:gd name="connsiteY212" fmla="*/ 655019 h 1160647"/>
                <a:gd name="connsiteX213" fmla="*/ 1192455 w 3024845"/>
                <a:gd name="connsiteY213" fmla="*/ 655019 h 1160647"/>
                <a:gd name="connsiteX214" fmla="*/ 1197775 w 3024845"/>
                <a:gd name="connsiteY214" fmla="*/ 655019 h 1160647"/>
                <a:gd name="connsiteX215" fmla="*/ 1197775 w 3024845"/>
                <a:gd name="connsiteY215" fmla="*/ 678798 h 1160647"/>
                <a:gd name="connsiteX216" fmla="*/ 1199041 w 3024845"/>
                <a:gd name="connsiteY216" fmla="*/ 678798 h 1160647"/>
                <a:gd name="connsiteX217" fmla="*/ 1207908 w 3024845"/>
                <a:gd name="connsiteY217" fmla="*/ 678798 h 1160647"/>
                <a:gd name="connsiteX218" fmla="*/ 1209935 w 3024845"/>
                <a:gd name="connsiteY218" fmla="*/ 682852 h 1160647"/>
                <a:gd name="connsiteX219" fmla="*/ 1209935 w 3024845"/>
                <a:gd name="connsiteY219" fmla="*/ 696093 h 1160647"/>
                <a:gd name="connsiteX220" fmla="*/ 1211455 w 3024845"/>
                <a:gd name="connsiteY220" fmla="*/ 694201 h 1160647"/>
                <a:gd name="connsiteX221" fmla="*/ 1222095 w 3024845"/>
                <a:gd name="connsiteY221" fmla="*/ 680960 h 1160647"/>
                <a:gd name="connsiteX222" fmla="*/ 1250469 w 3024845"/>
                <a:gd name="connsiteY222" fmla="*/ 680960 h 1160647"/>
                <a:gd name="connsiteX223" fmla="*/ 1250469 w 3024845"/>
                <a:gd name="connsiteY223" fmla="*/ 767431 h 1160647"/>
                <a:gd name="connsiteX224" fmla="*/ 1251229 w 3024845"/>
                <a:gd name="connsiteY224" fmla="*/ 767431 h 1160647"/>
                <a:gd name="connsiteX225" fmla="*/ 1256549 w 3024845"/>
                <a:gd name="connsiteY225" fmla="*/ 767431 h 1160647"/>
                <a:gd name="connsiteX226" fmla="*/ 1257309 w 3024845"/>
                <a:gd name="connsiteY226" fmla="*/ 766080 h 1160647"/>
                <a:gd name="connsiteX227" fmla="*/ 1262629 w 3024845"/>
                <a:gd name="connsiteY227" fmla="*/ 756622 h 1160647"/>
                <a:gd name="connsiteX228" fmla="*/ 1262629 w 3024845"/>
                <a:gd name="connsiteY228" fmla="*/ 758514 h 1160647"/>
                <a:gd name="connsiteX229" fmla="*/ 1262629 w 3024845"/>
                <a:gd name="connsiteY229" fmla="*/ 771755 h 1160647"/>
                <a:gd name="connsiteX230" fmla="*/ 1266682 w 3024845"/>
                <a:gd name="connsiteY230" fmla="*/ 726358 h 1160647"/>
                <a:gd name="connsiteX231" fmla="*/ 1267442 w 3024845"/>
                <a:gd name="connsiteY231" fmla="*/ 726358 h 1160647"/>
                <a:gd name="connsiteX232" fmla="*/ 1272762 w 3024845"/>
                <a:gd name="connsiteY232" fmla="*/ 726358 h 1160647"/>
                <a:gd name="connsiteX233" fmla="*/ 1272762 w 3024845"/>
                <a:gd name="connsiteY233" fmla="*/ 661504 h 1160647"/>
                <a:gd name="connsiteX234" fmla="*/ 1273776 w 3024845"/>
                <a:gd name="connsiteY234" fmla="*/ 661504 h 1160647"/>
                <a:gd name="connsiteX235" fmla="*/ 1280869 w 3024845"/>
                <a:gd name="connsiteY235" fmla="*/ 661504 h 1160647"/>
                <a:gd name="connsiteX236" fmla="*/ 1293029 w 3024845"/>
                <a:gd name="connsiteY236" fmla="*/ 618269 h 1160647"/>
                <a:gd name="connsiteX237" fmla="*/ 1294296 w 3024845"/>
                <a:gd name="connsiteY237" fmla="*/ 618269 h 1160647"/>
                <a:gd name="connsiteX238" fmla="*/ 1303163 w 3024845"/>
                <a:gd name="connsiteY238" fmla="*/ 618269 h 1160647"/>
                <a:gd name="connsiteX239" fmla="*/ 1313296 w 3024845"/>
                <a:gd name="connsiteY239" fmla="*/ 661504 h 1160647"/>
                <a:gd name="connsiteX240" fmla="*/ 1314309 w 3024845"/>
                <a:gd name="connsiteY240" fmla="*/ 661504 h 1160647"/>
                <a:gd name="connsiteX241" fmla="*/ 1321403 w 3024845"/>
                <a:gd name="connsiteY241" fmla="*/ 661504 h 1160647"/>
                <a:gd name="connsiteX242" fmla="*/ 1321403 w 3024845"/>
                <a:gd name="connsiteY242" fmla="*/ 700416 h 1160647"/>
                <a:gd name="connsiteX243" fmla="*/ 1323176 w 3024845"/>
                <a:gd name="connsiteY243" fmla="*/ 700416 h 1160647"/>
                <a:gd name="connsiteX244" fmla="*/ 1335590 w 3024845"/>
                <a:gd name="connsiteY244" fmla="*/ 700416 h 1160647"/>
                <a:gd name="connsiteX245" fmla="*/ 1335590 w 3024845"/>
                <a:gd name="connsiteY245" fmla="*/ 702578 h 1160647"/>
                <a:gd name="connsiteX246" fmla="*/ 1335590 w 3024845"/>
                <a:gd name="connsiteY246" fmla="*/ 717710 h 1160647"/>
                <a:gd name="connsiteX247" fmla="*/ 1339643 w 3024845"/>
                <a:gd name="connsiteY247" fmla="*/ 715549 h 1160647"/>
                <a:gd name="connsiteX248" fmla="*/ 1339643 w 3024845"/>
                <a:gd name="connsiteY248" fmla="*/ 700416 h 1160647"/>
                <a:gd name="connsiteX249" fmla="*/ 1341163 w 3024845"/>
                <a:gd name="connsiteY249" fmla="*/ 700416 h 1160647"/>
                <a:gd name="connsiteX250" fmla="*/ 1351803 w 3024845"/>
                <a:gd name="connsiteY250" fmla="*/ 700416 h 1160647"/>
                <a:gd name="connsiteX251" fmla="*/ 1351803 w 3024845"/>
                <a:gd name="connsiteY251" fmla="*/ 702037 h 1160647"/>
                <a:gd name="connsiteX252" fmla="*/ 1351803 w 3024845"/>
                <a:gd name="connsiteY252" fmla="*/ 713387 h 1160647"/>
                <a:gd name="connsiteX253" fmla="*/ 1382204 w 3024845"/>
                <a:gd name="connsiteY253" fmla="*/ 713387 h 1160647"/>
                <a:gd name="connsiteX254" fmla="*/ 1382204 w 3024845"/>
                <a:gd name="connsiteY254" fmla="*/ 676637 h 1160647"/>
                <a:gd name="connsiteX255" fmla="*/ 1383470 w 3024845"/>
                <a:gd name="connsiteY255" fmla="*/ 676637 h 1160647"/>
                <a:gd name="connsiteX256" fmla="*/ 1392337 w 3024845"/>
                <a:gd name="connsiteY256" fmla="*/ 676637 h 1160647"/>
                <a:gd name="connsiteX257" fmla="*/ 1392337 w 3024845"/>
                <a:gd name="connsiteY257" fmla="*/ 698254 h 1160647"/>
                <a:gd name="connsiteX258" fmla="*/ 1394364 w 3024845"/>
                <a:gd name="connsiteY258" fmla="*/ 665828 h 1160647"/>
                <a:gd name="connsiteX259" fmla="*/ 1416657 w 3024845"/>
                <a:gd name="connsiteY259" fmla="*/ 665828 h 1160647"/>
                <a:gd name="connsiteX260" fmla="*/ 1416657 w 3024845"/>
                <a:gd name="connsiteY260" fmla="*/ 664206 h 1160647"/>
                <a:gd name="connsiteX261" fmla="*/ 1416657 w 3024845"/>
                <a:gd name="connsiteY261" fmla="*/ 652857 h 1160647"/>
                <a:gd name="connsiteX262" fmla="*/ 1417417 w 3024845"/>
                <a:gd name="connsiteY262" fmla="*/ 652857 h 1160647"/>
                <a:gd name="connsiteX263" fmla="*/ 1422737 w 3024845"/>
                <a:gd name="connsiteY263" fmla="*/ 652857 h 1160647"/>
                <a:gd name="connsiteX264" fmla="*/ 1422737 w 3024845"/>
                <a:gd name="connsiteY264" fmla="*/ 650966 h 1160647"/>
                <a:gd name="connsiteX265" fmla="*/ 1422737 w 3024845"/>
                <a:gd name="connsiteY265" fmla="*/ 637725 h 1160647"/>
                <a:gd name="connsiteX266" fmla="*/ 1426791 w 3024845"/>
                <a:gd name="connsiteY266" fmla="*/ 644210 h 1160647"/>
                <a:gd name="connsiteX267" fmla="*/ 1429071 w 3024845"/>
                <a:gd name="connsiteY267" fmla="*/ 644210 h 1160647"/>
                <a:gd name="connsiteX268" fmla="*/ 1445031 w 3024845"/>
                <a:gd name="connsiteY268" fmla="*/ 644210 h 1160647"/>
                <a:gd name="connsiteX269" fmla="*/ 1445031 w 3024845"/>
                <a:gd name="connsiteY269" fmla="*/ 643399 h 1160647"/>
                <a:gd name="connsiteX270" fmla="*/ 1445031 w 3024845"/>
                <a:gd name="connsiteY270" fmla="*/ 637725 h 1160647"/>
                <a:gd name="connsiteX271" fmla="*/ 1445791 w 3024845"/>
                <a:gd name="connsiteY271" fmla="*/ 637725 h 1160647"/>
                <a:gd name="connsiteX272" fmla="*/ 1451111 w 3024845"/>
                <a:gd name="connsiteY272" fmla="*/ 637725 h 1160647"/>
                <a:gd name="connsiteX273" fmla="*/ 1451111 w 3024845"/>
                <a:gd name="connsiteY273" fmla="*/ 639076 h 1160647"/>
                <a:gd name="connsiteX274" fmla="*/ 1451111 w 3024845"/>
                <a:gd name="connsiteY274" fmla="*/ 648534 h 1160647"/>
                <a:gd name="connsiteX275" fmla="*/ 1489618 w 3024845"/>
                <a:gd name="connsiteY275" fmla="*/ 648534 h 1160647"/>
                <a:gd name="connsiteX276" fmla="*/ 1489618 w 3024845"/>
                <a:gd name="connsiteY276" fmla="*/ 786887 h 1160647"/>
                <a:gd name="connsiteX277" fmla="*/ 1491138 w 3024845"/>
                <a:gd name="connsiteY277" fmla="*/ 786887 h 1160647"/>
                <a:gd name="connsiteX278" fmla="*/ 1501778 w 3024845"/>
                <a:gd name="connsiteY278" fmla="*/ 786887 h 1160647"/>
                <a:gd name="connsiteX279" fmla="*/ 1501778 w 3024845"/>
                <a:gd name="connsiteY279" fmla="*/ 773917 h 1160647"/>
                <a:gd name="connsiteX280" fmla="*/ 1505832 w 3024845"/>
                <a:gd name="connsiteY280" fmla="*/ 773917 h 1160647"/>
                <a:gd name="connsiteX281" fmla="*/ 1505832 w 3024845"/>
                <a:gd name="connsiteY281" fmla="*/ 786887 h 1160647"/>
                <a:gd name="connsiteX282" fmla="*/ 1536232 w 3024845"/>
                <a:gd name="connsiteY282" fmla="*/ 786887 h 1160647"/>
                <a:gd name="connsiteX283" fmla="*/ 1536232 w 3024845"/>
                <a:gd name="connsiteY283" fmla="*/ 756622 h 1160647"/>
                <a:gd name="connsiteX284" fmla="*/ 1548392 w 3024845"/>
                <a:gd name="connsiteY284" fmla="*/ 756622 h 1160647"/>
                <a:gd name="connsiteX285" fmla="*/ 1560552 w 3024845"/>
                <a:gd name="connsiteY285" fmla="*/ 754461 h 1160647"/>
                <a:gd name="connsiteX286" fmla="*/ 1564606 w 3024845"/>
                <a:gd name="connsiteY286" fmla="*/ 756622 h 1160647"/>
                <a:gd name="connsiteX287" fmla="*/ 1574739 w 3024845"/>
                <a:gd name="connsiteY287" fmla="*/ 756622 h 1160647"/>
                <a:gd name="connsiteX288" fmla="*/ 1574739 w 3024845"/>
                <a:gd name="connsiteY288" fmla="*/ 786887 h 1160647"/>
                <a:gd name="connsiteX289" fmla="*/ 1582846 w 3024845"/>
                <a:gd name="connsiteY289" fmla="*/ 786887 h 1160647"/>
                <a:gd name="connsiteX290" fmla="*/ 1582846 w 3024845"/>
                <a:gd name="connsiteY290" fmla="*/ 804182 h 1160647"/>
                <a:gd name="connsiteX291" fmla="*/ 1592182 w 3024845"/>
                <a:gd name="connsiteY291" fmla="*/ 805087 h 1160647"/>
                <a:gd name="connsiteX292" fmla="*/ 1605140 w 3024845"/>
                <a:gd name="connsiteY292" fmla="*/ 805087 h 1160647"/>
                <a:gd name="connsiteX293" fmla="*/ 1605140 w 3024845"/>
                <a:gd name="connsiteY293" fmla="*/ 789049 h 1160647"/>
                <a:gd name="connsiteX294" fmla="*/ 1673096 w 3024845"/>
                <a:gd name="connsiteY294" fmla="*/ 789049 h 1160647"/>
                <a:gd name="connsiteX295" fmla="*/ 1673096 w 3024845"/>
                <a:gd name="connsiteY295" fmla="*/ 703796 h 1160647"/>
                <a:gd name="connsiteX296" fmla="*/ 1745104 w 3024845"/>
                <a:gd name="connsiteY296" fmla="*/ 703796 h 1160647"/>
                <a:gd name="connsiteX297" fmla="*/ 1745104 w 3024845"/>
                <a:gd name="connsiteY297" fmla="*/ 782564 h 1160647"/>
                <a:gd name="connsiteX298" fmla="*/ 1747008 w 3024845"/>
                <a:gd name="connsiteY298" fmla="*/ 782564 h 1160647"/>
                <a:gd name="connsiteX299" fmla="*/ 1748250 w 3024845"/>
                <a:gd name="connsiteY299" fmla="*/ 805087 h 1160647"/>
                <a:gd name="connsiteX300" fmla="*/ 1757926 w 3024845"/>
                <a:gd name="connsiteY300" fmla="*/ 805087 h 1160647"/>
                <a:gd name="connsiteX301" fmla="*/ 1759168 w 3024845"/>
                <a:gd name="connsiteY301" fmla="*/ 782564 h 1160647"/>
                <a:gd name="connsiteX302" fmla="*/ 1765248 w 3024845"/>
                <a:gd name="connsiteY302" fmla="*/ 782564 h 1160647"/>
                <a:gd name="connsiteX303" fmla="*/ 1766490 w 3024845"/>
                <a:gd name="connsiteY303" fmla="*/ 805087 h 1160647"/>
                <a:gd name="connsiteX304" fmla="*/ 1817112 w 3024845"/>
                <a:gd name="connsiteY304" fmla="*/ 805087 h 1160647"/>
                <a:gd name="connsiteX305" fmla="*/ 1817112 w 3024845"/>
                <a:gd name="connsiteY305" fmla="*/ 642059 h 1160647"/>
                <a:gd name="connsiteX306" fmla="*/ 2014439 w 3024845"/>
                <a:gd name="connsiteY306" fmla="*/ 642059 h 1160647"/>
                <a:gd name="connsiteX307" fmla="*/ 2014439 w 3024845"/>
                <a:gd name="connsiteY307" fmla="*/ 805087 h 1160647"/>
                <a:gd name="connsiteX308" fmla="*/ 2033136 w 3024845"/>
                <a:gd name="connsiteY308" fmla="*/ 805087 h 1160647"/>
                <a:gd name="connsiteX309" fmla="*/ 2033136 w 3024845"/>
                <a:gd name="connsiteY309" fmla="*/ 722394 h 1160647"/>
                <a:gd name="connsiteX310" fmla="*/ 2128256 w 3024845"/>
                <a:gd name="connsiteY310" fmla="*/ 722394 h 1160647"/>
                <a:gd name="connsiteX311" fmla="*/ 2140186 w 3024845"/>
                <a:gd name="connsiteY311" fmla="*/ 404253 h 1160647"/>
                <a:gd name="connsiteX312" fmla="*/ 2128026 w 3024845"/>
                <a:gd name="connsiteY312" fmla="*/ 382635 h 1160647"/>
                <a:gd name="connsiteX313" fmla="*/ 2121946 w 3024845"/>
                <a:gd name="connsiteY313" fmla="*/ 378311 h 1160647"/>
                <a:gd name="connsiteX314" fmla="*/ 2130053 w 3024845"/>
                <a:gd name="connsiteY314" fmla="*/ 354532 h 1160647"/>
                <a:gd name="connsiteX315" fmla="*/ 2130053 w 3024845"/>
                <a:gd name="connsiteY315" fmla="*/ 337238 h 1160647"/>
                <a:gd name="connsiteX316" fmla="*/ 2144240 w 3024845"/>
                <a:gd name="connsiteY316" fmla="*/ 337238 h 1160647"/>
                <a:gd name="connsiteX317" fmla="*/ 2144240 w 3024845"/>
                <a:gd name="connsiteY317" fmla="*/ 315620 h 1160647"/>
                <a:gd name="connsiteX318" fmla="*/ 2146266 w 3024845"/>
                <a:gd name="connsiteY318" fmla="*/ 311296 h 1160647"/>
                <a:gd name="connsiteX319" fmla="*/ 2146266 w 3024845"/>
                <a:gd name="connsiteY319" fmla="*/ 233472 h 1160647"/>
                <a:gd name="connsiteX320" fmla="*/ 2144240 w 3024845"/>
                <a:gd name="connsiteY320" fmla="*/ 226987 h 1160647"/>
                <a:gd name="connsiteX321" fmla="*/ 2150320 w 3024845"/>
                <a:gd name="connsiteY321" fmla="*/ 220501 h 1160647"/>
                <a:gd name="connsiteX322" fmla="*/ 2150320 w 3024845"/>
                <a:gd name="connsiteY322" fmla="*/ 162133 h 1160647"/>
                <a:gd name="connsiteX323" fmla="*/ 2152346 w 3024845"/>
                <a:gd name="connsiteY323" fmla="*/ 157810 h 1160647"/>
                <a:gd name="connsiteX324" fmla="*/ 2152346 w 3024845"/>
                <a:gd name="connsiteY324" fmla="*/ 101604 h 1160647"/>
                <a:gd name="connsiteX325" fmla="*/ 2154373 w 3024845"/>
                <a:gd name="connsiteY325" fmla="*/ 82148 h 1160647"/>
                <a:gd name="connsiteX326" fmla="*/ 2158427 w 3024845"/>
                <a:gd name="connsiteY326" fmla="*/ 99442 h 1160647"/>
                <a:gd name="connsiteX327" fmla="*/ 2160453 w 3024845"/>
                <a:gd name="connsiteY327" fmla="*/ 157810 h 1160647"/>
                <a:gd name="connsiteX328" fmla="*/ 2162480 w 3024845"/>
                <a:gd name="connsiteY328" fmla="*/ 220501 h 1160647"/>
                <a:gd name="connsiteX329" fmla="*/ 2168560 w 3024845"/>
                <a:gd name="connsiteY329" fmla="*/ 226987 h 1160647"/>
                <a:gd name="connsiteX330" fmla="*/ 2166533 w 3024845"/>
                <a:gd name="connsiteY330" fmla="*/ 233472 h 1160647"/>
                <a:gd name="connsiteX331" fmla="*/ 2166533 w 3024845"/>
                <a:gd name="connsiteY331" fmla="*/ 311296 h 1160647"/>
                <a:gd name="connsiteX332" fmla="*/ 2168560 w 3024845"/>
                <a:gd name="connsiteY332" fmla="*/ 315620 h 1160647"/>
                <a:gd name="connsiteX333" fmla="*/ 2168560 w 3024845"/>
                <a:gd name="connsiteY333" fmla="*/ 337238 h 1160647"/>
                <a:gd name="connsiteX334" fmla="*/ 2182747 w 3024845"/>
                <a:gd name="connsiteY334" fmla="*/ 337238 h 1160647"/>
                <a:gd name="connsiteX335" fmla="*/ 2182747 w 3024845"/>
                <a:gd name="connsiteY335" fmla="*/ 354532 h 1160647"/>
                <a:gd name="connsiteX336" fmla="*/ 2190854 w 3024845"/>
                <a:gd name="connsiteY336" fmla="*/ 378311 h 1160647"/>
                <a:gd name="connsiteX337" fmla="*/ 2184774 w 3024845"/>
                <a:gd name="connsiteY337" fmla="*/ 382635 h 1160647"/>
                <a:gd name="connsiteX338" fmla="*/ 2172613 w 3024845"/>
                <a:gd name="connsiteY338" fmla="*/ 404253 h 1160647"/>
                <a:gd name="connsiteX339" fmla="*/ 2180720 w 3024845"/>
                <a:gd name="connsiteY339" fmla="*/ 657181 h 1160647"/>
                <a:gd name="connsiteX340" fmla="*/ 2245574 w 3024845"/>
                <a:gd name="connsiteY340" fmla="*/ 657181 h 1160647"/>
                <a:gd name="connsiteX341" fmla="*/ 2245574 w 3024845"/>
                <a:gd name="connsiteY341" fmla="*/ 732843 h 1160647"/>
                <a:gd name="connsiteX342" fmla="*/ 2253681 w 3024845"/>
                <a:gd name="connsiteY342" fmla="*/ 732843 h 1160647"/>
                <a:gd name="connsiteX343" fmla="*/ 2255708 w 3024845"/>
                <a:gd name="connsiteY343" fmla="*/ 726358 h 1160647"/>
                <a:gd name="connsiteX344" fmla="*/ 2261788 w 3024845"/>
                <a:gd name="connsiteY344" fmla="*/ 726358 h 1160647"/>
                <a:gd name="connsiteX345" fmla="*/ 2263815 w 3024845"/>
                <a:gd name="connsiteY345" fmla="*/ 735005 h 1160647"/>
                <a:gd name="connsiteX346" fmla="*/ 2275975 w 3024845"/>
                <a:gd name="connsiteY346" fmla="*/ 735005 h 1160647"/>
                <a:gd name="connsiteX347" fmla="*/ 2275975 w 3024845"/>
                <a:gd name="connsiteY347" fmla="*/ 728519 h 1160647"/>
                <a:gd name="connsiteX348" fmla="*/ 2298268 w 3024845"/>
                <a:gd name="connsiteY348" fmla="*/ 728519 h 1160647"/>
                <a:gd name="connsiteX349" fmla="*/ 2298268 w 3024845"/>
                <a:gd name="connsiteY349" fmla="*/ 735005 h 1160647"/>
                <a:gd name="connsiteX350" fmla="*/ 2318535 w 3024845"/>
                <a:gd name="connsiteY350" fmla="*/ 735005 h 1160647"/>
                <a:gd name="connsiteX351" fmla="*/ 2318535 w 3024845"/>
                <a:gd name="connsiteY351" fmla="*/ 780402 h 1160647"/>
                <a:gd name="connsiteX352" fmla="*/ 2332722 w 3024845"/>
                <a:gd name="connsiteY352" fmla="*/ 780402 h 1160647"/>
                <a:gd name="connsiteX353" fmla="*/ 2332722 w 3024845"/>
                <a:gd name="connsiteY353" fmla="*/ 767431 h 1160647"/>
                <a:gd name="connsiteX354" fmla="*/ 2348936 w 3024845"/>
                <a:gd name="connsiteY354" fmla="*/ 767431 h 1160647"/>
                <a:gd name="connsiteX355" fmla="*/ 2348936 w 3024845"/>
                <a:gd name="connsiteY355" fmla="*/ 588004 h 1160647"/>
                <a:gd name="connsiteX356" fmla="*/ 2355016 w 3024845"/>
                <a:gd name="connsiteY356" fmla="*/ 581518 h 1160647"/>
                <a:gd name="connsiteX357" fmla="*/ 2427977 w 3024845"/>
                <a:gd name="connsiteY357" fmla="*/ 581518 h 1160647"/>
                <a:gd name="connsiteX358" fmla="*/ 2427977 w 3024845"/>
                <a:gd name="connsiteY358" fmla="*/ 590166 h 1160647"/>
                <a:gd name="connsiteX359" fmla="*/ 2438110 w 3024845"/>
                <a:gd name="connsiteY359" fmla="*/ 590166 h 1160647"/>
                <a:gd name="connsiteX360" fmla="*/ 2438110 w 3024845"/>
                <a:gd name="connsiteY360" fmla="*/ 704740 h 1160647"/>
                <a:gd name="connsiteX361" fmla="*/ 2460404 w 3024845"/>
                <a:gd name="connsiteY361" fmla="*/ 704740 h 1160647"/>
                <a:gd name="connsiteX362" fmla="*/ 2460404 w 3024845"/>
                <a:gd name="connsiteY362" fmla="*/ 637725 h 1160647"/>
                <a:gd name="connsiteX363" fmla="*/ 2486751 w 3024845"/>
                <a:gd name="connsiteY363" fmla="*/ 637725 h 1160647"/>
                <a:gd name="connsiteX364" fmla="*/ 2490804 w 3024845"/>
                <a:gd name="connsiteY364" fmla="*/ 633401 h 1160647"/>
                <a:gd name="connsiteX365" fmla="*/ 2498911 w 3024845"/>
                <a:gd name="connsiteY365" fmla="*/ 633401 h 1160647"/>
                <a:gd name="connsiteX366" fmla="*/ 2502964 w 3024845"/>
                <a:gd name="connsiteY366" fmla="*/ 637725 h 1160647"/>
                <a:gd name="connsiteX367" fmla="*/ 2525258 w 3024845"/>
                <a:gd name="connsiteY367" fmla="*/ 637725 h 1160647"/>
                <a:gd name="connsiteX368" fmla="*/ 2525258 w 3024845"/>
                <a:gd name="connsiteY368" fmla="*/ 520989 h 1160647"/>
                <a:gd name="connsiteX369" fmla="*/ 2582005 w 3024845"/>
                <a:gd name="connsiteY369" fmla="*/ 510180 h 1160647"/>
                <a:gd name="connsiteX370" fmla="*/ 2582005 w 3024845"/>
                <a:gd name="connsiteY370" fmla="*/ 511261 h 1160647"/>
                <a:gd name="connsiteX371" fmla="*/ 2582005 w 3024845"/>
                <a:gd name="connsiteY371" fmla="*/ 518827 h 1160647"/>
                <a:gd name="connsiteX372" fmla="*/ 2608352 w 3024845"/>
                <a:gd name="connsiteY372" fmla="*/ 518827 h 1160647"/>
                <a:gd name="connsiteX373" fmla="*/ 2608352 w 3024845"/>
                <a:gd name="connsiteY373" fmla="*/ 773917 h 1160647"/>
                <a:gd name="connsiteX374" fmla="*/ 2630646 w 3024845"/>
                <a:gd name="connsiteY374" fmla="*/ 773917 h 1160647"/>
                <a:gd name="connsiteX375" fmla="*/ 2630646 w 3024845"/>
                <a:gd name="connsiteY375" fmla="*/ 769593 h 1160647"/>
                <a:gd name="connsiteX376" fmla="*/ 2642806 w 3024845"/>
                <a:gd name="connsiteY376" fmla="*/ 769593 h 1160647"/>
                <a:gd name="connsiteX377" fmla="*/ 2642806 w 3024845"/>
                <a:gd name="connsiteY377" fmla="*/ 773917 h 1160647"/>
                <a:gd name="connsiteX378" fmla="*/ 2667126 w 3024845"/>
                <a:gd name="connsiteY378" fmla="*/ 773917 h 1160647"/>
                <a:gd name="connsiteX379" fmla="*/ 2667126 w 3024845"/>
                <a:gd name="connsiteY379" fmla="*/ 760946 h 1160647"/>
                <a:gd name="connsiteX380" fmla="*/ 2695500 w 3024845"/>
                <a:gd name="connsiteY380" fmla="*/ 760946 h 1160647"/>
                <a:gd name="connsiteX381" fmla="*/ 2707660 w 3024845"/>
                <a:gd name="connsiteY381" fmla="*/ 756622 h 1160647"/>
                <a:gd name="connsiteX382" fmla="*/ 2727927 w 3024845"/>
                <a:gd name="connsiteY382" fmla="*/ 760946 h 1160647"/>
                <a:gd name="connsiteX383" fmla="*/ 2727927 w 3024845"/>
                <a:gd name="connsiteY383" fmla="*/ 743652 h 1160647"/>
                <a:gd name="connsiteX384" fmla="*/ 2736034 w 3024845"/>
                <a:gd name="connsiteY384" fmla="*/ 743652 h 1160647"/>
                <a:gd name="connsiteX385" fmla="*/ 2736034 w 3024845"/>
                <a:gd name="connsiteY385" fmla="*/ 730681 h 1160647"/>
                <a:gd name="connsiteX386" fmla="*/ 2792781 w 3024845"/>
                <a:gd name="connsiteY386" fmla="*/ 730681 h 1160647"/>
                <a:gd name="connsiteX387" fmla="*/ 2792781 w 3024845"/>
                <a:gd name="connsiteY387" fmla="*/ 700416 h 1160647"/>
                <a:gd name="connsiteX388" fmla="*/ 2811021 w 3024845"/>
                <a:gd name="connsiteY388" fmla="*/ 700416 h 1160647"/>
                <a:gd name="connsiteX389" fmla="*/ 2811021 w 3024845"/>
                <a:gd name="connsiteY389" fmla="*/ 693931 h 1160647"/>
                <a:gd name="connsiteX390" fmla="*/ 2823181 w 3024845"/>
                <a:gd name="connsiteY390" fmla="*/ 693931 h 1160647"/>
                <a:gd name="connsiteX391" fmla="*/ 2823181 w 3024845"/>
                <a:gd name="connsiteY391" fmla="*/ 700416 h 1160647"/>
                <a:gd name="connsiteX392" fmla="*/ 2839395 w 3024845"/>
                <a:gd name="connsiteY392" fmla="*/ 700416 h 1160647"/>
                <a:gd name="connsiteX393" fmla="*/ 2839395 w 3024845"/>
                <a:gd name="connsiteY393" fmla="*/ 750137 h 1160647"/>
                <a:gd name="connsiteX394" fmla="*/ 2871822 w 3024845"/>
                <a:gd name="connsiteY394" fmla="*/ 750137 h 1160647"/>
                <a:gd name="connsiteX395" fmla="*/ 2871822 w 3024845"/>
                <a:gd name="connsiteY395" fmla="*/ 724196 h 1160647"/>
                <a:gd name="connsiteX396" fmla="*/ 2910329 w 3024845"/>
                <a:gd name="connsiteY396" fmla="*/ 724196 h 1160647"/>
                <a:gd name="connsiteX397" fmla="*/ 2910329 w 3024845"/>
                <a:gd name="connsiteY397" fmla="*/ 693931 h 1160647"/>
                <a:gd name="connsiteX398" fmla="*/ 2958970 w 3024845"/>
                <a:gd name="connsiteY398" fmla="*/ 693931 h 1160647"/>
                <a:gd name="connsiteX399" fmla="*/ 2958970 w 3024845"/>
                <a:gd name="connsiteY399" fmla="*/ 805087 h 1160647"/>
                <a:gd name="connsiteX400" fmla="*/ 2958970 w 3024845"/>
                <a:gd name="connsiteY400" fmla="*/ 818866 h 1160647"/>
                <a:gd name="connsiteX401" fmla="*/ 3024845 w 3024845"/>
                <a:gd name="connsiteY401" fmla="*/ 818866 h 1160647"/>
                <a:gd name="connsiteX402" fmla="*/ 3024845 w 3024845"/>
                <a:gd name="connsiteY402" fmla="*/ 1160647 h 1160647"/>
                <a:gd name="connsiteX403" fmla="*/ 145862 w 3024845"/>
                <a:gd name="connsiteY403" fmla="*/ 1160647 h 1160647"/>
                <a:gd name="connsiteX404" fmla="*/ 2054 w 3024845"/>
                <a:gd name="connsiteY404" fmla="*/ 1158314 h 1160647"/>
                <a:gd name="connsiteX405" fmla="*/ 0 w 3024845"/>
                <a:gd name="connsiteY405" fmla="*/ 724196 h 1160647"/>
                <a:gd name="connsiteX406" fmla="*/ 20267 w 3024845"/>
                <a:gd name="connsiteY406" fmla="*/ 724196 h 1160647"/>
                <a:gd name="connsiteX407" fmla="*/ 20774 w 3024845"/>
                <a:gd name="connsiteY407" fmla="*/ 723115 h 1160647"/>
                <a:gd name="connsiteX408" fmla="*/ 24320 w 3024845"/>
                <a:gd name="connsiteY408" fmla="*/ 715549 h 1160647"/>
                <a:gd name="connsiteX409" fmla="*/ 26094 w 3024845"/>
                <a:gd name="connsiteY409" fmla="*/ 715819 h 1160647"/>
                <a:gd name="connsiteX410" fmla="*/ 38507 w 3024845"/>
                <a:gd name="connsiteY410" fmla="*/ 717710 h 1160647"/>
                <a:gd name="connsiteX411" fmla="*/ 39014 w 3024845"/>
                <a:gd name="connsiteY411" fmla="*/ 719062 h 1160647"/>
                <a:gd name="connsiteX412" fmla="*/ 42560 w 3024845"/>
                <a:gd name="connsiteY412" fmla="*/ 728519 h 1160647"/>
                <a:gd name="connsiteX413" fmla="*/ 68907 w 3024845"/>
                <a:gd name="connsiteY413" fmla="*/ 730681 h 1160647"/>
                <a:gd name="connsiteX414" fmla="*/ 68907 w 3024845"/>
                <a:gd name="connsiteY414" fmla="*/ 607460 h 1160647"/>
                <a:gd name="connsiteX415" fmla="*/ 70934 w 3024845"/>
                <a:gd name="connsiteY415" fmla="*/ 607460 h 1160647"/>
                <a:gd name="connsiteX416" fmla="*/ 85121 w 3024845"/>
                <a:gd name="connsiteY416" fmla="*/ 607460 h 1160647"/>
                <a:gd name="connsiteX417" fmla="*/ 85121 w 3024845"/>
                <a:gd name="connsiteY417" fmla="*/ 471268 h 1160647"/>
                <a:gd name="connsiteX418" fmla="*/ 86894 w 3024845"/>
                <a:gd name="connsiteY418" fmla="*/ 471268 h 1160647"/>
                <a:gd name="connsiteX419" fmla="*/ 99308 w 3024845"/>
                <a:gd name="connsiteY419" fmla="*/ 471268 h 1160647"/>
                <a:gd name="connsiteX420" fmla="*/ 99308 w 3024845"/>
                <a:gd name="connsiteY420" fmla="*/ 356694 h 1160647"/>
                <a:gd name="connsiteX421" fmla="*/ 103361 w 3024845"/>
                <a:gd name="connsiteY421" fmla="*/ 328590 h 1160647"/>
                <a:gd name="connsiteX422" fmla="*/ 105388 w 3024845"/>
                <a:gd name="connsiteY422" fmla="*/ 328590 h 1160647"/>
                <a:gd name="connsiteX423" fmla="*/ 119575 w 3024845"/>
                <a:gd name="connsiteY423" fmla="*/ 328590 h 1160647"/>
                <a:gd name="connsiteX424" fmla="*/ 156055 w 3024845"/>
                <a:gd name="connsiteY424" fmla="*/ 246443 h 1160647"/>
                <a:gd name="connsiteX425" fmla="*/ 160109 w 3024845"/>
                <a:gd name="connsiteY425" fmla="*/ 0 h 1160647"/>
                <a:gd name="connsiteX0" fmla="*/ 160109 w 3024845"/>
                <a:gd name="connsiteY0" fmla="*/ 0 h 1160647"/>
                <a:gd name="connsiteX1" fmla="*/ 162135 w 3024845"/>
                <a:gd name="connsiteY1" fmla="*/ 246443 h 1160647"/>
                <a:gd name="connsiteX2" fmla="*/ 200642 w 3024845"/>
                <a:gd name="connsiteY2" fmla="*/ 326429 h 1160647"/>
                <a:gd name="connsiteX3" fmla="*/ 202669 w 3024845"/>
                <a:gd name="connsiteY3" fmla="*/ 326429 h 1160647"/>
                <a:gd name="connsiteX4" fmla="*/ 216856 w 3024845"/>
                <a:gd name="connsiteY4" fmla="*/ 326429 h 1160647"/>
                <a:gd name="connsiteX5" fmla="*/ 216856 w 3024845"/>
                <a:gd name="connsiteY5" fmla="*/ 350208 h 1160647"/>
                <a:gd name="connsiteX6" fmla="*/ 217363 w 3024845"/>
                <a:gd name="connsiteY6" fmla="*/ 351019 h 1160647"/>
                <a:gd name="connsiteX7" fmla="*/ 220909 w 3024845"/>
                <a:gd name="connsiteY7" fmla="*/ 356694 h 1160647"/>
                <a:gd name="connsiteX8" fmla="*/ 220909 w 3024845"/>
                <a:gd name="connsiteY8" fmla="*/ 471268 h 1160647"/>
                <a:gd name="connsiteX9" fmla="*/ 223189 w 3024845"/>
                <a:gd name="connsiteY9" fmla="*/ 471268 h 1160647"/>
                <a:gd name="connsiteX10" fmla="*/ 239150 w 3024845"/>
                <a:gd name="connsiteY10" fmla="*/ 471268 h 1160647"/>
                <a:gd name="connsiteX11" fmla="*/ 239150 w 3024845"/>
                <a:gd name="connsiteY11" fmla="*/ 611783 h 1160647"/>
                <a:gd name="connsiteX12" fmla="*/ 240670 w 3024845"/>
                <a:gd name="connsiteY12" fmla="*/ 611513 h 1160647"/>
                <a:gd name="connsiteX13" fmla="*/ 251310 w 3024845"/>
                <a:gd name="connsiteY13" fmla="*/ 609622 h 1160647"/>
                <a:gd name="connsiteX14" fmla="*/ 249283 w 3024845"/>
                <a:gd name="connsiteY14" fmla="*/ 698254 h 1160647"/>
                <a:gd name="connsiteX15" fmla="*/ 250803 w 3024845"/>
                <a:gd name="connsiteY15" fmla="*/ 698525 h 1160647"/>
                <a:gd name="connsiteX16" fmla="*/ 261443 w 3024845"/>
                <a:gd name="connsiteY16" fmla="*/ 700416 h 1160647"/>
                <a:gd name="connsiteX17" fmla="*/ 261696 w 3024845"/>
                <a:gd name="connsiteY17" fmla="*/ 701227 h 1160647"/>
                <a:gd name="connsiteX18" fmla="*/ 263470 w 3024845"/>
                <a:gd name="connsiteY18" fmla="*/ 706902 h 1160647"/>
                <a:gd name="connsiteX19" fmla="*/ 264230 w 3024845"/>
                <a:gd name="connsiteY19" fmla="*/ 704470 h 1160647"/>
                <a:gd name="connsiteX20" fmla="*/ 269550 w 3024845"/>
                <a:gd name="connsiteY20" fmla="*/ 687446 h 1160647"/>
                <a:gd name="connsiteX21" fmla="*/ 271323 w 3024845"/>
                <a:gd name="connsiteY21" fmla="*/ 687446 h 1160647"/>
                <a:gd name="connsiteX22" fmla="*/ 283737 w 3024845"/>
                <a:gd name="connsiteY22" fmla="*/ 687446 h 1160647"/>
                <a:gd name="connsiteX23" fmla="*/ 283737 w 3024845"/>
                <a:gd name="connsiteY23" fmla="*/ 719872 h 1160647"/>
                <a:gd name="connsiteX24" fmla="*/ 284750 w 3024845"/>
                <a:gd name="connsiteY24" fmla="*/ 720413 h 1160647"/>
                <a:gd name="connsiteX25" fmla="*/ 291844 w 3024845"/>
                <a:gd name="connsiteY25" fmla="*/ 724196 h 1160647"/>
                <a:gd name="connsiteX26" fmla="*/ 291844 w 3024845"/>
                <a:gd name="connsiteY26" fmla="*/ 725547 h 1160647"/>
                <a:gd name="connsiteX27" fmla="*/ 291844 w 3024845"/>
                <a:gd name="connsiteY27" fmla="*/ 735005 h 1160647"/>
                <a:gd name="connsiteX28" fmla="*/ 336431 w 3024845"/>
                <a:gd name="connsiteY28" fmla="*/ 735005 h 1160647"/>
                <a:gd name="connsiteX29" fmla="*/ 336431 w 3024845"/>
                <a:gd name="connsiteY29" fmla="*/ 736086 h 1160647"/>
                <a:gd name="connsiteX30" fmla="*/ 336431 w 3024845"/>
                <a:gd name="connsiteY30" fmla="*/ 743652 h 1160647"/>
                <a:gd name="connsiteX31" fmla="*/ 338457 w 3024845"/>
                <a:gd name="connsiteY31" fmla="*/ 743652 h 1160647"/>
                <a:gd name="connsiteX32" fmla="*/ 352644 w 3024845"/>
                <a:gd name="connsiteY32" fmla="*/ 743652 h 1160647"/>
                <a:gd name="connsiteX33" fmla="*/ 352644 w 3024845"/>
                <a:gd name="connsiteY33" fmla="*/ 713387 h 1160647"/>
                <a:gd name="connsiteX34" fmla="*/ 397231 w 3024845"/>
                <a:gd name="connsiteY34" fmla="*/ 713387 h 1160647"/>
                <a:gd name="connsiteX35" fmla="*/ 397231 w 3024845"/>
                <a:gd name="connsiteY35" fmla="*/ 712036 h 1160647"/>
                <a:gd name="connsiteX36" fmla="*/ 397231 w 3024845"/>
                <a:gd name="connsiteY36" fmla="*/ 702578 h 1160647"/>
                <a:gd name="connsiteX37" fmla="*/ 398245 w 3024845"/>
                <a:gd name="connsiteY37" fmla="*/ 702578 h 1160647"/>
                <a:gd name="connsiteX38" fmla="*/ 405338 w 3024845"/>
                <a:gd name="connsiteY38" fmla="*/ 702578 h 1160647"/>
                <a:gd name="connsiteX39" fmla="*/ 405338 w 3024845"/>
                <a:gd name="connsiteY39" fmla="*/ 700687 h 1160647"/>
                <a:gd name="connsiteX40" fmla="*/ 405338 w 3024845"/>
                <a:gd name="connsiteY40" fmla="*/ 687446 h 1160647"/>
                <a:gd name="connsiteX41" fmla="*/ 406098 w 3024845"/>
                <a:gd name="connsiteY41" fmla="*/ 687446 h 1160647"/>
                <a:gd name="connsiteX42" fmla="*/ 411418 w 3024845"/>
                <a:gd name="connsiteY42" fmla="*/ 687446 h 1160647"/>
                <a:gd name="connsiteX43" fmla="*/ 411418 w 3024845"/>
                <a:gd name="connsiteY43" fmla="*/ 686365 h 1160647"/>
                <a:gd name="connsiteX44" fmla="*/ 411418 w 3024845"/>
                <a:gd name="connsiteY44" fmla="*/ 678798 h 1160647"/>
                <a:gd name="connsiteX45" fmla="*/ 413445 w 3024845"/>
                <a:gd name="connsiteY45" fmla="*/ 678798 h 1160647"/>
                <a:gd name="connsiteX46" fmla="*/ 427632 w 3024845"/>
                <a:gd name="connsiteY46" fmla="*/ 678798 h 1160647"/>
                <a:gd name="connsiteX47" fmla="*/ 427632 w 3024845"/>
                <a:gd name="connsiteY47" fmla="*/ 679879 h 1160647"/>
                <a:gd name="connsiteX48" fmla="*/ 427632 w 3024845"/>
                <a:gd name="connsiteY48" fmla="*/ 687446 h 1160647"/>
                <a:gd name="connsiteX49" fmla="*/ 449925 w 3024845"/>
                <a:gd name="connsiteY49" fmla="*/ 687446 h 1160647"/>
                <a:gd name="connsiteX50" fmla="*/ 449925 w 3024845"/>
                <a:gd name="connsiteY50" fmla="*/ 685554 h 1160647"/>
                <a:gd name="connsiteX51" fmla="*/ 449925 w 3024845"/>
                <a:gd name="connsiteY51" fmla="*/ 672313 h 1160647"/>
                <a:gd name="connsiteX52" fmla="*/ 451699 w 3024845"/>
                <a:gd name="connsiteY52" fmla="*/ 672313 h 1160647"/>
                <a:gd name="connsiteX53" fmla="*/ 464112 w 3024845"/>
                <a:gd name="connsiteY53" fmla="*/ 672313 h 1160647"/>
                <a:gd name="connsiteX54" fmla="*/ 464112 w 3024845"/>
                <a:gd name="connsiteY54" fmla="*/ 696093 h 1160647"/>
                <a:gd name="connsiteX55" fmla="*/ 465126 w 3024845"/>
                <a:gd name="connsiteY55" fmla="*/ 696093 h 1160647"/>
                <a:gd name="connsiteX56" fmla="*/ 472219 w 3024845"/>
                <a:gd name="connsiteY56" fmla="*/ 696093 h 1160647"/>
                <a:gd name="connsiteX57" fmla="*/ 472219 w 3024845"/>
                <a:gd name="connsiteY57" fmla="*/ 695012 h 1160647"/>
                <a:gd name="connsiteX58" fmla="*/ 472219 w 3024845"/>
                <a:gd name="connsiteY58" fmla="*/ 687446 h 1160647"/>
                <a:gd name="connsiteX59" fmla="*/ 473992 w 3024845"/>
                <a:gd name="connsiteY59" fmla="*/ 687446 h 1160647"/>
                <a:gd name="connsiteX60" fmla="*/ 486406 w 3024845"/>
                <a:gd name="connsiteY60" fmla="*/ 687446 h 1160647"/>
                <a:gd name="connsiteX61" fmla="*/ 486406 w 3024845"/>
                <a:gd name="connsiteY61" fmla="*/ 713387 h 1160647"/>
                <a:gd name="connsiteX62" fmla="*/ 488433 w 3024845"/>
                <a:gd name="connsiteY62" fmla="*/ 713387 h 1160647"/>
                <a:gd name="connsiteX63" fmla="*/ 502619 w 3024845"/>
                <a:gd name="connsiteY63" fmla="*/ 713387 h 1160647"/>
                <a:gd name="connsiteX64" fmla="*/ 502619 w 3024845"/>
                <a:gd name="connsiteY64" fmla="*/ 715008 h 1160647"/>
                <a:gd name="connsiteX65" fmla="*/ 502619 w 3024845"/>
                <a:gd name="connsiteY65" fmla="*/ 726358 h 1160647"/>
                <a:gd name="connsiteX66" fmla="*/ 503379 w 3024845"/>
                <a:gd name="connsiteY66" fmla="*/ 726358 h 1160647"/>
                <a:gd name="connsiteX67" fmla="*/ 508700 w 3024845"/>
                <a:gd name="connsiteY67" fmla="*/ 726358 h 1160647"/>
                <a:gd name="connsiteX68" fmla="*/ 508700 w 3024845"/>
                <a:gd name="connsiteY68" fmla="*/ 725547 h 1160647"/>
                <a:gd name="connsiteX69" fmla="*/ 508700 w 3024845"/>
                <a:gd name="connsiteY69" fmla="*/ 719872 h 1160647"/>
                <a:gd name="connsiteX70" fmla="*/ 539100 w 3024845"/>
                <a:gd name="connsiteY70" fmla="*/ 719872 h 1160647"/>
                <a:gd name="connsiteX71" fmla="*/ 539100 w 3024845"/>
                <a:gd name="connsiteY71" fmla="*/ 743652 h 1160647"/>
                <a:gd name="connsiteX72" fmla="*/ 540113 w 3024845"/>
                <a:gd name="connsiteY72" fmla="*/ 743652 h 1160647"/>
                <a:gd name="connsiteX73" fmla="*/ 547207 w 3024845"/>
                <a:gd name="connsiteY73" fmla="*/ 743652 h 1160647"/>
                <a:gd name="connsiteX74" fmla="*/ 547207 w 3024845"/>
                <a:gd name="connsiteY74" fmla="*/ 744733 h 1160647"/>
                <a:gd name="connsiteX75" fmla="*/ 547207 w 3024845"/>
                <a:gd name="connsiteY75" fmla="*/ 752299 h 1160647"/>
                <a:gd name="connsiteX76" fmla="*/ 547967 w 3024845"/>
                <a:gd name="connsiteY76" fmla="*/ 752299 h 1160647"/>
                <a:gd name="connsiteX77" fmla="*/ 553287 w 3024845"/>
                <a:gd name="connsiteY77" fmla="*/ 752299 h 1160647"/>
                <a:gd name="connsiteX78" fmla="*/ 553287 w 3024845"/>
                <a:gd name="connsiteY78" fmla="*/ 750137 h 1160647"/>
                <a:gd name="connsiteX79" fmla="*/ 553287 w 3024845"/>
                <a:gd name="connsiteY79" fmla="*/ 735005 h 1160647"/>
                <a:gd name="connsiteX80" fmla="*/ 554300 w 3024845"/>
                <a:gd name="connsiteY80" fmla="*/ 735005 h 1160647"/>
                <a:gd name="connsiteX81" fmla="*/ 561394 w 3024845"/>
                <a:gd name="connsiteY81" fmla="*/ 735005 h 1160647"/>
                <a:gd name="connsiteX82" fmla="*/ 561394 w 3024845"/>
                <a:gd name="connsiteY82" fmla="*/ 736086 h 1160647"/>
                <a:gd name="connsiteX83" fmla="*/ 561394 w 3024845"/>
                <a:gd name="connsiteY83" fmla="*/ 743652 h 1160647"/>
                <a:gd name="connsiteX84" fmla="*/ 566714 w 3024845"/>
                <a:gd name="connsiteY84" fmla="*/ 741659 h 1160647"/>
                <a:gd name="connsiteX85" fmla="*/ 567474 w 3024845"/>
                <a:gd name="connsiteY85" fmla="*/ 740679 h 1160647"/>
                <a:gd name="connsiteX86" fmla="*/ 567474 w 3024845"/>
                <a:gd name="connsiteY86" fmla="*/ 735005 h 1160647"/>
                <a:gd name="connsiteX87" fmla="*/ 605981 w 3024845"/>
                <a:gd name="connsiteY87" fmla="*/ 735005 h 1160647"/>
                <a:gd name="connsiteX88" fmla="*/ 605981 w 3024845"/>
                <a:gd name="connsiteY88" fmla="*/ 758784 h 1160647"/>
                <a:gd name="connsiteX89" fmla="*/ 608007 w 3024845"/>
                <a:gd name="connsiteY89" fmla="*/ 758784 h 1160647"/>
                <a:gd name="connsiteX90" fmla="*/ 622194 w 3024845"/>
                <a:gd name="connsiteY90" fmla="*/ 758784 h 1160647"/>
                <a:gd name="connsiteX91" fmla="*/ 622194 w 3024845"/>
                <a:gd name="connsiteY91" fmla="*/ 759865 h 1160647"/>
                <a:gd name="connsiteX92" fmla="*/ 622194 w 3024845"/>
                <a:gd name="connsiteY92" fmla="*/ 767431 h 1160647"/>
                <a:gd name="connsiteX93" fmla="*/ 623968 w 3024845"/>
                <a:gd name="connsiteY93" fmla="*/ 767431 h 1160647"/>
                <a:gd name="connsiteX94" fmla="*/ 636381 w 3024845"/>
                <a:gd name="connsiteY94" fmla="*/ 767431 h 1160647"/>
                <a:gd name="connsiteX95" fmla="*/ 636381 w 3024845"/>
                <a:gd name="connsiteY95" fmla="*/ 743652 h 1160647"/>
                <a:gd name="connsiteX96" fmla="*/ 637394 w 3024845"/>
                <a:gd name="connsiteY96" fmla="*/ 743652 h 1160647"/>
                <a:gd name="connsiteX97" fmla="*/ 644488 w 3024845"/>
                <a:gd name="connsiteY97" fmla="*/ 743652 h 1160647"/>
                <a:gd name="connsiteX98" fmla="*/ 644488 w 3024845"/>
                <a:gd name="connsiteY98" fmla="*/ 711225 h 1160647"/>
                <a:gd name="connsiteX99" fmla="*/ 645501 w 3024845"/>
                <a:gd name="connsiteY99" fmla="*/ 711225 h 1160647"/>
                <a:gd name="connsiteX100" fmla="*/ 652595 w 3024845"/>
                <a:gd name="connsiteY100" fmla="*/ 711225 h 1160647"/>
                <a:gd name="connsiteX101" fmla="*/ 652595 w 3024845"/>
                <a:gd name="connsiteY101" fmla="*/ 709334 h 1160647"/>
                <a:gd name="connsiteX102" fmla="*/ 652595 w 3024845"/>
                <a:gd name="connsiteY102" fmla="*/ 696093 h 1160647"/>
                <a:gd name="connsiteX103" fmla="*/ 651328 w 3024845"/>
                <a:gd name="connsiteY103" fmla="*/ 694471 h 1160647"/>
                <a:gd name="connsiteX104" fmla="*/ 656648 w 3024845"/>
                <a:gd name="connsiteY104" fmla="*/ 683122 h 1160647"/>
                <a:gd name="connsiteX105" fmla="*/ 664755 w 3024845"/>
                <a:gd name="connsiteY105" fmla="*/ 711225 h 1160647"/>
                <a:gd name="connsiteX106" fmla="*/ 665515 w 3024845"/>
                <a:gd name="connsiteY106" fmla="*/ 711225 h 1160647"/>
                <a:gd name="connsiteX107" fmla="*/ 670835 w 3024845"/>
                <a:gd name="connsiteY107" fmla="*/ 711225 h 1160647"/>
                <a:gd name="connsiteX108" fmla="*/ 670835 w 3024845"/>
                <a:gd name="connsiteY108" fmla="*/ 605298 h 1160647"/>
                <a:gd name="connsiteX109" fmla="*/ 672355 w 3024845"/>
                <a:gd name="connsiteY109" fmla="*/ 605298 h 1160647"/>
                <a:gd name="connsiteX110" fmla="*/ 682995 w 3024845"/>
                <a:gd name="connsiteY110" fmla="*/ 605298 h 1160647"/>
                <a:gd name="connsiteX111" fmla="*/ 682995 w 3024845"/>
                <a:gd name="connsiteY111" fmla="*/ 557739 h 1160647"/>
                <a:gd name="connsiteX112" fmla="*/ 709342 w 3024845"/>
                <a:gd name="connsiteY112" fmla="*/ 557739 h 1160647"/>
                <a:gd name="connsiteX113" fmla="*/ 709342 w 3024845"/>
                <a:gd name="connsiteY113" fmla="*/ 536121 h 1160647"/>
                <a:gd name="connsiteX114" fmla="*/ 743796 w 3024845"/>
                <a:gd name="connsiteY114" fmla="*/ 536121 h 1160647"/>
                <a:gd name="connsiteX115" fmla="*/ 743796 w 3024845"/>
                <a:gd name="connsiteY115" fmla="*/ 538553 h 1160647"/>
                <a:gd name="connsiteX116" fmla="*/ 743796 w 3024845"/>
                <a:gd name="connsiteY116" fmla="*/ 555577 h 1160647"/>
                <a:gd name="connsiteX117" fmla="*/ 746076 w 3024845"/>
                <a:gd name="connsiteY117" fmla="*/ 555577 h 1160647"/>
                <a:gd name="connsiteX118" fmla="*/ 762036 w 3024845"/>
                <a:gd name="connsiteY118" fmla="*/ 555577 h 1160647"/>
                <a:gd name="connsiteX119" fmla="*/ 762036 w 3024845"/>
                <a:gd name="connsiteY119" fmla="*/ 603136 h 1160647"/>
                <a:gd name="connsiteX120" fmla="*/ 763049 w 3024845"/>
                <a:gd name="connsiteY120" fmla="*/ 603136 h 1160647"/>
                <a:gd name="connsiteX121" fmla="*/ 770143 w 3024845"/>
                <a:gd name="connsiteY121" fmla="*/ 603136 h 1160647"/>
                <a:gd name="connsiteX122" fmla="*/ 784330 w 3024845"/>
                <a:gd name="connsiteY122" fmla="*/ 607460 h 1160647"/>
                <a:gd name="connsiteX123" fmla="*/ 784330 w 3024845"/>
                <a:gd name="connsiteY123" fmla="*/ 646372 h 1160647"/>
                <a:gd name="connsiteX124" fmla="*/ 785343 w 3024845"/>
                <a:gd name="connsiteY124" fmla="*/ 646372 h 1160647"/>
                <a:gd name="connsiteX125" fmla="*/ 792436 w 3024845"/>
                <a:gd name="connsiteY125" fmla="*/ 646372 h 1160647"/>
                <a:gd name="connsiteX126" fmla="*/ 792436 w 3024845"/>
                <a:gd name="connsiteY126" fmla="*/ 647993 h 1160647"/>
                <a:gd name="connsiteX127" fmla="*/ 792436 w 3024845"/>
                <a:gd name="connsiteY127" fmla="*/ 659342 h 1160647"/>
                <a:gd name="connsiteX128" fmla="*/ 794463 w 3024845"/>
                <a:gd name="connsiteY128" fmla="*/ 659342 h 1160647"/>
                <a:gd name="connsiteX129" fmla="*/ 808650 w 3024845"/>
                <a:gd name="connsiteY129" fmla="*/ 659342 h 1160647"/>
                <a:gd name="connsiteX130" fmla="*/ 814730 w 3024845"/>
                <a:gd name="connsiteY130" fmla="*/ 665828 h 1160647"/>
                <a:gd name="connsiteX131" fmla="*/ 814730 w 3024845"/>
                <a:gd name="connsiteY131" fmla="*/ 687446 h 1160647"/>
                <a:gd name="connsiteX132" fmla="*/ 817010 w 3024845"/>
                <a:gd name="connsiteY132" fmla="*/ 687446 h 1160647"/>
                <a:gd name="connsiteX133" fmla="*/ 832970 w 3024845"/>
                <a:gd name="connsiteY133" fmla="*/ 687446 h 1160647"/>
                <a:gd name="connsiteX134" fmla="*/ 832970 w 3024845"/>
                <a:gd name="connsiteY134" fmla="*/ 688526 h 1160647"/>
                <a:gd name="connsiteX135" fmla="*/ 832970 w 3024845"/>
                <a:gd name="connsiteY135" fmla="*/ 696093 h 1160647"/>
                <a:gd name="connsiteX136" fmla="*/ 834237 w 3024845"/>
                <a:gd name="connsiteY136" fmla="*/ 696093 h 1160647"/>
                <a:gd name="connsiteX137" fmla="*/ 843104 w 3024845"/>
                <a:gd name="connsiteY137" fmla="*/ 696093 h 1160647"/>
                <a:gd name="connsiteX138" fmla="*/ 843104 w 3024845"/>
                <a:gd name="connsiteY138" fmla="*/ 698254 h 1160647"/>
                <a:gd name="connsiteX139" fmla="*/ 843104 w 3024845"/>
                <a:gd name="connsiteY139" fmla="*/ 713387 h 1160647"/>
                <a:gd name="connsiteX140" fmla="*/ 847157 w 3024845"/>
                <a:gd name="connsiteY140" fmla="*/ 711495 h 1160647"/>
                <a:gd name="connsiteX141" fmla="*/ 847157 w 3024845"/>
                <a:gd name="connsiteY141" fmla="*/ 698254 h 1160647"/>
                <a:gd name="connsiteX142" fmla="*/ 848170 w 3024845"/>
                <a:gd name="connsiteY142" fmla="*/ 698254 h 1160647"/>
                <a:gd name="connsiteX143" fmla="*/ 855264 w 3024845"/>
                <a:gd name="connsiteY143" fmla="*/ 698254 h 1160647"/>
                <a:gd name="connsiteX144" fmla="*/ 855264 w 3024845"/>
                <a:gd name="connsiteY144" fmla="*/ 699876 h 1160647"/>
                <a:gd name="connsiteX145" fmla="*/ 855264 w 3024845"/>
                <a:gd name="connsiteY145" fmla="*/ 711225 h 1160647"/>
                <a:gd name="connsiteX146" fmla="*/ 856024 w 3024845"/>
                <a:gd name="connsiteY146" fmla="*/ 711225 h 1160647"/>
                <a:gd name="connsiteX147" fmla="*/ 861344 w 3024845"/>
                <a:gd name="connsiteY147" fmla="*/ 711225 h 1160647"/>
                <a:gd name="connsiteX148" fmla="*/ 909984 w 3024845"/>
                <a:gd name="connsiteY148" fmla="*/ 706902 h 1160647"/>
                <a:gd name="connsiteX149" fmla="*/ 909984 w 3024845"/>
                <a:gd name="connsiteY149" fmla="*/ 708253 h 1160647"/>
                <a:gd name="connsiteX150" fmla="*/ 909984 w 3024845"/>
                <a:gd name="connsiteY150" fmla="*/ 717710 h 1160647"/>
                <a:gd name="connsiteX151" fmla="*/ 910744 w 3024845"/>
                <a:gd name="connsiteY151" fmla="*/ 717710 h 1160647"/>
                <a:gd name="connsiteX152" fmla="*/ 916065 w 3024845"/>
                <a:gd name="connsiteY152" fmla="*/ 717710 h 1160647"/>
                <a:gd name="connsiteX153" fmla="*/ 916065 w 3024845"/>
                <a:gd name="connsiteY153" fmla="*/ 719872 h 1160647"/>
                <a:gd name="connsiteX154" fmla="*/ 916065 w 3024845"/>
                <a:gd name="connsiteY154" fmla="*/ 735005 h 1160647"/>
                <a:gd name="connsiteX155" fmla="*/ 918091 w 3024845"/>
                <a:gd name="connsiteY155" fmla="*/ 733654 h 1160647"/>
                <a:gd name="connsiteX156" fmla="*/ 932278 w 3024845"/>
                <a:gd name="connsiteY156" fmla="*/ 724196 h 1160647"/>
                <a:gd name="connsiteX157" fmla="*/ 938358 w 3024845"/>
                <a:gd name="connsiteY157" fmla="*/ 683122 h 1160647"/>
                <a:gd name="connsiteX158" fmla="*/ 939118 w 3024845"/>
                <a:gd name="connsiteY158" fmla="*/ 682852 h 1160647"/>
                <a:gd name="connsiteX159" fmla="*/ 944438 w 3024845"/>
                <a:gd name="connsiteY159" fmla="*/ 680960 h 1160647"/>
                <a:gd name="connsiteX160" fmla="*/ 946465 w 3024845"/>
                <a:gd name="connsiteY160" fmla="*/ 611783 h 1160647"/>
                <a:gd name="connsiteX161" fmla="*/ 948492 w 3024845"/>
                <a:gd name="connsiteY161" fmla="*/ 680960 h 1160647"/>
                <a:gd name="connsiteX162" fmla="*/ 949252 w 3024845"/>
                <a:gd name="connsiteY162" fmla="*/ 681230 h 1160647"/>
                <a:gd name="connsiteX163" fmla="*/ 954572 w 3024845"/>
                <a:gd name="connsiteY163" fmla="*/ 683122 h 1160647"/>
                <a:gd name="connsiteX164" fmla="*/ 954572 w 3024845"/>
                <a:gd name="connsiteY164" fmla="*/ 596651 h 1160647"/>
                <a:gd name="connsiteX165" fmla="*/ 958625 w 3024845"/>
                <a:gd name="connsiteY165" fmla="*/ 564224 h 1160647"/>
                <a:gd name="connsiteX166" fmla="*/ 997132 w 3024845"/>
                <a:gd name="connsiteY166" fmla="*/ 564224 h 1160647"/>
                <a:gd name="connsiteX167" fmla="*/ 997132 w 3024845"/>
                <a:gd name="connsiteY167" fmla="*/ 596651 h 1160647"/>
                <a:gd name="connsiteX168" fmla="*/ 997892 w 3024845"/>
                <a:gd name="connsiteY168" fmla="*/ 596651 h 1160647"/>
                <a:gd name="connsiteX169" fmla="*/ 1003212 w 3024845"/>
                <a:gd name="connsiteY169" fmla="*/ 596651 h 1160647"/>
                <a:gd name="connsiteX170" fmla="*/ 1003212 w 3024845"/>
                <a:gd name="connsiteY170" fmla="*/ 514503 h 1160647"/>
                <a:gd name="connsiteX171" fmla="*/ 1004986 w 3024845"/>
                <a:gd name="connsiteY171" fmla="*/ 514503 h 1160647"/>
                <a:gd name="connsiteX172" fmla="*/ 1017399 w 3024845"/>
                <a:gd name="connsiteY172" fmla="*/ 514503 h 1160647"/>
                <a:gd name="connsiteX173" fmla="*/ 1017399 w 3024845"/>
                <a:gd name="connsiteY173" fmla="*/ 512612 h 1160647"/>
                <a:gd name="connsiteX174" fmla="*/ 1017399 w 3024845"/>
                <a:gd name="connsiteY174" fmla="*/ 499371 h 1160647"/>
                <a:gd name="connsiteX175" fmla="*/ 1039693 w 3024845"/>
                <a:gd name="connsiteY175" fmla="*/ 499371 h 1160647"/>
                <a:gd name="connsiteX176" fmla="*/ 1039693 w 3024845"/>
                <a:gd name="connsiteY176" fmla="*/ 498290 h 1160647"/>
                <a:gd name="connsiteX177" fmla="*/ 1039693 w 3024845"/>
                <a:gd name="connsiteY177" fmla="*/ 490724 h 1160647"/>
                <a:gd name="connsiteX178" fmla="*/ 1041466 w 3024845"/>
                <a:gd name="connsiteY178" fmla="*/ 490724 h 1160647"/>
                <a:gd name="connsiteX179" fmla="*/ 1053880 w 3024845"/>
                <a:gd name="connsiteY179" fmla="*/ 490724 h 1160647"/>
                <a:gd name="connsiteX180" fmla="*/ 1053880 w 3024845"/>
                <a:gd name="connsiteY180" fmla="*/ 491805 h 1160647"/>
                <a:gd name="connsiteX181" fmla="*/ 1053880 w 3024845"/>
                <a:gd name="connsiteY181" fmla="*/ 499371 h 1160647"/>
                <a:gd name="connsiteX182" fmla="*/ 1054640 w 3024845"/>
                <a:gd name="connsiteY182" fmla="*/ 499371 h 1160647"/>
                <a:gd name="connsiteX183" fmla="*/ 1059960 w 3024845"/>
                <a:gd name="connsiteY183" fmla="*/ 499371 h 1160647"/>
                <a:gd name="connsiteX184" fmla="*/ 1070093 w 3024845"/>
                <a:gd name="connsiteY184" fmla="*/ 495047 h 1160647"/>
                <a:gd name="connsiteX185" fmla="*/ 1074146 w 3024845"/>
                <a:gd name="connsiteY185" fmla="*/ 498290 h 1160647"/>
                <a:gd name="connsiteX186" fmla="*/ 1074146 w 3024845"/>
                <a:gd name="connsiteY186" fmla="*/ 490724 h 1160647"/>
                <a:gd name="connsiteX187" fmla="*/ 1076426 w 3024845"/>
                <a:gd name="connsiteY187" fmla="*/ 490724 h 1160647"/>
                <a:gd name="connsiteX188" fmla="*/ 1092387 w 3024845"/>
                <a:gd name="connsiteY188" fmla="*/ 490724 h 1160647"/>
                <a:gd name="connsiteX189" fmla="*/ 1092387 w 3024845"/>
                <a:gd name="connsiteY189" fmla="*/ 491805 h 1160647"/>
                <a:gd name="connsiteX190" fmla="*/ 1092387 w 3024845"/>
                <a:gd name="connsiteY190" fmla="*/ 499371 h 1160647"/>
                <a:gd name="connsiteX191" fmla="*/ 1122787 w 3024845"/>
                <a:gd name="connsiteY191" fmla="*/ 499371 h 1160647"/>
                <a:gd name="connsiteX192" fmla="*/ 1122787 w 3024845"/>
                <a:gd name="connsiteY192" fmla="*/ 500992 h 1160647"/>
                <a:gd name="connsiteX193" fmla="*/ 1122787 w 3024845"/>
                <a:gd name="connsiteY193" fmla="*/ 512342 h 1160647"/>
                <a:gd name="connsiteX194" fmla="*/ 1149134 w 3024845"/>
                <a:gd name="connsiteY194" fmla="*/ 512342 h 1160647"/>
                <a:gd name="connsiteX195" fmla="*/ 1149134 w 3024845"/>
                <a:gd name="connsiteY195" fmla="*/ 542606 h 1160647"/>
                <a:gd name="connsiteX196" fmla="*/ 1149894 w 3024845"/>
                <a:gd name="connsiteY196" fmla="*/ 542606 h 1160647"/>
                <a:gd name="connsiteX197" fmla="*/ 1155214 w 3024845"/>
                <a:gd name="connsiteY197" fmla="*/ 542606 h 1160647"/>
                <a:gd name="connsiteX198" fmla="*/ 1155214 w 3024845"/>
                <a:gd name="connsiteY198" fmla="*/ 543687 h 1160647"/>
                <a:gd name="connsiteX199" fmla="*/ 1155214 w 3024845"/>
                <a:gd name="connsiteY199" fmla="*/ 551254 h 1160647"/>
                <a:gd name="connsiteX200" fmla="*/ 1159268 w 3024845"/>
                <a:gd name="connsiteY200" fmla="*/ 581518 h 1160647"/>
                <a:gd name="connsiteX201" fmla="*/ 1160028 w 3024845"/>
                <a:gd name="connsiteY201" fmla="*/ 581518 h 1160647"/>
                <a:gd name="connsiteX202" fmla="*/ 1165348 w 3024845"/>
                <a:gd name="connsiteY202" fmla="*/ 581518 h 1160647"/>
                <a:gd name="connsiteX203" fmla="*/ 1165348 w 3024845"/>
                <a:gd name="connsiteY203" fmla="*/ 582329 h 1160647"/>
                <a:gd name="connsiteX204" fmla="*/ 1165348 w 3024845"/>
                <a:gd name="connsiteY204" fmla="*/ 588004 h 1160647"/>
                <a:gd name="connsiteX205" fmla="*/ 1166361 w 3024845"/>
                <a:gd name="connsiteY205" fmla="*/ 588004 h 1160647"/>
                <a:gd name="connsiteX206" fmla="*/ 1173454 w 3024845"/>
                <a:gd name="connsiteY206" fmla="*/ 588004 h 1160647"/>
                <a:gd name="connsiteX207" fmla="*/ 1173454 w 3024845"/>
                <a:gd name="connsiteY207" fmla="*/ 618269 h 1160647"/>
                <a:gd name="connsiteX208" fmla="*/ 1175481 w 3024845"/>
                <a:gd name="connsiteY208" fmla="*/ 618269 h 1160647"/>
                <a:gd name="connsiteX209" fmla="*/ 1189668 w 3024845"/>
                <a:gd name="connsiteY209" fmla="*/ 618269 h 1160647"/>
                <a:gd name="connsiteX210" fmla="*/ 1189668 w 3024845"/>
                <a:gd name="connsiteY210" fmla="*/ 642048 h 1160647"/>
                <a:gd name="connsiteX211" fmla="*/ 1191695 w 3024845"/>
                <a:gd name="connsiteY211" fmla="*/ 643669 h 1160647"/>
                <a:gd name="connsiteX212" fmla="*/ 1191695 w 3024845"/>
                <a:gd name="connsiteY212" fmla="*/ 655019 h 1160647"/>
                <a:gd name="connsiteX213" fmla="*/ 1192455 w 3024845"/>
                <a:gd name="connsiteY213" fmla="*/ 655019 h 1160647"/>
                <a:gd name="connsiteX214" fmla="*/ 1197775 w 3024845"/>
                <a:gd name="connsiteY214" fmla="*/ 655019 h 1160647"/>
                <a:gd name="connsiteX215" fmla="*/ 1197775 w 3024845"/>
                <a:gd name="connsiteY215" fmla="*/ 678798 h 1160647"/>
                <a:gd name="connsiteX216" fmla="*/ 1199041 w 3024845"/>
                <a:gd name="connsiteY216" fmla="*/ 678798 h 1160647"/>
                <a:gd name="connsiteX217" fmla="*/ 1207908 w 3024845"/>
                <a:gd name="connsiteY217" fmla="*/ 678798 h 1160647"/>
                <a:gd name="connsiteX218" fmla="*/ 1209935 w 3024845"/>
                <a:gd name="connsiteY218" fmla="*/ 682852 h 1160647"/>
                <a:gd name="connsiteX219" fmla="*/ 1209935 w 3024845"/>
                <a:gd name="connsiteY219" fmla="*/ 696093 h 1160647"/>
                <a:gd name="connsiteX220" fmla="*/ 1211455 w 3024845"/>
                <a:gd name="connsiteY220" fmla="*/ 694201 h 1160647"/>
                <a:gd name="connsiteX221" fmla="*/ 1222095 w 3024845"/>
                <a:gd name="connsiteY221" fmla="*/ 680960 h 1160647"/>
                <a:gd name="connsiteX222" fmla="*/ 1250469 w 3024845"/>
                <a:gd name="connsiteY222" fmla="*/ 680960 h 1160647"/>
                <a:gd name="connsiteX223" fmla="*/ 1250469 w 3024845"/>
                <a:gd name="connsiteY223" fmla="*/ 767431 h 1160647"/>
                <a:gd name="connsiteX224" fmla="*/ 1251229 w 3024845"/>
                <a:gd name="connsiteY224" fmla="*/ 767431 h 1160647"/>
                <a:gd name="connsiteX225" fmla="*/ 1256549 w 3024845"/>
                <a:gd name="connsiteY225" fmla="*/ 767431 h 1160647"/>
                <a:gd name="connsiteX226" fmla="*/ 1257309 w 3024845"/>
                <a:gd name="connsiteY226" fmla="*/ 766080 h 1160647"/>
                <a:gd name="connsiteX227" fmla="*/ 1262629 w 3024845"/>
                <a:gd name="connsiteY227" fmla="*/ 756622 h 1160647"/>
                <a:gd name="connsiteX228" fmla="*/ 1262629 w 3024845"/>
                <a:gd name="connsiteY228" fmla="*/ 758514 h 1160647"/>
                <a:gd name="connsiteX229" fmla="*/ 1262629 w 3024845"/>
                <a:gd name="connsiteY229" fmla="*/ 771755 h 1160647"/>
                <a:gd name="connsiteX230" fmla="*/ 1266682 w 3024845"/>
                <a:gd name="connsiteY230" fmla="*/ 726358 h 1160647"/>
                <a:gd name="connsiteX231" fmla="*/ 1267442 w 3024845"/>
                <a:gd name="connsiteY231" fmla="*/ 726358 h 1160647"/>
                <a:gd name="connsiteX232" fmla="*/ 1272762 w 3024845"/>
                <a:gd name="connsiteY232" fmla="*/ 726358 h 1160647"/>
                <a:gd name="connsiteX233" fmla="*/ 1272762 w 3024845"/>
                <a:gd name="connsiteY233" fmla="*/ 661504 h 1160647"/>
                <a:gd name="connsiteX234" fmla="*/ 1273776 w 3024845"/>
                <a:gd name="connsiteY234" fmla="*/ 661504 h 1160647"/>
                <a:gd name="connsiteX235" fmla="*/ 1280869 w 3024845"/>
                <a:gd name="connsiteY235" fmla="*/ 661504 h 1160647"/>
                <a:gd name="connsiteX236" fmla="*/ 1293029 w 3024845"/>
                <a:gd name="connsiteY236" fmla="*/ 618269 h 1160647"/>
                <a:gd name="connsiteX237" fmla="*/ 1294296 w 3024845"/>
                <a:gd name="connsiteY237" fmla="*/ 618269 h 1160647"/>
                <a:gd name="connsiteX238" fmla="*/ 1303163 w 3024845"/>
                <a:gd name="connsiteY238" fmla="*/ 618269 h 1160647"/>
                <a:gd name="connsiteX239" fmla="*/ 1313296 w 3024845"/>
                <a:gd name="connsiteY239" fmla="*/ 661504 h 1160647"/>
                <a:gd name="connsiteX240" fmla="*/ 1314309 w 3024845"/>
                <a:gd name="connsiteY240" fmla="*/ 661504 h 1160647"/>
                <a:gd name="connsiteX241" fmla="*/ 1321403 w 3024845"/>
                <a:gd name="connsiteY241" fmla="*/ 661504 h 1160647"/>
                <a:gd name="connsiteX242" fmla="*/ 1321403 w 3024845"/>
                <a:gd name="connsiteY242" fmla="*/ 700416 h 1160647"/>
                <a:gd name="connsiteX243" fmla="*/ 1323176 w 3024845"/>
                <a:gd name="connsiteY243" fmla="*/ 700416 h 1160647"/>
                <a:gd name="connsiteX244" fmla="*/ 1335590 w 3024845"/>
                <a:gd name="connsiteY244" fmla="*/ 700416 h 1160647"/>
                <a:gd name="connsiteX245" fmla="*/ 1335590 w 3024845"/>
                <a:gd name="connsiteY245" fmla="*/ 702578 h 1160647"/>
                <a:gd name="connsiteX246" fmla="*/ 1335590 w 3024845"/>
                <a:gd name="connsiteY246" fmla="*/ 717710 h 1160647"/>
                <a:gd name="connsiteX247" fmla="*/ 1339643 w 3024845"/>
                <a:gd name="connsiteY247" fmla="*/ 715549 h 1160647"/>
                <a:gd name="connsiteX248" fmla="*/ 1339643 w 3024845"/>
                <a:gd name="connsiteY248" fmla="*/ 700416 h 1160647"/>
                <a:gd name="connsiteX249" fmla="*/ 1341163 w 3024845"/>
                <a:gd name="connsiteY249" fmla="*/ 700416 h 1160647"/>
                <a:gd name="connsiteX250" fmla="*/ 1351803 w 3024845"/>
                <a:gd name="connsiteY250" fmla="*/ 700416 h 1160647"/>
                <a:gd name="connsiteX251" fmla="*/ 1351803 w 3024845"/>
                <a:gd name="connsiteY251" fmla="*/ 702037 h 1160647"/>
                <a:gd name="connsiteX252" fmla="*/ 1351803 w 3024845"/>
                <a:gd name="connsiteY252" fmla="*/ 713387 h 1160647"/>
                <a:gd name="connsiteX253" fmla="*/ 1382204 w 3024845"/>
                <a:gd name="connsiteY253" fmla="*/ 713387 h 1160647"/>
                <a:gd name="connsiteX254" fmla="*/ 1382204 w 3024845"/>
                <a:gd name="connsiteY254" fmla="*/ 676637 h 1160647"/>
                <a:gd name="connsiteX255" fmla="*/ 1383470 w 3024845"/>
                <a:gd name="connsiteY255" fmla="*/ 676637 h 1160647"/>
                <a:gd name="connsiteX256" fmla="*/ 1392337 w 3024845"/>
                <a:gd name="connsiteY256" fmla="*/ 676637 h 1160647"/>
                <a:gd name="connsiteX257" fmla="*/ 1392337 w 3024845"/>
                <a:gd name="connsiteY257" fmla="*/ 698254 h 1160647"/>
                <a:gd name="connsiteX258" fmla="*/ 1394364 w 3024845"/>
                <a:gd name="connsiteY258" fmla="*/ 665828 h 1160647"/>
                <a:gd name="connsiteX259" fmla="*/ 1416657 w 3024845"/>
                <a:gd name="connsiteY259" fmla="*/ 665828 h 1160647"/>
                <a:gd name="connsiteX260" fmla="*/ 1416657 w 3024845"/>
                <a:gd name="connsiteY260" fmla="*/ 664206 h 1160647"/>
                <a:gd name="connsiteX261" fmla="*/ 1416657 w 3024845"/>
                <a:gd name="connsiteY261" fmla="*/ 652857 h 1160647"/>
                <a:gd name="connsiteX262" fmla="*/ 1417417 w 3024845"/>
                <a:gd name="connsiteY262" fmla="*/ 652857 h 1160647"/>
                <a:gd name="connsiteX263" fmla="*/ 1422737 w 3024845"/>
                <a:gd name="connsiteY263" fmla="*/ 652857 h 1160647"/>
                <a:gd name="connsiteX264" fmla="*/ 1422737 w 3024845"/>
                <a:gd name="connsiteY264" fmla="*/ 650966 h 1160647"/>
                <a:gd name="connsiteX265" fmla="*/ 1422737 w 3024845"/>
                <a:gd name="connsiteY265" fmla="*/ 637725 h 1160647"/>
                <a:gd name="connsiteX266" fmla="*/ 1426791 w 3024845"/>
                <a:gd name="connsiteY266" fmla="*/ 644210 h 1160647"/>
                <a:gd name="connsiteX267" fmla="*/ 1429071 w 3024845"/>
                <a:gd name="connsiteY267" fmla="*/ 644210 h 1160647"/>
                <a:gd name="connsiteX268" fmla="*/ 1445031 w 3024845"/>
                <a:gd name="connsiteY268" fmla="*/ 644210 h 1160647"/>
                <a:gd name="connsiteX269" fmla="*/ 1445031 w 3024845"/>
                <a:gd name="connsiteY269" fmla="*/ 643399 h 1160647"/>
                <a:gd name="connsiteX270" fmla="*/ 1445031 w 3024845"/>
                <a:gd name="connsiteY270" fmla="*/ 637725 h 1160647"/>
                <a:gd name="connsiteX271" fmla="*/ 1445791 w 3024845"/>
                <a:gd name="connsiteY271" fmla="*/ 637725 h 1160647"/>
                <a:gd name="connsiteX272" fmla="*/ 1451111 w 3024845"/>
                <a:gd name="connsiteY272" fmla="*/ 637725 h 1160647"/>
                <a:gd name="connsiteX273" fmla="*/ 1451111 w 3024845"/>
                <a:gd name="connsiteY273" fmla="*/ 639076 h 1160647"/>
                <a:gd name="connsiteX274" fmla="*/ 1451111 w 3024845"/>
                <a:gd name="connsiteY274" fmla="*/ 648534 h 1160647"/>
                <a:gd name="connsiteX275" fmla="*/ 1489618 w 3024845"/>
                <a:gd name="connsiteY275" fmla="*/ 648534 h 1160647"/>
                <a:gd name="connsiteX276" fmla="*/ 1489618 w 3024845"/>
                <a:gd name="connsiteY276" fmla="*/ 786887 h 1160647"/>
                <a:gd name="connsiteX277" fmla="*/ 1491138 w 3024845"/>
                <a:gd name="connsiteY277" fmla="*/ 786887 h 1160647"/>
                <a:gd name="connsiteX278" fmla="*/ 1501778 w 3024845"/>
                <a:gd name="connsiteY278" fmla="*/ 786887 h 1160647"/>
                <a:gd name="connsiteX279" fmla="*/ 1501778 w 3024845"/>
                <a:gd name="connsiteY279" fmla="*/ 773917 h 1160647"/>
                <a:gd name="connsiteX280" fmla="*/ 1505832 w 3024845"/>
                <a:gd name="connsiteY280" fmla="*/ 773917 h 1160647"/>
                <a:gd name="connsiteX281" fmla="*/ 1505832 w 3024845"/>
                <a:gd name="connsiteY281" fmla="*/ 786887 h 1160647"/>
                <a:gd name="connsiteX282" fmla="*/ 1536232 w 3024845"/>
                <a:gd name="connsiteY282" fmla="*/ 786887 h 1160647"/>
                <a:gd name="connsiteX283" fmla="*/ 1536232 w 3024845"/>
                <a:gd name="connsiteY283" fmla="*/ 756622 h 1160647"/>
                <a:gd name="connsiteX284" fmla="*/ 1548392 w 3024845"/>
                <a:gd name="connsiteY284" fmla="*/ 756622 h 1160647"/>
                <a:gd name="connsiteX285" fmla="*/ 1560552 w 3024845"/>
                <a:gd name="connsiteY285" fmla="*/ 754461 h 1160647"/>
                <a:gd name="connsiteX286" fmla="*/ 1564606 w 3024845"/>
                <a:gd name="connsiteY286" fmla="*/ 756622 h 1160647"/>
                <a:gd name="connsiteX287" fmla="*/ 1574739 w 3024845"/>
                <a:gd name="connsiteY287" fmla="*/ 756622 h 1160647"/>
                <a:gd name="connsiteX288" fmla="*/ 1574739 w 3024845"/>
                <a:gd name="connsiteY288" fmla="*/ 786887 h 1160647"/>
                <a:gd name="connsiteX289" fmla="*/ 1582846 w 3024845"/>
                <a:gd name="connsiteY289" fmla="*/ 786887 h 1160647"/>
                <a:gd name="connsiteX290" fmla="*/ 1582846 w 3024845"/>
                <a:gd name="connsiteY290" fmla="*/ 804182 h 1160647"/>
                <a:gd name="connsiteX291" fmla="*/ 1592182 w 3024845"/>
                <a:gd name="connsiteY291" fmla="*/ 805087 h 1160647"/>
                <a:gd name="connsiteX292" fmla="*/ 1605140 w 3024845"/>
                <a:gd name="connsiteY292" fmla="*/ 805087 h 1160647"/>
                <a:gd name="connsiteX293" fmla="*/ 1605140 w 3024845"/>
                <a:gd name="connsiteY293" fmla="*/ 789049 h 1160647"/>
                <a:gd name="connsiteX294" fmla="*/ 1673096 w 3024845"/>
                <a:gd name="connsiteY294" fmla="*/ 789049 h 1160647"/>
                <a:gd name="connsiteX295" fmla="*/ 1673096 w 3024845"/>
                <a:gd name="connsiteY295" fmla="*/ 703796 h 1160647"/>
                <a:gd name="connsiteX296" fmla="*/ 1745104 w 3024845"/>
                <a:gd name="connsiteY296" fmla="*/ 703796 h 1160647"/>
                <a:gd name="connsiteX297" fmla="*/ 1745104 w 3024845"/>
                <a:gd name="connsiteY297" fmla="*/ 782564 h 1160647"/>
                <a:gd name="connsiteX298" fmla="*/ 1747008 w 3024845"/>
                <a:gd name="connsiteY298" fmla="*/ 782564 h 1160647"/>
                <a:gd name="connsiteX299" fmla="*/ 1748250 w 3024845"/>
                <a:gd name="connsiteY299" fmla="*/ 805087 h 1160647"/>
                <a:gd name="connsiteX300" fmla="*/ 1757926 w 3024845"/>
                <a:gd name="connsiteY300" fmla="*/ 805087 h 1160647"/>
                <a:gd name="connsiteX301" fmla="*/ 1759168 w 3024845"/>
                <a:gd name="connsiteY301" fmla="*/ 782564 h 1160647"/>
                <a:gd name="connsiteX302" fmla="*/ 1765248 w 3024845"/>
                <a:gd name="connsiteY302" fmla="*/ 782564 h 1160647"/>
                <a:gd name="connsiteX303" fmla="*/ 1766490 w 3024845"/>
                <a:gd name="connsiteY303" fmla="*/ 805087 h 1160647"/>
                <a:gd name="connsiteX304" fmla="*/ 1817112 w 3024845"/>
                <a:gd name="connsiteY304" fmla="*/ 805087 h 1160647"/>
                <a:gd name="connsiteX305" fmla="*/ 1817112 w 3024845"/>
                <a:gd name="connsiteY305" fmla="*/ 642059 h 1160647"/>
                <a:gd name="connsiteX306" fmla="*/ 2014439 w 3024845"/>
                <a:gd name="connsiteY306" fmla="*/ 642059 h 1160647"/>
                <a:gd name="connsiteX307" fmla="*/ 2014439 w 3024845"/>
                <a:gd name="connsiteY307" fmla="*/ 805087 h 1160647"/>
                <a:gd name="connsiteX308" fmla="*/ 2033136 w 3024845"/>
                <a:gd name="connsiteY308" fmla="*/ 805087 h 1160647"/>
                <a:gd name="connsiteX309" fmla="*/ 2033136 w 3024845"/>
                <a:gd name="connsiteY309" fmla="*/ 722394 h 1160647"/>
                <a:gd name="connsiteX310" fmla="*/ 2128256 w 3024845"/>
                <a:gd name="connsiteY310" fmla="*/ 722394 h 1160647"/>
                <a:gd name="connsiteX311" fmla="*/ 2140186 w 3024845"/>
                <a:gd name="connsiteY311" fmla="*/ 404253 h 1160647"/>
                <a:gd name="connsiteX312" fmla="*/ 2128026 w 3024845"/>
                <a:gd name="connsiteY312" fmla="*/ 382635 h 1160647"/>
                <a:gd name="connsiteX313" fmla="*/ 2121946 w 3024845"/>
                <a:gd name="connsiteY313" fmla="*/ 378311 h 1160647"/>
                <a:gd name="connsiteX314" fmla="*/ 2130053 w 3024845"/>
                <a:gd name="connsiteY314" fmla="*/ 354532 h 1160647"/>
                <a:gd name="connsiteX315" fmla="*/ 2130053 w 3024845"/>
                <a:gd name="connsiteY315" fmla="*/ 337238 h 1160647"/>
                <a:gd name="connsiteX316" fmla="*/ 2144240 w 3024845"/>
                <a:gd name="connsiteY316" fmla="*/ 337238 h 1160647"/>
                <a:gd name="connsiteX317" fmla="*/ 2144240 w 3024845"/>
                <a:gd name="connsiteY317" fmla="*/ 315620 h 1160647"/>
                <a:gd name="connsiteX318" fmla="*/ 2146266 w 3024845"/>
                <a:gd name="connsiteY318" fmla="*/ 311296 h 1160647"/>
                <a:gd name="connsiteX319" fmla="*/ 2146266 w 3024845"/>
                <a:gd name="connsiteY319" fmla="*/ 233472 h 1160647"/>
                <a:gd name="connsiteX320" fmla="*/ 2144240 w 3024845"/>
                <a:gd name="connsiteY320" fmla="*/ 226987 h 1160647"/>
                <a:gd name="connsiteX321" fmla="*/ 2150320 w 3024845"/>
                <a:gd name="connsiteY321" fmla="*/ 220501 h 1160647"/>
                <a:gd name="connsiteX322" fmla="*/ 2150320 w 3024845"/>
                <a:gd name="connsiteY322" fmla="*/ 162133 h 1160647"/>
                <a:gd name="connsiteX323" fmla="*/ 2152346 w 3024845"/>
                <a:gd name="connsiteY323" fmla="*/ 157810 h 1160647"/>
                <a:gd name="connsiteX324" fmla="*/ 2152346 w 3024845"/>
                <a:gd name="connsiteY324" fmla="*/ 101604 h 1160647"/>
                <a:gd name="connsiteX325" fmla="*/ 2154373 w 3024845"/>
                <a:gd name="connsiteY325" fmla="*/ 82148 h 1160647"/>
                <a:gd name="connsiteX326" fmla="*/ 2158427 w 3024845"/>
                <a:gd name="connsiteY326" fmla="*/ 99442 h 1160647"/>
                <a:gd name="connsiteX327" fmla="*/ 2160453 w 3024845"/>
                <a:gd name="connsiteY327" fmla="*/ 157810 h 1160647"/>
                <a:gd name="connsiteX328" fmla="*/ 2162480 w 3024845"/>
                <a:gd name="connsiteY328" fmla="*/ 220501 h 1160647"/>
                <a:gd name="connsiteX329" fmla="*/ 2168560 w 3024845"/>
                <a:gd name="connsiteY329" fmla="*/ 226987 h 1160647"/>
                <a:gd name="connsiteX330" fmla="*/ 2166533 w 3024845"/>
                <a:gd name="connsiteY330" fmla="*/ 233472 h 1160647"/>
                <a:gd name="connsiteX331" fmla="*/ 2166533 w 3024845"/>
                <a:gd name="connsiteY331" fmla="*/ 311296 h 1160647"/>
                <a:gd name="connsiteX332" fmla="*/ 2168560 w 3024845"/>
                <a:gd name="connsiteY332" fmla="*/ 315620 h 1160647"/>
                <a:gd name="connsiteX333" fmla="*/ 2168560 w 3024845"/>
                <a:gd name="connsiteY333" fmla="*/ 337238 h 1160647"/>
                <a:gd name="connsiteX334" fmla="*/ 2182747 w 3024845"/>
                <a:gd name="connsiteY334" fmla="*/ 337238 h 1160647"/>
                <a:gd name="connsiteX335" fmla="*/ 2182747 w 3024845"/>
                <a:gd name="connsiteY335" fmla="*/ 354532 h 1160647"/>
                <a:gd name="connsiteX336" fmla="*/ 2190854 w 3024845"/>
                <a:gd name="connsiteY336" fmla="*/ 378311 h 1160647"/>
                <a:gd name="connsiteX337" fmla="*/ 2184774 w 3024845"/>
                <a:gd name="connsiteY337" fmla="*/ 382635 h 1160647"/>
                <a:gd name="connsiteX338" fmla="*/ 2172613 w 3024845"/>
                <a:gd name="connsiteY338" fmla="*/ 404253 h 1160647"/>
                <a:gd name="connsiteX339" fmla="*/ 2180720 w 3024845"/>
                <a:gd name="connsiteY339" fmla="*/ 657181 h 1160647"/>
                <a:gd name="connsiteX340" fmla="*/ 2245574 w 3024845"/>
                <a:gd name="connsiteY340" fmla="*/ 657181 h 1160647"/>
                <a:gd name="connsiteX341" fmla="*/ 2245574 w 3024845"/>
                <a:gd name="connsiteY341" fmla="*/ 732843 h 1160647"/>
                <a:gd name="connsiteX342" fmla="*/ 2253681 w 3024845"/>
                <a:gd name="connsiteY342" fmla="*/ 732843 h 1160647"/>
                <a:gd name="connsiteX343" fmla="*/ 2255708 w 3024845"/>
                <a:gd name="connsiteY343" fmla="*/ 726358 h 1160647"/>
                <a:gd name="connsiteX344" fmla="*/ 2261788 w 3024845"/>
                <a:gd name="connsiteY344" fmla="*/ 726358 h 1160647"/>
                <a:gd name="connsiteX345" fmla="*/ 2263815 w 3024845"/>
                <a:gd name="connsiteY345" fmla="*/ 735005 h 1160647"/>
                <a:gd name="connsiteX346" fmla="*/ 2275975 w 3024845"/>
                <a:gd name="connsiteY346" fmla="*/ 735005 h 1160647"/>
                <a:gd name="connsiteX347" fmla="*/ 2275975 w 3024845"/>
                <a:gd name="connsiteY347" fmla="*/ 728519 h 1160647"/>
                <a:gd name="connsiteX348" fmla="*/ 2298268 w 3024845"/>
                <a:gd name="connsiteY348" fmla="*/ 728519 h 1160647"/>
                <a:gd name="connsiteX349" fmla="*/ 2298268 w 3024845"/>
                <a:gd name="connsiteY349" fmla="*/ 735005 h 1160647"/>
                <a:gd name="connsiteX350" fmla="*/ 2318535 w 3024845"/>
                <a:gd name="connsiteY350" fmla="*/ 735005 h 1160647"/>
                <a:gd name="connsiteX351" fmla="*/ 2318535 w 3024845"/>
                <a:gd name="connsiteY351" fmla="*/ 780402 h 1160647"/>
                <a:gd name="connsiteX352" fmla="*/ 2332722 w 3024845"/>
                <a:gd name="connsiteY352" fmla="*/ 780402 h 1160647"/>
                <a:gd name="connsiteX353" fmla="*/ 2332722 w 3024845"/>
                <a:gd name="connsiteY353" fmla="*/ 767431 h 1160647"/>
                <a:gd name="connsiteX354" fmla="*/ 2348936 w 3024845"/>
                <a:gd name="connsiteY354" fmla="*/ 767431 h 1160647"/>
                <a:gd name="connsiteX355" fmla="*/ 2348936 w 3024845"/>
                <a:gd name="connsiteY355" fmla="*/ 588004 h 1160647"/>
                <a:gd name="connsiteX356" fmla="*/ 2355016 w 3024845"/>
                <a:gd name="connsiteY356" fmla="*/ 581518 h 1160647"/>
                <a:gd name="connsiteX357" fmla="*/ 2427977 w 3024845"/>
                <a:gd name="connsiteY357" fmla="*/ 581518 h 1160647"/>
                <a:gd name="connsiteX358" fmla="*/ 2427977 w 3024845"/>
                <a:gd name="connsiteY358" fmla="*/ 590166 h 1160647"/>
                <a:gd name="connsiteX359" fmla="*/ 2438110 w 3024845"/>
                <a:gd name="connsiteY359" fmla="*/ 590166 h 1160647"/>
                <a:gd name="connsiteX360" fmla="*/ 2438110 w 3024845"/>
                <a:gd name="connsiteY360" fmla="*/ 704740 h 1160647"/>
                <a:gd name="connsiteX361" fmla="*/ 2460404 w 3024845"/>
                <a:gd name="connsiteY361" fmla="*/ 704740 h 1160647"/>
                <a:gd name="connsiteX362" fmla="*/ 2460404 w 3024845"/>
                <a:gd name="connsiteY362" fmla="*/ 637725 h 1160647"/>
                <a:gd name="connsiteX363" fmla="*/ 2486751 w 3024845"/>
                <a:gd name="connsiteY363" fmla="*/ 637725 h 1160647"/>
                <a:gd name="connsiteX364" fmla="*/ 2490804 w 3024845"/>
                <a:gd name="connsiteY364" fmla="*/ 633401 h 1160647"/>
                <a:gd name="connsiteX365" fmla="*/ 2498911 w 3024845"/>
                <a:gd name="connsiteY365" fmla="*/ 633401 h 1160647"/>
                <a:gd name="connsiteX366" fmla="*/ 2502964 w 3024845"/>
                <a:gd name="connsiteY366" fmla="*/ 637725 h 1160647"/>
                <a:gd name="connsiteX367" fmla="*/ 2525258 w 3024845"/>
                <a:gd name="connsiteY367" fmla="*/ 637725 h 1160647"/>
                <a:gd name="connsiteX368" fmla="*/ 2525258 w 3024845"/>
                <a:gd name="connsiteY368" fmla="*/ 520989 h 1160647"/>
                <a:gd name="connsiteX369" fmla="*/ 2582005 w 3024845"/>
                <a:gd name="connsiteY369" fmla="*/ 510180 h 1160647"/>
                <a:gd name="connsiteX370" fmla="*/ 2582005 w 3024845"/>
                <a:gd name="connsiteY370" fmla="*/ 511261 h 1160647"/>
                <a:gd name="connsiteX371" fmla="*/ 2582005 w 3024845"/>
                <a:gd name="connsiteY371" fmla="*/ 518827 h 1160647"/>
                <a:gd name="connsiteX372" fmla="*/ 2608352 w 3024845"/>
                <a:gd name="connsiteY372" fmla="*/ 518827 h 1160647"/>
                <a:gd name="connsiteX373" fmla="*/ 2608352 w 3024845"/>
                <a:gd name="connsiteY373" fmla="*/ 773917 h 1160647"/>
                <a:gd name="connsiteX374" fmla="*/ 2630646 w 3024845"/>
                <a:gd name="connsiteY374" fmla="*/ 773917 h 1160647"/>
                <a:gd name="connsiteX375" fmla="*/ 2630646 w 3024845"/>
                <a:gd name="connsiteY375" fmla="*/ 769593 h 1160647"/>
                <a:gd name="connsiteX376" fmla="*/ 2642806 w 3024845"/>
                <a:gd name="connsiteY376" fmla="*/ 769593 h 1160647"/>
                <a:gd name="connsiteX377" fmla="*/ 2642806 w 3024845"/>
                <a:gd name="connsiteY377" fmla="*/ 773917 h 1160647"/>
                <a:gd name="connsiteX378" fmla="*/ 2667126 w 3024845"/>
                <a:gd name="connsiteY378" fmla="*/ 773917 h 1160647"/>
                <a:gd name="connsiteX379" fmla="*/ 2667126 w 3024845"/>
                <a:gd name="connsiteY379" fmla="*/ 760946 h 1160647"/>
                <a:gd name="connsiteX380" fmla="*/ 2695500 w 3024845"/>
                <a:gd name="connsiteY380" fmla="*/ 760946 h 1160647"/>
                <a:gd name="connsiteX381" fmla="*/ 2707660 w 3024845"/>
                <a:gd name="connsiteY381" fmla="*/ 756622 h 1160647"/>
                <a:gd name="connsiteX382" fmla="*/ 2727927 w 3024845"/>
                <a:gd name="connsiteY382" fmla="*/ 760946 h 1160647"/>
                <a:gd name="connsiteX383" fmla="*/ 2727927 w 3024845"/>
                <a:gd name="connsiteY383" fmla="*/ 743652 h 1160647"/>
                <a:gd name="connsiteX384" fmla="*/ 2736034 w 3024845"/>
                <a:gd name="connsiteY384" fmla="*/ 743652 h 1160647"/>
                <a:gd name="connsiteX385" fmla="*/ 2736034 w 3024845"/>
                <a:gd name="connsiteY385" fmla="*/ 730681 h 1160647"/>
                <a:gd name="connsiteX386" fmla="*/ 2792781 w 3024845"/>
                <a:gd name="connsiteY386" fmla="*/ 730681 h 1160647"/>
                <a:gd name="connsiteX387" fmla="*/ 2792781 w 3024845"/>
                <a:gd name="connsiteY387" fmla="*/ 700416 h 1160647"/>
                <a:gd name="connsiteX388" fmla="*/ 2811021 w 3024845"/>
                <a:gd name="connsiteY388" fmla="*/ 700416 h 1160647"/>
                <a:gd name="connsiteX389" fmla="*/ 2811021 w 3024845"/>
                <a:gd name="connsiteY389" fmla="*/ 693931 h 1160647"/>
                <a:gd name="connsiteX390" fmla="*/ 2823181 w 3024845"/>
                <a:gd name="connsiteY390" fmla="*/ 693931 h 1160647"/>
                <a:gd name="connsiteX391" fmla="*/ 2823181 w 3024845"/>
                <a:gd name="connsiteY391" fmla="*/ 700416 h 1160647"/>
                <a:gd name="connsiteX392" fmla="*/ 2839395 w 3024845"/>
                <a:gd name="connsiteY392" fmla="*/ 700416 h 1160647"/>
                <a:gd name="connsiteX393" fmla="*/ 2839395 w 3024845"/>
                <a:gd name="connsiteY393" fmla="*/ 750137 h 1160647"/>
                <a:gd name="connsiteX394" fmla="*/ 2871822 w 3024845"/>
                <a:gd name="connsiteY394" fmla="*/ 750137 h 1160647"/>
                <a:gd name="connsiteX395" fmla="*/ 2871822 w 3024845"/>
                <a:gd name="connsiteY395" fmla="*/ 724196 h 1160647"/>
                <a:gd name="connsiteX396" fmla="*/ 2910329 w 3024845"/>
                <a:gd name="connsiteY396" fmla="*/ 724196 h 1160647"/>
                <a:gd name="connsiteX397" fmla="*/ 2910329 w 3024845"/>
                <a:gd name="connsiteY397" fmla="*/ 693931 h 1160647"/>
                <a:gd name="connsiteX398" fmla="*/ 2958970 w 3024845"/>
                <a:gd name="connsiteY398" fmla="*/ 693931 h 1160647"/>
                <a:gd name="connsiteX399" fmla="*/ 2958970 w 3024845"/>
                <a:gd name="connsiteY399" fmla="*/ 805087 h 1160647"/>
                <a:gd name="connsiteX400" fmla="*/ 2958970 w 3024845"/>
                <a:gd name="connsiteY400" fmla="*/ 818866 h 1160647"/>
                <a:gd name="connsiteX401" fmla="*/ 3024845 w 3024845"/>
                <a:gd name="connsiteY401" fmla="*/ 818866 h 1160647"/>
                <a:gd name="connsiteX402" fmla="*/ 3024845 w 3024845"/>
                <a:gd name="connsiteY402" fmla="*/ 1160647 h 1160647"/>
                <a:gd name="connsiteX403" fmla="*/ 145862 w 3024845"/>
                <a:gd name="connsiteY403" fmla="*/ 1160647 h 1160647"/>
                <a:gd name="connsiteX404" fmla="*/ 2054 w 3024845"/>
                <a:gd name="connsiteY404" fmla="*/ 1158314 h 1160647"/>
                <a:gd name="connsiteX405" fmla="*/ 0 w 3024845"/>
                <a:gd name="connsiteY405" fmla="*/ 724196 h 1160647"/>
                <a:gd name="connsiteX406" fmla="*/ 20267 w 3024845"/>
                <a:gd name="connsiteY406" fmla="*/ 724196 h 1160647"/>
                <a:gd name="connsiteX407" fmla="*/ 20774 w 3024845"/>
                <a:gd name="connsiteY407" fmla="*/ 723115 h 1160647"/>
                <a:gd name="connsiteX408" fmla="*/ 24320 w 3024845"/>
                <a:gd name="connsiteY408" fmla="*/ 715549 h 1160647"/>
                <a:gd name="connsiteX409" fmla="*/ 26094 w 3024845"/>
                <a:gd name="connsiteY409" fmla="*/ 715819 h 1160647"/>
                <a:gd name="connsiteX410" fmla="*/ 38507 w 3024845"/>
                <a:gd name="connsiteY410" fmla="*/ 717710 h 1160647"/>
                <a:gd name="connsiteX411" fmla="*/ 39014 w 3024845"/>
                <a:gd name="connsiteY411" fmla="*/ 719062 h 1160647"/>
                <a:gd name="connsiteX412" fmla="*/ 42560 w 3024845"/>
                <a:gd name="connsiteY412" fmla="*/ 728519 h 1160647"/>
                <a:gd name="connsiteX413" fmla="*/ 68907 w 3024845"/>
                <a:gd name="connsiteY413" fmla="*/ 730681 h 1160647"/>
                <a:gd name="connsiteX414" fmla="*/ 68907 w 3024845"/>
                <a:gd name="connsiteY414" fmla="*/ 607460 h 1160647"/>
                <a:gd name="connsiteX415" fmla="*/ 70934 w 3024845"/>
                <a:gd name="connsiteY415" fmla="*/ 607460 h 1160647"/>
                <a:gd name="connsiteX416" fmla="*/ 85121 w 3024845"/>
                <a:gd name="connsiteY416" fmla="*/ 607460 h 1160647"/>
                <a:gd name="connsiteX417" fmla="*/ 85121 w 3024845"/>
                <a:gd name="connsiteY417" fmla="*/ 471268 h 1160647"/>
                <a:gd name="connsiteX418" fmla="*/ 86894 w 3024845"/>
                <a:gd name="connsiteY418" fmla="*/ 471268 h 1160647"/>
                <a:gd name="connsiteX419" fmla="*/ 99308 w 3024845"/>
                <a:gd name="connsiteY419" fmla="*/ 471268 h 1160647"/>
                <a:gd name="connsiteX420" fmla="*/ 99308 w 3024845"/>
                <a:gd name="connsiteY420" fmla="*/ 356694 h 1160647"/>
                <a:gd name="connsiteX421" fmla="*/ 103361 w 3024845"/>
                <a:gd name="connsiteY421" fmla="*/ 328590 h 1160647"/>
                <a:gd name="connsiteX422" fmla="*/ 105388 w 3024845"/>
                <a:gd name="connsiteY422" fmla="*/ 328590 h 1160647"/>
                <a:gd name="connsiteX423" fmla="*/ 119575 w 3024845"/>
                <a:gd name="connsiteY423" fmla="*/ 328590 h 1160647"/>
                <a:gd name="connsiteX424" fmla="*/ 156055 w 3024845"/>
                <a:gd name="connsiteY424" fmla="*/ 246443 h 1160647"/>
                <a:gd name="connsiteX425" fmla="*/ 160109 w 3024845"/>
                <a:gd name="connsiteY425" fmla="*/ 0 h 1160647"/>
                <a:gd name="connsiteX0" fmla="*/ 160109 w 3024845"/>
                <a:gd name="connsiteY0" fmla="*/ 0 h 1160647"/>
                <a:gd name="connsiteX1" fmla="*/ 162135 w 3024845"/>
                <a:gd name="connsiteY1" fmla="*/ 246443 h 1160647"/>
                <a:gd name="connsiteX2" fmla="*/ 200642 w 3024845"/>
                <a:gd name="connsiteY2" fmla="*/ 326429 h 1160647"/>
                <a:gd name="connsiteX3" fmla="*/ 202669 w 3024845"/>
                <a:gd name="connsiteY3" fmla="*/ 326429 h 1160647"/>
                <a:gd name="connsiteX4" fmla="*/ 216856 w 3024845"/>
                <a:gd name="connsiteY4" fmla="*/ 326429 h 1160647"/>
                <a:gd name="connsiteX5" fmla="*/ 216856 w 3024845"/>
                <a:gd name="connsiteY5" fmla="*/ 350208 h 1160647"/>
                <a:gd name="connsiteX6" fmla="*/ 217363 w 3024845"/>
                <a:gd name="connsiteY6" fmla="*/ 351019 h 1160647"/>
                <a:gd name="connsiteX7" fmla="*/ 220909 w 3024845"/>
                <a:gd name="connsiteY7" fmla="*/ 356694 h 1160647"/>
                <a:gd name="connsiteX8" fmla="*/ 220909 w 3024845"/>
                <a:gd name="connsiteY8" fmla="*/ 471268 h 1160647"/>
                <a:gd name="connsiteX9" fmla="*/ 223189 w 3024845"/>
                <a:gd name="connsiteY9" fmla="*/ 471268 h 1160647"/>
                <a:gd name="connsiteX10" fmla="*/ 239150 w 3024845"/>
                <a:gd name="connsiteY10" fmla="*/ 471268 h 1160647"/>
                <a:gd name="connsiteX11" fmla="*/ 239150 w 3024845"/>
                <a:gd name="connsiteY11" fmla="*/ 611783 h 1160647"/>
                <a:gd name="connsiteX12" fmla="*/ 240670 w 3024845"/>
                <a:gd name="connsiteY12" fmla="*/ 611513 h 1160647"/>
                <a:gd name="connsiteX13" fmla="*/ 251310 w 3024845"/>
                <a:gd name="connsiteY13" fmla="*/ 609622 h 1160647"/>
                <a:gd name="connsiteX14" fmla="*/ 249283 w 3024845"/>
                <a:gd name="connsiteY14" fmla="*/ 698254 h 1160647"/>
                <a:gd name="connsiteX15" fmla="*/ 250803 w 3024845"/>
                <a:gd name="connsiteY15" fmla="*/ 698525 h 1160647"/>
                <a:gd name="connsiteX16" fmla="*/ 261443 w 3024845"/>
                <a:gd name="connsiteY16" fmla="*/ 700416 h 1160647"/>
                <a:gd name="connsiteX17" fmla="*/ 261696 w 3024845"/>
                <a:gd name="connsiteY17" fmla="*/ 701227 h 1160647"/>
                <a:gd name="connsiteX18" fmla="*/ 263470 w 3024845"/>
                <a:gd name="connsiteY18" fmla="*/ 706902 h 1160647"/>
                <a:gd name="connsiteX19" fmla="*/ 264230 w 3024845"/>
                <a:gd name="connsiteY19" fmla="*/ 704470 h 1160647"/>
                <a:gd name="connsiteX20" fmla="*/ 269550 w 3024845"/>
                <a:gd name="connsiteY20" fmla="*/ 687446 h 1160647"/>
                <a:gd name="connsiteX21" fmla="*/ 271323 w 3024845"/>
                <a:gd name="connsiteY21" fmla="*/ 687446 h 1160647"/>
                <a:gd name="connsiteX22" fmla="*/ 283737 w 3024845"/>
                <a:gd name="connsiteY22" fmla="*/ 687446 h 1160647"/>
                <a:gd name="connsiteX23" fmla="*/ 283737 w 3024845"/>
                <a:gd name="connsiteY23" fmla="*/ 719872 h 1160647"/>
                <a:gd name="connsiteX24" fmla="*/ 284750 w 3024845"/>
                <a:gd name="connsiteY24" fmla="*/ 720413 h 1160647"/>
                <a:gd name="connsiteX25" fmla="*/ 291844 w 3024845"/>
                <a:gd name="connsiteY25" fmla="*/ 724196 h 1160647"/>
                <a:gd name="connsiteX26" fmla="*/ 291844 w 3024845"/>
                <a:gd name="connsiteY26" fmla="*/ 725547 h 1160647"/>
                <a:gd name="connsiteX27" fmla="*/ 291844 w 3024845"/>
                <a:gd name="connsiteY27" fmla="*/ 735005 h 1160647"/>
                <a:gd name="connsiteX28" fmla="*/ 336431 w 3024845"/>
                <a:gd name="connsiteY28" fmla="*/ 735005 h 1160647"/>
                <a:gd name="connsiteX29" fmla="*/ 336431 w 3024845"/>
                <a:gd name="connsiteY29" fmla="*/ 736086 h 1160647"/>
                <a:gd name="connsiteX30" fmla="*/ 336431 w 3024845"/>
                <a:gd name="connsiteY30" fmla="*/ 743652 h 1160647"/>
                <a:gd name="connsiteX31" fmla="*/ 338457 w 3024845"/>
                <a:gd name="connsiteY31" fmla="*/ 743652 h 1160647"/>
                <a:gd name="connsiteX32" fmla="*/ 352644 w 3024845"/>
                <a:gd name="connsiteY32" fmla="*/ 743652 h 1160647"/>
                <a:gd name="connsiteX33" fmla="*/ 352644 w 3024845"/>
                <a:gd name="connsiteY33" fmla="*/ 713387 h 1160647"/>
                <a:gd name="connsiteX34" fmla="*/ 397231 w 3024845"/>
                <a:gd name="connsiteY34" fmla="*/ 713387 h 1160647"/>
                <a:gd name="connsiteX35" fmla="*/ 397231 w 3024845"/>
                <a:gd name="connsiteY35" fmla="*/ 712036 h 1160647"/>
                <a:gd name="connsiteX36" fmla="*/ 397231 w 3024845"/>
                <a:gd name="connsiteY36" fmla="*/ 702578 h 1160647"/>
                <a:gd name="connsiteX37" fmla="*/ 398245 w 3024845"/>
                <a:gd name="connsiteY37" fmla="*/ 702578 h 1160647"/>
                <a:gd name="connsiteX38" fmla="*/ 405338 w 3024845"/>
                <a:gd name="connsiteY38" fmla="*/ 702578 h 1160647"/>
                <a:gd name="connsiteX39" fmla="*/ 405338 w 3024845"/>
                <a:gd name="connsiteY39" fmla="*/ 700687 h 1160647"/>
                <a:gd name="connsiteX40" fmla="*/ 405338 w 3024845"/>
                <a:gd name="connsiteY40" fmla="*/ 687446 h 1160647"/>
                <a:gd name="connsiteX41" fmla="*/ 406098 w 3024845"/>
                <a:gd name="connsiteY41" fmla="*/ 687446 h 1160647"/>
                <a:gd name="connsiteX42" fmla="*/ 411418 w 3024845"/>
                <a:gd name="connsiteY42" fmla="*/ 687446 h 1160647"/>
                <a:gd name="connsiteX43" fmla="*/ 411418 w 3024845"/>
                <a:gd name="connsiteY43" fmla="*/ 686365 h 1160647"/>
                <a:gd name="connsiteX44" fmla="*/ 411418 w 3024845"/>
                <a:gd name="connsiteY44" fmla="*/ 678798 h 1160647"/>
                <a:gd name="connsiteX45" fmla="*/ 413445 w 3024845"/>
                <a:gd name="connsiteY45" fmla="*/ 678798 h 1160647"/>
                <a:gd name="connsiteX46" fmla="*/ 427632 w 3024845"/>
                <a:gd name="connsiteY46" fmla="*/ 678798 h 1160647"/>
                <a:gd name="connsiteX47" fmla="*/ 427632 w 3024845"/>
                <a:gd name="connsiteY47" fmla="*/ 679879 h 1160647"/>
                <a:gd name="connsiteX48" fmla="*/ 427632 w 3024845"/>
                <a:gd name="connsiteY48" fmla="*/ 687446 h 1160647"/>
                <a:gd name="connsiteX49" fmla="*/ 449925 w 3024845"/>
                <a:gd name="connsiteY49" fmla="*/ 687446 h 1160647"/>
                <a:gd name="connsiteX50" fmla="*/ 449925 w 3024845"/>
                <a:gd name="connsiteY50" fmla="*/ 685554 h 1160647"/>
                <a:gd name="connsiteX51" fmla="*/ 449925 w 3024845"/>
                <a:gd name="connsiteY51" fmla="*/ 672313 h 1160647"/>
                <a:gd name="connsiteX52" fmla="*/ 451699 w 3024845"/>
                <a:gd name="connsiteY52" fmla="*/ 672313 h 1160647"/>
                <a:gd name="connsiteX53" fmla="*/ 464112 w 3024845"/>
                <a:gd name="connsiteY53" fmla="*/ 672313 h 1160647"/>
                <a:gd name="connsiteX54" fmla="*/ 464112 w 3024845"/>
                <a:gd name="connsiteY54" fmla="*/ 696093 h 1160647"/>
                <a:gd name="connsiteX55" fmla="*/ 465126 w 3024845"/>
                <a:gd name="connsiteY55" fmla="*/ 696093 h 1160647"/>
                <a:gd name="connsiteX56" fmla="*/ 472219 w 3024845"/>
                <a:gd name="connsiteY56" fmla="*/ 696093 h 1160647"/>
                <a:gd name="connsiteX57" fmla="*/ 472219 w 3024845"/>
                <a:gd name="connsiteY57" fmla="*/ 695012 h 1160647"/>
                <a:gd name="connsiteX58" fmla="*/ 472219 w 3024845"/>
                <a:gd name="connsiteY58" fmla="*/ 687446 h 1160647"/>
                <a:gd name="connsiteX59" fmla="*/ 473992 w 3024845"/>
                <a:gd name="connsiteY59" fmla="*/ 687446 h 1160647"/>
                <a:gd name="connsiteX60" fmla="*/ 486406 w 3024845"/>
                <a:gd name="connsiteY60" fmla="*/ 687446 h 1160647"/>
                <a:gd name="connsiteX61" fmla="*/ 486406 w 3024845"/>
                <a:gd name="connsiteY61" fmla="*/ 713387 h 1160647"/>
                <a:gd name="connsiteX62" fmla="*/ 488433 w 3024845"/>
                <a:gd name="connsiteY62" fmla="*/ 713387 h 1160647"/>
                <a:gd name="connsiteX63" fmla="*/ 502619 w 3024845"/>
                <a:gd name="connsiteY63" fmla="*/ 713387 h 1160647"/>
                <a:gd name="connsiteX64" fmla="*/ 502619 w 3024845"/>
                <a:gd name="connsiteY64" fmla="*/ 715008 h 1160647"/>
                <a:gd name="connsiteX65" fmla="*/ 502619 w 3024845"/>
                <a:gd name="connsiteY65" fmla="*/ 726358 h 1160647"/>
                <a:gd name="connsiteX66" fmla="*/ 503379 w 3024845"/>
                <a:gd name="connsiteY66" fmla="*/ 726358 h 1160647"/>
                <a:gd name="connsiteX67" fmla="*/ 508700 w 3024845"/>
                <a:gd name="connsiteY67" fmla="*/ 726358 h 1160647"/>
                <a:gd name="connsiteX68" fmla="*/ 508700 w 3024845"/>
                <a:gd name="connsiteY68" fmla="*/ 725547 h 1160647"/>
                <a:gd name="connsiteX69" fmla="*/ 508700 w 3024845"/>
                <a:gd name="connsiteY69" fmla="*/ 719872 h 1160647"/>
                <a:gd name="connsiteX70" fmla="*/ 539100 w 3024845"/>
                <a:gd name="connsiteY70" fmla="*/ 719872 h 1160647"/>
                <a:gd name="connsiteX71" fmla="*/ 539100 w 3024845"/>
                <a:gd name="connsiteY71" fmla="*/ 743652 h 1160647"/>
                <a:gd name="connsiteX72" fmla="*/ 540113 w 3024845"/>
                <a:gd name="connsiteY72" fmla="*/ 743652 h 1160647"/>
                <a:gd name="connsiteX73" fmla="*/ 547207 w 3024845"/>
                <a:gd name="connsiteY73" fmla="*/ 743652 h 1160647"/>
                <a:gd name="connsiteX74" fmla="*/ 547207 w 3024845"/>
                <a:gd name="connsiteY74" fmla="*/ 744733 h 1160647"/>
                <a:gd name="connsiteX75" fmla="*/ 547207 w 3024845"/>
                <a:gd name="connsiteY75" fmla="*/ 752299 h 1160647"/>
                <a:gd name="connsiteX76" fmla="*/ 547967 w 3024845"/>
                <a:gd name="connsiteY76" fmla="*/ 752299 h 1160647"/>
                <a:gd name="connsiteX77" fmla="*/ 553287 w 3024845"/>
                <a:gd name="connsiteY77" fmla="*/ 752299 h 1160647"/>
                <a:gd name="connsiteX78" fmla="*/ 553287 w 3024845"/>
                <a:gd name="connsiteY78" fmla="*/ 750137 h 1160647"/>
                <a:gd name="connsiteX79" fmla="*/ 553287 w 3024845"/>
                <a:gd name="connsiteY79" fmla="*/ 735005 h 1160647"/>
                <a:gd name="connsiteX80" fmla="*/ 554300 w 3024845"/>
                <a:gd name="connsiteY80" fmla="*/ 735005 h 1160647"/>
                <a:gd name="connsiteX81" fmla="*/ 561394 w 3024845"/>
                <a:gd name="connsiteY81" fmla="*/ 735005 h 1160647"/>
                <a:gd name="connsiteX82" fmla="*/ 561394 w 3024845"/>
                <a:gd name="connsiteY82" fmla="*/ 736086 h 1160647"/>
                <a:gd name="connsiteX83" fmla="*/ 561394 w 3024845"/>
                <a:gd name="connsiteY83" fmla="*/ 743652 h 1160647"/>
                <a:gd name="connsiteX84" fmla="*/ 566714 w 3024845"/>
                <a:gd name="connsiteY84" fmla="*/ 741659 h 1160647"/>
                <a:gd name="connsiteX85" fmla="*/ 567474 w 3024845"/>
                <a:gd name="connsiteY85" fmla="*/ 740679 h 1160647"/>
                <a:gd name="connsiteX86" fmla="*/ 567474 w 3024845"/>
                <a:gd name="connsiteY86" fmla="*/ 735005 h 1160647"/>
                <a:gd name="connsiteX87" fmla="*/ 605981 w 3024845"/>
                <a:gd name="connsiteY87" fmla="*/ 735005 h 1160647"/>
                <a:gd name="connsiteX88" fmla="*/ 605981 w 3024845"/>
                <a:gd name="connsiteY88" fmla="*/ 758784 h 1160647"/>
                <a:gd name="connsiteX89" fmla="*/ 608007 w 3024845"/>
                <a:gd name="connsiteY89" fmla="*/ 758784 h 1160647"/>
                <a:gd name="connsiteX90" fmla="*/ 622194 w 3024845"/>
                <a:gd name="connsiteY90" fmla="*/ 758784 h 1160647"/>
                <a:gd name="connsiteX91" fmla="*/ 622194 w 3024845"/>
                <a:gd name="connsiteY91" fmla="*/ 759865 h 1160647"/>
                <a:gd name="connsiteX92" fmla="*/ 622194 w 3024845"/>
                <a:gd name="connsiteY92" fmla="*/ 767431 h 1160647"/>
                <a:gd name="connsiteX93" fmla="*/ 623968 w 3024845"/>
                <a:gd name="connsiteY93" fmla="*/ 767431 h 1160647"/>
                <a:gd name="connsiteX94" fmla="*/ 636381 w 3024845"/>
                <a:gd name="connsiteY94" fmla="*/ 767431 h 1160647"/>
                <a:gd name="connsiteX95" fmla="*/ 636381 w 3024845"/>
                <a:gd name="connsiteY95" fmla="*/ 743652 h 1160647"/>
                <a:gd name="connsiteX96" fmla="*/ 637394 w 3024845"/>
                <a:gd name="connsiteY96" fmla="*/ 743652 h 1160647"/>
                <a:gd name="connsiteX97" fmla="*/ 644488 w 3024845"/>
                <a:gd name="connsiteY97" fmla="*/ 743652 h 1160647"/>
                <a:gd name="connsiteX98" fmla="*/ 644488 w 3024845"/>
                <a:gd name="connsiteY98" fmla="*/ 711225 h 1160647"/>
                <a:gd name="connsiteX99" fmla="*/ 645501 w 3024845"/>
                <a:gd name="connsiteY99" fmla="*/ 711225 h 1160647"/>
                <a:gd name="connsiteX100" fmla="*/ 652595 w 3024845"/>
                <a:gd name="connsiteY100" fmla="*/ 711225 h 1160647"/>
                <a:gd name="connsiteX101" fmla="*/ 652595 w 3024845"/>
                <a:gd name="connsiteY101" fmla="*/ 709334 h 1160647"/>
                <a:gd name="connsiteX102" fmla="*/ 652595 w 3024845"/>
                <a:gd name="connsiteY102" fmla="*/ 696093 h 1160647"/>
                <a:gd name="connsiteX103" fmla="*/ 651328 w 3024845"/>
                <a:gd name="connsiteY103" fmla="*/ 694471 h 1160647"/>
                <a:gd name="connsiteX104" fmla="*/ 656648 w 3024845"/>
                <a:gd name="connsiteY104" fmla="*/ 683122 h 1160647"/>
                <a:gd name="connsiteX105" fmla="*/ 664755 w 3024845"/>
                <a:gd name="connsiteY105" fmla="*/ 711225 h 1160647"/>
                <a:gd name="connsiteX106" fmla="*/ 665515 w 3024845"/>
                <a:gd name="connsiteY106" fmla="*/ 711225 h 1160647"/>
                <a:gd name="connsiteX107" fmla="*/ 670835 w 3024845"/>
                <a:gd name="connsiteY107" fmla="*/ 711225 h 1160647"/>
                <a:gd name="connsiteX108" fmla="*/ 670835 w 3024845"/>
                <a:gd name="connsiteY108" fmla="*/ 605298 h 1160647"/>
                <a:gd name="connsiteX109" fmla="*/ 672355 w 3024845"/>
                <a:gd name="connsiteY109" fmla="*/ 605298 h 1160647"/>
                <a:gd name="connsiteX110" fmla="*/ 682995 w 3024845"/>
                <a:gd name="connsiteY110" fmla="*/ 605298 h 1160647"/>
                <a:gd name="connsiteX111" fmla="*/ 682995 w 3024845"/>
                <a:gd name="connsiteY111" fmla="*/ 557739 h 1160647"/>
                <a:gd name="connsiteX112" fmla="*/ 709342 w 3024845"/>
                <a:gd name="connsiteY112" fmla="*/ 557739 h 1160647"/>
                <a:gd name="connsiteX113" fmla="*/ 709342 w 3024845"/>
                <a:gd name="connsiteY113" fmla="*/ 536121 h 1160647"/>
                <a:gd name="connsiteX114" fmla="*/ 743796 w 3024845"/>
                <a:gd name="connsiteY114" fmla="*/ 536121 h 1160647"/>
                <a:gd name="connsiteX115" fmla="*/ 743796 w 3024845"/>
                <a:gd name="connsiteY115" fmla="*/ 538553 h 1160647"/>
                <a:gd name="connsiteX116" fmla="*/ 743796 w 3024845"/>
                <a:gd name="connsiteY116" fmla="*/ 555577 h 1160647"/>
                <a:gd name="connsiteX117" fmla="*/ 746076 w 3024845"/>
                <a:gd name="connsiteY117" fmla="*/ 555577 h 1160647"/>
                <a:gd name="connsiteX118" fmla="*/ 762036 w 3024845"/>
                <a:gd name="connsiteY118" fmla="*/ 555577 h 1160647"/>
                <a:gd name="connsiteX119" fmla="*/ 762036 w 3024845"/>
                <a:gd name="connsiteY119" fmla="*/ 603136 h 1160647"/>
                <a:gd name="connsiteX120" fmla="*/ 763049 w 3024845"/>
                <a:gd name="connsiteY120" fmla="*/ 603136 h 1160647"/>
                <a:gd name="connsiteX121" fmla="*/ 770143 w 3024845"/>
                <a:gd name="connsiteY121" fmla="*/ 603136 h 1160647"/>
                <a:gd name="connsiteX122" fmla="*/ 784330 w 3024845"/>
                <a:gd name="connsiteY122" fmla="*/ 607460 h 1160647"/>
                <a:gd name="connsiteX123" fmla="*/ 784330 w 3024845"/>
                <a:gd name="connsiteY123" fmla="*/ 646372 h 1160647"/>
                <a:gd name="connsiteX124" fmla="*/ 785343 w 3024845"/>
                <a:gd name="connsiteY124" fmla="*/ 646372 h 1160647"/>
                <a:gd name="connsiteX125" fmla="*/ 792436 w 3024845"/>
                <a:gd name="connsiteY125" fmla="*/ 646372 h 1160647"/>
                <a:gd name="connsiteX126" fmla="*/ 792436 w 3024845"/>
                <a:gd name="connsiteY126" fmla="*/ 647993 h 1160647"/>
                <a:gd name="connsiteX127" fmla="*/ 792436 w 3024845"/>
                <a:gd name="connsiteY127" fmla="*/ 659342 h 1160647"/>
                <a:gd name="connsiteX128" fmla="*/ 794463 w 3024845"/>
                <a:gd name="connsiteY128" fmla="*/ 659342 h 1160647"/>
                <a:gd name="connsiteX129" fmla="*/ 808650 w 3024845"/>
                <a:gd name="connsiteY129" fmla="*/ 659342 h 1160647"/>
                <a:gd name="connsiteX130" fmla="*/ 814730 w 3024845"/>
                <a:gd name="connsiteY130" fmla="*/ 665828 h 1160647"/>
                <a:gd name="connsiteX131" fmla="*/ 814730 w 3024845"/>
                <a:gd name="connsiteY131" fmla="*/ 687446 h 1160647"/>
                <a:gd name="connsiteX132" fmla="*/ 817010 w 3024845"/>
                <a:gd name="connsiteY132" fmla="*/ 687446 h 1160647"/>
                <a:gd name="connsiteX133" fmla="*/ 832970 w 3024845"/>
                <a:gd name="connsiteY133" fmla="*/ 687446 h 1160647"/>
                <a:gd name="connsiteX134" fmla="*/ 832970 w 3024845"/>
                <a:gd name="connsiteY134" fmla="*/ 688526 h 1160647"/>
                <a:gd name="connsiteX135" fmla="*/ 832970 w 3024845"/>
                <a:gd name="connsiteY135" fmla="*/ 696093 h 1160647"/>
                <a:gd name="connsiteX136" fmla="*/ 834237 w 3024845"/>
                <a:gd name="connsiteY136" fmla="*/ 696093 h 1160647"/>
                <a:gd name="connsiteX137" fmla="*/ 843104 w 3024845"/>
                <a:gd name="connsiteY137" fmla="*/ 696093 h 1160647"/>
                <a:gd name="connsiteX138" fmla="*/ 843104 w 3024845"/>
                <a:gd name="connsiteY138" fmla="*/ 698254 h 1160647"/>
                <a:gd name="connsiteX139" fmla="*/ 843104 w 3024845"/>
                <a:gd name="connsiteY139" fmla="*/ 713387 h 1160647"/>
                <a:gd name="connsiteX140" fmla="*/ 847157 w 3024845"/>
                <a:gd name="connsiteY140" fmla="*/ 711495 h 1160647"/>
                <a:gd name="connsiteX141" fmla="*/ 847157 w 3024845"/>
                <a:gd name="connsiteY141" fmla="*/ 698254 h 1160647"/>
                <a:gd name="connsiteX142" fmla="*/ 848170 w 3024845"/>
                <a:gd name="connsiteY142" fmla="*/ 698254 h 1160647"/>
                <a:gd name="connsiteX143" fmla="*/ 855264 w 3024845"/>
                <a:gd name="connsiteY143" fmla="*/ 698254 h 1160647"/>
                <a:gd name="connsiteX144" fmla="*/ 855264 w 3024845"/>
                <a:gd name="connsiteY144" fmla="*/ 699876 h 1160647"/>
                <a:gd name="connsiteX145" fmla="*/ 855264 w 3024845"/>
                <a:gd name="connsiteY145" fmla="*/ 711225 h 1160647"/>
                <a:gd name="connsiteX146" fmla="*/ 856024 w 3024845"/>
                <a:gd name="connsiteY146" fmla="*/ 711225 h 1160647"/>
                <a:gd name="connsiteX147" fmla="*/ 861344 w 3024845"/>
                <a:gd name="connsiteY147" fmla="*/ 711225 h 1160647"/>
                <a:gd name="connsiteX148" fmla="*/ 909984 w 3024845"/>
                <a:gd name="connsiteY148" fmla="*/ 706902 h 1160647"/>
                <a:gd name="connsiteX149" fmla="*/ 909984 w 3024845"/>
                <a:gd name="connsiteY149" fmla="*/ 708253 h 1160647"/>
                <a:gd name="connsiteX150" fmla="*/ 909984 w 3024845"/>
                <a:gd name="connsiteY150" fmla="*/ 717710 h 1160647"/>
                <a:gd name="connsiteX151" fmla="*/ 910744 w 3024845"/>
                <a:gd name="connsiteY151" fmla="*/ 717710 h 1160647"/>
                <a:gd name="connsiteX152" fmla="*/ 916065 w 3024845"/>
                <a:gd name="connsiteY152" fmla="*/ 717710 h 1160647"/>
                <a:gd name="connsiteX153" fmla="*/ 916065 w 3024845"/>
                <a:gd name="connsiteY153" fmla="*/ 719872 h 1160647"/>
                <a:gd name="connsiteX154" fmla="*/ 916065 w 3024845"/>
                <a:gd name="connsiteY154" fmla="*/ 735005 h 1160647"/>
                <a:gd name="connsiteX155" fmla="*/ 918091 w 3024845"/>
                <a:gd name="connsiteY155" fmla="*/ 733654 h 1160647"/>
                <a:gd name="connsiteX156" fmla="*/ 932278 w 3024845"/>
                <a:gd name="connsiteY156" fmla="*/ 724196 h 1160647"/>
                <a:gd name="connsiteX157" fmla="*/ 938358 w 3024845"/>
                <a:gd name="connsiteY157" fmla="*/ 683122 h 1160647"/>
                <a:gd name="connsiteX158" fmla="*/ 939118 w 3024845"/>
                <a:gd name="connsiteY158" fmla="*/ 682852 h 1160647"/>
                <a:gd name="connsiteX159" fmla="*/ 944438 w 3024845"/>
                <a:gd name="connsiteY159" fmla="*/ 680960 h 1160647"/>
                <a:gd name="connsiteX160" fmla="*/ 946465 w 3024845"/>
                <a:gd name="connsiteY160" fmla="*/ 611783 h 1160647"/>
                <a:gd name="connsiteX161" fmla="*/ 948492 w 3024845"/>
                <a:gd name="connsiteY161" fmla="*/ 680960 h 1160647"/>
                <a:gd name="connsiteX162" fmla="*/ 949252 w 3024845"/>
                <a:gd name="connsiteY162" fmla="*/ 681230 h 1160647"/>
                <a:gd name="connsiteX163" fmla="*/ 954572 w 3024845"/>
                <a:gd name="connsiteY163" fmla="*/ 683122 h 1160647"/>
                <a:gd name="connsiteX164" fmla="*/ 954572 w 3024845"/>
                <a:gd name="connsiteY164" fmla="*/ 596651 h 1160647"/>
                <a:gd name="connsiteX165" fmla="*/ 958625 w 3024845"/>
                <a:gd name="connsiteY165" fmla="*/ 564224 h 1160647"/>
                <a:gd name="connsiteX166" fmla="*/ 997132 w 3024845"/>
                <a:gd name="connsiteY166" fmla="*/ 564224 h 1160647"/>
                <a:gd name="connsiteX167" fmla="*/ 997132 w 3024845"/>
                <a:gd name="connsiteY167" fmla="*/ 596651 h 1160647"/>
                <a:gd name="connsiteX168" fmla="*/ 997892 w 3024845"/>
                <a:gd name="connsiteY168" fmla="*/ 596651 h 1160647"/>
                <a:gd name="connsiteX169" fmla="*/ 1003212 w 3024845"/>
                <a:gd name="connsiteY169" fmla="*/ 596651 h 1160647"/>
                <a:gd name="connsiteX170" fmla="*/ 1003212 w 3024845"/>
                <a:gd name="connsiteY170" fmla="*/ 514503 h 1160647"/>
                <a:gd name="connsiteX171" fmla="*/ 1004986 w 3024845"/>
                <a:gd name="connsiteY171" fmla="*/ 514503 h 1160647"/>
                <a:gd name="connsiteX172" fmla="*/ 1017399 w 3024845"/>
                <a:gd name="connsiteY172" fmla="*/ 514503 h 1160647"/>
                <a:gd name="connsiteX173" fmla="*/ 1017399 w 3024845"/>
                <a:gd name="connsiteY173" fmla="*/ 512612 h 1160647"/>
                <a:gd name="connsiteX174" fmla="*/ 1017399 w 3024845"/>
                <a:gd name="connsiteY174" fmla="*/ 499371 h 1160647"/>
                <a:gd name="connsiteX175" fmla="*/ 1039693 w 3024845"/>
                <a:gd name="connsiteY175" fmla="*/ 499371 h 1160647"/>
                <a:gd name="connsiteX176" fmla="*/ 1039693 w 3024845"/>
                <a:gd name="connsiteY176" fmla="*/ 498290 h 1160647"/>
                <a:gd name="connsiteX177" fmla="*/ 1039693 w 3024845"/>
                <a:gd name="connsiteY177" fmla="*/ 490724 h 1160647"/>
                <a:gd name="connsiteX178" fmla="*/ 1041466 w 3024845"/>
                <a:gd name="connsiteY178" fmla="*/ 490724 h 1160647"/>
                <a:gd name="connsiteX179" fmla="*/ 1053880 w 3024845"/>
                <a:gd name="connsiteY179" fmla="*/ 490724 h 1160647"/>
                <a:gd name="connsiteX180" fmla="*/ 1053880 w 3024845"/>
                <a:gd name="connsiteY180" fmla="*/ 491805 h 1160647"/>
                <a:gd name="connsiteX181" fmla="*/ 1053880 w 3024845"/>
                <a:gd name="connsiteY181" fmla="*/ 499371 h 1160647"/>
                <a:gd name="connsiteX182" fmla="*/ 1054640 w 3024845"/>
                <a:gd name="connsiteY182" fmla="*/ 499371 h 1160647"/>
                <a:gd name="connsiteX183" fmla="*/ 1059960 w 3024845"/>
                <a:gd name="connsiteY183" fmla="*/ 499371 h 1160647"/>
                <a:gd name="connsiteX184" fmla="*/ 1070093 w 3024845"/>
                <a:gd name="connsiteY184" fmla="*/ 495047 h 1160647"/>
                <a:gd name="connsiteX185" fmla="*/ 1074146 w 3024845"/>
                <a:gd name="connsiteY185" fmla="*/ 498290 h 1160647"/>
                <a:gd name="connsiteX186" fmla="*/ 1074146 w 3024845"/>
                <a:gd name="connsiteY186" fmla="*/ 490724 h 1160647"/>
                <a:gd name="connsiteX187" fmla="*/ 1076426 w 3024845"/>
                <a:gd name="connsiteY187" fmla="*/ 490724 h 1160647"/>
                <a:gd name="connsiteX188" fmla="*/ 1092387 w 3024845"/>
                <a:gd name="connsiteY188" fmla="*/ 490724 h 1160647"/>
                <a:gd name="connsiteX189" fmla="*/ 1092387 w 3024845"/>
                <a:gd name="connsiteY189" fmla="*/ 491805 h 1160647"/>
                <a:gd name="connsiteX190" fmla="*/ 1092387 w 3024845"/>
                <a:gd name="connsiteY190" fmla="*/ 499371 h 1160647"/>
                <a:gd name="connsiteX191" fmla="*/ 1122787 w 3024845"/>
                <a:gd name="connsiteY191" fmla="*/ 499371 h 1160647"/>
                <a:gd name="connsiteX192" fmla="*/ 1122787 w 3024845"/>
                <a:gd name="connsiteY192" fmla="*/ 500992 h 1160647"/>
                <a:gd name="connsiteX193" fmla="*/ 1122787 w 3024845"/>
                <a:gd name="connsiteY193" fmla="*/ 512342 h 1160647"/>
                <a:gd name="connsiteX194" fmla="*/ 1149134 w 3024845"/>
                <a:gd name="connsiteY194" fmla="*/ 512342 h 1160647"/>
                <a:gd name="connsiteX195" fmla="*/ 1149134 w 3024845"/>
                <a:gd name="connsiteY195" fmla="*/ 542606 h 1160647"/>
                <a:gd name="connsiteX196" fmla="*/ 1149894 w 3024845"/>
                <a:gd name="connsiteY196" fmla="*/ 542606 h 1160647"/>
                <a:gd name="connsiteX197" fmla="*/ 1155214 w 3024845"/>
                <a:gd name="connsiteY197" fmla="*/ 542606 h 1160647"/>
                <a:gd name="connsiteX198" fmla="*/ 1155214 w 3024845"/>
                <a:gd name="connsiteY198" fmla="*/ 543687 h 1160647"/>
                <a:gd name="connsiteX199" fmla="*/ 1155214 w 3024845"/>
                <a:gd name="connsiteY199" fmla="*/ 551254 h 1160647"/>
                <a:gd name="connsiteX200" fmla="*/ 1159268 w 3024845"/>
                <a:gd name="connsiteY200" fmla="*/ 581518 h 1160647"/>
                <a:gd name="connsiteX201" fmla="*/ 1160028 w 3024845"/>
                <a:gd name="connsiteY201" fmla="*/ 581518 h 1160647"/>
                <a:gd name="connsiteX202" fmla="*/ 1165348 w 3024845"/>
                <a:gd name="connsiteY202" fmla="*/ 581518 h 1160647"/>
                <a:gd name="connsiteX203" fmla="*/ 1165348 w 3024845"/>
                <a:gd name="connsiteY203" fmla="*/ 582329 h 1160647"/>
                <a:gd name="connsiteX204" fmla="*/ 1165348 w 3024845"/>
                <a:gd name="connsiteY204" fmla="*/ 588004 h 1160647"/>
                <a:gd name="connsiteX205" fmla="*/ 1166361 w 3024845"/>
                <a:gd name="connsiteY205" fmla="*/ 588004 h 1160647"/>
                <a:gd name="connsiteX206" fmla="*/ 1173454 w 3024845"/>
                <a:gd name="connsiteY206" fmla="*/ 588004 h 1160647"/>
                <a:gd name="connsiteX207" fmla="*/ 1173454 w 3024845"/>
                <a:gd name="connsiteY207" fmla="*/ 618269 h 1160647"/>
                <a:gd name="connsiteX208" fmla="*/ 1175481 w 3024845"/>
                <a:gd name="connsiteY208" fmla="*/ 618269 h 1160647"/>
                <a:gd name="connsiteX209" fmla="*/ 1189668 w 3024845"/>
                <a:gd name="connsiteY209" fmla="*/ 618269 h 1160647"/>
                <a:gd name="connsiteX210" fmla="*/ 1189668 w 3024845"/>
                <a:gd name="connsiteY210" fmla="*/ 642048 h 1160647"/>
                <a:gd name="connsiteX211" fmla="*/ 1191695 w 3024845"/>
                <a:gd name="connsiteY211" fmla="*/ 643669 h 1160647"/>
                <a:gd name="connsiteX212" fmla="*/ 1191695 w 3024845"/>
                <a:gd name="connsiteY212" fmla="*/ 655019 h 1160647"/>
                <a:gd name="connsiteX213" fmla="*/ 1192455 w 3024845"/>
                <a:gd name="connsiteY213" fmla="*/ 655019 h 1160647"/>
                <a:gd name="connsiteX214" fmla="*/ 1197775 w 3024845"/>
                <a:gd name="connsiteY214" fmla="*/ 655019 h 1160647"/>
                <a:gd name="connsiteX215" fmla="*/ 1197775 w 3024845"/>
                <a:gd name="connsiteY215" fmla="*/ 678798 h 1160647"/>
                <a:gd name="connsiteX216" fmla="*/ 1199041 w 3024845"/>
                <a:gd name="connsiteY216" fmla="*/ 678798 h 1160647"/>
                <a:gd name="connsiteX217" fmla="*/ 1207908 w 3024845"/>
                <a:gd name="connsiteY217" fmla="*/ 678798 h 1160647"/>
                <a:gd name="connsiteX218" fmla="*/ 1209935 w 3024845"/>
                <a:gd name="connsiteY218" fmla="*/ 682852 h 1160647"/>
                <a:gd name="connsiteX219" fmla="*/ 1209935 w 3024845"/>
                <a:gd name="connsiteY219" fmla="*/ 696093 h 1160647"/>
                <a:gd name="connsiteX220" fmla="*/ 1211455 w 3024845"/>
                <a:gd name="connsiteY220" fmla="*/ 694201 h 1160647"/>
                <a:gd name="connsiteX221" fmla="*/ 1222095 w 3024845"/>
                <a:gd name="connsiteY221" fmla="*/ 680960 h 1160647"/>
                <a:gd name="connsiteX222" fmla="*/ 1250469 w 3024845"/>
                <a:gd name="connsiteY222" fmla="*/ 680960 h 1160647"/>
                <a:gd name="connsiteX223" fmla="*/ 1250469 w 3024845"/>
                <a:gd name="connsiteY223" fmla="*/ 767431 h 1160647"/>
                <a:gd name="connsiteX224" fmla="*/ 1251229 w 3024845"/>
                <a:gd name="connsiteY224" fmla="*/ 767431 h 1160647"/>
                <a:gd name="connsiteX225" fmla="*/ 1256549 w 3024845"/>
                <a:gd name="connsiteY225" fmla="*/ 767431 h 1160647"/>
                <a:gd name="connsiteX226" fmla="*/ 1257309 w 3024845"/>
                <a:gd name="connsiteY226" fmla="*/ 766080 h 1160647"/>
                <a:gd name="connsiteX227" fmla="*/ 1262629 w 3024845"/>
                <a:gd name="connsiteY227" fmla="*/ 756622 h 1160647"/>
                <a:gd name="connsiteX228" fmla="*/ 1262629 w 3024845"/>
                <a:gd name="connsiteY228" fmla="*/ 758514 h 1160647"/>
                <a:gd name="connsiteX229" fmla="*/ 1262629 w 3024845"/>
                <a:gd name="connsiteY229" fmla="*/ 771755 h 1160647"/>
                <a:gd name="connsiteX230" fmla="*/ 1266682 w 3024845"/>
                <a:gd name="connsiteY230" fmla="*/ 726358 h 1160647"/>
                <a:gd name="connsiteX231" fmla="*/ 1267442 w 3024845"/>
                <a:gd name="connsiteY231" fmla="*/ 726358 h 1160647"/>
                <a:gd name="connsiteX232" fmla="*/ 1272762 w 3024845"/>
                <a:gd name="connsiteY232" fmla="*/ 726358 h 1160647"/>
                <a:gd name="connsiteX233" fmla="*/ 1272762 w 3024845"/>
                <a:gd name="connsiteY233" fmla="*/ 661504 h 1160647"/>
                <a:gd name="connsiteX234" fmla="*/ 1273776 w 3024845"/>
                <a:gd name="connsiteY234" fmla="*/ 661504 h 1160647"/>
                <a:gd name="connsiteX235" fmla="*/ 1280869 w 3024845"/>
                <a:gd name="connsiteY235" fmla="*/ 661504 h 1160647"/>
                <a:gd name="connsiteX236" fmla="*/ 1293029 w 3024845"/>
                <a:gd name="connsiteY236" fmla="*/ 618269 h 1160647"/>
                <a:gd name="connsiteX237" fmla="*/ 1294296 w 3024845"/>
                <a:gd name="connsiteY237" fmla="*/ 618269 h 1160647"/>
                <a:gd name="connsiteX238" fmla="*/ 1303163 w 3024845"/>
                <a:gd name="connsiteY238" fmla="*/ 618269 h 1160647"/>
                <a:gd name="connsiteX239" fmla="*/ 1313296 w 3024845"/>
                <a:gd name="connsiteY239" fmla="*/ 661504 h 1160647"/>
                <a:gd name="connsiteX240" fmla="*/ 1314309 w 3024845"/>
                <a:gd name="connsiteY240" fmla="*/ 661504 h 1160647"/>
                <a:gd name="connsiteX241" fmla="*/ 1321403 w 3024845"/>
                <a:gd name="connsiteY241" fmla="*/ 661504 h 1160647"/>
                <a:gd name="connsiteX242" fmla="*/ 1321403 w 3024845"/>
                <a:gd name="connsiteY242" fmla="*/ 700416 h 1160647"/>
                <a:gd name="connsiteX243" fmla="*/ 1323176 w 3024845"/>
                <a:gd name="connsiteY243" fmla="*/ 700416 h 1160647"/>
                <a:gd name="connsiteX244" fmla="*/ 1335590 w 3024845"/>
                <a:gd name="connsiteY244" fmla="*/ 700416 h 1160647"/>
                <a:gd name="connsiteX245" fmla="*/ 1335590 w 3024845"/>
                <a:gd name="connsiteY245" fmla="*/ 702578 h 1160647"/>
                <a:gd name="connsiteX246" fmla="*/ 1335590 w 3024845"/>
                <a:gd name="connsiteY246" fmla="*/ 717710 h 1160647"/>
                <a:gd name="connsiteX247" fmla="*/ 1339643 w 3024845"/>
                <a:gd name="connsiteY247" fmla="*/ 715549 h 1160647"/>
                <a:gd name="connsiteX248" fmla="*/ 1339643 w 3024845"/>
                <a:gd name="connsiteY248" fmla="*/ 700416 h 1160647"/>
                <a:gd name="connsiteX249" fmla="*/ 1341163 w 3024845"/>
                <a:gd name="connsiteY249" fmla="*/ 700416 h 1160647"/>
                <a:gd name="connsiteX250" fmla="*/ 1351803 w 3024845"/>
                <a:gd name="connsiteY250" fmla="*/ 700416 h 1160647"/>
                <a:gd name="connsiteX251" fmla="*/ 1351803 w 3024845"/>
                <a:gd name="connsiteY251" fmla="*/ 702037 h 1160647"/>
                <a:gd name="connsiteX252" fmla="*/ 1351803 w 3024845"/>
                <a:gd name="connsiteY252" fmla="*/ 713387 h 1160647"/>
                <a:gd name="connsiteX253" fmla="*/ 1382204 w 3024845"/>
                <a:gd name="connsiteY253" fmla="*/ 713387 h 1160647"/>
                <a:gd name="connsiteX254" fmla="*/ 1382204 w 3024845"/>
                <a:gd name="connsiteY254" fmla="*/ 676637 h 1160647"/>
                <a:gd name="connsiteX255" fmla="*/ 1383470 w 3024845"/>
                <a:gd name="connsiteY255" fmla="*/ 676637 h 1160647"/>
                <a:gd name="connsiteX256" fmla="*/ 1392337 w 3024845"/>
                <a:gd name="connsiteY256" fmla="*/ 676637 h 1160647"/>
                <a:gd name="connsiteX257" fmla="*/ 1392337 w 3024845"/>
                <a:gd name="connsiteY257" fmla="*/ 698254 h 1160647"/>
                <a:gd name="connsiteX258" fmla="*/ 1394364 w 3024845"/>
                <a:gd name="connsiteY258" fmla="*/ 665828 h 1160647"/>
                <a:gd name="connsiteX259" fmla="*/ 1416657 w 3024845"/>
                <a:gd name="connsiteY259" fmla="*/ 665828 h 1160647"/>
                <a:gd name="connsiteX260" fmla="*/ 1416657 w 3024845"/>
                <a:gd name="connsiteY260" fmla="*/ 664206 h 1160647"/>
                <a:gd name="connsiteX261" fmla="*/ 1416657 w 3024845"/>
                <a:gd name="connsiteY261" fmla="*/ 652857 h 1160647"/>
                <a:gd name="connsiteX262" fmla="*/ 1417417 w 3024845"/>
                <a:gd name="connsiteY262" fmla="*/ 652857 h 1160647"/>
                <a:gd name="connsiteX263" fmla="*/ 1422737 w 3024845"/>
                <a:gd name="connsiteY263" fmla="*/ 652857 h 1160647"/>
                <a:gd name="connsiteX264" fmla="*/ 1422737 w 3024845"/>
                <a:gd name="connsiteY264" fmla="*/ 650966 h 1160647"/>
                <a:gd name="connsiteX265" fmla="*/ 1422737 w 3024845"/>
                <a:gd name="connsiteY265" fmla="*/ 637725 h 1160647"/>
                <a:gd name="connsiteX266" fmla="*/ 1426791 w 3024845"/>
                <a:gd name="connsiteY266" fmla="*/ 644210 h 1160647"/>
                <a:gd name="connsiteX267" fmla="*/ 1429071 w 3024845"/>
                <a:gd name="connsiteY267" fmla="*/ 644210 h 1160647"/>
                <a:gd name="connsiteX268" fmla="*/ 1445031 w 3024845"/>
                <a:gd name="connsiteY268" fmla="*/ 644210 h 1160647"/>
                <a:gd name="connsiteX269" fmla="*/ 1445031 w 3024845"/>
                <a:gd name="connsiteY269" fmla="*/ 643399 h 1160647"/>
                <a:gd name="connsiteX270" fmla="*/ 1445031 w 3024845"/>
                <a:gd name="connsiteY270" fmla="*/ 637725 h 1160647"/>
                <a:gd name="connsiteX271" fmla="*/ 1445791 w 3024845"/>
                <a:gd name="connsiteY271" fmla="*/ 637725 h 1160647"/>
                <a:gd name="connsiteX272" fmla="*/ 1451111 w 3024845"/>
                <a:gd name="connsiteY272" fmla="*/ 637725 h 1160647"/>
                <a:gd name="connsiteX273" fmla="*/ 1451111 w 3024845"/>
                <a:gd name="connsiteY273" fmla="*/ 639076 h 1160647"/>
                <a:gd name="connsiteX274" fmla="*/ 1451111 w 3024845"/>
                <a:gd name="connsiteY274" fmla="*/ 648534 h 1160647"/>
                <a:gd name="connsiteX275" fmla="*/ 1489618 w 3024845"/>
                <a:gd name="connsiteY275" fmla="*/ 648534 h 1160647"/>
                <a:gd name="connsiteX276" fmla="*/ 1489618 w 3024845"/>
                <a:gd name="connsiteY276" fmla="*/ 786887 h 1160647"/>
                <a:gd name="connsiteX277" fmla="*/ 1491138 w 3024845"/>
                <a:gd name="connsiteY277" fmla="*/ 786887 h 1160647"/>
                <a:gd name="connsiteX278" fmla="*/ 1501778 w 3024845"/>
                <a:gd name="connsiteY278" fmla="*/ 786887 h 1160647"/>
                <a:gd name="connsiteX279" fmla="*/ 1501778 w 3024845"/>
                <a:gd name="connsiteY279" fmla="*/ 773917 h 1160647"/>
                <a:gd name="connsiteX280" fmla="*/ 1505832 w 3024845"/>
                <a:gd name="connsiteY280" fmla="*/ 773917 h 1160647"/>
                <a:gd name="connsiteX281" fmla="*/ 1505832 w 3024845"/>
                <a:gd name="connsiteY281" fmla="*/ 786887 h 1160647"/>
                <a:gd name="connsiteX282" fmla="*/ 1536232 w 3024845"/>
                <a:gd name="connsiteY282" fmla="*/ 786887 h 1160647"/>
                <a:gd name="connsiteX283" fmla="*/ 1536232 w 3024845"/>
                <a:gd name="connsiteY283" fmla="*/ 756622 h 1160647"/>
                <a:gd name="connsiteX284" fmla="*/ 1548392 w 3024845"/>
                <a:gd name="connsiteY284" fmla="*/ 756622 h 1160647"/>
                <a:gd name="connsiteX285" fmla="*/ 1560552 w 3024845"/>
                <a:gd name="connsiteY285" fmla="*/ 754461 h 1160647"/>
                <a:gd name="connsiteX286" fmla="*/ 1564606 w 3024845"/>
                <a:gd name="connsiteY286" fmla="*/ 756622 h 1160647"/>
                <a:gd name="connsiteX287" fmla="*/ 1574739 w 3024845"/>
                <a:gd name="connsiteY287" fmla="*/ 756622 h 1160647"/>
                <a:gd name="connsiteX288" fmla="*/ 1574739 w 3024845"/>
                <a:gd name="connsiteY288" fmla="*/ 786887 h 1160647"/>
                <a:gd name="connsiteX289" fmla="*/ 1582846 w 3024845"/>
                <a:gd name="connsiteY289" fmla="*/ 786887 h 1160647"/>
                <a:gd name="connsiteX290" fmla="*/ 1582846 w 3024845"/>
                <a:gd name="connsiteY290" fmla="*/ 804182 h 1160647"/>
                <a:gd name="connsiteX291" fmla="*/ 1592182 w 3024845"/>
                <a:gd name="connsiteY291" fmla="*/ 805087 h 1160647"/>
                <a:gd name="connsiteX292" fmla="*/ 1605140 w 3024845"/>
                <a:gd name="connsiteY292" fmla="*/ 805087 h 1160647"/>
                <a:gd name="connsiteX293" fmla="*/ 1605140 w 3024845"/>
                <a:gd name="connsiteY293" fmla="*/ 789049 h 1160647"/>
                <a:gd name="connsiteX294" fmla="*/ 1673096 w 3024845"/>
                <a:gd name="connsiteY294" fmla="*/ 789049 h 1160647"/>
                <a:gd name="connsiteX295" fmla="*/ 1673096 w 3024845"/>
                <a:gd name="connsiteY295" fmla="*/ 703796 h 1160647"/>
                <a:gd name="connsiteX296" fmla="*/ 1745104 w 3024845"/>
                <a:gd name="connsiteY296" fmla="*/ 703796 h 1160647"/>
                <a:gd name="connsiteX297" fmla="*/ 1745104 w 3024845"/>
                <a:gd name="connsiteY297" fmla="*/ 782564 h 1160647"/>
                <a:gd name="connsiteX298" fmla="*/ 1747008 w 3024845"/>
                <a:gd name="connsiteY298" fmla="*/ 782564 h 1160647"/>
                <a:gd name="connsiteX299" fmla="*/ 1748250 w 3024845"/>
                <a:gd name="connsiteY299" fmla="*/ 805087 h 1160647"/>
                <a:gd name="connsiteX300" fmla="*/ 1757926 w 3024845"/>
                <a:gd name="connsiteY300" fmla="*/ 805087 h 1160647"/>
                <a:gd name="connsiteX301" fmla="*/ 1759168 w 3024845"/>
                <a:gd name="connsiteY301" fmla="*/ 782564 h 1160647"/>
                <a:gd name="connsiteX302" fmla="*/ 1765248 w 3024845"/>
                <a:gd name="connsiteY302" fmla="*/ 782564 h 1160647"/>
                <a:gd name="connsiteX303" fmla="*/ 1766490 w 3024845"/>
                <a:gd name="connsiteY303" fmla="*/ 805087 h 1160647"/>
                <a:gd name="connsiteX304" fmla="*/ 1817112 w 3024845"/>
                <a:gd name="connsiteY304" fmla="*/ 805087 h 1160647"/>
                <a:gd name="connsiteX305" fmla="*/ 1817112 w 3024845"/>
                <a:gd name="connsiteY305" fmla="*/ 642059 h 1160647"/>
                <a:gd name="connsiteX306" fmla="*/ 2014439 w 3024845"/>
                <a:gd name="connsiteY306" fmla="*/ 642059 h 1160647"/>
                <a:gd name="connsiteX307" fmla="*/ 2014439 w 3024845"/>
                <a:gd name="connsiteY307" fmla="*/ 805087 h 1160647"/>
                <a:gd name="connsiteX308" fmla="*/ 2033136 w 3024845"/>
                <a:gd name="connsiteY308" fmla="*/ 805087 h 1160647"/>
                <a:gd name="connsiteX309" fmla="*/ 2033136 w 3024845"/>
                <a:gd name="connsiteY309" fmla="*/ 722394 h 1160647"/>
                <a:gd name="connsiteX310" fmla="*/ 2128256 w 3024845"/>
                <a:gd name="connsiteY310" fmla="*/ 722394 h 1160647"/>
                <a:gd name="connsiteX311" fmla="*/ 2140186 w 3024845"/>
                <a:gd name="connsiteY311" fmla="*/ 404253 h 1160647"/>
                <a:gd name="connsiteX312" fmla="*/ 2128026 w 3024845"/>
                <a:gd name="connsiteY312" fmla="*/ 382635 h 1160647"/>
                <a:gd name="connsiteX313" fmla="*/ 2121946 w 3024845"/>
                <a:gd name="connsiteY313" fmla="*/ 378311 h 1160647"/>
                <a:gd name="connsiteX314" fmla="*/ 2130053 w 3024845"/>
                <a:gd name="connsiteY314" fmla="*/ 354532 h 1160647"/>
                <a:gd name="connsiteX315" fmla="*/ 2130053 w 3024845"/>
                <a:gd name="connsiteY315" fmla="*/ 337238 h 1160647"/>
                <a:gd name="connsiteX316" fmla="*/ 2144240 w 3024845"/>
                <a:gd name="connsiteY316" fmla="*/ 337238 h 1160647"/>
                <a:gd name="connsiteX317" fmla="*/ 2144240 w 3024845"/>
                <a:gd name="connsiteY317" fmla="*/ 315620 h 1160647"/>
                <a:gd name="connsiteX318" fmla="*/ 2146266 w 3024845"/>
                <a:gd name="connsiteY318" fmla="*/ 311296 h 1160647"/>
                <a:gd name="connsiteX319" fmla="*/ 2146266 w 3024845"/>
                <a:gd name="connsiteY319" fmla="*/ 233472 h 1160647"/>
                <a:gd name="connsiteX320" fmla="*/ 2144240 w 3024845"/>
                <a:gd name="connsiteY320" fmla="*/ 226987 h 1160647"/>
                <a:gd name="connsiteX321" fmla="*/ 2150320 w 3024845"/>
                <a:gd name="connsiteY321" fmla="*/ 220501 h 1160647"/>
                <a:gd name="connsiteX322" fmla="*/ 2150320 w 3024845"/>
                <a:gd name="connsiteY322" fmla="*/ 162133 h 1160647"/>
                <a:gd name="connsiteX323" fmla="*/ 2152346 w 3024845"/>
                <a:gd name="connsiteY323" fmla="*/ 157810 h 1160647"/>
                <a:gd name="connsiteX324" fmla="*/ 2152346 w 3024845"/>
                <a:gd name="connsiteY324" fmla="*/ 101604 h 1160647"/>
                <a:gd name="connsiteX325" fmla="*/ 2154373 w 3024845"/>
                <a:gd name="connsiteY325" fmla="*/ 82148 h 1160647"/>
                <a:gd name="connsiteX326" fmla="*/ 2158427 w 3024845"/>
                <a:gd name="connsiteY326" fmla="*/ 99442 h 1160647"/>
                <a:gd name="connsiteX327" fmla="*/ 2160453 w 3024845"/>
                <a:gd name="connsiteY327" fmla="*/ 157810 h 1160647"/>
                <a:gd name="connsiteX328" fmla="*/ 2162480 w 3024845"/>
                <a:gd name="connsiteY328" fmla="*/ 220501 h 1160647"/>
                <a:gd name="connsiteX329" fmla="*/ 2168560 w 3024845"/>
                <a:gd name="connsiteY329" fmla="*/ 226987 h 1160647"/>
                <a:gd name="connsiteX330" fmla="*/ 2166533 w 3024845"/>
                <a:gd name="connsiteY330" fmla="*/ 233472 h 1160647"/>
                <a:gd name="connsiteX331" fmla="*/ 2166533 w 3024845"/>
                <a:gd name="connsiteY331" fmla="*/ 311296 h 1160647"/>
                <a:gd name="connsiteX332" fmla="*/ 2168560 w 3024845"/>
                <a:gd name="connsiteY332" fmla="*/ 315620 h 1160647"/>
                <a:gd name="connsiteX333" fmla="*/ 2168560 w 3024845"/>
                <a:gd name="connsiteY333" fmla="*/ 337238 h 1160647"/>
                <a:gd name="connsiteX334" fmla="*/ 2182747 w 3024845"/>
                <a:gd name="connsiteY334" fmla="*/ 337238 h 1160647"/>
                <a:gd name="connsiteX335" fmla="*/ 2182747 w 3024845"/>
                <a:gd name="connsiteY335" fmla="*/ 354532 h 1160647"/>
                <a:gd name="connsiteX336" fmla="*/ 2190854 w 3024845"/>
                <a:gd name="connsiteY336" fmla="*/ 378311 h 1160647"/>
                <a:gd name="connsiteX337" fmla="*/ 2184774 w 3024845"/>
                <a:gd name="connsiteY337" fmla="*/ 382635 h 1160647"/>
                <a:gd name="connsiteX338" fmla="*/ 2172613 w 3024845"/>
                <a:gd name="connsiteY338" fmla="*/ 404253 h 1160647"/>
                <a:gd name="connsiteX339" fmla="*/ 2180720 w 3024845"/>
                <a:gd name="connsiteY339" fmla="*/ 657181 h 1160647"/>
                <a:gd name="connsiteX340" fmla="*/ 2245574 w 3024845"/>
                <a:gd name="connsiteY340" fmla="*/ 657181 h 1160647"/>
                <a:gd name="connsiteX341" fmla="*/ 2245574 w 3024845"/>
                <a:gd name="connsiteY341" fmla="*/ 732843 h 1160647"/>
                <a:gd name="connsiteX342" fmla="*/ 2253681 w 3024845"/>
                <a:gd name="connsiteY342" fmla="*/ 732843 h 1160647"/>
                <a:gd name="connsiteX343" fmla="*/ 2255708 w 3024845"/>
                <a:gd name="connsiteY343" fmla="*/ 726358 h 1160647"/>
                <a:gd name="connsiteX344" fmla="*/ 2261788 w 3024845"/>
                <a:gd name="connsiteY344" fmla="*/ 726358 h 1160647"/>
                <a:gd name="connsiteX345" fmla="*/ 2263815 w 3024845"/>
                <a:gd name="connsiteY345" fmla="*/ 735005 h 1160647"/>
                <a:gd name="connsiteX346" fmla="*/ 2275975 w 3024845"/>
                <a:gd name="connsiteY346" fmla="*/ 735005 h 1160647"/>
                <a:gd name="connsiteX347" fmla="*/ 2275975 w 3024845"/>
                <a:gd name="connsiteY347" fmla="*/ 728519 h 1160647"/>
                <a:gd name="connsiteX348" fmla="*/ 2298268 w 3024845"/>
                <a:gd name="connsiteY348" fmla="*/ 728519 h 1160647"/>
                <a:gd name="connsiteX349" fmla="*/ 2298268 w 3024845"/>
                <a:gd name="connsiteY349" fmla="*/ 735005 h 1160647"/>
                <a:gd name="connsiteX350" fmla="*/ 2318535 w 3024845"/>
                <a:gd name="connsiteY350" fmla="*/ 735005 h 1160647"/>
                <a:gd name="connsiteX351" fmla="*/ 2318535 w 3024845"/>
                <a:gd name="connsiteY351" fmla="*/ 780402 h 1160647"/>
                <a:gd name="connsiteX352" fmla="*/ 2332722 w 3024845"/>
                <a:gd name="connsiteY352" fmla="*/ 780402 h 1160647"/>
                <a:gd name="connsiteX353" fmla="*/ 2332722 w 3024845"/>
                <a:gd name="connsiteY353" fmla="*/ 767431 h 1160647"/>
                <a:gd name="connsiteX354" fmla="*/ 2348936 w 3024845"/>
                <a:gd name="connsiteY354" fmla="*/ 767431 h 1160647"/>
                <a:gd name="connsiteX355" fmla="*/ 2348936 w 3024845"/>
                <a:gd name="connsiteY355" fmla="*/ 588004 h 1160647"/>
                <a:gd name="connsiteX356" fmla="*/ 2355016 w 3024845"/>
                <a:gd name="connsiteY356" fmla="*/ 581518 h 1160647"/>
                <a:gd name="connsiteX357" fmla="*/ 2427977 w 3024845"/>
                <a:gd name="connsiteY357" fmla="*/ 581518 h 1160647"/>
                <a:gd name="connsiteX358" fmla="*/ 2427977 w 3024845"/>
                <a:gd name="connsiteY358" fmla="*/ 590166 h 1160647"/>
                <a:gd name="connsiteX359" fmla="*/ 2438110 w 3024845"/>
                <a:gd name="connsiteY359" fmla="*/ 590166 h 1160647"/>
                <a:gd name="connsiteX360" fmla="*/ 2438110 w 3024845"/>
                <a:gd name="connsiteY360" fmla="*/ 704740 h 1160647"/>
                <a:gd name="connsiteX361" fmla="*/ 2460404 w 3024845"/>
                <a:gd name="connsiteY361" fmla="*/ 704740 h 1160647"/>
                <a:gd name="connsiteX362" fmla="*/ 2460404 w 3024845"/>
                <a:gd name="connsiteY362" fmla="*/ 637725 h 1160647"/>
                <a:gd name="connsiteX363" fmla="*/ 2486751 w 3024845"/>
                <a:gd name="connsiteY363" fmla="*/ 637725 h 1160647"/>
                <a:gd name="connsiteX364" fmla="*/ 2490804 w 3024845"/>
                <a:gd name="connsiteY364" fmla="*/ 633401 h 1160647"/>
                <a:gd name="connsiteX365" fmla="*/ 2498911 w 3024845"/>
                <a:gd name="connsiteY365" fmla="*/ 633401 h 1160647"/>
                <a:gd name="connsiteX366" fmla="*/ 2502964 w 3024845"/>
                <a:gd name="connsiteY366" fmla="*/ 637725 h 1160647"/>
                <a:gd name="connsiteX367" fmla="*/ 2525258 w 3024845"/>
                <a:gd name="connsiteY367" fmla="*/ 637725 h 1160647"/>
                <a:gd name="connsiteX368" fmla="*/ 2525258 w 3024845"/>
                <a:gd name="connsiteY368" fmla="*/ 520989 h 1160647"/>
                <a:gd name="connsiteX369" fmla="*/ 2582005 w 3024845"/>
                <a:gd name="connsiteY369" fmla="*/ 510180 h 1160647"/>
                <a:gd name="connsiteX370" fmla="*/ 2582005 w 3024845"/>
                <a:gd name="connsiteY370" fmla="*/ 511261 h 1160647"/>
                <a:gd name="connsiteX371" fmla="*/ 2582005 w 3024845"/>
                <a:gd name="connsiteY371" fmla="*/ 518827 h 1160647"/>
                <a:gd name="connsiteX372" fmla="*/ 2608352 w 3024845"/>
                <a:gd name="connsiteY372" fmla="*/ 518827 h 1160647"/>
                <a:gd name="connsiteX373" fmla="*/ 2608352 w 3024845"/>
                <a:gd name="connsiteY373" fmla="*/ 773917 h 1160647"/>
                <a:gd name="connsiteX374" fmla="*/ 2630646 w 3024845"/>
                <a:gd name="connsiteY374" fmla="*/ 773917 h 1160647"/>
                <a:gd name="connsiteX375" fmla="*/ 2630646 w 3024845"/>
                <a:gd name="connsiteY375" fmla="*/ 769593 h 1160647"/>
                <a:gd name="connsiteX376" fmla="*/ 2642806 w 3024845"/>
                <a:gd name="connsiteY376" fmla="*/ 769593 h 1160647"/>
                <a:gd name="connsiteX377" fmla="*/ 2642806 w 3024845"/>
                <a:gd name="connsiteY377" fmla="*/ 773917 h 1160647"/>
                <a:gd name="connsiteX378" fmla="*/ 2667126 w 3024845"/>
                <a:gd name="connsiteY378" fmla="*/ 773917 h 1160647"/>
                <a:gd name="connsiteX379" fmla="*/ 2667126 w 3024845"/>
                <a:gd name="connsiteY379" fmla="*/ 760946 h 1160647"/>
                <a:gd name="connsiteX380" fmla="*/ 2695500 w 3024845"/>
                <a:gd name="connsiteY380" fmla="*/ 760946 h 1160647"/>
                <a:gd name="connsiteX381" fmla="*/ 2707660 w 3024845"/>
                <a:gd name="connsiteY381" fmla="*/ 756622 h 1160647"/>
                <a:gd name="connsiteX382" fmla="*/ 2727927 w 3024845"/>
                <a:gd name="connsiteY382" fmla="*/ 760946 h 1160647"/>
                <a:gd name="connsiteX383" fmla="*/ 2727927 w 3024845"/>
                <a:gd name="connsiteY383" fmla="*/ 743652 h 1160647"/>
                <a:gd name="connsiteX384" fmla="*/ 2736034 w 3024845"/>
                <a:gd name="connsiteY384" fmla="*/ 743652 h 1160647"/>
                <a:gd name="connsiteX385" fmla="*/ 2736034 w 3024845"/>
                <a:gd name="connsiteY385" fmla="*/ 730681 h 1160647"/>
                <a:gd name="connsiteX386" fmla="*/ 2792781 w 3024845"/>
                <a:gd name="connsiteY386" fmla="*/ 730681 h 1160647"/>
                <a:gd name="connsiteX387" fmla="*/ 2792781 w 3024845"/>
                <a:gd name="connsiteY387" fmla="*/ 700416 h 1160647"/>
                <a:gd name="connsiteX388" fmla="*/ 2811021 w 3024845"/>
                <a:gd name="connsiteY388" fmla="*/ 700416 h 1160647"/>
                <a:gd name="connsiteX389" fmla="*/ 2811021 w 3024845"/>
                <a:gd name="connsiteY389" fmla="*/ 693931 h 1160647"/>
                <a:gd name="connsiteX390" fmla="*/ 2823181 w 3024845"/>
                <a:gd name="connsiteY390" fmla="*/ 693931 h 1160647"/>
                <a:gd name="connsiteX391" fmla="*/ 2823181 w 3024845"/>
                <a:gd name="connsiteY391" fmla="*/ 700416 h 1160647"/>
                <a:gd name="connsiteX392" fmla="*/ 2839395 w 3024845"/>
                <a:gd name="connsiteY392" fmla="*/ 700416 h 1160647"/>
                <a:gd name="connsiteX393" fmla="*/ 2839395 w 3024845"/>
                <a:gd name="connsiteY393" fmla="*/ 750137 h 1160647"/>
                <a:gd name="connsiteX394" fmla="*/ 2871822 w 3024845"/>
                <a:gd name="connsiteY394" fmla="*/ 750137 h 1160647"/>
                <a:gd name="connsiteX395" fmla="*/ 2871822 w 3024845"/>
                <a:gd name="connsiteY395" fmla="*/ 724196 h 1160647"/>
                <a:gd name="connsiteX396" fmla="*/ 2910329 w 3024845"/>
                <a:gd name="connsiteY396" fmla="*/ 724196 h 1160647"/>
                <a:gd name="connsiteX397" fmla="*/ 2910329 w 3024845"/>
                <a:gd name="connsiteY397" fmla="*/ 693931 h 1160647"/>
                <a:gd name="connsiteX398" fmla="*/ 2958970 w 3024845"/>
                <a:gd name="connsiteY398" fmla="*/ 693931 h 1160647"/>
                <a:gd name="connsiteX399" fmla="*/ 2958970 w 3024845"/>
                <a:gd name="connsiteY399" fmla="*/ 805087 h 1160647"/>
                <a:gd name="connsiteX400" fmla="*/ 2958970 w 3024845"/>
                <a:gd name="connsiteY400" fmla="*/ 818866 h 1160647"/>
                <a:gd name="connsiteX401" fmla="*/ 3024845 w 3024845"/>
                <a:gd name="connsiteY401" fmla="*/ 818866 h 1160647"/>
                <a:gd name="connsiteX402" fmla="*/ 3024845 w 3024845"/>
                <a:gd name="connsiteY402" fmla="*/ 1160647 h 1160647"/>
                <a:gd name="connsiteX403" fmla="*/ 2054 w 3024845"/>
                <a:gd name="connsiteY403" fmla="*/ 1158314 h 1160647"/>
                <a:gd name="connsiteX404" fmla="*/ 0 w 3024845"/>
                <a:gd name="connsiteY404" fmla="*/ 724196 h 1160647"/>
                <a:gd name="connsiteX405" fmla="*/ 20267 w 3024845"/>
                <a:gd name="connsiteY405" fmla="*/ 724196 h 1160647"/>
                <a:gd name="connsiteX406" fmla="*/ 20774 w 3024845"/>
                <a:gd name="connsiteY406" fmla="*/ 723115 h 1160647"/>
                <a:gd name="connsiteX407" fmla="*/ 24320 w 3024845"/>
                <a:gd name="connsiteY407" fmla="*/ 715549 h 1160647"/>
                <a:gd name="connsiteX408" fmla="*/ 26094 w 3024845"/>
                <a:gd name="connsiteY408" fmla="*/ 715819 h 1160647"/>
                <a:gd name="connsiteX409" fmla="*/ 38507 w 3024845"/>
                <a:gd name="connsiteY409" fmla="*/ 717710 h 1160647"/>
                <a:gd name="connsiteX410" fmla="*/ 39014 w 3024845"/>
                <a:gd name="connsiteY410" fmla="*/ 719062 h 1160647"/>
                <a:gd name="connsiteX411" fmla="*/ 42560 w 3024845"/>
                <a:gd name="connsiteY411" fmla="*/ 728519 h 1160647"/>
                <a:gd name="connsiteX412" fmla="*/ 68907 w 3024845"/>
                <a:gd name="connsiteY412" fmla="*/ 730681 h 1160647"/>
                <a:gd name="connsiteX413" fmla="*/ 68907 w 3024845"/>
                <a:gd name="connsiteY413" fmla="*/ 607460 h 1160647"/>
                <a:gd name="connsiteX414" fmla="*/ 70934 w 3024845"/>
                <a:gd name="connsiteY414" fmla="*/ 607460 h 1160647"/>
                <a:gd name="connsiteX415" fmla="*/ 85121 w 3024845"/>
                <a:gd name="connsiteY415" fmla="*/ 607460 h 1160647"/>
                <a:gd name="connsiteX416" fmla="*/ 85121 w 3024845"/>
                <a:gd name="connsiteY416" fmla="*/ 471268 h 1160647"/>
                <a:gd name="connsiteX417" fmla="*/ 86894 w 3024845"/>
                <a:gd name="connsiteY417" fmla="*/ 471268 h 1160647"/>
                <a:gd name="connsiteX418" fmla="*/ 99308 w 3024845"/>
                <a:gd name="connsiteY418" fmla="*/ 471268 h 1160647"/>
                <a:gd name="connsiteX419" fmla="*/ 99308 w 3024845"/>
                <a:gd name="connsiteY419" fmla="*/ 356694 h 1160647"/>
                <a:gd name="connsiteX420" fmla="*/ 103361 w 3024845"/>
                <a:gd name="connsiteY420" fmla="*/ 328590 h 1160647"/>
                <a:gd name="connsiteX421" fmla="*/ 105388 w 3024845"/>
                <a:gd name="connsiteY421" fmla="*/ 328590 h 1160647"/>
                <a:gd name="connsiteX422" fmla="*/ 119575 w 3024845"/>
                <a:gd name="connsiteY422" fmla="*/ 328590 h 1160647"/>
                <a:gd name="connsiteX423" fmla="*/ 156055 w 3024845"/>
                <a:gd name="connsiteY423" fmla="*/ 246443 h 1160647"/>
                <a:gd name="connsiteX424" fmla="*/ 160109 w 3024845"/>
                <a:gd name="connsiteY424" fmla="*/ 0 h 1160647"/>
                <a:gd name="connsiteX0" fmla="*/ 160109 w 3024845"/>
                <a:gd name="connsiteY0" fmla="*/ 0 h 1160647"/>
                <a:gd name="connsiteX1" fmla="*/ 162135 w 3024845"/>
                <a:gd name="connsiteY1" fmla="*/ 246443 h 1160647"/>
                <a:gd name="connsiteX2" fmla="*/ 200642 w 3024845"/>
                <a:gd name="connsiteY2" fmla="*/ 326429 h 1160647"/>
                <a:gd name="connsiteX3" fmla="*/ 202669 w 3024845"/>
                <a:gd name="connsiteY3" fmla="*/ 326429 h 1160647"/>
                <a:gd name="connsiteX4" fmla="*/ 216856 w 3024845"/>
                <a:gd name="connsiteY4" fmla="*/ 326429 h 1160647"/>
                <a:gd name="connsiteX5" fmla="*/ 216856 w 3024845"/>
                <a:gd name="connsiteY5" fmla="*/ 350208 h 1160647"/>
                <a:gd name="connsiteX6" fmla="*/ 217363 w 3024845"/>
                <a:gd name="connsiteY6" fmla="*/ 351019 h 1160647"/>
                <a:gd name="connsiteX7" fmla="*/ 220909 w 3024845"/>
                <a:gd name="connsiteY7" fmla="*/ 356694 h 1160647"/>
                <a:gd name="connsiteX8" fmla="*/ 220909 w 3024845"/>
                <a:gd name="connsiteY8" fmla="*/ 471268 h 1160647"/>
                <a:gd name="connsiteX9" fmla="*/ 223189 w 3024845"/>
                <a:gd name="connsiteY9" fmla="*/ 471268 h 1160647"/>
                <a:gd name="connsiteX10" fmla="*/ 239150 w 3024845"/>
                <a:gd name="connsiteY10" fmla="*/ 471268 h 1160647"/>
                <a:gd name="connsiteX11" fmla="*/ 239150 w 3024845"/>
                <a:gd name="connsiteY11" fmla="*/ 611783 h 1160647"/>
                <a:gd name="connsiteX12" fmla="*/ 240670 w 3024845"/>
                <a:gd name="connsiteY12" fmla="*/ 611513 h 1160647"/>
                <a:gd name="connsiteX13" fmla="*/ 251310 w 3024845"/>
                <a:gd name="connsiteY13" fmla="*/ 609622 h 1160647"/>
                <a:gd name="connsiteX14" fmla="*/ 249283 w 3024845"/>
                <a:gd name="connsiteY14" fmla="*/ 698254 h 1160647"/>
                <a:gd name="connsiteX15" fmla="*/ 250803 w 3024845"/>
                <a:gd name="connsiteY15" fmla="*/ 698525 h 1160647"/>
                <a:gd name="connsiteX16" fmla="*/ 261443 w 3024845"/>
                <a:gd name="connsiteY16" fmla="*/ 700416 h 1160647"/>
                <a:gd name="connsiteX17" fmla="*/ 261696 w 3024845"/>
                <a:gd name="connsiteY17" fmla="*/ 701227 h 1160647"/>
                <a:gd name="connsiteX18" fmla="*/ 263470 w 3024845"/>
                <a:gd name="connsiteY18" fmla="*/ 706902 h 1160647"/>
                <a:gd name="connsiteX19" fmla="*/ 264230 w 3024845"/>
                <a:gd name="connsiteY19" fmla="*/ 704470 h 1160647"/>
                <a:gd name="connsiteX20" fmla="*/ 269550 w 3024845"/>
                <a:gd name="connsiteY20" fmla="*/ 687446 h 1160647"/>
                <a:gd name="connsiteX21" fmla="*/ 271323 w 3024845"/>
                <a:gd name="connsiteY21" fmla="*/ 687446 h 1160647"/>
                <a:gd name="connsiteX22" fmla="*/ 283737 w 3024845"/>
                <a:gd name="connsiteY22" fmla="*/ 687446 h 1160647"/>
                <a:gd name="connsiteX23" fmla="*/ 283737 w 3024845"/>
                <a:gd name="connsiteY23" fmla="*/ 719872 h 1160647"/>
                <a:gd name="connsiteX24" fmla="*/ 284750 w 3024845"/>
                <a:gd name="connsiteY24" fmla="*/ 720413 h 1160647"/>
                <a:gd name="connsiteX25" fmla="*/ 291844 w 3024845"/>
                <a:gd name="connsiteY25" fmla="*/ 724196 h 1160647"/>
                <a:gd name="connsiteX26" fmla="*/ 291844 w 3024845"/>
                <a:gd name="connsiteY26" fmla="*/ 725547 h 1160647"/>
                <a:gd name="connsiteX27" fmla="*/ 291844 w 3024845"/>
                <a:gd name="connsiteY27" fmla="*/ 735005 h 1160647"/>
                <a:gd name="connsiteX28" fmla="*/ 336431 w 3024845"/>
                <a:gd name="connsiteY28" fmla="*/ 735005 h 1160647"/>
                <a:gd name="connsiteX29" fmla="*/ 336431 w 3024845"/>
                <a:gd name="connsiteY29" fmla="*/ 736086 h 1160647"/>
                <a:gd name="connsiteX30" fmla="*/ 336431 w 3024845"/>
                <a:gd name="connsiteY30" fmla="*/ 743652 h 1160647"/>
                <a:gd name="connsiteX31" fmla="*/ 338457 w 3024845"/>
                <a:gd name="connsiteY31" fmla="*/ 743652 h 1160647"/>
                <a:gd name="connsiteX32" fmla="*/ 352644 w 3024845"/>
                <a:gd name="connsiteY32" fmla="*/ 743652 h 1160647"/>
                <a:gd name="connsiteX33" fmla="*/ 352644 w 3024845"/>
                <a:gd name="connsiteY33" fmla="*/ 713387 h 1160647"/>
                <a:gd name="connsiteX34" fmla="*/ 397231 w 3024845"/>
                <a:gd name="connsiteY34" fmla="*/ 713387 h 1160647"/>
                <a:gd name="connsiteX35" fmla="*/ 397231 w 3024845"/>
                <a:gd name="connsiteY35" fmla="*/ 712036 h 1160647"/>
                <a:gd name="connsiteX36" fmla="*/ 397231 w 3024845"/>
                <a:gd name="connsiteY36" fmla="*/ 702578 h 1160647"/>
                <a:gd name="connsiteX37" fmla="*/ 398245 w 3024845"/>
                <a:gd name="connsiteY37" fmla="*/ 702578 h 1160647"/>
                <a:gd name="connsiteX38" fmla="*/ 405338 w 3024845"/>
                <a:gd name="connsiteY38" fmla="*/ 702578 h 1160647"/>
                <a:gd name="connsiteX39" fmla="*/ 405338 w 3024845"/>
                <a:gd name="connsiteY39" fmla="*/ 700687 h 1160647"/>
                <a:gd name="connsiteX40" fmla="*/ 405338 w 3024845"/>
                <a:gd name="connsiteY40" fmla="*/ 687446 h 1160647"/>
                <a:gd name="connsiteX41" fmla="*/ 406098 w 3024845"/>
                <a:gd name="connsiteY41" fmla="*/ 687446 h 1160647"/>
                <a:gd name="connsiteX42" fmla="*/ 411418 w 3024845"/>
                <a:gd name="connsiteY42" fmla="*/ 687446 h 1160647"/>
                <a:gd name="connsiteX43" fmla="*/ 411418 w 3024845"/>
                <a:gd name="connsiteY43" fmla="*/ 686365 h 1160647"/>
                <a:gd name="connsiteX44" fmla="*/ 411418 w 3024845"/>
                <a:gd name="connsiteY44" fmla="*/ 678798 h 1160647"/>
                <a:gd name="connsiteX45" fmla="*/ 413445 w 3024845"/>
                <a:gd name="connsiteY45" fmla="*/ 678798 h 1160647"/>
                <a:gd name="connsiteX46" fmla="*/ 427632 w 3024845"/>
                <a:gd name="connsiteY46" fmla="*/ 678798 h 1160647"/>
                <a:gd name="connsiteX47" fmla="*/ 427632 w 3024845"/>
                <a:gd name="connsiteY47" fmla="*/ 679879 h 1160647"/>
                <a:gd name="connsiteX48" fmla="*/ 427632 w 3024845"/>
                <a:gd name="connsiteY48" fmla="*/ 687446 h 1160647"/>
                <a:gd name="connsiteX49" fmla="*/ 449925 w 3024845"/>
                <a:gd name="connsiteY49" fmla="*/ 687446 h 1160647"/>
                <a:gd name="connsiteX50" fmla="*/ 449925 w 3024845"/>
                <a:gd name="connsiteY50" fmla="*/ 685554 h 1160647"/>
                <a:gd name="connsiteX51" fmla="*/ 449925 w 3024845"/>
                <a:gd name="connsiteY51" fmla="*/ 672313 h 1160647"/>
                <a:gd name="connsiteX52" fmla="*/ 451699 w 3024845"/>
                <a:gd name="connsiteY52" fmla="*/ 672313 h 1160647"/>
                <a:gd name="connsiteX53" fmla="*/ 464112 w 3024845"/>
                <a:gd name="connsiteY53" fmla="*/ 672313 h 1160647"/>
                <a:gd name="connsiteX54" fmla="*/ 464112 w 3024845"/>
                <a:gd name="connsiteY54" fmla="*/ 696093 h 1160647"/>
                <a:gd name="connsiteX55" fmla="*/ 465126 w 3024845"/>
                <a:gd name="connsiteY55" fmla="*/ 696093 h 1160647"/>
                <a:gd name="connsiteX56" fmla="*/ 472219 w 3024845"/>
                <a:gd name="connsiteY56" fmla="*/ 696093 h 1160647"/>
                <a:gd name="connsiteX57" fmla="*/ 472219 w 3024845"/>
                <a:gd name="connsiteY57" fmla="*/ 695012 h 1160647"/>
                <a:gd name="connsiteX58" fmla="*/ 472219 w 3024845"/>
                <a:gd name="connsiteY58" fmla="*/ 687446 h 1160647"/>
                <a:gd name="connsiteX59" fmla="*/ 473992 w 3024845"/>
                <a:gd name="connsiteY59" fmla="*/ 687446 h 1160647"/>
                <a:gd name="connsiteX60" fmla="*/ 486406 w 3024845"/>
                <a:gd name="connsiteY60" fmla="*/ 687446 h 1160647"/>
                <a:gd name="connsiteX61" fmla="*/ 486406 w 3024845"/>
                <a:gd name="connsiteY61" fmla="*/ 713387 h 1160647"/>
                <a:gd name="connsiteX62" fmla="*/ 488433 w 3024845"/>
                <a:gd name="connsiteY62" fmla="*/ 713387 h 1160647"/>
                <a:gd name="connsiteX63" fmla="*/ 502619 w 3024845"/>
                <a:gd name="connsiteY63" fmla="*/ 713387 h 1160647"/>
                <a:gd name="connsiteX64" fmla="*/ 502619 w 3024845"/>
                <a:gd name="connsiteY64" fmla="*/ 715008 h 1160647"/>
                <a:gd name="connsiteX65" fmla="*/ 502619 w 3024845"/>
                <a:gd name="connsiteY65" fmla="*/ 726358 h 1160647"/>
                <a:gd name="connsiteX66" fmla="*/ 503379 w 3024845"/>
                <a:gd name="connsiteY66" fmla="*/ 726358 h 1160647"/>
                <a:gd name="connsiteX67" fmla="*/ 508700 w 3024845"/>
                <a:gd name="connsiteY67" fmla="*/ 726358 h 1160647"/>
                <a:gd name="connsiteX68" fmla="*/ 508700 w 3024845"/>
                <a:gd name="connsiteY68" fmla="*/ 725547 h 1160647"/>
                <a:gd name="connsiteX69" fmla="*/ 508700 w 3024845"/>
                <a:gd name="connsiteY69" fmla="*/ 719872 h 1160647"/>
                <a:gd name="connsiteX70" fmla="*/ 539100 w 3024845"/>
                <a:gd name="connsiteY70" fmla="*/ 719872 h 1160647"/>
                <a:gd name="connsiteX71" fmla="*/ 539100 w 3024845"/>
                <a:gd name="connsiteY71" fmla="*/ 743652 h 1160647"/>
                <a:gd name="connsiteX72" fmla="*/ 540113 w 3024845"/>
                <a:gd name="connsiteY72" fmla="*/ 743652 h 1160647"/>
                <a:gd name="connsiteX73" fmla="*/ 547207 w 3024845"/>
                <a:gd name="connsiteY73" fmla="*/ 743652 h 1160647"/>
                <a:gd name="connsiteX74" fmla="*/ 547207 w 3024845"/>
                <a:gd name="connsiteY74" fmla="*/ 744733 h 1160647"/>
                <a:gd name="connsiteX75" fmla="*/ 547207 w 3024845"/>
                <a:gd name="connsiteY75" fmla="*/ 752299 h 1160647"/>
                <a:gd name="connsiteX76" fmla="*/ 547967 w 3024845"/>
                <a:gd name="connsiteY76" fmla="*/ 752299 h 1160647"/>
                <a:gd name="connsiteX77" fmla="*/ 553287 w 3024845"/>
                <a:gd name="connsiteY77" fmla="*/ 752299 h 1160647"/>
                <a:gd name="connsiteX78" fmla="*/ 553287 w 3024845"/>
                <a:gd name="connsiteY78" fmla="*/ 750137 h 1160647"/>
                <a:gd name="connsiteX79" fmla="*/ 553287 w 3024845"/>
                <a:gd name="connsiteY79" fmla="*/ 735005 h 1160647"/>
                <a:gd name="connsiteX80" fmla="*/ 554300 w 3024845"/>
                <a:gd name="connsiteY80" fmla="*/ 735005 h 1160647"/>
                <a:gd name="connsiteX81" fmla="*/ 561394 w 3024845"/>
                <a:gd name="connsiteY81" fmla="*/ 735005 h 1160647"/>
                <a:gd name="connsiteX82" fmla="*/ 561394 w 3024845"/>
                <a:gd name="connsiteY82" fmla="*/ 736086 h 1160647"/>
                <a:gd name="connsiteX83" fmla="*/ 561394 w 3024845"/>
                <a:gd name="connsiteY83" fmla="*/ 743652 h 1160647"/>
                <a:gd name="connsiteX84" fmla="*/ 566714 w 3024845"/>
                <a:gd name="connsiteY84" fmla="*/ 741659 h 1160647"/>
                <a:gd name="connsiteX85" fmla="*/ 567474 w 3024845"/>
                <a:gd name="connsiteY85" fmla="*/ 740679 h 1160647"/>
                <a:gd name="connsiteX86" fmla="*/ 567474 w 3024845"/>
                <a:gd name="connsiteY86" fmla="*/ 735005 h 1160647"/>
                <a:gd name="connsiteX87" fmla="*/ 605981 w 3024845"/>
                <a:gd name="connsiteY87" fmla="*/ 735005 h 1160647"/>
                <a:gd name="connsiteX88" fmla="*/ 605981 w 3024845"/>
                <a:gd name="connsiteY88" fmla="*/ 758784 h 1160647"/>
                <a:gd name="connsiteX89" fmla="*/ 608007 w 3024845"/>
                <a:gd name="connsiteY89" fmla="*/ 758784 h 1160647"/>
                <a:gd name="connsiteX90" fmla="*/ 622194 w 3024845"/>
                <a:gd name="connsiteY90" fmla="*/ 758784 h 1160647"/>
                <a:gd name="connsiteX91" fmla="*/ 622194 w 3024845"/>
                <a:gd name="connsiteY91" fmla="*/ 759865 h 1160647"/>
                <a:gd name="connsiteX92" fmla="*/ 622194 w 3024845"/>
                <a:gd name="connsiteY92" fmla="*/ 767431 h 1160647"/>
                <a:gd name="connsiteX93" fmla="*/ 623968 w 3024845"/>
                <a:gd name="connsiteY93" fmla="*/ 767431 h 1160647"/>
                <a:gd name="connsiteX94" fmla="*/ 636381 w 3024845"/>
                <a:gd name="connsiteY94" fmla="*/ 767431 h 1160647"/>
                <a:gd name="connsiteX95" fmla="*/ 636381 w 3024845"/>
                <a:gd name="connsiteY95" fmla="*/ 743652 h 1160647"/>
                <a:gd name="connsiteX96" fmla="*/ 637394 w 3024845"/>
                <a:gd name="connsiteY96" fmla="*/ 743652 h 1160647"/>
                <a:gd name="connsiteX97" fmla="*/ 644488 w 3024845"/>
                <a:gd name="connsiteY97" fmla="*/ 743652 h 1160647"/>
                <a:gd name="connsiteX98" fmla="*/ 644488 w 3024845"/>
                <a:gd name="connsiteY98" fmla="*/ 711225 h 1160647"/>
                <a:gd name="connsiteX99" fmla="*/ 645501 w 3024845"/>
                <a:gd name="connsiteY99" fmla="*/ 711225 h 1160647"/>
                <a:gd name="connsiteX100" fmla="*/ 652595 w 3024845"/>
                <a:gd name="connsiteY100" fmla="*/ 711225 h 1160647"/>
                <a:gd name="connsiteX101" fmla="*/ 652595 w 3024845"/>
                <a:gd name="connsiteY101" fmla="*/ 709334 h 1160647"/>
                <a:gd name="connsiteX102" fmla="*/ 652595 w 3024845"/>
                <a:gd name="connsiteY102" fmla="*/ 696093 h 1160647"/>
                <a:gd name="connsiteX103" fmla="*/ 651328 w 3024845"/>
                <a:gd name="connsiteY103" fmla="*/ 694471 h 1160647"/>
                <a:gd name="connsiteX104" fmla="*/ 656648 w 3024845"/>
                <a:gd name="connsiteY104" fmla="*/ 683122 h 1160647"/>
                <a:gd name="connsiteX105" fmla="*/ 664755 w 3024845"/>
                <a:gd name="connsiteY105" fmla="*/ 711225 h 1160647"/>
                <a:gd name="connsiteX106" fmla="*/ 665515 w 3024845"/>
                <a:gd name="connsiteY106" fmla="*/ 711225 h 1160647"/>
                <a:gd name="connsiteX107" fmla="*/ 670835 w 3024845"/>
                <a:gd name="connsiteY107" fmla="*/ 711225 h 1160647"/>
                <a:gd name="connsiteX108" fmla="*/ 670835 w 3024845"/>
                <a:gd name="connsiteY108" fmla="*/ 605298 h 1160647"/>
                <a:gd name="connsiteX109" fmla="*/ 672355 w 3024845"/>
                <a:gd name="connsiteY109" fmla="*/ 605298 h 1160647"/>
                <a:gd name="connsiteX110" fmla="*/ 682995 w 3024845"/>
                <a:gd name="connsiteY110" fmla="*/ 605298 h 1160647"/>
                <a:gd name="connsiteX111" fmla="*/ 682995 w 3024845"/>
                <a:gd name="connsiteY111" fmla="*/ 557739 h 1160647"/>
                <a:gd name="connsiteX112" fmla="*/ 709342 w 3024845"/>
                <a:gd name="connsiteY112" fmla="*/ 557739 h 1160647"/>
                <a:gd name="connsiteX113" fmla="*/ 709342 w 3024845"/>
                <a:gd name="connsiteY113" fmla="*/ 536121 h 1160647"/>
                <a:gd name="connsiteX114" fmla="*/ 743796 w 3024845"/>
                <a:gd name="connsiteY114" fmla="*/ 536121 h 1160647"/>
                <a:gd name="connsiteX115" fmla="*/ 743796 w 3024845"/>
                <a:gd name="connsiteY115" fmla="*/ 538553 h 1160647"/>
                <a:gd name="connsiteX116" fmla="*/ 743796 w 3024845"/>
                <a:gd name="connsiteY116" fmla="*/ 555577 h 1160647"/>
                <a:gd name="connsiteX117" fmla="*/ 746076 w 3024845"/>
                <a:gd name="connsiteY117" fmla="*/ 555577 h 1160647"/>
                <a:gd name="connsiteX118" fmla="*/ 762036 w 3024845"/>
                <a:gd name="connsiteY118" fmla="*/ 555577 h 1160647"/>
                <a:gd name="connsiteX119" fmla="*/ 762036 w 3024845"/>
                <a:gd name="connsiteY119" fmla="*/ 603136 h 1160647"/>
                <a:gd name="connsiteX120" fmla="*/ 763049 w 3024845"/>
                <a:gd name="connsiteY120" fmla="*/ 603136 h 1160647"/>
                <a:gd name="connsiteX121" fmla="*/ 770143 w 3024845"/>
                <a:gd name="connsiteY121" fmla="*/ 603136 h 1160647"/>
                <a:gd name="connsiteX122" fmla="*/ 784330 w 3024845"/>
                <a:gd name="connsiteY122" fmla="*/ 607460 h 1160647"/>
                <a:gd name="connsiteX123" fmla="*/ 784330 w 3024845"/>
                <a:gd name="connsiteY123" fmla="*/ 646372 h 1160647"/>
                <a:gd name="connsiteX124" fmla="*/ 785343 w 3024845"/>
                <a:gd name="connsiteY124" fmla="*/ 646372 h 1160647"/>
                <a:gd name="connsiteX125" fmla="*/ 792436 w 3024845"/>
                <a:gd name="connsiteY125" fmla="*/ 646372 h 1160647"/>
                <a:gd name="connsiteX126" fmla="*/ 792436 w 3024845"/>
                <a:gd name="connsiteY126" fmla="*/ 647993 h 1160647"/>
                <a:gd name="connsiteX127" fmla="*/ 792436 w 3024845"/>
                <a:gd name="connsiteY127" fmla="*/ 659342 h 1160647"/>
                <a:gd name="connsiteX128" fmla="*/ 794463 w 3024845"/>
                <a:gd name="connsiteY128" fmla="*/ 659342 h 1160647"/>
                <a:gd name="connsiteX129" fmla="*/ 808650 w 3024845"/>
                <a:gd name="connsiteY129" fmla="*/ 659342 h 1160647"/>
                <a:gd name="connsiteX130" fmla="*/ 814730 w 3024845"/>
                <a:gd name="connsiteY130" fmla="*/ 665828 h 1160647"/>
                <a:gd name="connsiteX131" fmla="*/ 814730 w 3024845"/>
                <a:gd name="connsiteY131" fmla="*/ 687446 h 1160647"/>
                <a:gd name="connsiteX132" fmla="*/ 817010 w 3024845"/>
                <a:gd name="connsiteY132" fmla="*/ 687446 h 1160647"/>
                <a:gd name="connsiteX133" fmla="*/ 832970 w 3024845"/>
                <a:gd name="connsiteY133" fmla="*/ 687446 h 1160647"/>
                <a:gd name="connsiteX134" fmla="*/ 832970 w 3024845"/>
                <a:gd name="connsiteY134" fmla="*/ 688526 h 1160647"/>
                <a:gd name="connsiteX135" fmla="*/ 832970 w 3024845"/>
                <a:gd name="connsiteY135" fmla="*/ 696093 h 1160647"/>
                <a:gd name="connsiteX136" fmla="*/ 834237 w 3024845"/>
                <a:gd name="connsiteY136" fmla="*/ 696093 h 1160647"/>
                <a:gd name="connsiteX137" fmla="*/ 843104 w 3024845"/>
                <a:gd name="connsiteY137" fmla="*/ 696093 h 1160647"/>
                <a:gd name="connsiteX138" fmla="*/ 843104 w 3024845"/>
                <a:gd name="connsiteY138" fmla="*/ 698254 h 1160647"/>
                <a:gd name="connsiteX139" fmla="*/ 843104 w 3024845"/>
                <a:gd name="connsiteY139" fmla="*/ 713387 h 1160647"/>
                <a:gd name="connsiteX140" fmla="*/ 847157 w 3024845"/>
                <a:gd name="connsiteY140" fmla="*/ 711495 h 1160647"/>
                <a:gd name="connsiteX141" fmla="*/ 847157 w 3024845"/>
                <a:gd name="connsiteY141" fmla="*/ 698254 h 1160647"/>
                <a:gd name="connsiteX142" fmla="*/ 848170 w 3024845"/>
                <a:gd name="connsiteY142" fmla="*/ 698254 h 1160647"/>
                <a:gd name="connsiteX143" fmla="*/ 855264 w 3024845"/>
                <a:gd name="connsiteY143" fmla="*/ 698254 h 1160647"/>
                <a:gd name="connsiteX144" fmla="*/ 855264 w 3024845"/>
                <a:gd name="connsiteY144" fmla="*/ 699876 h 1160647"/>
                <a:gd name="connsiteX145" fmla="*/ 855264 w 3024845"/>
                <a:gd name="connsiteY145" fmla="*/ 711225 h 1160647"/>
                <a:gd name="connsiteX146" fmla="*/ 856024 w 3024845"/>
                <a:gd name="connsiteY146" fmla="*/ 711225 h 1160647"/>
                <a:gd name="connsiteX147" fmla="*/ 861344 w 3024845"/>
                <a:gd name="connsiteY147" fmla="*/ 711225 h 1160647"/>
                <a:gd name="connsiteX148" fmla="*/ 909984 w 3024845"/>
                <a:gd name="connsiteY148" fmla="*/ 706902 h 1160647"/>
                <a:gd name="connsiteX149" fmla="*/ 909984 w 3024845"/>
                <a:gd name="connsiteY149" fmla="*/ 708253 h 1160647"/>
                <a:gd name="connsiteX150" fmla="*/ 909984 w 3024845"/>
                <a:gd name="connsiteY150" fmla="*/ 717710 h 1160647"/>
                <a:gd name="connsiteX151" fmla="*/ 910744 w 3024845"/>
                <a:gd name="connsiteY151" fmla="*/ 717710 h 1160647"/>
                <a:gd name="connsiteX152" fmla="*/ 916065 w 3024845"/>
                <a:gd name="connsiteY152" fmla="*/ 717710 h 1160647"/>
                <a:gd name="connsiteX153" fmla="*/ 916065 w 3024845"/>
                <a:gd name="connsiteY153" fmla="*/ 719872 h 1160647"/>
                <a:gd name="connsiteX154" fmla="*/ 916065 w 3024845"/>
                <a:gd name="connsiteY154" fmla="*/ 735005 h 1160647"/>
                <a:gd name="connsiteX155" fmla="*/ 918091 w 3024845"/>
                <a:gd name="connsiteY155" fmla="*/ 733654 h 1160647"/>
                <a:gd name="connsiteX156" fmla="*/ 932278 w 3024845"/>
                <a:gd name="connsiteY156" fmla="*/ 724196 h 1160647"/>
                <a:gd name="connsiteX157" fmla="*/ 938358 w 3024845"/>
                <a:gd name="connsiteY157" fmla="*/ 683122 h 1160647"/>
                <a:gd name="connsiteX158" fmla="*/ 939118 w 3024845"/>
                <a:gd name="connsiteY158" fmla="*/ 682852 h 1160647"/>
                <a:gd name="connsiteX159" fmla="*/ 944438 w 3024845"/>
                <a:gd name="connsiteY159" fmla="*/ 680960 h 1160647"/>
                <a:gd name="connsiteX160" fmla="*/ 946465 w 3024845"/>
                <a:gd name="connsiteY160" fmla="*/ 611783 h 1160647"/>
                <a:gd name="connsiteX161" fmla="*/ 948492 w 3024845"/>
                <a:gd name="connsiteY161" fmla="*/ 680960 h 1160647"/>
                <a:gd name="connsiteX162" fmla="*/ 949252 w 3024845"/>
                <a:gd name="connsiteY162" fmla="*/ 681230 h 1160647"/>
                <a:gd name="connsiteX163" fmla="*/ 954572 w 3024845"/>
                <a:gd name="connsiteY163" fmla="*/ 683122 h 1160647"/>
                <a:gd name="connsiteX164" fmla="*/ 954572 w 3024845"/>
                <a:gd name="connsiteY164" fmla="*/ 596651 h 1160647"/>
                <a:gd name="connsiteX165" fmla="*/ 958625 w 3024845"/>
                <a:gd name="connsiteY165" fmla="*/ 564224 h 1160647"/>
                <a:gd name="connsiteX166" fmla="*/ 997132 w 3024845"/>
                <a:gd name="connsiteY166" fmla="*/ 564224 h 1160647"/>
                <a:gd name="connsiteX167" fmla="*/ 997132 w 3024845"/>
                <a:gd name="connsiteY167" fmla="*/ 596651 h 1160647"/>
                <a:gd name="connsiteX168" fmla="*/ 997892 w 3024845"/>
                <a:gd name="connsiteY168" fmla="*/ 596651 h 1160647"/>
                <a:gd name="connsiteX169" fmla="*/ 1003212 w 3024845"/>
                <a:gd name="connsiteY169" fmla="*/ 596651 h 1160647"/>
                <a:gd name="connsiteX170" fmla="*/ 1003212 w 3024845"/>
                <a:gd name="connsiteY170" fmla="*/ 514503 h 1160647"/>
                <a:gd name="connsiteX171" fmla="*/ 1004986 w 3024845"/>
                <a:gd name="connsiteY171" fmla="*/ 514503 h 1160647"/>
                <a:gd name="connsiteX172" fmla="*/ 1017399 w 3024845"/>
                <a:gd name="connsiteY172" fmla="*/ 514503 h 1160647"/>
                <a:gd name="connsiteX173" fmla="*/ 1017399 w 3024845"/>
                <a:gd name="connsiteY173" fmla="*/ 512612 h 1160647"/>
                <a:gd name="connsiteX174" fmla="*/ 1017399 w 3024845"/>
                <a:gd name="connsiteY174" fmla="*/ 499371 h 1160647"/>
                <a:gd name="connsiteX175" fmla="*/ 1039693 w 3024845"/>
                <a:gd name="connsiteY175" fmla="*/ 499371 h 1160647"/>
                <a:gd name="connsiteX176" fmla="*/ 1039693 w 3024845"/>
                <a:gd name="connsiteY176" fmla="*/ 498290 h 1160647"/>
                <a:gd name="connsiteX177" fmla="*/ 1039693 w 3024845"/>
                <a:gd name="connsiteY177" fmla="*/ 490724 h 1160647"/>
                <a:gd name="connsiteX178" fmla="*/ 1041466 w 3024845"/>
                <a:gd name="connsiteY178" fmla="*/ 490724 h 1160647"/>
                <a:gd name="connsiteX179" fmla="*/ 1053880 w 3024845"/>
                <a:gd name="connsiteY179" fmla="*/ 490724 h 1160647"/>
                <a:gd name="connsiteX180" fmla="*/ 1053880 w 3024845"/>
                <a:gd name="connsiteY180" fmla="*/ 491805 h 1160647"/>
                <a:gd name="connsiteX181" fmla="*/ 1053880 w 3024845"/>
                <a:gd name="connsiteY181" fmla="*/ 499371 h 1160647"/>
                <a:gd name="connsiteX182" fmla="*/ 1054640 w 3024845"/>
                <a:gd name="connsiteY182" fmla="*/ 499371 h 1160647"/>
                <a:gd name="connsiteX183" fmla="*/ 1059960 w 3024845"/>
                <a:gd name="connsiteY183" fmla="*/ 499371 h 1160647"/>
                <a:gd name="connsiteX184" fmla="*/ 1070093 w 3024845"/>
                <a:gd name="connsiteY184" fmla="*/ 495047 h 1160647"/>
                <a:gd name="connsiteX185" fmla="*/ 1074146 w 3024845"/>
                <a:gd name="connsiteY185" fmla="*/ 498290 h 1160647"/>
                <a:gd name="connsiteX186" fmla="*/ 1074146 w 3024845"/>
                <a:gd name="connsiteY186" fmla="*/ 490724 h 1160647"/>
                <a:gd name="connsiteX187" fmla="*/ 1076426 w 3024845"/>
                <a:gd name="connsiteY187" fmla="*/ 490724 h 1160647"/>
                <a:gd name="connsiteX188" fmla="*/ 1092387 w 3024845"/>
                <a:gd name="connsiteY188" fmla="*/ 490724 h 1160647"/>
                <a:gd name="connsiteX189" fmla="*/ 1092387 w 3024845"/>
                <a:gd name="connsiteY189" fmla="*/ 491805 h 1160647"/>
                <a:gd name="connsiteX190" fmla="*/ 1092387 w 3024845"/>
                <a:gd name="connsiteY190" fmla="*/ 499371 h 1160647"/>
                <a:gd name="connsiteX191" fmla="*/ 1122787 w 3024845"/>
                <a:gd name="connsiteY191" fmla="*/ 499371 h 1160647"/>
                <a:gd name="connsiteX192" fmla="*/ 1122787 w 3024845"/>
                <a:gd name="connsiteY192" fmla="*/ 500992 h 1160647"/>
                <a:gd name="connsiteX193" fmla="*/ 1122787 w 3024845"/>
                <a:gd name="connsiteY193" fmla="*/ 512342 h 1160647"/>
                <a:gd name="connsiteX194" fmla="*/ 1149134 w 3024845"/>
                <a:gd name="connsiteY194" fmla="*/ 512342 h 1160647"/>
                <a:gd name="connsiteX195" fmla="*/ 1149134 w 3024845"/>
                <a:gd name="connsiteY195" fmla="*/ 542606 h 1160647"/>
                <a:gd name="connsiteX196" fmla="*/ 1149894 w 3024845"/>
                <a:gd name="connsiteY196" fmla="*/ 542606 h 1160647"/>
                <a:gd name="connsiteX197" fmla="*/ 1155214 w 3024845"/>
                <a:gd name="connsiteY197" fmla="*/ 542606 h 1160647"/>
                <a:gd name="connsiteX198" fmla="*/ 1155214 w 3024845"/>
                <a:gd name="connsiteY198" fmla="*/ 543687 h 1160647"/>
                <a:gd name="connsiteX199" fmla="*/ 1155214 w 3024845"/>
                <a:gd name="connsiteY199" fmla="*/ 551254 h 1160647"/>
                <a:gd name="connsiteX200" fmla="*/ 1159268 w 3024845"/>
                <a:gd name="connsiteY200" fmla="*/ 581518 h 1160647"/>
                <a:gd name="connsiteX201" fmla="*/ 1160028 w 3024845"/>
                <a:gd name="connsiteY201" fmla="*/ 581518 h 1160647"/>
                <a:gd name="connsiteX202" fmla="*/ 1165348 w 3024845"/>
                <a:gd name="connsiteY202" fmla="*/ 581518 h 1160647"/>
                <a:gd name="connsiteX203" fmla="*/ 1165348 w 3024845"/>
                <a:gd name="connsiteY203" fmla="*/ 582329 h 1160647"/>
                <a:gd name="connsiteX204" fmla="*/ 1165348 w 3024845"/>
                <a:gd name="connsiteY204" fmla="*/ 588004 h 1160647"/>
                <a:gd name="connsiteX205" fmla="*/ 1166361 w 3024845"/>
                <a:gd name="connsiteY205" fmla="*/ 588004 h 1160647"/>
                <a:gd name="connsiteX206" fmla="*/ 1173454 w 3024845"/>
                <a:gd name="connsiteY206" fmla="*/ 588004 h 1160647"/>
                <a:gd name="connsiteX207" fmla="*/ 1173454 w 3024845"/>
                <a:gd name="connsiteY207" fmla="*/ 618269 h 1160647"/>
                <a:gd name="connsiteX208" fmla="*/ 1175481 w 3024845"/>
                <a:gd name="connsiteY208" fmla="*/ 618269 h 1160647"/>
                <a:gd name="connsiteX209" fmla="*/ 1189668 w 3024845"/>
                <a:gd name="connsiteY209" fmla="*/ 618269 h 1160647"/>
                <a:gd name="connsiteX210" fmla="*/ 1189668 w 3024845"/>
                <a:gd name="connsiteY210" fmla="*/ 642048 h 1160647"/>
                <a:gd name="connsiteX211" fmla="*/ 1191695 w 3024845"/>
                <a:gd name="connsiteY211" fmla="*/ 643669 h 1160647"/>
                <a:gd name="connsiteX212" fmla="*/ 1191695 w 3024845"/>
                <a:gd name="connsiteY212" fmla="*/ 655019 h 1160647"/>
                <a:gd name="connsiteX213" fmla="*/ 1192455 w 3024845"/>
                <a:gd name="connsiteY213" fmla="*/ 655019 h 1160647"/>
                <a:gd name="connsiteX214" fmla="*/ 1197775 w 3024845"/>
                <a:gd name="connsiteY214" fmla="*/ 655019 h 1160647"/>
                <a:gd name="connsiteX215" fmla="*/ 1197775 w 3024845"/>
                <a:gd name="connsiteY215" fmla="*/ 678798 h 1160647"/>
                <a:gd name="connsiteX216" fmla="*/ 1199041 w 3024845"/>
                <a:gd name="connsiteY216" fmla="*/ 678798 h 1160647"/>
                <a:gd name="connsiteX217" fmla="*/ 1207908 w 3024845"/>
                <a:gd name="connsiteY217" fmla="*/ 678798 h 1160647"/>
                <a:gd name="connsiteX218" fmla="*/ 1209935 w 3024845"/>
                <a:gd name="connsiteY218" fmla="*/ 682852 h 1160647"/>
                <a:gd name="connsiteX219" fmla="*/ 1209935 w 3024845"/>
                <a:gd name="connsiteY219" fmla="*/ 696093 h 1160647"/>
                <a:gd name="connsiteX220" fmla="*/ 1211455 w 3024845"/>
                <a:gd name="connsiteY220" fmla="*/ 694201 h 1160647"/>
                <a:gd name="connsiteX221" fmla="*/ 1222095 w 3024845"/>
                <a:gd name="connsiteY221" fmla="*/ 680960 h 1160647"/>
                <a:gd name="connsiteX222" fmla="*/ 1250469 w 3024845"/>
                <a:gd name="connsiteY222" fmla="*/ 680960 h 1160647"/>
                <a:gd name="connsiteX223" fmla="*/ 1250469 w 3024845"/>
                <a:gd name="connsiteY223" fmla="*/ 767431 h 1160647"/>
                <a:gd name="connsiteX224" fmla="*/ 1251229 w 3024845"/>
                <a:gd name="connsiteY224" fmla="*/ 767431 h 1160647"/>
                <a:gd name="connsiteX225" fmla="*/ 1256549 w 3024845"/>
                <a:gd name="connsiteY225" fmla="*/ 767431 h 1160647"/>
                <a:gd name="connsiteX226" fmla="*/ 1257309 w 3024845"/>
                <a:gd name="connsiteY226" fmla="*/ 766080 h 1160647"/>
                <a:gd name="connsiteX227" fmla="*/ 1262629 w 3024845"/>
                <a:gd name="connsiteY227" fmla="*/ 756622 h 1160647"/>
                <a:gd name="connsiteX228" fmla="*/ 1262629 w 3024845"/>
                <a:gd name="connsiteY228" fmla="*/ 758514 h 1160647"/>
                <a:gd name="connsiteX229" fmla="*/ 1262629 w 3024845"/>
                <a:gd name="connsiteY229" fmla="*/ 771755 h 1160647"/>
                <a:gd name="connsiteX230" fmla="*/ 1266682 w 3024845"/>
                <a:gd name="connsiteY230" fmla="*/ 726358 h 1160647"/>
                <a:gd name="connsiteX231" fmla="*/ 1267442 w 3024845"/>
                <a:gd name="connsiteY231" fmla="*/ 726358 h 1160647"/>
                <a:gd name="connsiteX232" fmla="*/ 1272762 w 3024845"/>
                <a:gd name="connsiteY232" fmla="*/ 726358 h 1160647"/>
                <a:gd name="connsiteX233" fmla="*/ 1272762 w 3024845"/>
                <a:gd name="connsiteY233" fmla="*/ 661504 h 1160647"/>
                <a:gd name="connsiteX234" fmla="*/ 1273776 w 3024845"/>
                <a:gd name="connsiteY234" fmla="*/ 661504 h 1160647"/>
                <a:gd name="connsiteX235" fmla="*/ 1280869 w 3024845"/>
                <a:gd name="connsiteY235" fmla="*/ 661504 h 1160647"/>
                <a:gd name="connsiteX236" fmla="*/ 1293029 w 3024845"/>
                <a:gd name="connsiteY236" fmla="*/ 618269 h 1160647"/>
                <a:gd name="connsiteX237" fmla="*/ 1294296 w 3024845"/>
                <a:gd name="connsiteY237" fmla="*/ 618269 h 1160647"/>
                <a:gd name="connsiteX238" fmla="*/ 1303163 w 3024845"/>
                <a:gd name="connsiteY238" fmla="*/ 618269 h 1160647"/>
                <a:gd name="connsiteX239" fmla="*/ 1313296 w 3024845"/>
                <a:gd name="connsiteY239" fmla="*/ 661504 h 1160647"/>
                <a:gd name="connsiteX240" fmla="*/ 1314309 w 3024845"/>
                <a:gd name="connsiteY240" fmla="*/ 661504 h 1160647"/>
                <a:gd name="connsiteX241" fmla="*/ 1321403 w 3024845"/>
                <a:gd name="connsiteY241" fmla="*/ 661504 h 1160647"/>
                <a:gd name="connsiteX242" fmla="*/ 1321403 w 3024845"/>
                <a:gd name="connsiteY242" fmla="*/ 700416 h 1160647"/>
                <a:gd name="connsiteX243" fmla="*/ 1323176 w 3024845"/>
                <a:gd name="connsiteY243" fmla="*/ 700416 h 1160647"/>
                <a:gd name="connsiteX244" fmla="*/ 1335590 w 3024845"/>
                <a:gd name="connsiteY244" fmla="*/ 700416 h 1160647"/>
                <a:gd name="connsiteX245" fmla="*/ 1335590 w 3024845"/>
                <a:gd name="connsiteY245" fmla="*/ 702578 h 1160647"/>
                <a:gd name="connsiteX246" fmla="*/ 1335590 w 3024845"/>
                <a:gd name="connsiteY246" fmla="*/ 717710 h 1160647"/>
                <a:gd name="connsiteX247" fmla="*/ 1339643 w 3024845"/>
                <a:gd name="connsiteY247" fmla="*/ 715549 h 1160647"/>
                <a:gd name="connsiteX248" fmla="*/ 1339643 w 3024845"/>
                <a:gd name="connsiteY248" fmla="*/ 700416 h 1160647"/>
                <a:gd name="connsiteX249" fmla="*/ 1341163 w 3024845"/>
                <a:gd name="connsiteY249" fmla="*/ 700416 h 1160647"/>
                <a:gd name="connsiteX250" fmla="*/ 1351803 w 3024845"/>
                <a:gd name="connsiteY250" fmla="*/ 700416 h 1160647"/>
                <a:gd name="connsiteX251" fmla="*/ 1351803 w 3024845"/>
                <a:gd name="connsiteY251" fmla="*/ 702037 h 1160647"/>
                <a:gd name="connsiteX252" fmla="*/ 1351803 w 3024845"/>
                <a:gd name="connsiteY252" fmla="*/ 713387 h 1160647"/>
                <a:gd name="connsiteX253" fmla="*/ 1382204 w 3024845"/>
                <a:gd name="connsiteY253" fmla="*/ 713387 h 1160647"/>
                <a:gd name="connsiteX254" fmla="*/ 1382204 w 3024845"/>
                <a:gd name="connsiteY254" fmla="*/ 676637 h 1160647"/>
                <a:gd name="connsiteX255" fmla="*/ 1383470 w 3024845"/>
                <a:gd name="connsiteY255" fmla="*/ 676637 h 1160647"/>
                <a:gd name="connsiteX256" fmla="*/ 1392337 w 3024845"/>
                <a:gd name="connsiteY256" fmla="*/ 676637 h 1160647"/>
                <a:gd name="connsiteX257" fmla="*/ 1392337 w 3024845"/>
                <a:gd name="connsiteY257" fmla="*/ 698254 h 1160647"/>
                <a:gd name="connsiteX258" fmla="*/ 1394364 w 3024845"/>
                <a:gd name="connsiteY258" fmla="*/ 665828 h 1160647"/>
                <a:gd name="connsiteX259" fmla="*/ 1416657 w 3024845"/>
                <a:gd name="connsiteY259" fmla="*/ 665828 h 1160647"/>
                <a:gd name="connsiteX260" fmla="*/ 1416657 w 3024845"/>
                <a:gd name="connsiteY260" fmla="*/ 664206 h 1160647"/>
                <a:gd name="connsiteX261" fmla="*/ 1416657 w 3024845"/>
                <a:gd name="connsiteY261" fmla="*/ 652857 h 1160647"/>
                <a:gd name="connsiteX262" fmla="*/ 1417417 w 3024845"/>
                <a:gd name="connsiteY262" fmla="*/ 652857 h 1160647"/>
                <a:gd name="connsiteX263" fmla="*/ 1422737 w 3024845"/>
                <a:gd name="connsiteY263" fmla="*/ 652857 h 1160647"/>
                <a:gd name="connsiteX264" fmla="*/ 1422737 w 3024845"/>
                <a:gd name="connsiteY264" fmla="*/ 650966 h 1160647"/>
                <a:gd name="connsiteX265" fmla="*/ 1422737 w 3024845"/>
                <a:gd name="connsiteY265" fmla="*/ 637725 h 1160647"/>
                <a:gd name="connsiteX266" fmla="*/ 1426791 w 3024845"/>
                <a:gd name="connsiteY266" fmla="*/ 644210 h 1160647"/>
                <a:gd name="connsiteX267" fmla="*/ 1429071 w 3024845"/>
                <a:gd name="connsiteY267" fmla="*/ 644210 h 1160647"/>
                <a:gd name="connsiteX268" fmla="*/ 1445031 w 3024845"/>
                <a:gd name="connsiteY268" fmla="*/ 644210 h 1160647"/>
                <a:gd name="connsiteX269" fmla="*/ 1445031 w 3024845"/>
                <a:gd name="connsiteY269" fmla="*/ 643399 h 1160647"/>
                <a:gd name="connsiteX270" fmla="*/ 1445031 w 3024845"/>
                <a:gd name="connsiteY270" fmla="*/ 637725 h 1160647"/>
                <a:gd name="connsiteX271" fmla="*/ 1445791 w 3024845"/>
                <a:gd name="connsiteY271" fmla="*/ 637725 h 1160647"/>
                <a:gd name="connsiteX272" fmla="*/ 1451111 w 3024845"/>
                <a:gd name="connsiteY272" fmla="*/ 637725 h 1160647"/>
                <a:gd name="connsiteX273" fmla="*/ 1451111 w 3024845"/>
                <a:gd name="connsiteY273" fmla="*/ 639076 h 1160647"/>
                <a:gd name="connsiteX274" fmla="*/ 1451111 w 3024845"/>
                <a:gd name="connsiteY274" fmla="*/ 648534 h 1160647"/>
                <a:gd name="connsiteX275" fmla="*/ 1489618 w 3024845"/>
                <a:gd name="connsiteY275" fmla="*/ 648534 h 1160647"/>
                <a:gd name="connsiteX276" fmla="*/ 1489618 w 3024845"/>
                <a:gd name="connsiteY276" fmla="*/ 786887 h 1160647"/>
                <a:gd name="connsiteX277" fmla="*/ 1491138 w 3024845"/>
                <a:gd name="connsiteY277" fmla="*/ 786887 h 1160647"/>
                <a:gd name="connsiteX278" fmla="*/ 1501778 w 3024845"/>
                <a:gd name="connsiteY278" fmla="*/ 786887 h 1160647"/>
                <a:gd name="connsiteX279" fmla="*/ 1501778 w 3024845"/>
                <a:gd name="connsiteY279" fmla="*/ 773917 h 1160647"/>
                <a:gd name="connsiteX280" fmla="*/ 1505832 w 3024845"/>
                <a:gd name="connsiteY280" fmla="*/ 773917 h 1160647"/>
                <a:gd name="connsiteX281" fmla="*/ 1505832 w 3024845"/>
                <a:gd name="connsiteY281" fmla="*/ 786887 h 1160647"/>
                <a:gd name="connsiteX282" fmla="*/ 1536232 w 3024845"/>
                <a:gd name="connsiteY282" fmla="*/ 786887 h 1160647"/>
                <a:gd name="connsiteX283" fmla="*/ 1536232 w 3024845"/>
                <a:gd name="connsiteY283" fmla="*/ 756622 h 1160647"/>
                <a:gd name="connsiteX284" fmla="*/ 1548392 w 3024845"/>
                <a:gd name="connsiteY284" fmla="*/ 756622 h 1160647"/>
                <a:gd name="connsiteX285" fmla="*/ 1560552 w 3024845"/>
                <a:gd name="connsiteY285" fmla="*/ 754461 h 1160647"/>
                <a:gd name="connsiteX286" fmla="*/ 1564606 w 3024845"/>
                <a:gd name="connsiteY286" fmla="*/ 756622 h 1160647"/>
                <a:gd name="connsiteX287" fmla="*/ 1574739 w 3024845"/>
                <a:gd name="connsiteY287" fmla="*/ 756622 h 1160647"/>
                <a:gd name="connsiteX288" fmla="*/ 1574739 w 3024845"/>
                <a:gd name="connsiteY288" fmla="*/ 786887 h 1160647"/>
                <a:gd name="connsiteX289" fmla="*/ 1582846 w 3024845"/>
                <a:gd name="connsiteY289" fmla="*/ 786887 h 1160647"/>
                <a:gd name="connsiteX290" fmla="*/ 1582846 w 3024845"/>
                <a:gd name="connsiteY290" fmla="*/ 804182 h 1160647"/>
                <a:gd name="connsiteX291" fmla="*/ 1592182 w 3024845"/>
                <a:gd name="connsiteY291" fmla="*/ 805087 h 1160647"/>
                <a:gd name="connsiteX292" fmla="*/ 1605140 w 3024845"/>
                <a:gd name="connsiteY292" fmla="*/ 805087 h 1160647"/>
                <a:gd name="connsiteX293" fmla="*/ 1605140 w 3024845"/>
                <a:gd name="connsiteY293" fmla="*/ 789049 h 1160647"/>
                <a:gd name="connsiteX294" fmla="*/ 1673096 w 3024845"/>
                <a:gd name="connsiteY294" fmla="*/ 789049 h 1160647"/>
                <a:gd name="connsiteX295" fmla="*/ 1673096 w 3024845"/>
                <a:gd name="connsiteY295" fmla="*/ 703796 h 1160647"/>
                <a:gd name="connsiteX296" fmla="*/ 1745104 w 3024845"/>
                <a:gd name="connsiteY296" fmla="*/ 703796 h 1160647"/>
                <a:gd name="connsiteX297" fmla="*/ 1745104 w 3024845"/>
                <a:gd name="connsiteY297" fmla="*/ 782564 h 1160647"/>
                <a:gd name="connsiteX298" fmla="*/ 1747008 w 3024845"/>
                <a:gd name="connsiteY298" fmla="*/ 782564 h 1160647"/>
                <a:gd name="connsiteX299" fmla="*/ 1748250 w 3024845"/>
                <a:gd name="connsiteY299" fmla="*/ 805087 h 1160647"/>
                <a:gd name="connsiteX300" fmla="*/ 1757926 w 3024845"/>
                <a:gd name="connsiteY300" fmla="*/ 805087 h 1160647"/>
                <a:gd name="connsiteX301" fmla="*/ 1759168 w 3024845"/>
                <a:gd name="connsiteY301" fmla="*/ 782564 h 1160647"/>
                <a:gd name="connsiteX302" fmla="*/ 1765248 w 3024845"/>
                <a:gd name="connsiteY302" fmla="*/ 782564 h 1160647"/>
                <a:gd name="connsiteX303" fmla="*/ 1766490 w 3024845"/>
                <a:gd name="connsiteY303" fmla="*/ 805087 h 1160647"/>
                <a:gd name="connsiteX304" fmla="*/ 1817112 w 3024845"/>
                <a:gd name="connsiteY304" fmla="*/ 805087 h 1160647"/>
                <a:gd name="connsiteX305" fmla="*/ 1817112 w 3024845"/>
                <a:gd name="connsiteY305" fmla="*/ 642059 h 1160647"/>
                <a:gd name="connsiteX306" fmla="*/ 2014439 w 3024845"/>
                <a:gd name="connsiteY306" fmla="*/ 642059 h 1160647"/>
                <a:gd name="connsiteX307" fmla="*/ 2014439 w 3024845"/>
                <a:gd name="connsiteY307" fmla="*/ 805087 h 1160647"/>
                <a:gd name="connsiteX308" fmla="*/ 2033136 w 3024845"/>
                <a:gd name="connsiteY308" fmla="*/ 805087 h 1160647"/>
                <a:gd name="connsiteX309" fmla="*/ 2033136 w 3024845"/>
                <a:gd name="connsiteY309" fmla="*/ 722394 h 1160647"/>
                <a:gd name="connsiteX310" fmla="*/ 2128256 w 3024845"/>
                <a:gd name="connsiteY310" fmla="*/ 722394 h 1160647"/>
                <a:gd name="connsiteX311" fmla="*/ 2140186 w 3024845"/>
                <a:gd name="connsiteY311" fmla="*/ 404253 h 1160647"/>
                <a:gd name="connsiteX312" fmla="*/ 2128026 w 3024845"/>
                <a:gd name="connsiteY312" fmla="*/ 382635 h 1160647"/>
                <a:gd name="connsiteX313" fmla="*/ 2121946 w 3024845"/>
                <a:gd name="connsiteY313" fmla="*/ 378311 h 1160647"/>
                <a:gd name="connsiteX314" fmla="*/ 2130053 w 3024845"/>
                <a:gd name="connsiteY314" fmla="*/ 354532 h 1160647"/>
                <a:gd name="connsiteX315" fmla="*/ 2130053 w 3024845"/>
                <a:gd name="connsiteY315" fmla="*/ 337238 h 1160647"/>
                <a:gd name="connsiteX316" fmla="*/ 2144240 w 3024845"/>
                <a:gd name="connsiteY316" fmla="*/ 337238 h 1160647"/>
                <a:gd name="connsiteX317" fmla="*/ 2144240 w 3024845"/>
                <a:gd name="connsiteY317" fmla="*/ 315620 h 1160647"/>
                <a:gd name="connsiteX318" fmla="*/ 2146266 w 3024845"/>
                <a:gd name="connsiteY318" fmla="*/ 311296 h 1160647"/>
                <a:gd name="connsiteX319" fmla="*/ 2146266 w 3024845"/>
                <a:gd name="connsiteY319" fmla="*/ 233472 h 1160647"/>
                <a:gd name="connsiteX320" fmla="*/ 2144240 w 3024845"/>
                <a:gd name="connsiteY320" fmla="*/ 226987 h 1160647"/>
                <a:gd name="connsiteX321" fmla="*/ 2150320 w 3024845"/>
                <a:gd name="connsiteY321" fmla="*/ 220501 h 1160647"/>
                <a:gd name="connsiteX322" fmla="*/ 2150320 w 3024845"/>
                <a:gd name="connsiteY322" fmla="*/ 162133 h 1160647"/>
                <a:gd name="connsiteX323" fmla="*/ 2152346 w 3024845"/>
                <a:gd name="connsiteY323" fmla="*/ 157810 h 1160647"/>
                <a:gd name="connsiteX324" fmla="*/ 2152346 w 3024845"/>
                <a:gd name="connsiteY324" fmla="*/ 101604 h 1160647"/>
                <a:gd name="connsiteX325" fmla="*/ 2154373 w 3024845"/>
                <a:gd name="connsiteY325" fmla="*/ 82148 h 1160647"/>
                <a:gd name="connsiteX326" fmla="*/ 2158427 w 3024845"/>
                <a:gd name="connsiteY326" fmla="*/ 99442 h 1160647"/>
                <a:gd name="connsiteX327" fmla="*/ 2160453 w 3024845"/>
                <a:gd name="connsiteY327" fmla="*/ 157810 h 1160647"/>
                <a:gd name="connsiteX328" fmla="*/ 2162480 w 3024845"/>
                <a:gd name="connsiteY328" fmla="*/ 220501 h 1160647"/>
                <a:gd name="connsiteX329" fmla="*/ 2168560 w 3024845"/>
                <a:gd name="connsiteY329" fmla="*/ 226987 h 1160647"/>
                <a:gd name="connsiteX330" fmla="*/ 2166533 w 3024845"/>
                <a:gd name="connsiteY330" fmla="*/ 233472 h 1160647"/>
                <a:gd name="connsiteX331" fmla="*/ 2166533 w 3024845"/>
                <a:gd name="connsiteY331" fmla="*/ 311296 h 1160647"/>
                <a:gd name="connsiteX332" fmla="*/ 2168560 w 3024845"/>
                <a:gd name="connsiteY332" fmla="*/ 315620 h 1160647"/>
                <a:gd name="connsiteX333" fmla="*/ 2168560 w 3024845"/>
                <a:gd name="connsiteY333" fmla="*/ 337238 h 1160647"/>
                <a:gd name="connsiteX334" fmla="*/ 2182747 w 3024845"/>
                <a:gd name="connsiteY334" fmla="*/ 337238 h 1160647"/>
                <a:gd name="connsiteX335" fmla="*/ 2182747 w 3024845"/>
                <a:gd name="connsiteY335" fmla="*/ 354532 h 1160647"/>
                <a:gd name="connsiteX336" fmla="*/ 2190854 w 3024845"/>
                <a:gd name="connsiteY336" fmla="*/ 378311 h 1160647"/>
                <a:gd name="connsiteX337" fmla="*/ 2184774 w 3024845"/>
                <a:gd name="connsiteY337" fmla="*/ 382635 h 1160647"/>
                <a:gd name="connsiteX338" fmla="*/ 2172613 w 3024845"/>
                <a:gd name="connsiteY338" fmla="*/ 404253 h 1160647"/>
                <a:gd name="connsiteX339" fmla="*/ 2180720 w 3024845"/>
                <a:gd name="connsiteY339" fmla="*/ 657181 h 1160647"/>
                <a:gd name="connsiteX340" fmla="*/ 2245574 w 3024845"/>
                <a:gd name="connsiteY340" fmla="*/ 657181 h 1160647"/>
                <a:gd name="connsiteX341" fmla="*/ 2245574 w 3024845"/>
                <a:gd name="connsiteY341" fmla="*/ 732843 h 1160647"/>
                <a:gd name="connsiteX342" fmla="*/ 2253681 w 3024845"/>
                <a:gd name="connsiteY342" fmla="*/ 732843 h 1160647"/>
                <a:gd name="connsiteX343" fmla="*/ 2255708 w 3024845"/>
                <a:gd name="connsiteY343" fmla="*/ 726358 h 1160647"/>
                <a:gd name="connsiteX344" fmla="*/ 2261788 w 3024845"/>
                <a:gd name="connsiteY344" fmla="*/ 726358 h 1160647"/>
                <a:gd name="connsiteX345" fmla="*/ 2263815 w 3024845"/>
                <a:gd name="connsiteY345" fmla="*/ 735005 h 1160647"/>
                <a:gd name="connsiteX346" fmla="*/ 2275975 w 3024845"/>
                <a:gd name="connsiteY346" fmla="*/ 735005 h 1160647"/>
                <a:gd name="connsiteX347" fmla="*/ 2275975 w 3024845"/>
                <a:gd name="connsiteY347" fmla="*/ 728519 h 1160647"/>
                <a:gd name="connsiteX348" fmla="*/ 2298268 w 3024845"/>
                <a:gd name="connsiteY348" fmla="*/ 728519 h 1160647"/>
                <a:gd name="connsiteX349" fmla="*/ 2298268 w 3024845"/>
                <a:gd name="connsiteY349" fmla="*/ 735005 h 1160647"/>
                <a:gd name="connsiteX350" fmla="*/ 2318535 w 3024845"/>
                <a:gd name="connsiteY350" fmla="*/ 735005 h 1160647"/>
                <a:gd name="connsiteX351" fmla="*/ 2318535 w 3024845"/>
                <a:gd name="connsiteY351" fmla="*/ 780402 h 1160647"/>
                <a:gd name="connsiteX352" fmla="*/ 2332722 w 3024845"/>
                <a:gd name="connsiteY352" fmla="*/ 780402 h 1160647"/>
                <a:gd name="connsiteX353" fmla="*/ 2332722 w 3024845"/>
                <a:gd name="connsiteY353" fmla="*/ 767431 h 1160647"/>
                <a:gd name="connsiteX354" fmla="*/ 2348936 w 3024845"/>
                <a:gd name="connsiteY354" fmla="*/ 767431 h 1160647"/>
                <a:gd name="connsiteX355" fmla="*/ 2348936 w 3024845"/>
                <a:gd name="connsiteY355" fmla="*/ 588004 h 1160647"/>
                <a:gd name="connsiteX356" fmla="*/ 2355016 w 3024845"/>
                <a:gd name="connsiteY356" fmla="*/ 581518 h 1160647"/>
                <a:gd name="connsiteX357" fmla="*/ 2427977 w 3024845"/>
                <a:gd name="connsiteY357" fmla="*/ 581518 h 1160647"/>
                <a:gd name="connsiteX358" fmla="*/ 2427977 w 3024845"/>
                <a:gd name="connsiteY358" fmla="*/ 590166 h 1160647"/>
                <a:gd name="connsiteX359" fmla="*/ 2438110 w 3024845"/>
                <a:gd name="connsiteY359" fmla="*/ 590166 h 1160647"/>
                <a:gd name="connsiteX360" fmla="*/ 2438110 w 3024845"/>
                <a:gd name="connsiteY360" fmla="*/ 704740 h 1160647"/>
                <a:gd name="connsiteX361" fmla="*/ 2460404 w 3024845"/>
                <a:gd name="connsiteY361" fmla="*/ 704740 h 1160647"/>
                <a:gd name="connsiteX362" fmla="*/ 2460404 w 3024845"/>
                <a:gd name="connsiteY362" fmla="*/ 637725 h 1160647"/>
                <a:gd name="connsiteX363" fmla="*/ 2486751 w 3024845"/>
                <a:gd name="connsiteY363" fmla="*/ 637725 h 1160647"/>
                <a:gd name="connsiteX364" fmla="*/ 2490804 w 3024845"/>
                <a:gd name="connsiteY364" fmla="*/ 633401 h 1160647"/>
                <a:gd name="connsiteX365" fmla="*/ 2498911 w 3024845"/>
                <a:gd name="connsiteY365" fmla="*/ 633401 h 1160647"/>
                <a:gd name="connsiteX366" fmla="*/ 2502964 w 3024845"/>
                <a:gd name="connsiteY366" fmla="*/ 637725 h 1160647"/>
                <a:gd name="connsiteX367" fmla="*/ 2525258 w 3024845"/>
                <a:gd name="connsiteY367" fmla="*/ 637725 h 1160647"/>
                <a:gd name="connsiteX368" fmla="*/ 2525258 w 3024845"/>
                <a:gd name="connsiteY368" fmla="*/ 520989 h 1160647"/>
                <a:gd name="connsiteX369" fmla="*/ 2582005 w 3024845"/>
                <a:gd name="connsiteY369" fmla="*/ 510180 h 1160647"/>
                <a:gd name="connsiteX370" fmla="*/ 2582005 w 3024845"/>
                <a:gd name="connsiteY370" fmla="*/ 511261 h 1160647"/>
                <a:gd name="connsiteX371" fmla="*/ 2582005 w 3024845"/>
                <a:gd name="connsiteY371" fmla="*/ 518827 h 1160647"/>
                <a:gd name="connsiteX372" fmla="*/ 2608352 w 3024845"/>
                <a:gd name="connsiteY372" fmla="*/ 518827 h 1160647"/>
                <a:gd name="connsiteX373" fmla="*/ 2608352 w 3024845"/>
                <a:gd name="connsiteY373" fmla="*/ 773917 h 1160647"/>
                <a:gd name="connsiteX374" fmla="*/ 2630646 w 3024845"/>
                <a:gd name="connsiteY374" fmla="*/ 773917 h 1160647"/>
                <a:gd name="connsiteX375" fmla="*/ 2630646 w 3024845"/>
                <a:gd name="connsiteY375" fmla="*/ 769593 h 1160647"/>
                <a:gd name="connsiteX376" fmla="*/ 2642806 w 3024845"/>
                <a:gd name="connsiteY376" fmla="*/ 769593 h 1160647"/>
                <a:gd name="connsiteX377" fmla="*/ 2642806 w 3024845"/>
                <a:gd name="connsiteY377" fmla="*/ 773917 h 1160647"/>
                <a:gd name="connsiteX378" fmla="*/ 2667126 w 3024845"/>
                <a:gd name="connsiteY378" fmla="*/ 773917 h 1160647"/>
                <a:gd name="connsiteX379" fmla="*/ 2667126 w 3024845"/>
                <a:gd name="connsiteY379" fmla="*/ 760946 h 1160647"/>
                <a:gd name="connsiteX380" fmla="*/ 2695500 w 3024845"/>
                <a:gd name="connsiteY380" fmla="*/ 760946 h 1160647"/>
                <a:gd name="connsiteX381" fmla="*/ 2707660 w 3024845"/>
                <a:gd name="connsiteY381" fmla="*/ 756622 h 1160647"/>
                <a:gd name="connsiteX382" fmla="*/ 2727927 w 3024845"/>
                <a:gd name="connsiteY382" fmla="*/ 760946 h 1160647"/>
                <a:gd name="connsiteX383" fmla="*/ 2727927 w 3024845"/>
                <a:gd name="connsiteY383" fmla="*/ 743652 h 1160647"/>
                <a:gd name="connsiteX384" fmla="*/ 2736034 w 3024845"/>
                <a:gd name="connsiteY384" fmla="*/ 743652 h 1160647"/>
                <a:gd name="connsiteX385" fmla="*/ 2736034 w 3024845"/>
                <a:gd name="connsiteY385" fmla="*/ 730681 h 1160647"/>
                <a:gd name="connsiteX386" fmla="*/ 2792781 w 3024845"/>
                <a:gd name="connsiteY386" fmla="*/ 730681 h 1160647"/>
                <a:gd name="connsiteX387" fmla="*/ 2792781 w 3024845"/>
                <a:gd name="connsiteY387" fmla="*/ 700416 h 1160647"/>
                <a:gd name="connsiteX388" fmla="*/ 2811021 w 3024845"/>
                <a:gd name="connsiteY388" fmla="*/ 700416 h 1160647"/>
                <a:gd name="connsiteX389" fmla="*/ 2811021 w 3024845"/>
                <a:gd name="connsiteY389" fmla="*/ 693931 h 1160647"/>
                <a:gd name="connsiteX390" fmla="*/ 2823181 w 3024845"/>
                <a:gd name="connsiteY390" fmla="*/ 693931 h 1160647"/>
                <a:gd name="connsiteX391" fmla="*/ 2823181 w 3024845"/>
                <a:gd name="connsiteY391" fmla="*/ 700416 h 1160647"/>
                <a:gd name="connsiteX392" fmla="*/ 2839395 w 3024845"/>
                <a:gd name="connsiteY392" fmla="*/ 700416 h 1160647"/>
                <a:gd name="connsiteX393" fmla="*/ 2839395 w 3024845"/>
                <a:gd name="connsiteY393" fmla="*/ 750137 h 1160647"/>
                <a:gd name="connsiteX394" fmla="*/ 2871822 w 3024845"/>
                <a:gd name="connsiteY394" fmla="*/ 750137 h 1160647"/>
                <a:gd name="connsiteX395" fmla="*/ 2871822 w 3024845"/>
                <a:gd name="connsiteY395" fmla="*/ 724196 h 1160647"/>
                <a:gd name="connsiteX396" fmla="*/ 2910329 w 3024845"/>
                <a:gd name="connsiteY396" fmla="*/ 724196 h 1160647"/>
                <a:gd name="connsiteX397" fmla="*/ 2910329 w 3024845"/>
                <a:gd name="connsiteY397" fmla="*/ 693931 h 1160647"/>
                <a:gd name="connsiteX398" fmla="*/ 2958970 w 3024845"/>
                <a:gd name="connsiteY398" fmla="*/ 693931 h 1160647"/>
                <a:gd name="connsiteX399" fmla="*/ 2958970 w 3024845"/>
                <a:gd name="connsiteY399" fmla="*/ 805087 h 1160647"/>
                <a:gd name="connsiteX400" fmla="*/ 2958970 w 3024845"/>
                <a:gd name="connsiteY400" fmla="*/ 818866 h 1160647"/>
                <a:gd name="connsiteX401" fmla="*/ 3024845 w 3024845"/>
                <a:gd name="connsiteY401" fmla="*/ 818866 h 1160647"/>
                <a:gd name="connsiteX402" fmla="*/ 3024845 w 3024845"/>
                <a:gd name="connsiteY402" fmla="*/ 1160647 h 1160647"/>
                <a:gd name="connsiteX403" fmla="*/ 2054 w 3024845"/>
                <a:gd name="connsiteY403" fmla="*/ 1158314 h 1160647"/>
                <a:gd name="connsiteX404" fmla="*/ 0 w 3024845"/>
                <a:gd name="connsiteY404" fmla="*/ 724196 h 1160647"/>
                <a:gd name="connsiteX405" fmla="*/ 20267 w 3024845"/>
                <a:gd name="connsiteY405" fmla="*/ 724196 h 1160647"/>
                <a:gd name="connsiteX406" fmla="*/ 20774 w 3024845"/>
                <a:gd name="connsiteY406" fmla="*/ 723115 h 1160647"/>
                <a:gd name="connsiteX407" fmla="*/ 24320 w 3024845"/>
                <a:gd name="connsiteY407" fmla="*/ 715549 h 1160647"/>
                <a:gd name="connsiteX408" fmla="*/ 26094 w 3024845"/>
                <a:gd name="connsiteY408" fmla="*/ 715819 h 1160647"/>
                <a:gd name="connsiteX409" fmla="*/ 38507 w 3024845"/>
                <a:gd name="connsiteY409" fmla="*/ 717710 h 1160647"/>
                <a:gd name="connsiteX410" fmla="*/ 39014 w 3024845"/>
                <a:gd name="connsiteY410" fmla="*/ 719062 h 1160647"/>
                <a:gd name="connsiteX411" fmla="*/ 42560 w 3024845"/>
                <a:gd name="connsiteY411" fmla="*/ 728519 h 1160647"/>
                <a:gd name="connsiteX412" fmla="*/ 68907 w 3024845"/>
                <a:gd name="connsiteY412" fmla="*/ 730681 h 1160647"/>
                <a:gd name="connsiteX413" fmla="*/ 68907 w 3024845"/>
                <a:gd name="connsiteY413" fmla="*/ 607460 h 1160647"/>
                <a:gd name="connsiteX414" fmla="*/ 70934 w 3024845"/>
                <a:gd name="connsiteY414" fmla="*/ 607460 h 1160647"/>
                <a:gd name="connsiteX415" fmla="*/ 85121 w 3024845"/>
                <a:gd name="connsiteY415" fmla="*/ 607460 h 1160647"/>
                <a:gd name="connsiteX416" fmla="*/ 85121 w 3024845"/>
                <a:gd name="connsiteY416" fmla="*/ 471268 h 1160647"/>
                <a:gd name="connsiteX417" fmla="*/ 86894 w 3024845"/>
                <a:gd name="connsiteY417" fmla="*/ 471268 h 1160647"/>
                <a:gd name="connsiteX418" fmla="*/ 99308 w 3024845"/>
                <a:gd name="connsiteY418" fmla="*/ 471268 h 1160647"/>
                <a:gd name="connsiteX419" fmla="*/ 99308 w 3024845"/>
                <a:gd name="connsiteY419" fmla="*/ 356694 h 1160647"/>
                <a:gd name="connsiteX420" fmla="*/ 103361 w 3024845"/>
                <a:gd name="connsiteY420" fmla="*/ 328590 h 1160647"/>
                <a:gd name="connsiteX421" fmla="*/ 105388 w 3024845"/>
                <a:gd name="connsiteY421" fmla="*/ 328590 h 1160647"/>
                <a:gd name="connsiteX422" fmla="*/ 119575 w 3024845"/>
                <a:gd name="connsiteY422" fmla="*/ 328590 h 1160647"/>
                <a:gd name="connsiteX423" fmla="*/ 156055 w 3024845"/>
                <a:gd name="connsiteY423" fmla="*/ 246443 h 1160647"/>
                <a:gd name="connsiteX424" fmla="*/ 160109 w 3024845"/>
                <a:gd name="connsiteY424" fmla="*/ 0 h 1160647"/>
                <a:gd name="connsiteX0" fmla="*/ 160109 w 3028183"/>
                <a:gd name="connsiteY0" fmla="*/ 0 h 1160647"/>
                <a:gd name="connsiteX1" fmla="*/ 162135 w 3028183"/>
                <a:gd name="connsiteY1" fmla="*/ 246443 h 1160647"/>
                <a:gd name="connsiteX2" fmla="*/ 200642 w 3028183"/>
                <a:gd name="connsiteY2" fmla="*/ 326429 h 1160647"/>
                <a:gd name="connsiteX3" fmla="*/ 202669 w 3028183"/>
                <a:gd name="connsiteY3" fmla="*/ 326429 h 1160647"/>
                <a:gd name="connsiteX4" fmla="*/ 216856 w 3028183"/>
                <a:gd name="connsiteY4" fmla="*/ 326429 h 1160647"/>
                <a:gd name="connsiteX5" fmla="*/ 216856 w 3028183"/>
                <a:gd name="connsiteY5" fmla="*/ 350208 h 1160647"/>
                <a:gd name="connsiteX6" fmla="*/ 217363 w 3028183"/>
                <a:gd name="connsiteY6" fmla="*/ 351019 h 1160647"/>
                <a:gd name="connsiteX7" fmla="*/ 220909 w 3028183"/>
                <a:gd name="connsiteY7" fmla="*/ 356694 h 1160647"/>
                <a:gd name="connsiteX8" fmla="*/ 220909 w 3028183"/>
                <a:gd name="connsiteY8" fmla="*/ 471268 h 1160647"/>
                <a:gd name="connsiteX9" fmla="*/ 223189 w 3028183"/>
                <a:gd name="connsiteY9" fmla="*/ 471268 h 1160647"/>
                <a:gd name="connsiteX10" fmla="*/ 239150 w 3028183"/>
                <a:gd name="connsiteY10" fmla="*/ 471268 h 1160647"/>
                <a:gd name="connsiteX11" fmla="*/ 239150 w 3028183"/>
                <a:gd name="connsiteY11" fmla="*/ 611783 h 1160647"/>
                <a:gd name="connsiteX12" fmla="*/ 240670 w 3028183"/>
                <a:gd name="connsiteY12" fmla="*/ 611513 h 1160647"/>
                <a:gd name="connsiteX13" fmla="*/ 251310 w 3028183"/>
                <a:gd name="connsiteY13" fmla="*/ 609622 h 1160647"/>
                <a:gd name="connsiteX14" fmla="*/ 249283 w 3028183"/>
                <a:gd name="connsiteY14" fmla="*/ 698254 h 1160647"/>
                <a:gd name="connsiteX15" fmla="*/ 250803 w 3028183"/>
                <a:gd name="connsiteY15" fmla="*/ 698525 h 1160647"/>
                <a:gd name="connsiteX16" fmla="*/ 261443 w 3028183"/>
                <a:gd name="connsiteY16" fmla="*/ 700416 h 1160647"/>
                <a:gd name="connsiteX17" fmla="*/ 261696 w 3028183"/>
                <a:gd name="connsiteY17" fmla="*/ 701227 h 1160647"/>
                <a:gd name="connsiteX18" fmla="*/ 263470 w 3028183"/>
                <a:gd name="connsiteY18" fmla="*/ 706902 h 1160647"/>
                <a:gd name="connsiteX19" fmla="*/ 264230 w 3028183"/>
                <a:gd name="connsiteY19" fmla="*/ 704470 h 1160647"/>
                <a:gd name="connsiteX20" fmla="*/ 269550 w 3028183"/>
                <a:gd name="connsiteY20" fmla="*/ 687446 h 1160647"/>
                <a:gd name="connsiteX21" fmla="*/ 271323 w 3028183"/>
                <a:gd name="connsiteY21" fmla="*/ 687446 h 1160647"/>
                <a:gd name="connsiteX22" fmla="*/ 283737 w 3028183"/>
                <a:gd name="connsiteY22" fmla="*/ 687446 h 1160647"/>
                <a:gd name="connsiteX23" fmla="*/ 283737 w 3028183"/>
                <a:gd name="connsiteY23" fmla="*/ 719872 h 1160647"/>
                <a:gd name="connsiteX24" fmla="*/ 284750 w 3028183"/>
                <a:gd name="connsiteY24" fmla="*/ 720413 h 1160647"/>
                <a:gd name="connsiteX25" fmla="*/ 291844 w 3028183"/>
                <a:gd name="connsiteY25" fmla="*/ 724196 h 1160647"/>
                <a:gd name="connsiteX26" fmla="*/ 291844 w 3028183"/>
                <a:gd name="connsiteY26" fmla="*/ 725547 h 1160647"/>
                <a:gd name="connsiteX27" fmla="*/ 291844 w 3028183"/>
                <a:gd name="connsiteY27" fmla="*/ 735005 h 1160647"/>
                <a:gd name="connsiteX28" fmla="*/ 336431 w 3028183"/>
                <a:gd name="connsiteY28" fmla="*/ 735005 h 1160647"/>
                <a:gd name="connsiteX29" fmla="*/ 336431 w 3028183"/>
                <a:gd name="connsiteY29" fmla="*/ 736086 h 1160647"/>
                <a:gd name="connsiteX30" fmla="*/ 336431 w 3028183"/>
                <a:gd name="connsiteY30" fmla="*/ 743652 h 1160647"/>
                <a:gd name="connsiteX31" fmla="*/ 338457 w 3028183"/>
                <a:gd name="connsiteY31" fmla="*/ 743652 h 1160647"/>
                <a:gd name="connsiteX32" fmla="*/ 352644 w 3028183"/>
                <a:gd name="connsiteY32" fmla="*/ 743652 h 1160647"/>
                <a:gd name="connsiteX33" fmla="*/ 352644 w 3028183"/>
                <a:gd name="connsiteY33" fmla="*/ 713387 h 1160647"/>
                <a:gd name="connsiteX34" fmla="*/ 397231 w 3028183"/>
                <a:gd name="connsiteY34" fmla="*/ 713387 h 1160647"/>
                <a:gd name="connsiteX35" fmla="*/ 397231 w 3028183"/>
                <a:gd name="connsiteY35" fmla="*/ 712036 h 1160647"/>
                <a:gd name="connsiteX36" fmla="*/ 397231 w 3028183"/>
                <a:gd name="connsiteY36" fmla="*/ 702578 h 1160647"/>
                <a:gd name="connsiteX37" fmla="*/ 398245 w 3028183"/>
                <a:gd name="connsiteY37" fmla="*/ 702578 h 1160647"/>
                <a:gd name="connsiteX38" fmla="*/ 405338 w 3028183"/>
                <a:gd name="connsiteY38" fmla="*/ 702578 h 1160647"/>
                <a:gd name="connsiteX39" fmla="*/ 405338 w 3028183"/>
                <a:gd name="connsiteY39" fmla="*/ 700687 h 1160647"/>
                <a:gd name="connsiteX40" fmla="*/ 405338 w 3028183"/>
                <a:gd name="connsiteY40" fmla="*/ 687446 h 1160647"/>
                <a:gd name="connsiteX41" fmla="*/ 406098 w 3028183"/>
                <a:gd name="connsiteY41" fmla="*/ 687446 h 1160647"/>
                <a:gd name="connsiteX42" fmla="*/ 411418 w 3028183"/>
                <a:gd name="connsiteY42" fmla="*/ 687446 h 1160647"/>
                <a:gd name="connsiteX43" fmla="*/ 411418 w 3028183"/>
                <a:gd name="connsiteY43" fmla="*/ 686365 h 1160647"/>
                <a:gd name="connsiteX44" fmla="*/ 411418 w 3028183"/>
                <a:gd name="connsiteY44" fmla="*/ 678798 h 1160647"/>
                <a:gd name="connsiteX45" fmla="*/ 413445 w 3028183"/>
                <a:gd name="connsiteY45" fmla="*/ 678798 h 1160647"/>
                <a:gd name="connsiteX46" fmla="*/ 427632 w 3028183"/>
                <a:gd name="connsiteY46" fmla="*/ 678798 h 1160647"/>
                <a:gd name="connsiteX47" fmla="*/ 427632 w 3028183"/>
                <a:gd name="connsiteY47" fmla="*/ 679879 h 1160647"/>
                <a:gd name="connsiteX48" fmla="*/ 427632 w 3028183"/>
                <a:gd name="connsiteY48" fmla="*/ 687446 h 1160647"/>
                <a:gd name="connsiteX49" fmla="*/ 449925 w 3028183"/>
                <a:gd name="connsiteY49" fmla="*/ 687446 h 1160647"/>
                <a:gd name="connsiteX50" fmla="*/ 449925 w 3028183"/>
                <a:gd name="connsiteY50" fmla="*/ 685554 h 1160647"/>
                <a:gd name="connsiteX51" fmla="*/ 449925 w 3028183"/>
                <a:gd name="connsiteY51" fmla="*/ 672313 h 1160647"/>
                <a:gd name="connsiteX52" fmla="*/ 451699 w 3028183"/>
                <a:gd name="connsiteY52" fmla="*/ 672313 h 1160647"/>
                <a:gd name="connsiteX53" fmla="*/ 464112 w 3028183"/>
                <a:gd name="connsiteY53" fmla="*/ 672313 h 1160647"/>
                <a:gd name="connsiteX54" fmla="*/ 464112 w 3028183"/>
                <a:gd name="connsiteY54" fmla="*/ 696093 h 1160647"/>
                <a:gd name="connsiteX55" fmla="*/ 465126 w 3028183"/>
                <a:gd name="connsiteY55" fmla="*/ 696093 h 1160647"/>
                <a:gd name="connsiteX56" fmla="*/ 472219 w 3028183"/>
                <a:gd name="connsiteY56" fmla="*/ 696093 h 1160647"/>
                <a:gd name="connsiteX57" fmla="*/ 472219 w 3028183"/>
                <a:gd name="connsiteY57" fmla="*/ 695012 h 1160647"/>
                <a:gd name="connsiteX58" fmla="*/ 472219 w 3028183"/>
                <a:gd name="connsiteY58" fmla="*/ 687446 h 1160647"/>
                <a:gd name="connsiteX59" fmla="*/ 473992 w 3028183"/>
                <a:gd name="connsiteY59" fmla="*/ 687446 h 1160647"/>
                <a:gd name="connsiteX60" fmla="*/ 486406 w 3028183"/>
                <a:gd name="connsiteY60" fmla="*/ 687446 h 1160647"/>
                <a:gd name="connsiteX61" fmla="*/ 486406 w 3028183"/>
                <a:gd name="connsiteY61" fmla="*/ 713387 h 1160647"/>
                <a:gd name="connsiteX62" fmla="*/ 488433 w 3028183"/>
                <a:gd name="connsiteY62" fmla="*/ 713387 h 1160647"/>
                <a:gd name="connsiteX63" fmla="*/ 502619 w 3028183"/>
                <a:gd name="connsiteY63" fmla="*/ 713387 h 1160647"/>
                <a:gd name="connsiteX64" fmla="*/ 502619 w 3028183"/>
                <a:gd name="connsiteY64" fmla="*/ 715008 h 1160647"/>
                <a:gd name="connsiteX65" fmla="*/ 502619 w 3028183"/>
                <a:gd name="connsiteY65" fmla="*/ 726358 h 1160647"/>
                <a:gd name="connsiteX66" fmla="*/ 503379 w 3028183"/>
                <a:gd name="connsiteY66" fmla="*/ 726358 h 1160647"/>
                <a:gd name="connsiteX67" fmla="*/ 508700 w 3028183"/>
                <a:gd name="connsiteY67" fmla="*/ 726358 h 1160647"/>
                <a:gd name="connsiteX68" fmla="*/ 508700 w 3028183"/>
                <a:gd name="connsiteY68" fmla="*/ 725547 h 1160647"/>
                <a:gd name="connsiteX69" fmla="*/ 508700 w 3028183"/>
                <a:gd name="connsiteY69" fmla="*/ 719872 h 1160647"/>
                <a:gd name="connsiteX70" fmla="*/ 539100 w 3028183"/>
                <a:gd name="connsiteY70" fmla="*/ 719872 h 1160647"/>
                <a:gd name="connsiteX71" fmla="*/ 539100 w 3028183"/>
                <a:gd name="connsiteY71" fmla="*/ 743652 h 1160647"/>
                <a:gd name="connsiteX72" fmla="*/ 540113 w 3028183"/>
                <a:gd name="connsiteY72" fmla="*/ 743652 h 1160647"/>
                <a:gd name="connsiteX73" fmla="*/ 547207 w 3028183"/>
                <a:gd name="connsiteY73" fmla="*/ 743652 h 1160647"/>
                <a:gd name="connsiteX74" fmla="*/ 547207 w 3028183"/>
                <a:gd name="connsiteY74" fmla="*/ 744733 h 1160647"/>
                <a:gd name="connsiteX75" fmla="*/ 547207 w 3028183"/>
                <a:gd name="connsiteY75" fmla="*/ 752299 h 1160647"/>
                <a:gd name="connsiteX76" fmla="*/ 547967 w 3028183"/>
                <a:gd name="connsiteY76" fmla="*/ 752299 h 1160647"/>
                <a:gd name="connsiteX77" fmla="*/ 553287 w 3028183"/>
                <a:gd name="connsiteY77" fmla="*/ 752299 h 1160647"/>
                <a:gd name="connsiteX78" fmla="*/ 553287 w 3028183"/>
                <a:gd name="connsiteY78" fmla="*/ 750137 h 1160647"/>
                <a:gd name="connsiteX79" fmla="*/ 553287 w 3028183"/>
                <a:gd name="connsiteY79" fmla="*/ 735005 h 1160647"/>
                <a:gd name="connsiteX80" fmla="*/ 554300 w 3028183"/>
                <a:gd name="connsiteY80" fmla="*/ 735005 h 1160647"/>
                <a:gd name="connsiteX81" fmla="*/ 561394 w 3028183"/>
                <a:gd name="connsiteY81" fmla="*/ 735005 h 1160647"/>
                <a:gd name="connsiteX82" fmla="*/ 561394 w 3028183"/>
                <a:gd name="connsiteY82" fmla="*/ 736086 h 1160647"/>
                <a:gd name="connsiteX83" fmla="*/ 561394 w 3028183"/>
                <a:gd name="connsiteY83" fmla="*/ 743652 h 1160647"/>
                <a:gd name="connsiteX84" fmla="*/ 566714 w 3028183"/>
                <a:gd name="connsiteY84" fmla="*/ 741659 h 1160647"/>
                <a:gd name="connsiteX85" fmla="*/ 567474 w 3028183"/>
                <a:gd name="connsiteY85" fmla="*/ 740679 h 1160647"/>
                <a:gd name="connsiteX86" fmla="*/ 567474 w 3028183"/>
                <a:gd name="connsiteY86" fmla="*/ 735005 h 1160647"/>
                <a:gd name="connsiteX87" fmla="*/ 605981 w 3028183"/>
                <a:gd name="connsiteY87" fmla="*/ 735005 h 1160647"/>
                <a:gd name="connsiteX88" fmla="*/ 605981 w 3028183"/>
                <a:gd name="connsiteY88" fmla="*/ 758784 h 1160647"/>
                <a:gd name="connsiteX89" fmla="*/ 608007 w 3028183"/>
                <a:gd name="connsiteY89" fmla="*/ 758784 h 1160647"/>
                <a:gd name="connsiteX90" fmla="*/ 622194 w 3028183"/>
                <a:gd name="connsiteY90" fmla="*/ 758784 h 1160647"/>
                <a:gd name="connsiteX91" fmla="*/ 622194 w 3028183"/>
                <a:gd name="connsiteY91" fmla="*/ 759865 h 1160647"/>
                <a:gd name="connsiteX92" fmla="*/ 622194 w 3028183"/>
                <a:gd name="connsiteY92" fmla="*/ 767431 h 1160647"/>
                <a:gd name="connsiteX93" fmla="*/ 623968 w 3028183"/>
                <a:gd name="connsiteY93" fmla="*/ 767431 h 1160647"/>
                <a:gd name="connsiteX94" fmla="*/ 636381 w 3028183"/>
                <a:gd name="connsiteY94" fmla="*/ 767431 h 1160647"/>
                <a:gd name="connsiteX95" fmla="*/ 636381 w 3028183"/>
                <a:gd name="connsiteY95" fmla="*/ 743652 h 1160647"/>
                <a:gd name="connsiteX96" fmla="*/ 637394 w 3028183"/>
                <a:gd name="connsiteY96" fmla="*/ 743652 h 1160647"/>
                <a:gd name="connsiteX97" fmla="*/ 644488 w 3028183"/>
                <a:gd name="connsiteY97" fmla="*/ 743652 h 1160647"/>
                <a:gd name="connsiteX98" fmla="*/ 644488 w 3028183"/>
                <a:gd name="connsiteY98" fmla="*/ 711225 h 1160647"/>
                <a:gd name="connsiteX99" fmla="*/ 645501 w 3028183"/>
                <a:gd name="connsiteY99" fmla="*/ 711225 h 1160647"/>
                <a:gd name="connsiteX100" fmla="*/ 652595 w 3028183"/>
                <a:gd name="connsiteY100" fmla="*/ 711225 h 1160647"/>
                <a:gd name="connsiteX101" fmla="*/ 652595 w 3028183"/>
                <a:gd name="connsiteY101" fmla="*/ 709334 h 1160647"/>
                <a:gd name="connsiteX102" fmla="*/ 652595 w 3028183"/>
                <a:gd name="connsiteY102" fmla="*/ 696093 h 1160647"/>
                <a:gd name="connsiteX103" fmla="*/ 651328 w 3028183"/>
                <a:gd name="connsiteY103" fmla="*/ 694471 h 1160647"/>
                <a:gd name="connsiteX104" fmla="*/ 656648 w 3028183"/>
                <a:gd name="connsiteY104" fmla="*/ 683122 h 1160647"/>
                <a:gd name="connsiteX105" fmla="*/ 664755 w 3028183"/>
                <a:gd name="connsiteY105" fmla="*/ 711225 h 1160647"/>
                <a:gd name="connsiteX106" fmla="*/ 665515 w 3028183"/>
                <a:gd name="connsiteY106" fmla="*/ 711225 h 1160647"/>
                <a:gd name="connsiteX107" fmla="*/ 670835 w 3028183"/>
                <a:gd name="connsiteY107" fmla="*/ 711225 h 1160647"/>
                <a:gd name="connsiteX108" fmla="*/ 670835 w 3028183"/>
                <a:gd name="connsiteY108" fmla="*/ 605298 h 1160647"/>
                <a:gd name="connsiteX109" fmla="*/ 672355 w 3028183"/>
                <a:gd name="connsiteY109" fmla="*/ 605298 h 1160647"/>
                <a:gd name="connsiteX110" fmla="*/ 682995 w 3028183"/>
                <a:gd name="connsiteY110" fmla="*/ 605298 h 1160647"/>
                <a:gd name="connsiteX111" fmla="*/ 682995 w 3028183"/>
                <a:gd name="connsiteY111" fmla="*/ 557739 h 1160647"/>
                <a:gd name="connsiteX112" fmla="*/ 709342 w 3028183"/>
                <a:gd name="connsiteY112" fmla="*/ 557739 h 1160647"/>
                <a:gd name="connsiteX113" fmla="*/ 709342 w 3028183"/>
                <a:gd name="connsiteY113" fmla="*/ 536121 h 1160647"/>
                <a:gd name="connsiteX114" fmla="*/ 743796 w 3028183"/>
                <a:gd name="connsiteY114" fmla="*/ 536121 h 1160647"/>
                <a:gd name="connsiteX115" fmla="*/ 743796 w 3028183"/>
                <a:gd name="connsiteY115" fmla="*/ 538553 h 1160647"/>
                <a:gd name="connsiteX116" fmla="*/ 743796 w 3028183"/>
                <a:gd name="connsiteY116" fmla="*/ 555577 h 1160647"/>
                <a:gd name="connsiteX117" fmla="*/ 746076 w 3028183"/>
                <a:gd name="connsiteY117" fmla="*/ 555577 h 1160647"/>
                <a:gd name="connsiteX118" fmla="*/ 762036 w 3028183"/>
                <a:gd name="connsiteY118" fmla="*/ 555577 h 1160647"/>
                <a:gd name="connsiteX119" fmla="*/ 762036 w 3028183"/>
                <a:gd name="connsiteY119" fmla="*/ 603136 h 1160647"/>
                <a:gd name="connsiteX120" fmla="*/ 763049 w 3028183"/>
                <a:gd name="connsiteY120" fmla="*/ 603136 h 1160647"/>
                <a:gd name="connsiteX121" fmla="*/ 770143 w 3028183"/>
                <a:gd name="connsiteY121" fmla="*/ 603136 h 1160647"/>
                <a:gd name="connsiteX122" fmla="*/ 784330 w 3028183"/>
                <a:gd name="connsiteY122" fmla="*/ 607460 h 1160647"/>
                <a:gd name="connsiteX123" fmla="*/ 784330 w 3028183"/>
                <a:gd name="connsiteY123" fmla="*/ 646372 h 1160647"/>
                <a:gd name="connsiteX124" fmla="*/ 785343 w 3028183"/>
                <a:gd name="connsiteY124" fmla="*/ 646372 h 1160647"/>
                <a:gd name="connsiteX125" fmla="*/ 792436 w 3028183"/>
                <a:gd name="connsiteY125" fmla="*/ 646372 h 1160647"/>
                <a:gd name="connsiteX126" fmla="*/ 792436 w 3028183"/>
                <a:gd name="connsiteY126" fmla="*/ 647993 h 1160647"/>
                <a:gd name="connsiteX127" fmla="*/ 792436 w 3028183"/>
                <a:gd name="connsiteY127" fmla="*/ 659342 h 1160647"/>
                <a:gd name="connsiteX128" fmla="*/ 794463 w 3028183"/>
                <a:gd name="connsiteY128" fmla="*/ 659342 h 1160647"/>
                <a:gd name="connsiteX129" fmla="*/ 808650 w 3028183"/>
                <a:gd name="connsiteY129" fmla="*/ 659342 h 1160647"/>
                <a:gd name="connsiteX130" fmla="*/ 814730 w 3028183"/>
                <a:gd name="connsiteY130" fmla="*/ 665828 h 1160647"/>
                <a:gd name="connsiteX131" fmla="*/ 814730 w 3028183"/>
                <a:gd name="connsiteY131" fmla="*/ 687446 h 1160647"/>
                <a:gd name="connsiteX132" fmla="*/ 817010 w 3028183"/>
                <a:gd name="connsiteY132" fmla="*/ 687446 h 1160647"/>
                <a:gd name="connsiteX133" fmla="*/ 832970 w 3028183"/>
                <a:gd name="connsiteY133" fmla="*/ 687446 h 1160647"/>
                <a:gd name="connsiteX134" fmla="*/ 832970 w 3028183"/>
                <a:gd name="connsiteY134" fmla="*/ 688526 h 1160647"/>
                <a:gd name="connsiteX135" fmla="*/ 832970 w 3028183"/>
                <a:gd name="connsiteY135" fmla="*/ 696093 h 1160647"/>
                <a:gd name="connsiteX136" fmla="*/ 834237 w 3028183"/>
                <a:gd name="connsiteY136" fmla="*/ 696093 h 1160647"/>
                <a:gd name="connsiteX137" fmla="*/ 843104 w 3028183"/>
                <a:gd name="connsiteY137" fmla="*/ 696093 h 1160647"/>
                <a:gd name="connsiteX138" fmla="*/ 843104 w 3028183"/>
                <a:gd name="connsiteY138" fmla="*/ 698254 h 1160647"/>
                <a:gd name="connsiteX139" fmla="*/ 843104 w 3028183"/>
                <a:gd name="connsiteY139" fmla="*/ 713387 h 1160647"/>
                <a:gd name="connsiteX140" fmla="*/ 847157 w 3028183"/>
                <a:gd name="connsiteY140" fmla="*/ 711495 h 1160647"/>
                <a:gd name="connsiteX141" fmla="*/ 847157 w 3028183"/>
                <a:gd name="connsiteY141" fmla="*/ 698254 h 1160647"/>
                <a:gd name="connsiteX142" fmla="*/ 848170 w 3028183"/>
                <a:gd name="connsiteY142" fmla="*/ 698254 h 1160647"/>
                <a:gd name="connsiteX143" fmla="*/ 855264 w 3028183"/>
                <a:gd name="connsiteY143" fmla="*/ 698254 h 1160647"/>
                <a:gd name="connsiteX144" fmla="*/ 855264 w 3028183"/>
                <a:gd name="connsiteY144" fmla="*/ 699876 h 1160647"/>
                <a:gd name="connsiteX145" fmla="*/ 855264 w 3028183"/>
                <a:gd name="connsiteY145" fmla="*/ 711225 h 1160647"/>
                <a:gd name="connsiteX146" fmla="*/ 856024 w 3028183"/>
                <a:gd name="connsiteY146" fmla="*/ 711225 h 1160647"/>
                <a:gd name="connsiteX147" fmla="*/ 861344 w 3028183"/>
                <a:gd name="connsiteY147" fmla="*/ 711225 h 1160647"/>
                <a:gd name="connsiteX148" fmla="*/ 909984 w 3028183"/>
                <a:gd name="connsiteY148" fmla="*/ 706902 h 1160647"/>
                <a:gd name="connsiteX149" fmla="*/ 909984 w 3028183"/>
                <a:gd name="connsiteY149" fmla="*/ 708253 h 1160647"/>
                <a:gd name="connsiteX150" fmla="*/ 909984 w 3028183"/>
                <a:gd name="connsiteY150" fmla="*/ 717710 h 1160647"/>
                <a:gd name="connsiteX151" fmla="*/ 910744 w 3028183"/>
                <a:gd name="connsiteY151" fmla="*/ 717710 h 1160647"/>
                <a:gd name="connsiteX152" fmla="*/ 916065 w 3028183"/>
                <a:gd name="connsiteY152" fmla="*/ 717710 h 1160647"/>
                <a:gd name="connsiteX153" fmla="*/ 916065 w 3028183"/>
                <a:gd name="connsiteY153" fmla="*/ 719872 h 1160647"/>
                <a:gd name="connsiteX154" fmla="*/ 916065 w 3028183"/>
                <a:gd name="connsiteY154" fmla="*/ 735005 h 1160647"/>
                <a:gd name="connsiteX155" fmla="*/ 918091 w 3028183"/>
                <a:gd name="connsiteY155" fmla="*/ 733654 h 1160647"/>
                <a:gd name="connsiteX156" fmla="*/ 932278 w 3028183"/>
                <a:gd name="connsiteY156" fmla="*/ 724196 h 1160647"/>
                <a:gd name="connsiteX157" fmla="*/ 938358 w 3028183"/>
                <a:gd name="connsiteY157" fmla="*/ 683122 h 1160647"/>
                <a:gd name="connsiteX158" fmla="*/ 939118 w 3028183"/>
                <a:gd name="connsiteY158" fmla="*/ 682852 h 1160647"/>
                <a:gd name="connsiteX159" fmla="*/ 944438 w 3028183"/>
                <a:gd name="connsiteY159" fmla="*/ 680960 h 1160647"/>
                <a:gd name="connsiteX160" fmla="*/ 946465 w 3028183"/>
                <a:gd name="connsiteY160" fmla="*/ 611783 h 1160647"/>
                <a:gd name="connsiteX161" fmla="*/ 948492 w 3028183"/>
                <a:gd name="connsiteY161" fmla="*/ 680960 h 1160647"/>
                <a:gd name="connsiteX162" fmla="*/ 949252 w 3028183"/>
                <a:gd name="connsiteY162" fmla="*/ 681230 h 1160647"/>
                <a:gd name="connsiteX163" fmla="*/ 954572 w 3028183"/>
                <a:gd name="connsiteY163" fmla="*/ 683122 h 1160647"/>
                <a:gd name="connsiteX164" fmla="*/ 954572 w 3028183"/>
                <a:gd name="connsiteY164" fmla="*/ 596651 h 1160647"/>
                <a:gd name="connsiteX165" fmla="*/ 958625 w 3028183"/>
                <a:gd name="connsiteY165" fmla="*/ 564224 h 1160647"/>
                <a:gd name="connsiteX166" fmla="*/ 997132 w 3028183"/>
                <a:gd name="connsiteY166" fmla="*/ 564224 h 1160647"/>
                <a:gd name="connsiteX167" fmla="*/ 997132 w 3028183"/>
                <a:gd name="connsiteY167" fmla="*/ 596651 h 1160647"/>
                <a:gd name="connsiteX168" fmla="*/ 997892 w 3028183"/>
                <a:gd name="connsiteY168" fmla="*/ 596651 h 1160647"/>
                <a:gd name="connsiteX169" fmla="*/ 1003212 w 3028183"/>
                <a:gd name="connsiteY169" fmla="*/ 596651 h 1160647"/>
                <a:gd name="connsiteX170" fmla="*/ 1003212 w 3028183"/>
                <a:gd name="connsiteY170" fmla="*/ 514503 h 1160647"/>
                <a:gd name="connsiteX171" fmla="*/ 1004986 w 3028183"/>
                <a:gd name="connsiteY171" fmla="*/ 514503 h 1160647"/>
                <a:gd name="connsiteX172" fmla="*/ 1017399 w 3028183"/>
                <a:gd name="connsiteY172" fmla="*/ 514503 h 1160647"/>
                <a:gd name="connsiteX173" fmla="*/ 1017399 w 3028183"/>
                <a:gd name="connsiteY173" fmla="*/ 512612 h 1160647"/>
                <a:gd name="connsiteX174" fmla="*/ 1017399 w 3028183"/>
                <a:gd name="connsiteY174" fmla="*/ 499371 h 1160647"/>
                <a:gd name="connsiteX175" fmla="*/ 1039693 w 3028183"/>
                <a:gd name="connsiteY175" fmla="*/ 499371 h 1160647"/>
                <a:gd name="connsiteX176" fmla="*/ 1039693 w 3028183"/>
                <a:gd name="connsiteY176" fmla="*/ 498290 h 1160647"/>
                <a:gd name="connsiteX177" fmla="*/ 1039693 w 3028183"/>
                <a:gd name="connsiteY177" fmla="*/ 490724 h 1160647"/>
                <a:gd name="connsiteX178" fmla="*/ 1041466 w 3028183"/>
                <a:gd name="connsiteY178" fmla="*/ 490724 h 1160647"/>
                <a:gd name="connsiteX179" fmla="*/ 1053880 w 3028183"/>
                <a:gd name="connsiteY179" fmla="*/ 490724 h 1160647"/>
                <a:gd name="connsiteX180" fmla="*/ 1053880 w 3028183"/>
                <a:gd name="connsiteY180" fmla="*/ 491805 h 1160647"/>
                <a:gd name="connsiteX181" fmla="*/ 1053880 w 3028183"/>
                <a:gd name="connsiteY181" fmla="*/ 499371 h 1160647"/>
                <a:gd name="connsiteX182" fmla="*/ 1054640 w 3028183"/>
                <a:gd name="connsiteY182" fmla="*/ 499371 h 1160647"/>
                <a:gd name="connsiteX183" fmla="*/ 1059960 w 3028183"/>
                <a:gd name="connsiteY183" fmla="*/ 499371 h 1160647"/>
                <a:gd name="connsiteX184" fmla="*/ 1070093 w 3028183"/>
                <a:gd name="connsiteY184" fmla="*/ 495047 h 1160647"/>
                <a:gd name="connsiteX185" fmla="*/ 1074146 w 3028183"/>
                <a:gd name="connsiteY185" fmla="*/ 498290 h 1160647"/>
                <a:gd name="connsiteX186" fmla="*/ 1074146 w 3028183"/>
                <a:gd name="connsiteY186" fmla="*/ 490724 h 1160647"/>
                <a:gd name="connsiteX187" fmla="*/ 1076426 w 3028183"/>
                <a:gd name="connsiteY187" fmla="*/ 490724 h 1160647"/>
                <a:gd name="connsiteX188" fmla="*/ 1092387 w 3028183"/>
                <a:gd name="connsiteY188" fmla="*/ 490724 h 1160647"/>
                <a:gd name="connsiteX189" fmla="*/ 1092387 w 3028183"/>
                <a:gd name="connsiteY189" fmla="*/ 491805 h 1160647"/>
                <a:gd name="connsiteX190" fmla="*/ 1092387 w 3028183"/>
                <a:gd name="connsiteY190" fmla="*/ 499371 h 1160647"/>
                <a:gd name="connsiteX191" fmla="*/ 1122787 w 3028183"/>
                <a:gd name="connsiteY191" fmla="*/ 499371 h 1160647"/>
                <a:gd name="connsiteX192" fmla="*/ 1122787 w 3028183"/>
                <a:gd name="connsiteY192" fmla="*/ 500992 h 1160647"/>
                <a:gd name="connsiteX193" fmla="*/ 1122787 w 3028183"/>
                <a:gd name="connsiteY193" fmla="*/ 512342 h 1160647"/>
                <a:gd name="connsiteX194" fmla="*/ 1149134 w 3028183"/>
                <a:gd name="connsiteY194" fmla="*/ 512342 h 1160647"/>
                <a:gd name="connsiteX195" fmla="*/ 1149134 w 3028183"/>
                <a:gd name="connsiteY195" fmla="*/ 542606 h 1160647"/>
                <a:gd name="connsiteX196" fmla="*/ 1149894 w 3028183"/>
                <a:gd name="connsiteY196" fmla="*/ 542606 h 1160647"/>
                <a:gd name="connsiteX197" fmla="*/ 1155214 w 3028183"/>
                <a:gd name="connsiteY197" fmla="*/ 542606 h 1160647"/>
                <a:gd name="connsiteX198" fmla="*/ 1155214 w 3028183"/>
                <a:gd name="connsiteY198" fmla="*/ 543687 h 1160647"/>
                <a:gd name="connsiteX199" fmla="*/ 1155214 w 3028183"/>
                <a:gd name="connsiteY199" fmla="*/ 551254 h 1160647"/>
                <a:gd name="connsiteX200" fmla="*/ 1159268 w 3028183"/>
                <a:gd name="connsiteY200" fmla="*/ 581518 h 1160647"/>
                <a:gd name="connsiteX201" fmla="*/ 1160028 w 3028183"/>
                <a:gd name="connsiteY201" fmla="*/ 581518 h 1160647"/>
                <a:gd name="connsiteX202" fmla="*/ 1165348 w 3028183"/>
                <a:gd name="connsiteY202" fmla="*/ 581518 h 1160647"/>
                <a:gd name="connsiteX203" fmla="*/ 1165348 w 3028183"/>
                <a:gd name="connsiteY203" fmla="*/ 582329 h 1160647"/>
                <a:gd name="connsiteX204" fmla="*/ 1165348 w 3028183"/>
                <a:gd name="connsiteY204" fmla="*/ 588004 h 1160647"/>
                <a:gd name="connsiteX205" fmla="*/ 1166361 w 3028183"/>
                <a:gd name="connsiteY205" fmla="*/ 588004 h 1160647"/>
                <a:gd name="connsiteX206" fmla="*/ 1173454 w 3028183"/>
                <a:gd name="connsiteY206" fmla="*/ 588004 h 1160647"/>
                <a:gd name="connsiteX207" fmla="*/ 1173454 w 3028183"/>
                <a:gd name="connsiteY207" fmla="*/ 618269 h 1160647"/>
                <a:gd name="connsiteX208" fmla="*/ 1175481 w 3028183"/>
                <a:gd name="connsiteY208" fmla="*/ 618269 h 1160647"/>
                <a:gd name="connsiteX209" fmla="*/ 1189668 w 3028183"/>
                <a:gd name="connsiteY209" fmla="*/ 618269 h 1160647"/>
                <a:gd name="connsiteX210" fmla="*/ 1189668 w 3028183"/>
                <a:gd name="connsiteY210" fmla="*/ 642048 h 1160647"/>
                <a:gd name="connsiteX211" fmla="*/ 1191695 w 3028183"/>
                <a:gd name="connsiteY211" fmla="*/ 643669 h 1160647"/>
                <a:gd name="connsiteX212" fmla="*/ 1191695 w 3028183"/>
                <a:gd name="connsiteY212" fmla="*/ 655019 h 1160647"/>
                <a:gd name="connsiteX213" fmla="*/ 1192455 w 3028183"/>
                <a:gd name="connsiteY213" fmla="*/ 655019 h 1160647"/>
                <a:gd name="connsiteX214" fmla="*/ 1197775 w 3028183"/>
                <a:gd name="connsiteY214" fmla="*/ 655019 h 1160647"/>
                <a:gd name="connsiteX215" fmla="*/ 1197775 w 3028183"/>
                <a:gd name="connsiteY215" fmla="*/ 678798 h 1160647"/>
                <a:gd name="connsiteX216" fmla="*/ 1199041 w 3028183"/>
                <a:gd name="connsiteY216" fmla="*/ 678798 h 1160647"/>
                <a:gd name="connsiteX217" fmla="*/ 1207908 w 3028183"/>
                <a:gd name="connsiteY217" fmla="*/ 678798 h 1160647"/>
                <a:gd name="connsiteX218" fmla="*/ 1209935 w 3028183"/>
                <a:gd name="connsiteY218" fmla="*/ 682852 h 1160647"/>
                <a:gd name="connsiteX219" fmla="*/ 1209935 w 3028183"/>
                <a:gd name="connsiteY219" fmla="*/ 696093 h 1160647"/>
                <a:gd name="connsiteX220" fmla="*/ 1211455 w 3028183"/>
                <a:gd name="connsiteY220" fmla="*/ 694201 h 1160647"/>
                <a:gd name="connsiteX221" fmla="*/ 1222095 w 3028183"/>
                <a:gd name="connsiteY221" fmla="*/ 680960 h 1160647"/>
                <a:gd name="connsiteX222" fmla="*/ 1250469 w 3028183"/>
                <a:gd name="connsiteY222" fmla="*/ 680960 h 1160647"/>
                <a:gd name="connsiteX223" fmla="*/ 1250469 w 3028183"/>
                <a:gd name="connsiteY223" fmla="*/ 767431 h 1160647"/>
                <a:gd name="connsiteX224" fmla="*/ 1251229 w 3028183"/>
                <a:gd name="connsiteY224" fmla="*/ 767431 h 1160647"/>
                <a:gd name="connsiteX225" fmla="*/ 1256549 w 3028183"/>
                <a:gd name="connsiteY225" fmla="*/ 767431 h 1160647"/>
                <a:gd name="connsiteX226" fmla="*/ 1257309 w 3028183"/>
                <a:gd name="connsiteY226" fmla="*/ 766080 h 1160647"/>
                <a:gd name="connsiteX227" fmla="*/ 1262629 w 3028183"/>
                <a:gd name="connsiteY227" fmla="*/ 756622 h 1160647"/>
                <a:gd name="connsiteX228" fmla="*/ 1262629 w 3028183"/>
                <a:gd name="connsiteY228" fmla="*/ 758514 h 1160647"/>
                <a:gd name="connsiteX229" fmla="*/ 1262629 w 3028183"/>
                <a:gd name="connsiteY229" fmla="*/ 771755 h 1160647"/>
                <a:gd name="connsiteX230" fmla="*/ 1266682 w 3028183"/>
                <a:gd name="connsiteY230" fmla="*/ 726358 h 1160647"/>
                <a:gd name="connsiteX231" fmla="*/ 1267442 w 3028183"/>
                <a:gd name="connsiteY231" fmla="*/ 726358 h 1160647"/>
                <a:gd name="connsiteX232" fmla="*/ 1272762 w 3028183"/>
                <a:gd name="connsiteY232" fmla="*/ 726358 h 1160647"/>
                <a:gd name="connsiteX233" fmla="*/ 1272762 w 3028183"/>
                <a:gd name="connsiteY233" fmla="*/ 661504 h 1160647"/>
                <a:gd name="connsiteX234" fmla="*/ 1273776 w 3028183"/>
                <a:gd name="connsiteY234" fmla="*/ 661504 h 1160647"/>
                <a:gd name="connsiteX235" fmla="*/ 1280869 w 3028183"/>
                <a:gd name="connsiteY235" fmla="*/ 661504 h 1160647"/>
                <a:gd name="connsiteX236" fmla="*/ 1293029 w 3028183"/>
                <a:gd name="connsiteY236" fmla="*/ 618269 h 1160647"/>
                <a:gd name="connsiteX237" fmla="*/ 1294296 w 3028183"/>
                <a:gd name="connsiteY237" fmla="*/ 618269 h 1160647"/>
                <a:gd name="connsiteX238" fmla="*/ 1303163 w 3028183"/>
                <a:gd name="connsiteY238" fmla="*/ 618269 h 1160647"/>
                <a:gd name="connsiteX239" fmla="*/ 1313296 w 3028183"/>
                <a:gd name="connsiteY239" fmla="*/ 661504 h 1160647"/>
                <a:gd name="connsiteX240" fmla="*/ 1314309 w 3028183"/>
                <a:gd name="connsiteY240" fmla="*/ 661504 h 1160647"/>
                <a:gd name="connsiteX241" fmla="*/ 1321403 w 3028183"/>
                <a:gd name="connsiteY241" fmla="*/ 661504 h 1160647"/>
                <a:gd name="connsiteX242" fmla="*/ 1321403 w 3028183"/>
                <a:gd name="connsiteY242" fmla="*/ 700416 h 1160647"/>
                <a:gd name="connsiteX243" fmla="*/ 1323176 w 3028183"/>
                <a:gd name="connsiteY243" fmla="*/ 700416 h 1160647"/>
                <a:gd name="connsiteX244" fmla="*/ 1335590 w 3028183"/>
                <a:gd name="connsiteY244" fmla="*/ 700416 h 1160647"/>
                <a:gd name="connsiteX245" fmla="*/ 1335590 w 3028183"/>
                <a:gd name="connsiteY245" fmla="*/ 702578 h 1160647"/>
                <a:gd name="connsiteX246" fmla="*/ 1335590 w 3028183"/>
                <a:gd name="connsiteY246" fmla="*/ 717710 h 1160647"/>
                <a:gd name="connsiteX247" fmla="*/ 1339643 w 3028183"/>
                <a:gd name="connsiteY247" fmla="*/ 715549 h 1160647"/>
                <a:gd name="connsiteX248" fmla="*/ 1339643 w 3028183"/>
                <a:gd name="connsiteY248" fmla="*/ 700416 h 1160647"/>
                <a:gd name="connsiteX249" fmla="*/ 1341163 w 3028183"/>
                <a:gd name="connsiteY249" fmla="*/ 700416 h 1160647"/>
                <a:gd name="connsiteX250" fmla="*/ 1351803 w 3028183"/>
                <a:gd name="connsiteY250" fmla="*/ 700416 h 1160647"/>
                <a:gd name="connsiteX251" fmla="*/ 1351803 w 3028183"/>
                <a:gd name="connsiteY251" fmla="*/ 702037 h 1160647"/>
                <a:gd name="connsiteX252" fmla="*/ 1351803 w 3028183"/>
                <a:gd name="connsiteY252" fmla="*/ 713387 h 1160647"/>
                <a:gd name="connsiteX253" fmla="*/ 1382204 w 3028183"/>
                <a:gd name="connsiteY253" fmla="*/ 713387 h 1160647"/>
                <a:gd name="connsiteX254" fmla="*/ 1382204 w 3028183"/>
                <a:gd name="connsiteY254" fmla="*/ 676637 h 1160647"/>
                <a:gd name="connsiteX255" fmla="*/ 1383470 w 3028183"/>
                <a:gd name="connsiteY255" fmla="*/ 676637 h 1160647"/>
                <a:gd name="connsiteX256" fmla="*/ 1392337 w 3028183"/>
                <a:gd name="connsiteY256" fmla="*/ 676637 h 1160647"/>
                <a:gd name="connsiteX257" fmla="*/ 1392337 w 3028183"/>
                <a:gd name="connsiteY257" fmla="*/ 698254 h 1160647"/>
                <a:gd name="connsiteX258" fmla="*/ 1394364 w 3028183"/>
                <a:gd name="connsiteY258" fmla="*/ 665828 h 1160647"/>
                <a:gd name="connsiteX259" fmla="*/ 1416657 w 3028183"/>
                <a:gd name="connsiteY259" fmla="*/ 665828 h 1160647"/>
                <a:gd name="connsiteX260" fmla="*/ 1416657 w 3028183"/>
                <a:gd name="connsiteY260" fmla="*/ 664206 h 1160647"/>
                <a:gd name="connsiteX261" fmla="*/ 1416657 w 3028183"/>
                <a:gd name="connsiteY261" fmla="*/ 652857 h 1160647"/>
                <a:gd name="connsiteX262" fmla="*/ 1417417 w 3028183"/>
                <a:gd name="connsiteY262" fmla="*/ 652857 h 1160647"/>
                <a:gd name="connsiteX263" fmla="*/ 1422737 w 3028183"/>
                <a:gd name="connsiteY263" fmla="*/ 652857 h 1160647"/>
                <a:gd name="connsiteX264" fmla="*/ 1422737 w 3028183"/>
                <a:gd name="connsiteY264" fmla="*/ 650966 h 1160647"/>
                <a:gd name="connsiteX265" fmla="*/ 1422737 w 3028183"/>
                <a:gd name="connsiteY265" fmla="*/ 637725 h 1160647"/>
                <a:gd name="connsiteX266" fmla="*/ 1426791 w 3028183"/>
                <a:gd name="connsiteY266" fmla="*/ 644210 h 1160647"/>
                <a:gd name="connsiteX267" fmla="*/ 1429071 w 3028183"/>
                <a:gd name="connsiteY267" fmla="*/ 644210 h 1160647"/>
                <a:gd name="connsiteX268" fmla="*/ 1445031 w 3028183"/>
                <a:gd name="connsiteY268" fmla="*/ 644210 h 1160647"/>
                <a:gd name="connsiteX269" fmla="*/ 1445031 w 3028183"/>
                <a:gd name="connsiteY269" fmla="*/ 643399 h 1160647"/>
                <a:gd name="connsiteX270" fmla="*/ 1445031 w 3028183"/>
                <a:gd name="connsiteY270" fmla="*/ 637725 h 1160647"/>
                <a:gd name="connsiteX271" fmla="*/ 1445791 w 3028183"/>
                <a:gd name="connsiteY271" fmla="*/ 637725 h 1160647"/>
                <a:gd name="connsiteX272" fmla="*/ 1451111 w 3028183"/>
                <a:gd name="connsiteY272" fmla="*/ 637725 h 1160647"/>
                <a:gd name="connsiteX273" fmla="*/ 1451111 w 3028183"/>
                <a:gd name="connsiteY273" fmla="*/ 639076 h 1160647"/>
                <a:gd name="connsiteX274" fmla="*/ 1451111 w 3028183"/>
                <a:gd name="connsiteY274" fmla="*/ 648534 h 1160647"/>
                <a:gd name="connsiteX275" fmla="*/ 1489618 w 3028183"/>
                <a:gd name="connsiteY275" fmla="*/ 648534 h 1160647"/>
                <a:gd name="connsiteX276" fmla="*/ 1489618 w 3028183"/>
                <a:gd name="connsiteY276" fmla="*/ 786887 h 1160647"/>
                <a:gd name="connsiteX277" fmla="*/ 1491138 w 3028183"/>
                <a:gd name="connsiteY277" fmla="*/ 786887 h 1160647"/>
                <a:gd name="connsiteX278" fmla="*/ 1501778 w 3028183"/>
                <a:gd name="connsiteY278" fmla="*/ 786887 h 1160647"/>
                <a:gd name="connsiteX279" fmla="*/ 1501778 w 3028183"/>
                <a:gd name="connsiteY279" fmla="*/ 773917 h 1160647"/>
                <a:gd name="connsiteX280" fmla="*/ 1505832 w 3028183"/>
                <a:gd name="connsiteY280" fmla="*/ 773917 h 1160647"/>
                <a:gd name="connsiteX281" fmla="*/ 1505832 w 3028183"/>
                <a:gd name="connsiteY281" fmla="*/ 786887 h 1160647"/>
                <a:gd name="connsiteX282" fmla="*/ 1536232 w 3028183"/>
                <a:gd name="connsiteY282" fmla="*/ 786887 h 1160647"/>
                <a:gd name="connsiteX283" fmla="*/ 1536232 w 3028183"/>
                <a:gd name="connsiteY283" fmla="*/ 756622 h 1160647"/>
                <a:gd name="connsiteX284" fmla="*/ 1548392 w 3028183"/>
                <a:gd name="connsiteY284" fmla="*/ 756622 h 1160647"/>
                <a:gd name="connsiteX285" fmla="*/ 1560552 w 3028183"/>
                <a:gd name="connsiteY285" fmla="*/ 754461 h 1160647"/>
                <a:gd name="connsiteX286" fmla="*/ 1564606 w 3028183"/>
                <a:gd name="connsiteY286" fmla="*/ 756622 h 1160647"/>
                <a:gd name="connsiteX287" fmla="*/ 1574739 w 3028183"/>
                <a:gd name="connsiteY287" fmla="*/ 756622 h 1160647"/>
                <a:gd name="connsiteX288" fmla="*/ 1574739 w 3028183"/>
                <a:gd name="connsiteY288" fmla="*/ 786887 h 1160647"/>
                <a:gd name="connsiteX289" fmla="*/ 1582846 w 3028183"/>
                <a:gd name="connsiteY289" fmla="*/ 786887 h 1160647"/>
                <a:gd name="connsiteX290" fmla="*/ 1582846 w 3028183"/>
                <a:gd name="connsiteY290" fmla="*/ 804182 h 1160647"/>
                <a:gd name="connsiteX291" fmla="*/ 1592182 w 3028183"/>
                <a:gd name="connsiteY291" fmla="*/ 805087 h 1160647"/>
                <a:gd name="connsiteX292" fmla="*/ 1605140 w 3028183"/>
                <a:gd name="connsiteY292" fmla="*/ 805087 h 1160647"/>
                <a:gd name="connsiteX293" fmla="*/ 1605140 w 3028183"/>
                <a:gd name="connsiteY293" fmla="*/ 789049 h 1160647"/>
                <a:gd name="connsiteX294" fmla="*/ 1673096 w 3028183"/>
                <a:gd name="connsiteY294" fmla="*/ 789049 h 1160647"/>
                <a:gd name="connsiteX295" fmla="*/ 1673096 w 3028183"/>
                <a:gd name="connsiteY295" fmla="*/ 703796 h 1160647"/>
                <a:gd name="connsiteX296" fmla="*/ 1745104 w 3028183"/>
                <a:gd name="connsiteY296" fmla="*/ 703796 h 1160647"/>
                <a:gd name="connsiteX297" fmla="*/ 1745104 w 3028183"/>
                <a:gd name="connsiteY297" fmla="*/ 782564 h 1160647"/>
                <a:gd name="connsiteX298" fmla="*/ 1747008 w 3028183"/>
                <a:gd name="connsiteY298" fmla="*/ 782564 h 1160647"/>
                <a:gd name="connsiteX299" fmla="*/ 1748250 w 3028183"/>
                <a:gd name="connsiteY299" fmla="*/ 805087 h 1160647"/>
                <a:gd name="connsiteX300" fmla="*/ 1757926 w 3028183"/>
                <a:gd name="connsiteY300" fmla="*/ 805087 h 1160647"/>
                <a:gd name="connsiteX301" fmla="*/ 1759168 w 3028183"/>
                <a:gd name="connsiteY301" fmla="*/ 782564 h 1160647"/>
                <a:gd name="connsiteX302" fmla="*/ 1765248 w 3028183"/>
                <a:gd name="connsiteY302" fmla="*/ 782564 h 1160647"/>
                <a:gd name="connsiteX303" fmla="*/ 1766490 w 3028183"/>
                <a:gd name="connsiteY303" fmla="*/ 805087 h 1160647"/>
                <a:gd name="connsiteX304" fmla="*/ 1817112 w 3028183"/>
                <a:gd name="connsiteY304" fmla="*/ 805087 h 1160647"/>
                <a:gd name="connsiteX305" fmla="*/ 1817112 w 3028183"/>
                <a:gd name="connsiteY305" fmla="*/ 642059 h 1160647"/>
                <a:gd name="connsiteX306" fmla="*/ 2014439 w 3028183"/>
                <a:gd name="connsiteY306" fmla="*/ 642059 h 1160647"/>
                <a:gd name="connsiteX307" fmla="*/ 2014439 w 3028183"/>
                <a:gd name="connsiteY307" fmla="*/ 805087 h 1160647"/>
                <a:gd name="connsiteX308" fmla="*/ 2033136 w 3028183"/>
                <a:gd name="connsiteY308" fmla="*/ 805087 h 1160647"/>
                <a:gd name="connsiteX309" fmla="*/ 2033136 w 3028183"/>
                <a:gd name="connsiteY309" fmla="*/ 722394 h 1160647"/>
                <a:gd name="connsiteX310" fmla="*/ 2128256 w 3028183"/>
                <a:gd name="connsiteY310" fmla="*/ 722394 h 1160647"/>
                <a:gd name="connsiteX311" fmla="*/ 2140186 w 3028183"/>
                <a:gd name="connsiteY311" fmla="*/ 404253 h 1160647"/>
                <a:gd name="connsiteX312" fmla="*/ 2128026 w 3028183"/>
                <a:gd name="connsiteY312" fmla="*/ 382635 h 1160647"/>
                <a:gd name="connsiteX313" fmla="*/ 2121946 w 3028183"/>
                <a:gd name="connsiteY313" fmla="*/ 378311 h 1160647"/>
                <a:gd name="connsiteX314" fmla="*/ 2130053 w 3028183"/>
                <a:gd name="connsiteY314" fmla="*/ 354532 h 1160647"/>
                <a:gd name="connsiteX315" fmla="*/ 2130053 w 3028183"/>
                <a:gd name="connsiteY315" fmla="*/ 337238 h 1160647"/>
                <a:gd name="connsiteX316" fmla="*/ 2144240 w 3028183"/>
                <a:gd name="connsiteY316" fmla="*/ 337238 h 1160647"/>
                <a:gd name="connsiteX317" fmla="*/ 2144240 w 3028183"/>
                <a:gd name="connsiteY317" fmla="*/ 315620 h 1160647"/>
                <a:gd name="connsiteX318" fmla="*/ 2146266 w 3028183"/>
                <a:gd name="connsiteY318" fmla="*/ 311296 h 1160647"/>
                <a:gd name="connsiteX319" fmla="*/ 2146266 w 3028183"/>
                <a:gd name="connsiteY319" fmla="*/ 233472 h 1160647"/>
                <a:gd name="connsiteX320" fmla="*/ 2144240 w 3028183"/>
                <a:gd name="connsiteY320" fmla="*/ 226987 h 1160647"/>
                <a:gd name="connsiteX321" fmla="*/ 2150320 w 3028183"/>
                <a:gd name="connsiteY321" fmla="*/ 220501 h 1160647"/>
                <a:gd name="connsiteX322" fmla="*/ 2150320 w 3028183"/>
                <a:gd name="connsiteY322" fmla="*/ 162133 h 1160647"/>
                <a:gd name="connsiteX323" fmla="*/ 2152346 w 3028183"/>
                <a:gd name="connsiteY323" fmla="*/ 157810 h 1160647"/>
                <a:gd name="connsiteX324" fmla="*/ 2152346 w 3028183"/>
                <a:gd name="connsiteY324" fmla="*/ 101604 h 1160647"/>
                <a:gd name="connsiteX325" fmla="*/ 2154373 w 3028183"/>
                <a:gd name="connsiteY325" fmla="*/ 82148 h 1160647"/>
                <a:gd name="connsiteX326" fmla="*/ 2158427 w 3028183"/>
                <a:gd name="connsiteY326" fmla="*/ 99442 h 1160647"/>
                <a:gd name="connsiteX327" fmla="*/ 2160453 w 3028183"/>
                <a:gd name="connsiteY327" fmla="*/ 157810 h 1160647"/>
                <a:gd name="connsiteX328" fmla="*/ 2162480 w 3028183"/>
                <a:gd name="connsiteY328" fmla="*/ 220501 h 1160647"/>
                <a:gd name="connsiteX329" fmla="*/ 2168560 w 3028183"/>
                <a:gd name="connsiteY329" fmla="*/ 226987 h 1160647"/>
                <a:gd name="connsiteX330" fmla="*/ 2166533 w 3028183"/>
                <a:gd name="connsiteY330" fmla="*/ 233472 h 1160647"/>
                <a:gd name="connsiteX331" fmla="*/ 2166533 w 3028183"/>
                <a:gd name="connsiteY331" fmla="*/ 311296 h 1160647"/>
                <a:gd name="connsiteX332" fmla="*/ 2168560 w 3028183"/>
                <a:gd name="connsiteY332" fmla="*/ 315620 h 1160647"/>
                <a:gd name="connsiteX333" fmla="*/ 2168560 w 3028183"/>
                <a:gd name="connsiteY333" fmla="*/ 337238 h 1160647"/>
                <a:gd name="connsiteX334" fmla="*/ 2182747 w 3028183"/>
                <a:gd name="connsiteY334" fmla="*/ 337238 h 1160647"/>
                <a:gd name="connsiteX335" fmla="*/ 2182747 w 3028183"/>
                <a:gd name="connsiteY335" fmla="*/ 354532 h 1160647"/>
                <a:gd name="connsiteX336" fmla="*/ 2190854 w 3028183"/>
                <a:gd name="connsiteY336" fmla="*/ 378311 h 1160647"/>
                <a:gd name="connsiteX337" fmla="*/ 2184774 w 3028183"/>
                <a:gd name="connsiteY337" fmla="*/ 382635 h 1160647"/>
                <a:gd name="connsiteX338" fmla="*/ 2172613 w 3028183"/>
                <a:gd name="connsiteY338" fmla="*/ 404253 h 1160647"/>
                <a:gd name="connsiteX339" fmla="*/ 2180720 w 3028183"/>
                <a:gd name="connsiteY339" fmla="*/ 657181 h 1160647"/>
                <a:gd name="connsiteX340" fmla="*/ 2245574 w 3028183"/>
                <a:gd name="connsiteY340" fmla="*/ 657181 h 1160647"/>
                <a:gd name="connsiteX341" fmla="*/ 2245574 w 3028183"/>
                <a:gd name="connsiteY341" fmla="*/ 732843 h 1160647"/>
                <a:gd name="connsiteX342" fmla="*/ 2253681 w 3028183"/>
                <a:gd name="connsiteY342" fmla="*/ 732843 h 1160647"/>
                <a:gd name="connsiteX343" fmla="*/ 2255708 w 3028183"/>
                <a:gd name="connsiteY343" fmla="*/ 726358 h 1160647"/>
                <a:gd name="connsiteX344" fmla="*/ 2261788 w 3028183"/>
                <a:gd name="connsiteY344" fmla="*/ 726358 h 1160647"/>
                <a:gd name="connsiteX345" fmla="*/ 2263815 w 3028183"/>
                <a:gd name="connsiteY345" fmla="*/ 735005 h 1160647"/>
                <a:gd name="connsiteX346" fmla="*/ 2275975 w 3028183"/>
                <a:gd name="connsiteY346" fmla="*/ 735005 h 1160647"/>
                <a:gd name="connsiteX347" fmla="*/ 2275975 w 3028183"/>
                <a:gd name="connsiteY347" fmla="*/ 728519 h 1160647"/>
                <a:gd name="connsiteX348" fmla="*/ 2298268 w 3028183"/>
                <a:gd name="connsiteY348" fmla="*/ 728519 h 1160647"/>
                <a:gd name="connsiteX349" fmla="*/ 2298268 w 3028183"/>
                <a:gd name="connsiteY349" fmla="*/ 735005 h 1160647"/>
                <a:gd name="connsiteX350" fmla="*/ 2318535 w 3028183"/>
                <a:gd name="connsiteY350" fmla="*/ 735005 h 1160647"/>
                <a:gd name="connsiteX351" fmla="*/ 2318535 w 3028183"/>
                <a:gd name="connsiteY351" fmla="*/ 780402 h 1160647"/>
                <a:gd name="connsiteX352" fmla="*/ 2332722 w 3028183"/>
                <a:gd name="connsiteY352" fmla="*/ 780402 h 1160647"/>
                <a:gd name="connsiteX353" fmla="*/ 2332722 w 3028183"/>
                <a:gd name="connsiteY353" fmla="*/ 767431 h 1160647"/>
                <a:gd name="connsiteX354" fmla="*/ 2348936 w 3028183"/>
                <a:gd name="connsiteY354" fmla="*/ 767431 h 1160647"/>
                <a:gd name="connsiteX355" fmla="*/ 2348936 w 3028183"/>
                <a:gd name="connsiteY355" fmla="*/ 588004 h 1160647"/>
                <a:gd name="connsiteX356" fmla="*/ 2355016 w 3028183"/>
                <a:gd name="connsiteY356" fmla="*/ 581518 h 1160647"/>
                <a:gd name="connsiteX357" fmla="*/ 2427977 w 3028183"/>
                <a:gd name="connsiteY357" fmla="*/ 581518 h 1160647"/>
                <a:gd name="connsiteX358" fmla="*/ 2427977 w 3028183"/>
                <a:gd name="connsiteY358" fmla="*/ 590166 h 1160647"/>
                <a:gd name="connsiteX359" fmla="*/ 2438110 w 3028183"/>
                <a:gd name="connsiteY359" fmla="*/ 590166 h 1160647"/>
                <a:gd name="connsiteX360" fmla="*/ 2438110 w 3028183"/>
                <a:gd name="connsiteY360" fmla="*/ 704740 h 1160647"/>
                <a:gd name="connsiteX361" fmla="*/ 2460404 w 3028183"/>
                <a:gd name="connsiteY361" fmla="*/ 704740 h 1160647"/>
                <a:gd name="connsiteX362" fmla="*/ 2460404 w 3028183"/>
                <a:gd name="connsiteY362" fmla="*/ 637725 h 1160647"/>
                <a:gd name="connsiteX363" fmla="*/ 2486751 w 3028183"/>
                <a:gd name="connsiteY363" fmla="*/ 637725 h 1160647"/>
                <a:gd name="connsiteX364" fmla="*/ 2490804 w 3028183"/>
                <a:gd name="connsiteY364" fmla="*/ 633401 h 1160647"/>
                <a:gd name="connsiteX365" fmla="*/ 2498911 w 3028183"/>
                <a:gd name="connsiteY365" fmla="*/ 633401 h 1160647"/>
                <a:gd name="connsiteX366" fmla="*/ 2502964 w 3028183"/>
                <a:gd name="connsiteY366" fmla="*/ 637725 h 1160647"/>
                <a:gd name="connsiteX367" fmla="*/ 2525258 w 3028183"/>
                <a:gd name="connsiteY367" fmla="*/ 637725 h 1160647"/>
                <a:gd name="connsiteX368" fmla="*/ 2525258 w 3028183"/>
                <a:gd name="connsiteY368" fmla="*/ 520989 h 1160647"/>
                <a:gd name="connsiteX369" fmla="*/ 2582005 w 3028183"/>
                <a:gd name="connsiteY369" fmla="*/ 510180 h 1160647"/>
                <a:gd name="connsiteX370" fmla="*/ 2582005 w 3028183"/>
                <a:gd name="connsiteY370" fmla="*/ 511261 h 1160647"/>
                <a:gd name="connsiteX371" fmla="*/ 2582005 w 3028183"/>
                <a:gd name="connsiteY371" fmla="*/ 518827 h 1160647"/>
                <a:gd name="connsiteX372" fmla="*/ 2608352 w 3028183"/>
                <a:gd name="connsiteY372" fmla="*/ 518827 h 1160647"/>
                <a:gd name="connsiteX373" fmla="*/ 2608352 w 3028183"/>
                <a:gd name="connsiteY373" fmla="*/ 773917 h 1160647"/>
                <a:gd name="connsiteX374" fmla="*/ 2630646 w 3028183"/>
                <a:gd name="connsiteY374" fmla="*/ 773917 h 1160647"/>
                <a:gd name="connsiteX375" fmla="*/ 2630646 w 3028183"/>
                <a:gd name="connsiteY375" fmla="*/ 769593 h 1160647"/>
                <a:gd name="connsiteX376" fmla="*/ 2642806 w 3028183"/>
                <a:gd name="connsiteY376" fmla="*/ 769593 h 1160647"/>
                <a:gd name="connsiteX377" fmla="*/ 2642806 w 3028183"/>
                <a:gd name="connsiteY377" fmla="*/ 773917 h 1160647"/>
                <a:gd name="connsiteX378" fmla="*/ 2667126 w 3028183"/>
                <a:gd name="connsiteY378" fmla="*/ 773917 h 1160647"/>
                <a:gd name="connsiteX379" fmla="*/ 2667126 w 3028183"/>
                <a:gd name="connsiteY379" fmla="*/ 760946 h 1160647"/>
                <a:gd name="connsiteX380" fmla="*/ 2695500 w 3028183"/>
                <a:gd name="connsiteY380" fmla="*/ 760946 h 1160647"/>
                <a:gd name="connsiteX381" fmla="*/ 2707660 w 3028183"/>
                <a:gd name="connsiteY381" fmla="*/ 756622 h 1160647"/>
                <a:gd name="connsiteX382" fmla="*/ 2727927 w 3028183"/>
                <a:gd name="connsiteY382" fmla="*/ 760946 h 1160647"/>
                <a:gd name="connsiteX383" fmla="*/ 2727927 w 3028183"/>
                <a:gd name="connsiteY383" fmla="*/ 743652 h 1160647"/>
                <a:gd name="connsiteX384" fmla="*/ 2736034 w 3028183"/>
                <a:gd name="connsiteY384" fmla="*/ 743652 h 1160647"/>
                <a:gd name="connsiteX385" fmla="*/ 2736034 w 3028183"/>
                <a:gd name="connsiteY385" fmla="*/ 730681 h 1160647"/>
                <a:gd name="connsiteX386" fmla="*/ 2792781 w 3028183"/>
                <a:gd name="connsiteY386" fmla="*/ 730681 h 1160647"/>
                <a:gd name="connsiteX387" fmla="*/ 2792781 w 3028183"/>
                <a:gd name="connsiteY387" fmla="*/ 700416 h 1160647"/>
                <a:gd name="connsiteX388" fmla="*/ 2811021 w 3028183"/>
                <a:gd name="connsiteY388" fmla="*/ 700416 h 1160647"/>
                <a:gd name="connsiteX389" fmla="*/ 2811021 w 3028183"/>
                <a:gd name="connsiteY389" fmla="*/ 693931 h 1160647"/>
                <a:gd name="connsiteX390" fmla="*/ 2823181 w 3028183"/>
                <a:gd name="connsiteY390" fmla="*/ 693931 h 1160647"/>
                <a:gd name="connsiteX391" fmla="*/ 2823181 w 3028183"/>
                <a:gd name="connsiteY391" fmla="*/ 700416 h 1160647"/>
                <a:gd name="connsiteX392" fmla="*/ 2839395 w 3028183"/>
                <a:gd name="connsiteY392" fmla="*/ 700416 h 1160647"/>
                <a:gd name="connsiteX393" fmla="*/ 2839395 w 3028183"/>
                <a:gd name="connsiteY393" fmla="*/ 750137 h 1160647"/>
                <a:gd name="connsiteX394" fmla="*/ 2871822 w 3028183"/>
                <a:gd name="connsiteY394" fmla="*/ 750137 h 1160647"/>
                <a:gd name="connsiteX395" fmla="*/ 2871822 w 3028183"/>
                <a:gd name="connsiteY395" fmla="*/ 724196 h 1160647"/>
                <a:gd name="connsiteX396" fmla="*/ 2910329 w 3028183"/>
                <a:gd name="connsiteY396" fmla="*/ 724196 h 1160647"/>
                <a:gd name="connsiteX397" fmla="*/ 2910329 w 3028183"/>
                <a:gd name="connsiteY397" fmla="*/ 693931 h 1160647"/>
                <a:gd name="connsiteX398" fmla="*/ 2958970 w 3028183"/>
                <a:gd name="connsiteY398" fmla="*/ 693931 h 1160647"/>
                <a:gd name="connsiteX399" fmla="*/ 2958970 w 3028183"/>
                <a:gd name="connsiteY399" fmla="*/ 805087 h 1160647"/>
                <a:gd name="connsiteX400" fmla="*/ 2958970 w 3028183"/>
                <a:gd name="connsiteY400" fmla="*/ 818866 h 1160647"/>
                <a:gd name="connsiteX401" fmla="*/ 3024845 w 3028183"/>
                <a:gd name="connsiteY401" fmla="*/ 818866 h 1160647"/>
                <a:gd name="connsiteX402" fmla="*/ 3028183 w 3028183"/>
                <a:gd name="connsiteY402" fmla="*/ 1160647 h 1160647"/>
                <a:gd name="connsiteX403" fmla="*/ 2054 w 3028183"/>
                <a:gd name="connsiteY403" fmla="*/ 1158314 h 1160647"/>
                <a:gd name="connsiteX404" fmla="*/ 0 w 3028183"/>
                <a:gd name="connsiteY404" fmla="*/ 724196 h 1160647"/>
                <a:gd name="connsiteX405" fmla="*/ 20267 w 3028183"/>
                <a:gd name="connsiteY405" fmla="*/ 724196 h 1160647"/>
                <a:gd name="connsiteX406" fmla="*/ 20774 w 3028183"/>
                <a:gd name="connsiteY406" fmla="*/ 723115 h 1160647"/>
                <a:gd name="connsiteX407" fmla="*/ 24320 w 3028183"/>
                <a:gd name="connsiteY407" fmla="*/ 715549 h 1160647"/>
                <a:gd name="connsiteX408" fmla="*/ 26094 w 3028183"/>
                <a:gd name="connsiteY408" fmla="*/ 715819 h 1160647"/>
                <a:gd name="connsiteX409" fmla="*/ 38507 w 3028183"/>
                <a:gd name="connsiteY409" fmla="*/ 717710 h 1160647"/>
                <a:gd name="connsiteX410" fmla="*/ 39014 w 3028183"/>
                <a:gd name="connsiteY410" fmla="*/ 719062 h 1160647"/>
                <a:gd name="connsiteX411" fmla="*/ 42560 w 3028183"/>
                <a:gd name="connsiteY411" fmla="*/ 728519 h 1160647"/>
                <a:gd name="connsiteX412" fmla="*/ 68907 w 3028183"/>
                <a:gd name="connsiteY412" fmla="*/ 730681 h 1160647"/>
                <a:gd name="connsiteX413" fmla="*/ 68907 w 3028183"/>
                <a:gd name="connsiteY413" fmla="*/ 607460 h 1160647"/>
                <a:gd name="connsiteX414" fmla="*/ 70934 w 3028183"/>
                <a:gd name="connsiteY414" fmla="*/ 607460 h 1160647"/>
                <a:gd name="connsiteX415" fmla="*/ 85121 w 3028183"/>
                <a:gd name="connsiteY415" fmla="*/ 607460 h 1160647"/>
                <a:gd name="connsiteX416" fmla="*/ 85121 w 3028183"/>
                <a:gd name="connsiteY416" fmla="*/ 471268 h 1160647"/>
                <a:gd name="connsiteX417" fmla="*/ 86894 w 3028183"/>
                <a:gd name="connsiteY417" fmla="*/ 471268 h 1160647"/>
                <a:gd name="connsiteX418" fmla="*/ 99308 w 3028183"/>
                <a:gd name="connsiteY418" fmla="*/ 471268 h 1160647"/>
                <a:gd name="connsiteX419" fmla="*/ 99308 w 3028183"/>
                <a:gd name="connsiteY419" fmla="*/ 356694 h 1160647"/>
                <a:gd name="connsiteX420" fmla="*/ 103361 w 3028183"/>
                <a:gd name="connsiteY420" fmla="*/ 328590 h 1160647"/>
                <a:gd name="connsiteX421" fmla="*/ 105388 w 3028183"/>
                <a:gd name="connsiteY421" fmla="*/ 328590 h 1160647"/>
                <a:gd name="connsiteX422" fmla="*/ 119575 w 3028183"/>
                <a:gd name="connsiteY422" fmla="*/ 328590 h 1160647"/>
                <a:gd name="connsiteX423" fmla="*/ 156055 w 3028183"/>
                <a:gd name="connsiteY423" fmla="*/ 246443 h 1160647"/>
                <a:gd name="connsiteX424" fmla="*/ 160109 w 3028183"/>
                <a:gd name="connsiteY424" fmla="*/ 0 h 1160647"/>
                <a:gd name="connsiteX0" fmla="*/ 160109 w 3028183"/>
                <a:gd name="connsiteY0" fmla="*/ 0 h 1160647"/>
                <a:gd name="connsiteX1" fmla="*/ 162135 w 3028183"/>
                <a:gd name="connsiteY1" fmla="*/ 246443 h 1160647"/>
                <a:gd name="connsiteX2" fmla="*/ 200642 w 3028183"/>
                <a:gd name="connsiteY2" fmla="*/ 326429 h 1160647"/>
                <a:gd name="connsiteX3" fmla="*/ 202669 w 3028183"/>
                <a:gd name="connsiteY3" fmla="*/ 326429 h 1160647"/>
                <a:gd name="connsiteX4" fmla="*/ 216856 w 3028183"/>
                <a:gd name="connsiteY4" fmla="*/ 326429 h 1160647"/>
                <a:gd name="connsiteX5" fmla="*/ 216856 w 3028183"/>
                <a:gd name="connsiteY5" fmla="*/ 350208 h 1160647"/>
                <a:gd name="connsiteX6" fmla="*/ 217363 w 3028183"/>
                <a:gd name="connsiteY6" fmla="*/ 351019 h 1160647"/>
                <a:gd name="connsiteX7" fmla="*/ 220909 w 3028183"/>
                <a:gd name="connsiteY7" fmla="*/ 356694 h 1160647"/>
                <a:gd name="connsiteX8" fmla="*/ 220909 w 3028183"/>
                <a:gd name="connsiteY8" fmla="*/ 471268 h 1160647"/>
                <a:gd name="connsiteX9" fmla="*/ 223189 w 3028183"/>
                <a:gd name="connsiteY9" fmla="*/ 471268 h 1160647"/>
                <a:gd name="connsiteX10" fmla="*/ 239150 w 3028183"/>
                <a:gd name="connsiteY10" fmla="*/ 471268 h 1160647"/>
                <a:gd name="connsiteX11" fmla="*/ 239150 w 3028183"/>
                <a:gd name="connsiteY11" fmla="*/ 611783 h 1160647"/>
                <a:gd name="connsiteX12" fmla="*/ 240670 w 3028183"/>
                <a:gd name="connsiteY12" fmla="*/ 611513 h 1160647"/>
                <a:gd name="connsiteX13" fmla="*/ 251310 w 3028183"/>
                <a:gd name="connsiteY13" fmla="*/ 609622 h 1160647"/>
                <a:gd name="connsiteX14" fmla="*/ 249283 w 3028183"/>
                <a:gd name="connsiteY14" fmla="*/ 698254 h 1160647"/>
                <a:gd name="connsiteX15" fmla="*/ 250803 w 3028183"/>
                <a:gd name="connsiteY15" fmla="*/ 698525 h 1160647"/>
                <a:gd name="connsiteX16" fmla="*/ 261443 w 3028183"/>
                <a:gd name="connsiteY16" fmla="*/ 700416 h 1160647"/>
                <a:gd name="connsiteX17" fmla="*/ 261696 w 3028183"/>
                <a:gd name="connsiteY17" fmla="*/ 701227 h 1160647"/>
                <a:gd name="connsiteX18" fmla="*/ 263470 w 3028183"/>
                <a:gd name="connsiteY18" fmla="*/ 706902 h 1160647"/>
                <a:gd name="connsiteX19" fmla="*/ 264230 w 3028183"/>
                <a:gd name="connsiteY19" fmla="*/ 704470 h 1160647"/>
                <a:gd name="connsiteX20" fmla="*/ 269550 w 3028183"/>
                <a:gd name="connsiteY20" fmla="*/ 687446 h 1160647"/>
                <a:gd name="connsiteX21" fmla="*/ 271323 w 3028183"/>
                <a:gd name="connsiteY21" fmla="*/ 687446 h 1160647"/>
                <a:gd name="connsiteX22" fmla="*/ 283737 w 3028183"/>
                <a:gd name="connsiteY22" fmla="*/ 687446 h 1160647"/>
                <a:gd name="connsiteX23" fmla="*/ 283737 w 3028183"/>
                <a:gd name="connsiteY23" fmla="*/ 719872 h 1160647"/>
                <a:gd name="connsiteX24" fmla="*/ 284750 w 3028183"/>
                <a:gd name="connsiteY24" fmla="*/ 720413 h 1160647"/>
                <a:gd name="connsiteX25" fmla="*/ 291844 w 3028183"/>
                <a:gd name="connsiteY25" fmla="*/ 724196 h 1160647"/>
                <a:gd name="connsiteX26" fmla="*/ 291844 w 3028183"/>
                <a:gd name="connsiteY26" fmla="*/ 725547 h 1160647"/>
                <a:gd name="connsiteX27" fmla="*/ 291844 w 3028183"/>
                <a:gd name="connsiteY27" fmla="*/ 735005 h 1160647"/>
                <a:gd name="connsiteX28" fmla="*/ 336431 w 3028183"/>
                <a:gd name="connsiteY28" fmla="*/ 735005 h 1160647"/>
                <a:gd name="connsiteX29" fmla="*/ 336431 w 3028183"/>
                <a:gd name="connsiteY29" fmla="*/ 736086 h 1160647"/>
                <a:gd name="connsiteX30" fmla="*/ 336431 w 3028183"/>
                <a:gd name="connsiteY30" fmla="*/ 743652 h 1160647"/>
                <a:gd name="connsiteX31" fmla="*/ 338457 w 3028183"/>
                <a:gd name="connsiteY31" fmla="*/ 743652 h 1160647"/>
                <a:gd name="connsiteX32" fmla="*/ 352644 w 3028183"/>
                <a:gd name="connsiteY32" fmla="*/ 743652 h 1160647"/>
                <a:gd name="connsiteX33" fmla="*/ 352644 w 3028183"/>
                <a:gd name="connsiteY33" fmla="*/ 713387 h 1160647"/>
                <a:gd name="connsiteX34" fmla="*/ 397231 w 3028183"/>
                <a:gd name="connsiteY34" fmla="*/ 713387 h 1160647"/>
                <a:gd name="connsiteX35" fmla="*/ 397231 w 3028183"/>
                <a:gd name="connsiteY35" fmla="*/ 712036 h 1160647"/>
                <a:gd name="connsiteX36" fmla="*/ 397231 w 3028183"/>
                <a:gd name="connsiteY36" fmla="*/ 702578 h 1160647"/>
                <a:gd name="connsiteX37" fmla="*/ 398245 w 3028183"/>
                <a:gd name="connsiteY37" fmla="*/ 702578 h 1160647"/>
                <a:gd name="connsiteX38" fmla="*/ 405338 w 3028183"/>
                <a:gd name="connsiteY38" fmla="*/ 702578 h 1160647"/>
                <a:gd name="connsiteX39" fmla="*/ 405338 w 3028183"/>
                <a:gd name="connsiteY39" fmla="*/ 700687 h 1160647"/>
                <a:gd name="connsiteX40" fmla="*/ 405338 w 3028183"/>
                <a:gd name="connsiteY40" fmla="*/ 687446 h 1160647"/>
                <a:gd name="connsiteX41" fmla="*/ 406098 w 3028183"/>
                <a:gd name="connsiteY41" fmla="*/ 687446 h 1160647"/>
                <a:gd name="connsiteX42" fmla="*/ 411418 w 3028183"/>
                <a:gd name="connsiteY42" fmla="*/ 687446 h 1160647"/>
                <a:gd name="connsiteX43" fmla="*/ 411418 w 3028183"/>
                <a:gd name="connsiteY43" fmla="*/ 686365 h 1160647"/>
                <a:gd name="connsiteX44" fmla="*/ 411418 w 3028183"/>
                <a:gd name="connsiteY44" fmla="*/ 678798 h 1160647"/>
                <a:gd name="connsiteX45" fmla="*/ 413445 w 3028183"/>
                <a:gd name="connsiteY45" fmla="*/ 678798 h 1160647"/>
                <a:gd name="connsiteX46" fmla="*/ 427632 w 3028183"/>
                <a:gd name="connsiteY46" fmla="*/ 678798 h 1160647"/>
                <a:gd name="connsiteX47" fmla="*/ 427632 w 3028183"/>
                <a:gd name="connsiteY47" fmla="*/ 679879 h 1160647"/>
                <a:gd name="connsiteX48" fmla="*/ 427632 w 3028183"/>
                <a:gd name="connsiteY48" fmla="*/ 687446 h 1160647"/>
                <a:gd name="connsiteX49" fmla="*/ 449925 w 3028183"/>
                <a:gd name="connsiteY49" fmla="*/ 687446 h 1160647"/>
                <a:gd name="connsiteX50" fmla="*/ 449925 w 3028183"/>
                <a:gd name="connsiteY50" fmla="*/ 685554 h 1160647"/>
                <a:gd name="connsiteX51" fmla="*/ 449925 w 3028183"/>
                <a:gd name="connsiteY51" fmla="*/ 672313 h 1160647"/>
                <a:gd name="connsiteX52" fmla="*/ 451699 w 3028183"/>
                <a:gd name="connsiteY52" fmla="*/ 672313 h 1160647"/>
                <a:gd name="connsiteX53" fmla="*/ 464112 w 3028183"/>
                <a:gd name="connsiteY53" fmla="*/ 672313 h 1160647"/>
                <a:gd name="connsiteX54" fmla="*/ 464112 w 3028183"/>
                <a:gd name="connsiteY54" fmla="*/ 696093 h 1160647"/>
                <a:gd name="connsiteX55" fmla="*/ 465126 w 3028183"/>
                <a:gd name="connsiteY55" fmla="*/ 696093 h 1160647"/>
                <a:gd name="connsiteX56" fmla="*/ 472219 w 3028183"/>
                <a:gd name="connsiteY56" fmla="*/ 696093 h 1160647"/>
                <a:gd name="connsiteX57" fmla="*/ 472219 w 3028183"/>
                <a:gd name="connsiteY57" fmla="*/ 695012 h 1160647"/>
                <a:gd name="connsiteX58" fmla="*/ 472219 w 3028183"/>
                <a:gd name="connsiteY58" fmla="*/ 687446 h 1160647"/>
                <a:gd name="connsiteX59" fmla="*/ 473992 w 3028183"/>
                <a:gd name="connsiteY59" fmla="*/ 687446 h 1160647"/>
                <a:gd name="connsiteX60" fmla="*/ 486406 w 3028183"/>
                <a:gd name="connsiteY60" fmla="*/ 687446 h 1160647"/>
                <a:gd name="connsiteX61" fmla="*/ 486406 w 3028183"/>
                <a:gd name="connsiteY61" fmla="*/ 713387 h 1160647"/>
                <a:gd name="connsiteX62" fmla="*/ 488433 w 3028183"/>
                <a:gd name="connsiteY62" fmla="*/ 713387 h 1160647"/>
                <a:gd name="connsiteX63" fmla="*/ 502619 w 3028183"/>
                <a:gd name="connsiteY63" fmla="*/ 713387 h 1160647"/>
                <a:gd name="connsiteX64" fmla="*/ 502619 w 3028183"/>
                <a:gd name="connsiteY64" fmla="*/ 715008 h 1160647"/>
                <a:gd name="connsiteX65" fmla="*/ 502619 w 3028183"/>
                <a:gd name="connsiteY65" fmla="*/ 726358 h 1160647"/>
                <a:gd name="connsiteX66" fmla="*/ 503379 w 3028183"/>
                <a:gd name="connsiteY66" fmla="*/ 726358 h 1160647"/>
                <a:gd name="connsiteX67" fmla="*/ 508700 w 3028183"/>
                <a:gd name="connsiteY67" fmla="*/ 726358 h 1160647"/>
                <a:gd name="connsiteX68" fmla="*/ 508700 w 3028183"/>
                <a:gd name="connsiteY68" fmla="*/ 725547 h 1160647"/>
                <a:gd name="connsiteX69" fmla="*/ 508700 w 3028183"/>
                <a:gd name="connsiteY69" fmla="*/ 719872 h 1160647"/>
                <a:gd name="connsiteX70" fmla="*/ 539100 w 3028183"/>
                <a:gd name="connsiteY70" fmla="*/ 719872 h 1160647"/>
                <a:gd name="connsiteX71" fmla="*/ 539100 w 3028183"/>
                <a:gd name="connsiteY71" fmla="*/ 743652 h 1160647"/>
                <a:gd name="connsiteX72" fmla="*/ 540113 w 3028183"/>
                <a:gd name="connsiteY72" fmla="*/ 743652 h 1160647"/>
                <a:gd name="connsiteX73" fmla="*/ 547207 w 3028183"/>
                <a:gd name="connsiteY73" fmla="*/ 743652 h 1160647"/>
                <a:gd name="connsiteX74" fmla="*/ 547207 w 3028183"/>
                <a:gd name="connsiteY74" fmla="*/ 744733 h 1160647"/>
                <a:gd name="connsiteX75" fmla="*/ 547207 w 3028183"/>
                <a:gd name="connsiteY75" fmla="*/ 752299 h 1160647"/>
                <a:gd name="connsiteX76" fmla="*/ 547967 w 3028183"/>
                <a:gd name="connsiteY76" fmla="*/ 752299 h 1160647"/>
                <a:gd name="connsiteX77" fmla="*/ 553287 w 3028183"/>
                <a:gd name="connsiteY77" fmla="*/ 752299 h 1160647"/>
                <a:gd name="connsiteX78" fmla="*/ 553287 w 3028183"/>
                <a:gd name="connsiteY78" fmla="*/ 750137 h 1160647"/>
                <a:gd name="connsiteX79" fmla="*/ 553287 w 3028183"/>
                <a:gd name="connsiteY79" fmla="*/ 735005 h 1160647"/>
                <a:gd name="connsiteX80" fmla="*/ 554300 w 3028183"/>
                <a:gd name="connsiteY80" fmla="*/ 735005 h 1160647"/>
                <a:gd name="connsiteX81" fmla="*/ 561394 w 3028183"/>
                <a:gd name="connsiteY81" fmla="*/ 735005 h 1160647"/>
                <a:gd name="connsiteX82" fmla="*/ 561394 w 3028183"/>
                <a:gd name="connsiteY82" fmla="*/ 736086 h 1160647"/>
                <a:gd name="connsiteX83" fmla="*/ 561394 w 3028183"/>
                <a:gd name="connsiteY83" fmla="*/ 743652 h 1160647"/>
                <a:gd name="connsiteX84" fmla="*/ 566714 w 3028183"/>
                <a:gd name="connsiteY84" fmla="*/ 741659 h 1160647"/>
                <a:gd name="connsiteX85" fmla="*/ 567474 w 3028183"/>
                <a:gd name="connsiteY85" fmla="*/ 740679 h 1160647"/>
                <a:gd name="connsiteX86" fmla="*/ 567474 w 3028183"/>
                <a:gd name="connsiteY86" fmla="*/ 735005 h 1160647"/>
                <a:gd name="connsiteX87" fmla="*/ 605981 w 3028183"/>
                <a:gd name="connsiteY87" fmla="*/ 735005 h 1160647"/>
                <a:gd name="connsiteX88" fmla="*/ 605981 w 3028183"/>
                <a:gd name="connsiteY88" fmla="*/ 758784 h 1160647"/>
                <a:gd name="connsiteX89" fmla="*/ 608007 w 3028183"/>
                <a:gd name="connsiteY89" fmla="*/ 758784 h 1160647"/>
                <a:gd name="connsiteX90" fmla="*/ 622194 w 3028183"/>
                <a:gd name="connsiteY90" fmla="*/ 758784 h 1160647"/>
                <a:gd name="connsiteX91" fmla="*/ 622194 w 3028183"/>
                <a:gd name="connsiteY91" fmla="*/ 759865 h 1160647"/>
                <a:gd name="connsiteX92" fmla="*/ 622194 w 3028183"/>
                <a:gd name="connsiteY92" fmla="*/ 767431 h 1160647"/>
                <a:gd name="connsiteX93" fmla="*/ 623968 w 3028183"/>
                <a:gd name="connsiteY93" fmla="*/ 767431 h 1160647"/>
                <a:gd name="connsiteX94" fmla="*/ 636381 w 3028183"/>
                <a:gd name="connsiteY94" fmla="*/ 767431 h 1160647"/>
                <a:gd name="connsiteX95" fmla="*/ 636381 w 3028183"/>
                <a:gd name="connsiteY95" fmla="*/ 743652 h 1160647"/>
                <a:gd name="connsiteX96" fmla="*/ 637394 w 3028183"/>
                <a:gd name="connsiteY96" fmla="*/ 743652 h 1160647"/>
                <a:gd name="connsiteX97" fmla="*/ 644488 w 3028183"/>
                <a:gd name="connsiteY97" fmla="*/ 743652 h 1160647"/>
                <a:gd name="connsiteX98" fmla="*/ 644488 w 3028183"/>
                <a:gd name="connsiteY98" fmla="*/ 711225 h 1160647"/>
                <a:gd name="connsiteX99" fmla="*/ 645501 w 3028183"/>
                <a:gd name="connsiteY99" fmla="*/ 711225 h 1160647"/>
                <a:gd name="connsiteX100" fmla="*/ 652595 w 3028183"/>
                <a:gd name="connsiteY100" fmla="*/ 711225 h 1160647"/>
                <a:gd name="connsiteX101" fmla="*/ 652595 w 3028183"/>
                <a:gd name="connsiteY101" fmla="*/ 709334 h 1160647"/>
                <a:gd name="connsiteX102" fmla="*/ 652595 w 3028183"/>
                <a:gd name="connsiteY102" fmla="*/ 696093 h 1160647"/>
                <a:gd name="connsiteX103" fmla="*/ 651328 w 3028183"/>
                <a:gd name="connsiteY103" fmla="*/ 694471 h 1160647"/>
                <a:gd name="connsiteX104" fmla="*/ 656648 w 3028183"/>
                <a:gd name="connsiteY104" fmla="*/ 683122 h 1160647"/>
                <a:gd name="connsiteX105" fmla="*/ 664755 w 3028183"/>
                <a:gd name="connsiteY105" fmla="*/ 711225 h 1160647"/>
                <a:gd name="connsiteX106" fmla="*/ 665515 w 3028183"/>
                <a:gd name="connsiteY106" fmla="*/ 711225 h 1160647"/>
                <a:gd name="connsiteX107" fmla="*/ 670835 w 3028183"/>
                <a:gd name="connsiteY107" fmla="*/ 711225 h 1160647"/>
                <a:gd name="connsiteX108" fmla="*/ 670835 w 3028183"/>
                <a:gd name="connsiteY108" fmla="*/ 605298 h 1160647"/>
                <a:gd name="connsiteX109" fmla="*/ 672355 w 3028183"/>
                <a:gd name="connsiteY109" fmla="*/ 605298 h 1160647"/>
                <a:gd name="connsiteX110" fmla="*/ 682995 w 3028183"/>
                <a:gd name="connsiteY110" fmla="*/ 605298 h 1160647"/>
                <a:gd name="connsiteX111" fmla="*/ 682995 w 3028183"/>
                <a:gd name="connsiteY111" fmla="*/ 557739 h 1160647"/>
                <a:gd name="connsiteX112" fmla="*/ 709342 w 3028183"/>
                <a:gd name="connsiteY112" fmla="*/ 557739 h 1160647"/>
                <a:gd name="connsiteX113" fmla="*/ 709342 w 3028183"/>
                <a:gd name="connsiteY113" fmla="*/ 536121 h 1160647"/>
                <a:gd name="connsiteX114" fmla="*/ 743796 w 3028183"/>
                <a:gd name="connsiteY114" fmla="*/ 536121 h 1160647"/>
                <a:gd name="connsiteX115" fmla="*/ 743796 w 3028183"/>
                <a:gd name="connsiteY115" fmla="*/ 538553 h 1160647"/>
                <a:gd name="connsiteX116" fmla="*/ 743796 w 3028183"/>
                <a:gd name="connsiteY116" fmla="*/ 555577 h 1160647"/>
                <a:gd name="connsiteX117" fmla="*/ 746076 w 3028183"/>
                <a:gd name="connsiteY117" fmla="*/ 555577 h 1160647"/>
                <a:gd name="connsiteX118" fmla="*/ 762036 w 3028183"/>
                <a:gd name="connsiteY118" fmla="*/ 555577 h 1160647"/>
                <a:gd name="connsiteX119" fmla="*/ 762036 w 3028183"/>
                <a:gd name="connsiteY119" fmla="*/ 603136 h 1160647"/>
                <a:gd name="connsiteX120" fmla="*/ 763049 w 3028183"/>
                <a:gd name="connsiteY120" fmla="*/ 603136 h 1160647"/>
                <a:gd name="connsiteX121" fmla="*/ 770143 w 3028183"/>
                <a:gd name="connsiteY121" fmla="*/ 603136 h 1160647"/>
                <a:gd name="connsiteX122" fmla="*/ 784330 w 3028183"/>
                <a:gd name="connsiteY122" fmla="*/ 607460 h 1160647"/>
                <a:gd name="connsiteX123" fmla="*/ 784330 w 3028183"/>
                <a:gd name="connsiteY123" fmla="*/ 646372 h 1160647"/>
                <a:gd name="connsiteX124" fmla="*/ 785343 w 3028183"/>
                <a:gd name="connsiteY124" fmla="*/ 646372 h 1160647"/>
                <a:gd name="connsiteX125" fmla="*/ 792436 w 3028183"/>
                <a:gd name="connsiteY125" fmla="*/ 646372 h 1160647"/>
                <a:gd name="connsiteX126" fmla="*/ 792436 w 3028183"/>
                <a:gd name="connsiteY126" fmla="*/ 647993 h 1160647"/>
                <a:gd name="connsiteX127" fmla="*/ 792436 w 3028183"/>
                <a:gd name="connsiteY127" fmla="*/ 659342 h 1160647"/>
                <a:gd name="connsiteX128" fmla="*/ 794463 w 3028183"/>
                <a:gd name="connsiteY128" fmla="*/ 659342 h 1160647"/>
                <a:gd name="connsiteX129" fmla="*/ 808650 w 3028183"/>
                <a:gd name="connsiteY129" fmla="*/ 659342 h 1160647"/>
                <a:gd name="connsiteX130" fmla="*/ 814730 w 3028183"/>
                <a:gd name="connsiteY130" fmla="*/ 665828 h 1160647"/>
                <a:gd name="connsiteX131" fmla="*/ 814730 w 3028183"/>
                <a:gd name="connsiteY131" fmla="*/ 687446 h 1160647"/>
                <a:gd name="connsiteX132" fmla="*/ 817010 w 3028183"/>
                <a:gd name="connsiteY132" fmla="*/ 687446 h 1160647"/>
                <a:gd name="connsiteX133" fmla="*/ 832970 w 3028183"/>
                <a:gd name="connsiteY133" fmla="*/ 687446 h 1160647"/>
                <a:gd name="connsiteX134" fmla="*/ 832970 w 3028183"/>
                <a:gd name="connsiteY134" fmla="*/ 688526 h 1160647"/>
                <a:gd name="connsiteX135" fmla="*/ 832970 w 3028183"/>
                <a:gd name="connsiteY135" fmla="*/ 696093 h 1160647"/>
                <a:gd name="connsiteX136" fmla="*/ 834237 w 3028183"/>
                <a:gd name="connsiteY136" fmla="*/ 696093 h 1160647"/>
                <a:gd name="connsiteX137" fmla="*/ 843104 w 3028183"/>
                <a:gd name="connsiteY137" fmla="*/ 696093 h 1160647"/>
                <a:gd name="connsiteX138" fmla="*/ 843104 w 3028183"/>
                <a:gd name="connsiteY138" fmla="*/ 698254 h 1160647"/>
                <a:gd name="connsiteX139" fmla="*/ 843104 w 3028183"/>
                <a:gd name="connsiteY139" fmla="*/ 713387 h 1160647"/>
                <a:gd name="connsiteX140" fmla="*/ 847157 w 3028183"/>
                <a:gd name="connsiteY140" fmla="*/ 711495 h 1160647"/>
                <a:gd name="connsiteX141" fmla="*/ 847157 w 3028183"/>
                <a:gd name="connsiteY141" fmla="*/ 698254 h 1160647"/>
                <a:gd name="connsiteX142" fmla="*/ 848170 w 3028183"/>
                <a:gd name="connsiteY142" fmla="*/ 698254 h 1160647"/>
                <a:gd name="connsiteX143" fmla="*/ 855264 w 3028183"/>
                <a:gd name="connsiteY143" fmla="*/ 698254 h 1160647"/>
                <a:gd name="connsiteX144" fmla="*/ 855264 w 3028183"/>
                <a:gd name="connsiteY144" fmla="*/ 699876 h 1160647"/>
                <a:gd name="connsiteX145" fmla="*/ 855264 w 3028183"/>
                <a:gd name="connsiteY145" fmla="*/ 711225 h 1160647"/>
                <a:gd name="connsiteX146" fmla="*/ 856024 w 3028183"/>
                <a:gd name="connsiteY146" fmla="*/ 711225 h 1160647"/>
                <a:gd name="connsiteX147" fmla="*/ 861344 w 3028183"/>
                <a:gd name="connsiteY147" fmla="*/ 711225 h 1160647"/>
                <a:gd name="connsiteX148" fmla="*/ 909984 w 3028183"/>
                <a:gd name="connsiteY148" fmla="*/ 706902 h 1160647"/>
                <a:gd name="connsiteX149" fmla="*/ 909984 w 3028183"/>
                <a:gd name="connsiteY149" fmla="*/ 708253 h 1160647"/>
                <a:gd name="connsiteX150" fmla="*/ 909984 w 3028183"/>
                <a:gd name="connsiteY150" fmla="*/ 717710 h 1160647"/>
                <a:gd name="connsiteX151" fmla="*/ 910744 w 3028183"/>
                <a:gd name="connsiteY151" fmla="*/ 717710 h 1160647"/>
                <a:gd name="connsiteX152" fmla="*/ 916065 w 3028183"/>
                <a:gd name="connsiteY152" fmla="*/ 717710 h 1160647"/>
                <a:gd name="connsiteX153" fmla="*/ 916065 w 3028183"/>
                <a:gd name="connsiteY153" fmla="*/ 719872 h 1160647"/>
                <a:gd name="connsiteX154" fmla="*/ 916065 w 3028183"/>
                <a:gd name="connsiteY154" fmla="*/ 735005 h 1160647"/>
                <a:gd name="connsiteX155" fmla="*/ 918091 w 3028183"/>
                <a:gd name="connsiteY155" fmla="*/ 733654 h 1160647"/>
                <a:gd name="connsiteX156" fmla="*/ 932278 w 3028183"/>
                <a:gd name="connsiteY156" fmla="*/ 724196 h 1160647"/>
                <a:gd name="connsiteX157" fmla="*/ 938358 w 3028183"/>
                <a:gd name="connsiteY157" fmla="*/ 683122 h 1160647"/>
                <a:gd name="connsiteX158" fmla="*/ 939118 w 3028183"/>
                <a:gd name="connsiteY158" fmla="*/ 682852 h 1160647"/>
                <a:gd name="connsiteX159" fmla="*/ 944438 w 3028183"/>
                <a:gd name="connsiteY159" fmla="*/ 680960 h 1160647"/>
                <a:gd name="connsiteX160" fmla="*/ 946465 w 3028183"/>
                <a:gd name="connsiteY160" fmla="*/ 611783 h 1160647"/>
                <a:gd name="connsiteX161" fmla="*/ 948492 w 3028183"/>
                <a:gd name="connsiteY161" fmla="*/ 680960 h 1160647"/>
                <a:gd name="connsiteX162" fmla="*/ 949252 w 3028183"/>
                <a:gd name="connsiteY162" fmla="*/ 681230 h 1160647"/>
                <a:gd name="connsiteX163" fmla="*/ 954572 w 3028183"/>
                <a:gd name="connsiteY163" fmla="*/ 683122 h 1160647"/>
                <a:gd name="connsiteX164" fmla="*/ 954572 w 3028183"/>
                <a:gd name="connsiteY164" fmla="*/ 596651 h 1160647"/>
                <a:gd name="connsiteX165" fmla="*/ 958625 w 3028183"/>
                <a:gd name="connsiteY165" fmla="*/ 564224 h 1160647"/>
                <a:gd name="connsiteX166" fmla="*/ 997132 w 3028183"/>
                <a:gd name="connsiteY166" fmla="*/ 564224 h 1160647"/>
                <a:gd name="connsiteX167" fmla="*/ 997132 w 3028183"/>
                <a:gd name="connsiteY167" fmla="*/ 596651 h 1160647"/>
                <a:gd name="connsiteX168" fmla="*/ 997892 w 3028183"/>
                <a:gd name="connsiteY168" fmla="*/ 596651 h 1160647"/>
                <a:gd name="connsiteX169" fmla="*/ 1003212 w 3028183"/>
                <a:gd name="connsiteY169" fmla="*/ 596651 h 1160647"/>
                <a:gd name="connsiteX170" fmla="*/ 1003212 w 3028183"/>
                <a:gd name="connsiteY170" fmla="*/ 514503 h 1160647"/>
                <a:gd name="connsiteX171" fmla="*/ 1004986 w 3028183"/>
                <a:gd name="connsiteY171" fmla="*/ 514503 h 1160647"/>
                <a:gd name="connsiteX172" fmla="*/ 1017399 w 3028183"/>
                <a:gd name="connsiteY172" fmla="*/ 514503 h 1160647"/>
                <a:gd name="connsiteX173" fmla="*/ 1017399 w 3028183"/>
                <a:gd name="connsiteY173" fmla="*/ 512612 h 1160647"/>
                <a:gd name="connsiteX174" fmla="*/ 1017399 w 3028183"/>
                <a:gd name="connsiteY174" fmla="*/ 499371 h 1160647"/>
                <a:gd name="connsiteX175" fmla="*/ 1039693 w 3028183"/>
                <a:gd name="connsiteY175" fmla="*/ 499371 h 1160647"/>
                <a:gd name="connsiteX176" fmla="*/ 1039693 w 3028183"/>
                <a:gd name="connsiteY176" fmla="*/ 498290 h 1160647"/>
                <a:gd name="connsiteX177" fmla="*/ 1039693 w 3028183"/>
                <a:gd name="connsiteY177" fmla="*/ 490724 h 1160647"/>
                <a:gd name="connsiteX178" fmla="*/ 1041466 w 3028183"/>
                <a:gd name="connsiteY178" fmla="*/ 490724 h 1160647"/>
                <a:gd name="connsiteX179" fmla="*/ 1053880 w 3028183"/>
                <a:gd name="connsiteY179" fmla="*/ 490724 h 1160647"/>
                <a:gd name="connsiteX180" fmla="*/ 1053880 w 3028183"/>
                <a:gd name="connsiteY180" fmla="*/ 491805 h 1160647"/>
                <a:gd name="connsiteX181" fmla="*/ 1053880 w 3028183"/>
                <a:gd name="connsiteY181" fmla="*/ 499371 h 1160647"/>
                <a:gd name="connsiteX182" fmla="*/ 1054640 w 3028183"/>
                <a:gd name="connsiteY182" fmla="*/ 499371 h 1160647"/>
                <a:gd name="connsiteX183" fmla="*/ 1059960 w 3028183"/>
                <a:gd name="connsiteY183" fmla="*/ 499371 h 1160647"/>
                <a:gd name="connsiteX184" fmla="*/ 1070093 w 3028183"/>
                <a:gd name="connsiteY184" fmla="*/ 495047 h 1160647"/>
                <a:gd name="connsiteX185" fmla="*/ 1074146 w 3028183"/>
                <a:gd name="connsiteY185" fmla="*/ 498290 h 1160647"/>
                <a:gd name="connsiteX186" fmla="*/ 1074146 w 3028183"/>
                <a:gd name="connsiteY186" fmla="*/ 490724 h 1160647"/>
                <a:gd name="connsiteX187" fmla="*/ 1076426 w 3028183"/>
                <a:gd name="connsiteY187" fmla="*/ 490724 h 1160647"/>
                <a:gd name="connsiteX188" fmla="*/ 1092387 w 3028183"/>
                <a:gd name="connsiteY188" fmla="*/ 490724 h 1160647"/>
                <a:gd name="connsiteX189" fmla="*/ 1092387 w 3028183"/>
                <a:gd name="connsiteY189" fmla="*/ 491805 h 1160647"/>
                <a:gd name="connsiteX190" fmla="*/ 1092387 w 3028183"/>
                <a:gd name="connsiteY190" fmla="*/ 499371 h 1160647"/>
                <a:gd name="connsiteX191" fmla="*/ 1122787 w 3028183"/>
                <a:gd name="connsiteY191" fmla="*/ 499371 h 1160647"/>
                <a:gd name="connsiteX192" fmla="*/ 1122787 w 3028183"/>
                <a:gd name="connsiteY192" fmla="*/ 500992 h 1160647"/>
                <a:gd name="connsiteX193" fmla="*/ 1122787 w 3028183"/>
                <a:gd name="connsiteY193" fmla="*/ 512342 h 1160647"/>
                <a:gd name="connsiteX194" fmla="*/ 1149134 w 3028183"/>
                <a:gd name="connsiteY194" fmla="*/ 512342 h 1160647"/>
                <a:gd name="connsiteX195" fmla="*/ 1149134 w 3028183"/>
                <a:gd name="connsiteY195" fmla="*/ 542606 h 1160647"/>
                <a:gd name="connsiteX196" fmla="*/ 1149894 w 3028183"/>
                <a:gd name="connsiteY196" fmla="*/ 542606 h 1160647"/>
                <a:gd name="connsiteX197" fmla="*/ 1155214 w 3028183"/>
                <a:gd name="connsiteY197" fmla="*/ 542606 h 1160647"/>
                <a:gd name="connsiteX198" fmla="*/ 1155214 w 3028183"/>
                <a:gd name="connsiteY198" fmla="*/ 543687 h 1160647"/>
                <a:gd name="connsiteX199" fmla="*/ 1155214 w 3028183"/>
                <a:gd name="connsiteY199" fmla="*/ 551254 h 1160647"/>
                <a:gd name="connsiteX200" fmla="*/ 1159268 w 3028183"/>
                <a:gd name="connsiteY200" fmla="*/ 581518 h 1160647"/>
                <a:gd name="connsiteX201" fmla="*/ 1160028 w 3028183"/>
                <a:gd name="connsiteY201" fmla="*/ 581518 h 1160647"/>
                <a:gd name="connsiteX202" fmla="*/ 1165348 w 3028183"/>
                <a:gd name="connsiteY202" fmla="*/ 581518 h 1160647"/>
                <a:gd name="connsiteX203" fmla="*/ 1165348 w 3028183"/>
                <a:gd name="connsiteY203" fmla="*/ 582329 h 1160647"/>
                <a:gd name="connsiteX204" fmla="*/ 1165348 w 3028183"/>
                <a:gd name="connsiteY204" fmla="*/ 588004 h 1160647"/>
                <a:gd name="connsiteX205" fmla="*/ 1166361 w 3028183"/>
                <a:gd name="connsiteY205" fmla="*/ 588004 h 1160647"/>
                <a:gd name="connsiteX206" fmla="*/ 1173454 w 3028183"/>
                <a:gd name="connsiteY206" fmla="*/ 588004 h 1160647"/>
                <a:gd name="connsiteX207" fmla="*/ 1173454 w 3028183"/>
                <a:gd name="connsiteY207" fmla="*/ 618269 h 1160647"/>
                <a:gd name="connsiteX208" fmla="*/ 1175481 w 3028183"/>
                <a:gd name="connsiteY208" fmla="*/ 618269 h 1160647"/>
                <a:gd name="connsiteX209" fmla="*/ 1189668 w 3028183"/>
                <a:gd name="connsiteY209" fmla="*/ 618269 h 1160647"/>
                <a:gd name="connsiteX210" fmla="*/ 1189668 w 3028183"/>
                <a:gd name="connsiteY210" fmla="*/ 642048 h 1160647"/>
                <a:gd name="connsiteX211" fmla="*/ 1191695 w 3028183"/>
                <a:gd name="connsiteY211" fmla="*/ 643669 h 1160647"/>
                <a:gd name="connsiteX212" fmla="*/ 1191695 w 3028183"/>
                <a:gd name="connsiteY212" fmla="*/ 655019 h 1160647"/>
                <a:gd name="connsiteX213" fmla="*/ 1192455 w 3028183"/>
                <a:gd name="connsiteY213" fmla="*/ 655019 h 1160647"/>
                <a:gd name="connsiteX214" fmla="*/ 1197775 w 3028183"/>
                <a:gd name="connsiteY214" fmla="*/ 655019 h 1160647"/>
                <a:gd name="connsiteX215" fmla="*/ 1197775 w 3028183"/>
                <a:gd name="connsiteY215" fmla="*/ 678798 h 1160647"/>
                <a:gd name="connsiteX216" fmla="*/ 1199041 w 3028183"/>
                <a:gd name="connsiteY216" fmla="*/ 678798 h 1160647"/>
                <a:gd name="connsiteX217" fmla="*/ 1207908 w 3028183"/>
                <a:gd name="connsiteY217" fmla="*/ 678798 h 1160647"/>
                <a:gd name="connsiteX218" fmla="*/ 1209935 w 3028183"/>
                <a:gd name="connsiteY218" fmla="*/ 682852 h 1160647"/>
                <a:gd name="connsiteX219" fmla="*/ 1209935 w 3028183"/>
                <a:gd name="connsiteY219" fmla="*/ 696093 h 1160647"/>
                <a:gd name="connsiteX220" fmla="*/ 1211455 w 3028183"/>
                <a:gd name="connsiteY220" fmla="*/ 694201 h 1160647"/>
                <a:gd name="connsiteX221" fmla="*/ 1222095 w 3028183"/>
                <a:gd name="connsiteY221" fmla="*/ 680960 h 1160647"/>
                <a:gd name="connsiteX222" fmla="*/ 1250469 w 3028183"/>
                <a:gd name="connsiteY222" fmla="*/ 680960 h 1160647"/>
                <a:gd name="connsiteX223" fmla="*/ 1250469 w 3028183"/>
                <a:gd name="connsiteY223" fmla="*/ 767431 h 1160647"/>
                <a:gd name="connsiteX224" fmla="*/ 1251229 w 3028183"/>
                <a:gd name="connsiteY224" fmla="*/ 767431 h 1160647"/>
                <a:gd name="connsiteX225" fmla="*/ 1256549 w 3028183"/>
                <a:gd name="connsiteY225" fmla="*/ 767431 h 1160647"/>
                <a:gd name="connsiteX226" fmla="*/ 1257309 w 3028183"/>
                <a:gd name="connsiteY226" fmla="*/ 766080 h 1160647"/>
                <a:gd name="connsiteX227" fmla="*/ 1262629 w 3028183"/>
                <a:gd name="connsiteY227" fmla="*/ 756622 h 1160647"/>
                <a:gd name="connsiteX228" fmla="*/ 1262629 w 3028183"/>
                <a:gd name="connsiteY228" fmla="*/ 758514 h 1160647"/>
                <a:gd name="connsiteX229" fmla="*/ 1262629 w 3028183"/>
                <a:gd name="connsiteY229" fmla="*/ 771755 h 1160647"/>
                <a:gd name="connsiteX230" fmla="*/ 1266682 w 3028183"/>
                <a:gd name="connsiteY230" fmla="*/ 726358 h 1160647"/>
                <a:gd name="connsiteX231" fmla="*/ 1267442 w 3028183"/>
                <a:gd name="connsiteY231" fmla="*/ 726358 h 1160647"/>
                <a:gd name="connsiteX232" fmla="*/ 1272762 w 3028183"/>
                <a:gd name="connsiteY232" fmla="*/ 726358 h 1160647"/>
                <a:gd name="connsiteX233" fmla="*/ 1272762 w 3028183"/>
                <a:gd name="connsiteY233" fmla="*/ 661504 h 1160647"/>
                <a:gd name="connsiteX234" fmla="*/ 1273776 w 3028183"/>
                <a:gd name="connsiteY234" fmla="*/ 661504 h 1160647"/>
                <a:gd name="connsiteX235" fmla="*/ 1280869 w 3028183"/>
                <a:gd name="connsiteY235" fmla="*/ 661504 h 1160647"/>
                <a:gd name="connsiteX236" fmla="*/ 1293029 w 3028183"/>
                <a:gd name="connsiteY236" fmla="*/ 618269 h 1160647"/>
                <a:gd name="connsiteX237" fmla="*/ 1294296 w 3028183"/>
                <a:gd name="connsiteY237" fmla="*/ 618269 h 1160647"/>
                <a:gd name="connsiteX238" fmla="*/ 1303163 w 3028183"/>
                <a:gd name="connsiteY238" fmla="*/ 618269 h 1160647"/>
                <a:gd name="connsiteX239" fmla="*/ 1313296 w 3028183"/>
                <a:gd name="connsiteY239" fmla="*/ 661504 h 1160647"/>
                <a:gd name="connsiteX240" fmla="*/ 1314309 w 3028183"/>
                <a:gd name="connsiteY240" fmla="*/ 661504 h 1160647"/>
                <a:gd name="connsiteX241" fmla="*/ 1321403 w 3028183"/>
                <a:gd name="connsiteY241" fmla="*/ 661504 h 1160647"/>
                <a:gd name="connsiteX242" fmla="*/ 1321403 w 3028183"/>
                <a:gd name="connsiteY242" fmla="*/ 700416 h 1160647"/>
                <a:gd name="connsiteX243" fmla="*/ 1323176 w 3028183"/>
                <a:gd name="connsiteY243" fmla="*/ 700416 h 1160647"/>
                <a:gd name="connsiteX244" fmla="*/ 1335590 w 3028183"/>
                <a:gd name="connsiteY244" fmla="*/ 700416 h 1160647"/>
                <a:gd name="connsiteX245" fmla="*/ 1335590 w 3028183"/>
                <a:gd name="connsiteY245" fmla="*/ 702578 h 1160647"/>
                <a:gd name="connsiteX246" fmla="*/ 1335590 w 3028183"/>
                <a:gd name="connsiteY246" fmla="*/ 717710 h 1160647"/>
                <a:gd name="connsiteX247" fmla="*/ 1339643 w 3028183"/>
                <a:gd name="connsiteY247" fmla="*/ 715549 h 1160647"/>
                <a:gd name="connsiteX248" fmla="*/ 1339643 w 3028183"/>
                <a:gd name="connsiteY248" fmla="*/ 700416 h 1160647"/>
                <a:gd name="connsiteX249" fmla="*/ 1341163 w 3028183"/>
                <a:gd name="connsiteY249" fmla="*/ 700416 h 1160647"/>
                <a:gd name="connsiteX250" fmla="*/ 1351803 w 3028183"/>
                <a:gd name="connsiteY250" fmla="*/ 700416 h 1160647"/>
                <a:gd name="connsiteX251" fmla="*/ 1351803 w 3028183"/>
                <a:gd name="connsiteY251" fmla="*/ 702037 h 1160647"/>
                <a:gd name="connsiteX252" fmla="*/ 1351803 w 3028183"/>
                <a:gd name="connsiteY252" fmla="*/ 713387 h 1160647"/>
                <a:gd name="connsiteX253" fmla="*/ 1382204 w 3028183"/>
                <a:gd name="connsiteY253" fmla="*/ 713387 h 1160647"/>
                <a:gd name="connsiteX254" fmla="*/ 1382204 w 3028183"/>
                <a:gd name="connsiteY254" fmla="*/ 676637 h 1160647"/>
                <a:gd name="connsiteX255" fmla="*/ 1383470 w 3028183"/>
                <a:gd name="connsiteY255" fmla="*/ 676637 h 1160647"/>
                <a:gd name="connsiteX256" fmla="*/ 1392337 w 3028183"/>
                <a:gd name="connsiteY256" fmla="*/ 676637 h 1160647"/>
                <a:gd name="connsiteX257" fmla="*/ 1392337 w 3028183"/>
                <a:gd name="connsiteY257" fmla="*/ 698254 h 1160647"/>
                <a:gd name="connsiteX258" fmla="*/ 1394364 w 3028183"/>
                <a:gd name="connsiteY258" fmla="*/ 665828 h 1160647"/>
                <a:gd name="connsiteX259" fmla="*/ 1416657 w 3028183"/>
                <a:gd name="connsiteY259" fmla="*/ 665828 h 1160647"/>
                <a:gd name="connsiteX260" fmla="*/ 1416657 w 3028183"/>
                <a:gd name="connsiteY260" fmla="*/ 664206 h 1160647"/>
                <a:gd name="connsiteX261" fmla="*/ 1416657 w 3028183"/>
                <a:gd name="connsiteY261" fmla="*/ 652857 h 1160647"/>
                <a:gd name="connsiteX262" fmla="*/ 1417417 w 3028183"/>
                <a:gd name="connsiteY262" fmla="*/ 652857 h 1160647"/>
                <a:gd name="connsiteX263" fmla="*/ 1422737 w 3028183"/>
                <a:gd name="connsiteY263" fmla="*/ 652857 h 1160647"/>
                <a:gd name="connsiteX264" fmla="*/ 1422737 w 3028183"/>
                <a:gd name="connsiteY264" fmla="*/ 650966 h 1160647"/>
                <a:gd name="connsiteX265" fmla="*/ 1422737 w 3028183"/>
                <a:gd name="connsiteY265" fmla="*/ 637725 h 1160647"/>
                <a:gd name="connsiteX266" fmla="*/ 1426791 w 3028183"/>
                <a:gd name="connsiteY266" fmla="*/ 644210 h 1160647"/>
                <a:gd name="connsiteX267" fmla="*/ 1429071 w 3028183"/>
                <a:gd name="connsiteY267" fmla="*/ 644210 h 1160647"/>
                <a:gd name="connsiteX268" fmla="*/ 1445031 w 3028183"/>
                <a:gd name="connsiteY268" fmla="*/ 644210 h 1160647"/>
                <a:gd name="connsiteX269" fmla="*/ 1445031 w 3028183"/>
                <a:gd name="connsiteY269" fmla="*/ 643399 h 1160647"/>
                <a:gd name="connsiteX270" fmla="*/ 1445031 w 3028183"/>
                <a:gd name="connsiteY270" fmla="*/ 637725 h 1160647"/>
                <a:gd name="connsiteX271" fmla="*/ 1445791 w 3028183"/>
                <a:gd name="connsiteY271" fmla="*/ 637725 h 1160647"/>
                <a:gd name="connsiteX272" fmla="*/ 1451111 w 3028183"/>
                <a:gd name="connsiteY272" fmla="*/ 637725 h 1160647"/>
                <a:gd name="connsiteX273" fmla="*/ 1451111 w 3028183"/>
                <a:gd name="connsiteY273" fmla="*/ 639076 h 1160647"/>
                <a:gd name="connsiteX274" fmla="*/ 1451111 w 3028183"/>
                <a:gd name="connsiteY274" fmla="*/ 648534 h 1160647"/>
                <a:gd name="connsiteX275" fmla="*/ 1489618 w 3028183"/>
                <a:gd name="connsiteY275" fmla="*/ 648534 h 1160647"/>
                <a:gd name="connsiteX276" fmla="*/ 1489618 w 3028183"/>
                <a:gd name="connsiteY276" fmla="*/ 786887 h 1160647"/>
                <a:gd name="connsiteX277" fmla="*/ 1491138 w 3028183"/>
                <a:gd name="connsiteY277" fmla="*/ 786887 h 1160647"/>
                <a:gd name="connsiteX278" fmla="*/ 1501778 w 3028183"/>
                <a:gd name="connsiteY278" fmla="*/ 786887 h 1160647"/>
                <a:gd name="connsiteX279" fmla="*/ 1501778 w 3028183"/>
                <a:gd name="connsiteY279" fmla="*/ 773917 h 1160647"/>
                <a:gd name="connsiteX280" fmla="*/ 1505832 w 3028183"/>
                <a:gd name="connsiteY280" fmla="*/ 773917 h 1160647"/>
                <a:gd name="connsiteX281" fmla="*/ 1505832 w 3028183"/>
                <a:gd name="connsiteY281" fmla="*/ 786887 h 1160647"/>
                <a:gd name="connsiteX282" fmla="*/ 1536232 w 3028183"/>
                <a:gd name="connsiteY282" fmla="*/ 786887 h 1160647"/>
                <a:gd name="connsiteX283" fmla="*/ 1536232 w 3028183"/>
                <a:gd name="connsiteY283" fmla="*/ 756622 h 1160647"/>
                <a:gd name="connsiteX284" fmla="*/ 1548392 w 3028183"/>
                <a:gd name="connsiteY284" fmla="*/ 756622 h 1160647"/>
                <a:gd name="connsiteX285" fmla="*/ 1560552 w 3028183"/>
                <a:gd name="connsiteY285" fmla="*/ 754461 h 1160647"/>
                <a:gd name="connsiteX286" fmla="*/ 1564606 w 3028183"/>
                <a:gd name="connsiteY286" fmla="*/ 756622 h 1160647"/>
                <a:gd name="connsiteX287" fmla="*/ 1574739 w 3028183"/>
                <a:gd name="connsiteY287" fmla="*/ 756622 h 1160647"/>
                <a:gd name="connsiteX288" fmla="*/ 1574739 w 3028183"/>
                <a:gd name="connsiteY288" fmla="*/ 786887 h 1160647"/>
                <a:gd name="connsiteX289" fmla="*/ 1582846 w 3028183"/>
                <a:gd name="connsiteY289" fmla="*/ 786887 h 1160647"/>
                <a:gd name="connsiteX290" fmla="*/ 1582846 w 3028183"/>
                <a:gd name="connsiteY290" fmla="*/ 804182 h 1160647"/>
                <a:gd name="connsiteX291" fmla="*/ 1592182 w 3028183"/>
                <a:gd name="connsiteY291" fmla="*/ 805087 h 1160647"/>
                <a:gd name="connsiteX292" fmla="*/ 1605140 w 3028183"/>
                <a:gd name="connsiteY292" fmla="*/ 805087 h 1160647"/>
                <a:gd name="connsiteX293" fmla="*/ 1605140 w 3028183"/>
                <a:gd name="connsiteY293" fmla="*/ 789049 h 1160647"/>
                <a:gd name="connsiteX294" fmla="*/ 1673096 w 3028183"/>
                <a:gd name="connsiteY294" fmla="*/ 789049 h 1160647"/>
                <a:gd name="connsiteX295" fmla="*/ 1673096 w 3028183"/>
                <a:gd name="connsiteY295" fmla="*/ 703796 h 1160647"/>
                <a:gd name="connsiteX296" fmla="*/ 1745104 w 3028183"/>
                <a:gd name="connsiteY296" fmla="*/ 703796 h 1160647"/>
                <a:gd name="connsiteX297" fmla="*/ 1745104 w 3028183"/>
                <a:gd name="connsiteY297" fmla="*/ 782564 h 1160647"/>
                <a:gd name="connsiteX298" fmla="*/ 1747008 w 3028183"/>
                <a:gd name="connsiteY298" fmla="*/ 782564 h 1160647"/>
                <a:gd name="connsiteX299" fmla="*/ 1748250 w 3028183"/>
                <a:gd name="connsiteY299" fmla="*/ 805087 h 1160647"/>
                <a:gd name="connsiteX300" fmla="*/ 1757926 w 3028183"/>
                <a:gd name="connsiteY300" fmla="*/ 805087 h 1160647"/>
                <a:gd name="connsiteX301" fmla="*/ 1759168 w 3028183"/>
                <a:gd name="connsiteY301" fmla="*/ 782564 h 1160647"/>
                <a:gd name="connsiteX302" fmla="*/ 1765248 w 3028183"/>
                <a:gd name="connsiteY302" fmla="*/ 782564 h 1160647"/>
                <a:gd name="connsiteX303" fmla="*/ 1766490 w 3028183"/>
                <a:gd name="connsiteY303" fmla="*/ 805087 h 1160647"/>
                <a:gd name="connsiteX304" fmla="*/ 1817112 w 3028183"/>
                <a:gd name="connsiteY304" fmla="*/ 805087 h 1160647"/>
                <a:gd name="connsiteX305" fmla="*/ 1817112 w 3028183"/>
                <a:gd name="connsiteY305" fmla="*/ 642059 h 1160647"/>
                <a:gd name="connsiteX306" fmla="*/ 2014439 w 3028183"/>
                <a:gd name="connsiteY306" fmla="*/ 642059 h 1160647"/>
                <a:gd name="connsiteX307" fmla="*/ 2014439 w 3028183"/>
                <a:gd name="connsiteY307" fmla="*/ 805087 h 1160647"/>
                <a:gd name="connsiteX308" fmla="*/ 2033136 w 3028183"/>
                <a:gd name="connsiteY308" fmla="*/ 805087 h 1160647"/>
                <a:gd name="connsiteX309" fmla="*/ 2033136 w 3028183"/>
                <a:gd name="connsiteY309" fmla="*/ 722394 h 1160647"/>
                <a:gd name="connsiteX310" fmla="*/ 2128256 w 3028183"/>
                <a:gd name="connsiteY310" fmla="*/ 722394 h 1160647"/>
                <a:gd name="connsiteX311" fmla="*/ 2140186 w 3028183"/>
                <a:gd name="connsiteY311" fmla="*/ 404253 h 1160647"/>
                <a:gd name="connsiteX312" fmla="*/ 2128026 w 3028183"/>
                <a:gd name="connsiteY312" fmla="*/ 382635 h 1160647"/>
                <a:gd name="connsiteX313" fmla="*/ 2121946 w 3028183"/>
                <a:gd name="connsiteY313" fmla="*/ 378311 h 1160647"/>
                <a:gd name="connsiteX314" fmla="*/ 2130053 w 3028183"/>
                <a:gd name="connsiteY314" fmla="*/ 354532 h 1160647"/>
                <a:gd name="connsiteX315" fmla="*/ 2130053 w 3028183"/>
                <a:gd name="connsiteY315" fmla="*/ 337238 h 1160647"/>
                <a:gd name="connsiteX316" fmla="*/ 2144240 w 3028183"/>
                <a:gd name="connsiteY316" fmla="*/ 337238 h 1160647"/>
                <a:gd name="connsiteX317" fmla="*/ 2144240 w 3028183"/>
                <a:gd name="connsiteY317" fmla="*/ 315620 h 1160647"/>
                <a:gd name="connsiteX318" fmla="*/ 2146266 w 3028183"/>
                <a:gd name="connsiteY318" fmla="*/ 311296 h 1160647"/>
                <a:gd name="connsiteX319" fmla="*/ 2146266 w 3028183"/>
                <a:gd name="connsiteY319" fmla="*/ 233472 h 1160647"/>
                <a:gd name="connsiteX320" fmla="*/ 2144240 w 3028183"/>
                <a:gd name="connsiteY320" fmla="*/ 226987 h 1160647"/>
                <a:gd name="connsiteX321" fmla="*/ 2150320 w 3028183"/>
                <a:gd name="connsiteY321" fmla="*/ 220501 h 1160647"/>
                <a:gd name="connsiteX322" fmla="*/ 2150320 w 3028183"/>
                <a:gd name="connsiteY322" fmla="*/ 162133 h 1160647"/>
                <a:gd name="connsiteX323" fmla="*/ 2152346 w 3028183"/>
                <a:gd name="connsiteY323" fmla="*/ 157810 h 1160647"/>
                <a:gd name="connsiteX324" fmla="*/ 2152346 w 3028183"/>
                <a:gd name="connsiteY324" fmla="*/ 101604 h 1160647"/>
                <a:gd name="connsiteX325" fmla="*/ 2154373 w 3028183"/>
                <a:gd name="connsiteY325" fmla="*/ 82148 h 1160647"/>
                <a:gd name="connsiteX326" fmla="*/ 2158427 w 3028183"/>
                <a:gd name="connsiteY326" fmla="*/ 99442 h 1160647"/>
                <a:gd name="connsiteX327" fmla="*/ 2160453 w 3028183"/>
                <a:gd name="connsiteY327" fmla="*/ 157810 h 1160647"/>
                <a:gd name="connsiteX328" fmla="*/ 2162480 w 3028183"/>
                <a:gd name="connsiteY328" fmla="*/ 220501 h 1160647"/>
                <a:gd name="connsiteX329" fmla="*/ 2168560 w 3028183"/>
                <a:gd name="connsiteY329" fmla="*/ 226987 h 1160647"/>
                <a:gd name="connsiteX330" fmla="*/ 2166533 w 3028183"/>
                <a:gd name="connsiteY330" fmla="*/ 233472 h 1160647"/>
                <a:gd name="connsiteX331" fmla="*/ 2166533 w 3028183"/>
                <a:gd name="connsiteY331" fmla="*/ 311296 h 1160647"/>
                <a:gd name="connsiteX332" fmla="*/ 2168560 w 3028183"/>
                <a:gd name="connsiteY332" fmla="*/ 315620 h 1160647"/>
                <a:gd name="connsiteX333" fmla="*/ 2168560 w 3028183"/>
                <a:gd name="connsiteY333" fmla="*/ 337238 h 1160647"/>
                <a:gd name="connsiteX334" fmla="*/ 2182747 w 3028183"/>
                <a:gd name="connsiteY334" fmla="*/ 337238 h 1160647"/>
                <a:gd name="connsiteX335" fmla="*/ 2182747 w 3028183"/>
                <a:gd name="connsiteY335" fmla="*/ 354532 h 1160647"/>
                <a:gd name="connsiteX336" fmla="*/ 2190854 w 3028183"/>
                <a:gd name="connsiteY336" fmla="*/ 378311 h 1160647"/>
                <a:gd name="connsiteX337" fmla="*/ 2184774 w 3028183"/>
                <a:gd name="connsiteY337" fmla="*/ 382635 h 1160647"/>
                <a:gd name="connsiteX338" fmla="*/ 2172613 w 3028183"/>
                <a:gd name="connsiteY338" fmla="*/ 404253 h 1160647"/>
                <a:gd name="connsiteX339" fmla="*/ 2180720 w 3028183"/>
                <a:gd name="connsiteY339" fmla="*/ 657181 h 1160647"/>
                <a:gd name="connsiteX340" fmla="*/ 2245574 w 3028183"/>
                <a:gd name="connsiteY340" fmla="*/ 657181 h 1160647"/>
                <a:gd name="connsiteX341" fmla="*/ 2245574 w 3028183"/>
                <a:gd name="connsiteY341" fmla="*/ 732843 h 1160647"/>
                <a:gd name="connsiteX342" fmla="*/ 2253681 w 3028183"/>
                <a:gd name="connsiteY342" fmla="*/ 732843 h 1160647"/>
                <a:gd name="connsiteX343" fmla="*/ 2255708 w 3028183"/>
                <a:gd name="connsiteY343" fmla="*/ 726358 h 1160647"/>
                <a:gd name="connsiteX344" fmla="*/ 2261788 w 3028183"/>
                <a:gd name="connsiteY344" fmla="*/ 726358 h 1160647"/>
                <a:gd name="connsiteX345" fmla="*/ 2263815 w 3028183"/>
                <a:gd name="connsiteY345" fmla="*/ 735005 h 1160647"/>
                <a:gd name="connsiteX346" fmla="*/ 2275975 w 3028183"/>
                <a:gd name="connsiteY346" fmla="*/ 735005 h 1160647"/>
                <a:gd name="connsiteX347" fmla="*/ 2275975 w 3028183"/>
                <a:gd name="connsiteY347" fmla="*/ 728519 h 1160647"/>
                <a:gd name="connsiteX348" fmla="*/ 2298268 w 3028183"/>
                <a:gd name="connsiteY348" fmla="*/ 728519 h 1160647"/>
                <a:gd name="connsiteX349" fmla="*/ 2298268 w 3028183"/>
                <a:gd name="connsiteY349" fmla="*/ 735005 h 1160647"/>
                <a:gd name="connsiteX350" fmla="*/ 2318535 w 3028183"/>
                <a:gd name="connsiteY350" fmla="*/ 735005 h 1160647"/>
                <a:gd name="connsiteX351" fmla="*/ 2318535 w 3028183"/>
                <a:gd name="connsiteY351" fmla="*/ 780402 h 1160647"/>
                <a:gd name="connsiteX352" fmla="*/ 2332722 w 3028183"/>
                <a:gd name="connsiteY352" fmla="*/ 780402 h 1160647"/>
                <a:gd name="connsiteX353" fmla="*/ 2332722 w 3028183"/>
                <a:gd name="connsiteY353" fmla="*/ 767431 h 1160647"/>
                <a:gd name="connsiteX354" fmla="*/ 2348936 w 3028183"/>
                <a:gd name="connsiteY354" fmla="*/ 767431 h 1160647"/>
                <a:gd name="connsiteX355" fmla="*/ 2348936 w 3028183"/>
                <a:gd name="connsiteY355" fmla="*/ 588004 h 1160647"/>
                <a:gd name="connsiteX356" fmla="*/ 2355016 w 3028183"/>
                <a:gd name="connsiteY356" fmla="*/ 581518 h 1160647"/>
                <a:gd name="connsiteX357" fmla="*/ 2427977 w 3028183"/>
                <a:gd name="connsiteY357" fmla="*/ 581518 h 1160647"/>
                <a:gd name="connsiteX358" fmla="*/ 2427977 w 3028183"/>
                <a:gd name="connsiteY358" fmla="*/ 590166 h 1160647"/>
                <a:gd name="connsiteX359" fmla="*/ 2438110 w 3028183"/>
                <a:gd name="connsiteY359" fmla="*/ 590166 h 1160647"/>
                <a:gd name="connsiteX360" fmla="*/ 2438110 w 3028183"/>
                <a:gd name="connsiteY360" fmla="*/ 704740 h 1160647"/>
                <a:gd name="connsiteX361" fmla="*/ 2460404 w 3028183"/>
                <a:gd name="connsiteY361" fmla="*/ 704740 h 1160647"/>
                <a:gd name="connsiteX362" fmla="*/ 2460404 w 3028183"/>
                <a:gd name="connsiteY362" fmla="*/ 637725 h 1160647"/>
                <a:gd name="connsiteX363" fmla="*/ 2486751 w 3028183"/>
                <a:gd name="connsiteY363" fmla="*/ 637725 h 1160647"/>
                <a:gd name="connsiteX364" fmla="*/ 2490804 w 3028183"/>
                <a:gd name="connsiteY364" fmla="*/ 633401 h 1160647"/>
                <a:gd name="connsiteX365" fmla="*/ 2498911 w 3028183"/>
                <a:gd name="connsiteY365" fmla="*/ 633401 h 1160647"/>
                <a:gd name="connsiteX366" fmla="*/ 2502964 w 3028183"/>
                <a:gd name="connsiteY366" fmla="*/ 637725 h 1160647"/>
                <a:gd name="connsiteX367" fmla="*/ 2525258 w 3028183"/>
                <a:gd name="connsiteY367" fmla="*/ 637725 h 1160647"/>
                <a:gd name="connsiteX368" fmla="*/ 2525258 w 3028183"/>
                <a:gd name="connsiteY368" fmla="*/ 520989 h 1160647"/>
                <a:gd name="connsiteX369" fmla="*/ 2582005 w 3028183"/>
                <a:gd name="connsiteY369" fmla="*/ 510180 h 1160647"/>
                <a:gd name="connsiteX370" fmla="*/ 2582005 w 3028183"/>
                <a:gd name="connsiteY370" fmla="*/ 511261 h 1160647"/>
                <a:gd name="connsiteX371" fmla="*/ 2582005 w 3028183"/>
                <a:gd name="connsiteY371" fmla="*/ 518827 h 1160647"/>
                <a:gd name="connsiteX372" fmla="*/ 2608352 w 3028183"/>
                <a:gd name="connsiteY372" fmla="*/ 518827 h 1160647"/>
                <a:gd name="connsiteX373" fmla="*/ 2608352 w 3028183"/>
                <a:gd name="connsiteY373" fmla="*/ 773917 h 1160647"/>
                <a:gd name="connsiteX374" fmla="*/ 2630646 w 3028183"/>
                <a:gd name="connsiteY374" fmla="*/ 773917 h 1160647"/>
                <a:gd name="connsiteX375" fmla="*/ 2630646 w 3028183"/>
                <a:gd name="connsiteY375" fmla="*/ 769593 h 1160647"/>
                <a:gd name="connsiteX376" fmla="*/ 2642806 w 3028183"/>
                <a:gd name="connsiteY376" fmla="*/ 769593 h 1160647"/>
                <a:gd name="connsiteX377" fmla="*/ 2642806 w 3028183"/>
                <a:gd name="connsiteY377" fmla="*/ 773917 h 1160647"/>
                <a:gd name="connsiteX378" fmla="*/ 2667126 w 3028183"/>
                <a:gd name="connsiteY378" fmla="*/ 773917 h 1160647"/>
                <a:gd name="connsiteX379" fmla="*/ 2667126 w 3028183"/>
                <a:gd name="connsiteY379" fmla="*/ 760946 h 1160647"/>
                <a:gd name="connsiteX380" fmla="*/ 2695500 w 3028183"/>
                <a:gd name="connsiteY380" fmla="*/ 760946 h 1160647"/>
                <a:gd name="connsiteX381" fmla="*/ 2707660 w 3028183"/>
                <a:gd name="connsiteY381" fmla="*/ 756622 h 1160647"/>
                <a:gd name="connsiteX382" fmla="*/ 2727927 w 3028183"/>
                <a:gd name="connsiteY382" fmla="*/ 760946 h 1160647"/>
                <a:gd name="connsiteX383" fmla="*/ 2727927 w 3028183"/>
                <a:gd name="connsiteY383" fmla="*/ 743652 h 1160647"/>
                <a:gd name="connsiteX384" fmla="*/ 2736034 w 3028183"/>
                <a:gd name="connsiteY384" fmla="*/ 743652 h 1160647"/>
                <a:gd name="connsiteX385" fmla="*/ 2736034 w 3028183"/>
                <a:gd name="connsiteY385" fmla="*/ 730681 h 1160647"/>
                <a:gd name="connsiteX386" fmla="*/ 2792781 w 3028183"/>
                <a:gd name="connsiteY386" fmla="*/ 730681 h 1160647"/>
                <a:gd name="connsiteX387" fmla="*/ 2792781 w 3028183"/>
                <a:gd name="connsiteY387" fmla="*/ 700416 h 1160647"/>
                <a:gd name="connsiteX388" fmla="*/ 2811021 w 3028183"/>
                <a:gd name="connsiteY388" fmla="*/ 700416 h 1160647"/>
                <a:gd name="connsiteX389" fmla="*/ 2811021 w 3028183"/>
                <a:gd name="connsiteY389" fmla="*/ 693931 h 1160647"/>
                <a:gd name="connsiteX390" fmla="*/ 2823181 w 3028183"/>
                <a:gd name="connsiteY390" fmla="*/ 693931 h 1160647"/>
                <a:gd name="connsiteX391" fmla="*/ 2823181 w 3028183"/>
                <a:gd name="connsiteY391" fmla="*/ 700416 h 1160647"/>
                <a:gd name="connsiteX392" fmla="*/ 2839395 w 3028183"/>
                <a:gd name="connsiteY392" fmla="*/ 700416 h 1160647"/>
                <a:gd name="connsiteX393" fmla="*/ 2839395 w 3028183"/>
                <a:gd name="connsiteY393" fmla="*/ 750137 h 1160647"/>
                <a:gd name="connsiteX394" fmla="*/ 2871822 w 3028183"/>
                <a:gd name="connsiteY394" fmla="*/ 750137 h 1160647"/>
                <a:gd name="connsiteX395" fmla="*/ 2871822 w 3028183"/>
                <a:gd name="connsiteY395" fmla="*/ 724196 h 1160647"/>
                <a:gd name="connsiteX396" fmla="*/ 2910329 w 3028183"/>
                <a:gd name="connsiteY396" fmla="*/ 724196 h 1160647"/>
                <a:gd name="connsiteX397" fmla="*/ 2910329 w 3028183"/>
                <a:gd name="connsiteY397" fmla="*/ 693931 h 1160647"/>
                <a:gd name="connsiteX398" fmla="*/ 2958970 w 3028183"/>
                <a:gd name="connsiteY398" fmla="*/ 693931 h 1160647"/>
                <a:gd name="connsiteX399" fmla="*/ 2958970 w 3028183"/>
                <a:gd name="connsiteY399" fmla="*/ 805087 h 1160647"/>
                <a:gd name="connsiteX400" fmla="*/ 2958970 w 3028183"/>
                <a:gd name="connsiteY400" fmla="*/ 818866 h 1160647"/>
                <a:gd name="connsiteX401" fmla="*/ 3024845 w 3028183"/>
                <a:gd name="connsiteY401" fmla="*/ 818866 h 1160647"/>
                <a:gd name="connsiteX402" fmla="*/ 3028183 w 3028183"/>
                <a:gd name="connsiteY402" fmla="*/ 1160647 h 1160647"/>
                <a:gd name="connsiteX403" fmla="*/ 2054 w 3028183"/>
                <a:gd name="connsiteY403" fmla="*/ 1158314 h 1160647"/>
                <a:gd name="connsiteX404" fmla="*/ 0 w 3028183"/>
                <a:gd name="connsiteY404" fmla="*/ 724196 h 1160647"/>
                <a:gd name="connsiteX405" fmla="*/ 20267 w 3028183"/>
                <a:gd name="connsiteY405" fmla="*/ 724196 h 1160647"/>
                <a:gd name="connsiteX406" fmla="*/ 20774 w 3028183"/>
                <a:gd name="connsiteY406" fmla="*/ 723115 h 1160647"/>
                <a:gd name="connsiteX407" fmla="*/ 24320 w 3028183"/>
                <a:gd name="connsiteY407" fmla="*/ 715549 h 1160647"/>
                <a:gd name="connsiteX408" fmla="*/ 26094 w 3028183"/>
                <a:gd name="connsiteY408" fmla="*/ 715819 h 1160647"/>
                <a:gd name="connsiteX409" fmla="*/ 38507 w 3028183"/>
                <a:gd name="connsiteY409" fmla="*/ 717710 h 1160647"/>
                <a:gd name="connsiteX410" fmla="*/ 39014 w 3028183"/>
                <a:gd name="connsiteY410" fmla="*/ 719062 h 1160647"/>
                <a:gd name="connsiteX411" fmla="*/ 42560 w 3028183"/>
                <a:gd name="connsiteY411" fmla="*/ 728519 h 1160647"/>
                <a:gd name="connsiteX412" fmla="*/ 68907 w 3028183"/>
                <a:gd name="connsiteY412" fmla="*/ 730681 h 1160647"/>
                <a:gd name="connsiteX413" fmla="*/ 68907 w 3028183"/>
                <a:gd name="connsiteY413" fmla="*/ 607460 h 1160647"/>
                <a:gd name="connsiteX414" fmla="*/ 70934 w 3028183"/>
                <a:gd name="connsiteY414" fmla="*/ 607460 h 1160647"/>
                <a:gd name="connsiteX415" fmla="*/ 85121 w 3028183"/>
                <a:gd name="connsiteY415" fmla="*/ 607460 h 1160647"/>
                <a:gd name="connsiteX416" fmla="*/ 85121 w 3028183"/>
                <a:gd name="connsiteY416" fmla="*/ 471268 h 1160647"/>
                <a:gd name="connsiteX417" fmla="*/ 86894 w 3028183"/>
                <a:gd name="connsiteY417" fmla="*/ 471268 h 1160647"/>
                <a:gd name="connsiteX418" fmla="*/ 99308 w 3028183"/>
                <a:gd name="connsiteY418" fmla="*/ 471268 h 1160647"/>
                <a:gd name="connsiteX419" fmla="*/ 99308 w 3028183"/>
                <a:gd name="connsiteY419" fmla="*/ 356694 h 1160647"/>
                <a:gd name="connsiteX420" fmla="*/ 103361 w 3028183"/>
                <a:gd name="connsiteY420" fmla="*/ 328590 h 1160647"/>
                <a:gd name="connsiteX421" fmla="*/ 105388 w 3028183"/>
                <a:gd name="connsiteY421" fmla="*/ 328590 h 1160647"/>
                <a:gd name="connsiteX422" fmla="*/ 119575 w 3028183"/>
                <a:gd name="connsiteY422" fmla="*/ 328590 h 1160647"/>
                <a:gd name="connsiteX423" fmla="*/ 156055 w 3028183"/>
                <a:gd name="connsiteY423" fmla="*/ 246443 h 1160647"/>
                <a:gd name="connsiteX424" fmla="*/ 160109 w 3028183"/>
                <a:gd name="connsiteY424" fmla="*/ 0 h 1160647"/>
                <a:gd name="connsiteX0" fmla="*/ 160109 w 3028183"/>
                <a:gd name="connsiteY0" fmla="*/ 0 h 1160647"/>
                <a:gd name="connsiteX1" fmla="*/ 162135 w 3028183"/>
                <a:gd name="connsiteY1" fmla="*/ 246443 h 1160647"/>
                <a:gd name="connsiteX2" fmla="*/ 200642 w 3028183"/>
                <a:gd name="connsiteY2" fmla="*/ 326429 h 1160647"/>
                <a:gd name="connsiteX3" fmla="*/ 202669 w 3028183"/>
                <a:gd name="connsiteY3" fmla="*/ 326429 h 1160647"/>
                <a:gd name="connsiteX4" fmla="*/ 216856 w 3028183"/>
                <a:gd name="connsiteY4" fmla="*/ 326429 h 1160647"/>
                <a:gd name="connsiteX5" fmla="*/ 216856 w 3028183"/>
                <a:gd name="connsiteY5" fmla="*/ 350208 h 1160647"/>
                <a:gd name="connsiteX6" fmla="*/ 217363 w 3028183"/>
                <a:gd name="connsiteY6" fmla="*/ 351019 h 1160647"/>
                <a:gd name="connsiteX7" fmla="*/ 220909 w 3028183"/>
                <a:gd name="connsiteY7" fmla="*/ 356694 h 1160647"/>
                <a:gd name="connsiteX8" fmla="*/ 220909 w 3028183"/>
                <a:gd name="connsiteY8" fmla="*/ 471268 h 1160647"/>
                <a:gd name="connsiteX9" fmla="*/ 223189 w 3028183"/>
                <a:gd name="connsiteY9" fmla="*/ 471268 h 1160647"/>
                <a:gd name="connsiteX10" fmla="*/ 239150 w 3028183"/>
                <a:gd name="connsiteY10" fmla="*/ 471268 h 1160647"/>
                <a:gd name="connsiteX11" fmla="*/ 239150 w 3028183"/>
                <a:gd name="connsiteY11" fmla="*/ 611783 h 1160647"/>
                <a:gd name="connsiteX12" fmla="*/ 240670 w 3028183"/>
                <a:gd name="connsiteY12" fmla="*/ 611513 h 1160647"/>
                <a:gd name="connsiteX13" fmla="*/ 251310 w 3028183"/>
                <a:gd name="connsiteY13" fmla="*/ 609622 h 1160647"/>
                <a:gd name="connsiteX14" fmla="*/ 249283 w 3028183"/>
                <a:gd name="connsiteY14" fmla="*/ 698254 h 1160647"/>
                <a:gd name="connsiteX15" fmla="*/ 250803 w 3028183"/>
                <a:gd name="connsiteY15" fmla="*/ 698525 h 1160647"/>
                <a:gd name="connsiteX16" fmla="*/ 261443 w 3028183"/>
                <a:gd name="connsiteY16" fmla="*/ 700416 h 1160647"/>
                <a:gd name="connsiteX17" fmla="*/ 261696 w 3028183"/>
                <a:gd name="connsiteY17" fmla="*/ 701227 h 1160647"/>
                <a:gd name="connsiteX18" fmla="*/ 263470 w 3028183"/>
                <a:gd name="connsiteY18" fmla="*/ 706902 h 1160647"/>
                <a:gd name="connsiteX19" fmla="*/ 264230 w 3028183"/>
                <a:gd name="connsiteY19" fmla="*/ 704470 h 1160647"/>
                <a:gd name="connsiteX20" fmla="*/ 269550 w 3028183"/>
                <a:gd name="connsiteY20" fmla="*/ 687446 h 1160647"/>
                <a:gd name="connsiteX21" fmla="*/ 271323 w 3028183"/>
                <a:gd name="connsiteY21" fmla="*/ 687446 h 1160647"/>
                <a:gd name="connsiteX22" fmla="*/ 283737 w 3028183"/>
                <a:gd name="connsiteY22" fmla="*/ 687446 h 1160647"/>
                <a:gd name="connsiteX23" fmla="*/ 283737 w 3028183"/>
                <a:gd name="connsiteY23" fmla="*/ 719872 h 1160647"/>
                <a:gd name="connsiteX24" fmla="*/ 284750 w 3028183"/>
                <a:gd name="connsiteY24" fmla="*/ 720413 h 1160647"/>
                <a:gd name="connsiteX25" fmla="*/ 291844 w 3028183"/>
                <a:gd name="connsiteY25" fmla="*/ 724196 h 1160647"/>
                <a:gd name="connsiteX26" fmla="*/ 291844 w 3028183"/>
                <a:gd name="connsiteY26" fmla="*/ 725547 h 1160647"/>
                <a:gd name="connsiteX27" fmla="*/ 291844 w 3028183"/>
                <a:gd name="connsiteY27" fmla="*/ 735005 h 1160647"/>
                <a:gd name="connsiteX28" fmla="*/ 336431 w 3028183"/>
                <a:gd name="connsiteY28" fmla="*/ 735005 h 1160647"/>
                <a:gd name="connsiteX29" fmla="*/ 336431 w 3028183"/>
                <a:gd name="connsiteY29" fmla="*/ 736086 h 1160647"/>
                <a:gd name="connsiteX30" fmla="*/ 336431 w 3028183"/>
                <a:gd name="connsiteY30" fmla="*/ 743652 h 1160647"/>
                <a:gd name="connsiteX31" fmla="*/ 338457 w 3028183"/>
                <a:gd name="connsiteY31" fmla="*/ 743652 h 1160647"/>
                <a:gd name="connsiteX32" fmla="*/ 352644 w 3028183"/>
                <a:gd name="connsiteY32" fmla="*/ 743652 h 1160647"/>
                <a:gd name="connsiteX33" fmla="*/ 352644 w 3028183"/>
                <a:gd name="connsiteY33" fmla="*/ 713387 h 1160647"/>
                <a:gd name="connsiteX34" fmla="*/ 397231 w 3028183"/>
                <a:gd name="connsiteY34" fmla="*/ 713387 h 1160647"/>
                <a:gd name="connsiteX35" fmla="*/ 397231 w 3028183"/>
                <a:gd name="connsiteY35" fmla="*/ 712036 h 1160647"/>
                <a:gd name="connsiteX36" fmla="*/ 397231 w 3028183"/>
                <a:gd name="connsiteY36" fmla="*/ 702578 h 1160647"/>
                <a:gd name="connsiteX37" fmla="*/ 398245 w 3028183"/>
                <a:gd name="connsiteY37" fmla="*/ 702578 h 1160647"/>
                <a:gd name="connsiteX38" fmla="*/ 405338 w 3028183"/>
                <a:gd name="connsiteY38" fmla="*/ 702578 h 1160647"/>
                <a:gd name="connsiteX39" fmla="*/ 405338 w 3028183"/>
                <a:gd name="connsiteY39" fmla="*/ 700687 h 1160647"/>
                <a:gd name="connsiteX40" fmla="*/ 405338 w 3028183"/>
                <a:gd name="connsiteY40" fmla="*/ 687446 h 1160647"/>
                <a:gd name="connsiteX41" fmla="*/ 406098 w 3028183"/>
                <a:gd name="connsiteY41" fmla="*/ 687446 h 1160647"/>
                <a:gd name="connsiteX42" fmla="*/ 411418 w 3028183"/>
                <a:gd name="connsiteY42" fmla="*/ 687446 h 1160647"/>
                <a:gd name="connsiteX43" fmla="*/ 411418 w 3028183"/>
                <a:gd name="connsiteY43" fmla="*/ 686365 h 1160647"/>
                <a:gd name="connsiteX44" fmla="*/ 411418 w 3028183"/>
                <a:gd name="connsiteY44" fmla="*/ 678798 h 1160647"/>
                <a:gd name="connsiteX45" fmla="*/ 413445 w 3028183"/>
                <a:gd name="connsiteY45" fmla="*/ 678798 h 1160647"/>
                <a:gd name="connsiteX46" fmla="*/ 427632 w 3028183"/>
                <a:gd name="connsiteY46" fmla="*/ 678798 h 1160647"/>
                <a:gd name="connsiteX47" fmla="*/ 427632 w 3028183"/>
                <a:gd name="connsiteY47" fmla="*/ 679879 h 1160647"/>
                <a:gd name="connsiteX48" fmla="*/ 427632 w 3028183"/>
                <a:gd name="connsiteY48" fmla="*/ 687446 h 1160647"/>
                <a:gd name="connsiteX49" fmla="*/ 449925 w 3028183"/>
                <a:gd name="connsiteY49" fmla="*/ 687446 h 1160647"/>
                <a:gd name="connsiteX50" fmla="*/ 449925 w 3028183"/>
                <a:gd name="connsiteY50" fmla="*/ 685554 h 1160647"/>
                <a:gd name="connsiteX51" fmla="*/ 449925 w 3028183"/>
                <a:gd name="connsiteY51" fmla="*/ 672313 h 1160647"/>
                <a:gd name="connsiteX52" fmla="*/ 451699 w 3028183"/>
                <a:gd name="connsiteY52" fmla="*/ 672313 h 1160647"/>
                <a:gd name="connsiteX53" fmla="*/ 464112 w 3028183"/>
                <a:gd name="connsiteY53" fmla="*/ 672313 h 1160647"/>
                <a:gd name="connsiteX54" fmla="*/ 464112 w 3028183"/>
                <a:gd name="connsiteY54" fmla="*/ 696093 h 1160647"/>
                <a:gd name="connsiteX55" fmla="*/ 465126 w 3028183"/>
                <a:gd name="connsiteY55" fmla="*/ 696093 h 1160647"/>
                <a:gd name="connsiteX56" fmla="*/ 472219 w 3028183"/>
                <a:gd name="connsiteY56" fmla="*/ 696093 h 1160647"/>
                <a:gd name="connsiteX57" fmla="*/ 472219 w 3028183"/>
                <a:gd name="connsiteY57" fmla="*/ 695012 h 1160647"/>
                <a:gd name="connsiteX58" fmla="*/ 472219 w 3028183"/>
                <a:gd name="connsiteY58" fmla="*/ 687446 h 1160647"/>
                <a:gd name="connsiteX59" fmla="*/ 473992 w 3028183"/>
                <a:gd name="connsiteY59" fmla="*/ 687446 h 1160647"/>
                <a:gd name="connsiteX60" fmla="*/ 486406 w 3028183"/>
                <a:gd name="connsiteY60" fmla="*/ 687446 h 1160647"/>
                <a:gd name="connsiteX61" fmla="*/ 486406 w 3028183"/>
                <a:gd name="connsiteY61" fmla="*/ 713387 h 1160647"/>
                <a:gd name="connsiteX62" fmla="*/ 488433 w 3028183"/>
                <a:gd name="connsiteY62" fmla="*/ 713387 h 1160647"/>
                <a:gd name="connsiteX63" fmla="*/ 502619 w 3028183"/>
                <a:gd name="connsiteY63" fmla="*/ 713387 h 1160647"/>
                <a:gd name="connsiteX64" fmla="*/ 502619 w 3028183"/>
                <a:gd name="connsiteY64" fmla="*/ 715008 h 1160647"/>
                <a:gd name="connsiteX65" fmla="*/ 502619 w 3028183"/>
                <a:gd name="connsiteY65" fmla="*/ 726358 h 1160647"/>
                <a:gd name="connsiteX66" fmla="*/ 503379 w 3028183"/>
                <a:gd name="connsiteY66" fmla="*/ 726358 h 1160647"/>
                <a:gd name="connsiteX67" fmla="*/ 508700 w 3028183"/>
                <a:gd name="connsiteY67" fmla="*/ 726358 h 1160647"/>
                <a:gd name="connsiteX68" fmla="*/ 508700 w 3028183"/>
                <a:gd name="connsiteY68" fmla="*/ 725547 h 1160647"/>
                <a:gd name="connsiteX69" fmla="*/ 508700 w 3028183"/>
                <a:gd name="connsiteY69" fmla="*/ 719872 h 1160647"/>
                <a:gd name="connsiteX70" fmla="*/ 539100 w 3028183"/>
                <a:gd name="connsiteY70" fmla="*/ 719872 h 1160647"/>
                <a:gd name="connsiteX71" fmla="*/ 539100 w 3028183"/>
                <a:gd name="connsiteY71" fmla="*/ 743652 h 1160647"/>
                <a:gd name="connsiteX72" fmla="*/ 540113 w 3028183"/>
                <a:gd name="connsiteY72" fmla="*/ 743652 h 1160647"/>
                <a:gd name="connsiteX73" fmla="*/ 547207 w 3028183"/>
                <a:gd name="connsiteY73" fmla="*/ 743652 h 1160647"/>
                <a:gd name="connsiteX74" fmla="*/ 547207 w 3028183"/>
                <a:gd name="connsiteY74" fmla="*/ 744733 h 1160647"/>
                <a:gd name="connsiteX75" fmla="*/ 547207 w 3028183"/>
                <a:gd name="connsiteY75" fmla="*/ 752299 h 1160647"/>
                <a:gd name="connsiteX76" fmla="*/ 547967 w 3028183"/>
                <a:gd name="connsiteY76" fmla="*/ 752299 h 1160647"/>
                <a:gd name="connsiteX77" fmla="*/ 553287 w 3028183"/>
                <a:gd name="connsiteY77" fmla="*/ 752299 h 1160647"/>
                <a:gd name="connsiteX78" fmla="*/ 553287 w 3028183"/>
                <a:gd name="connsiteY78" fmla="*/ 750137 h 1160647"/>
                <a:gd name="connsiteX79" fmla="*/ 553287 w 3028183"/>
                <a:gd name="connsiteY79" fmla="*/ 735005 h 1160647"/>
                <a:gd name="connsiteX80" fmla="*/ 554300 w 3028183"/>
                <a:gd name="connsiteY80" fmla="*/ 735005 h 1160647"/>
                <a:gd name="connsiteX81" fmla="*/ 561394 w 3028183"/>
                <a:gd name="connsiteY81" fmla="*/ 735005 h 1160647"/>
                <a:gd name="connsiteX82" fmla="*/ 561394 w 3028183"/>
                <a:gd name="connsiteY82" fmla="*/ 736086 h 1160647"/>
                <a:gd name="connsiteX83" fmla="*/ 561394 w 3028183"/>
                <a:gd name="connsiteY83" fmla="*/ 743652 h 1160647"/>
                <a:gd name="connsiteX84" fmla="*/ 566714 w 3028183"/>
                <a:gd name="connsiteY84" fmla="*/ 741659 h 1160647"/>
                <a:gd name="connsiteX85" fmla="*/ 567474 w 3028183"/>
                <a:gd name="connsiteY85" fmla="*/ 740679 h 1160647"/>
                <a:gd name="connsiteX86" fmla="*/ 567474 w 3028183"/>
                <a:gd name="connsiteY86" fmla="*/ 735005 h 1160647"/>
                <a:gd name="connsiteX87" fmla="*/ 605981 w 3028183"/>
                <a:gd name="connsiteY87" fmla="*/ 735005 h 1160647"/>
                <a:gd name="connsiteX88" fmla="*/ 605981 w 3028183"/>
                <a:gd name="connsiteY88" fmla="*/ 758784 h 1160647"/>
                <a:gd name="connsiteX89" fmla="*/ 608007 w 3028183"/>
                <a:gd name="connsiteY89" fmla="*/ 758784 h 1160647"/>
                <a:gd name="connsiteX90" fmla="*/ 622194 w 3028183"/>
                <a:gd name="connsiteY90" fmla="*/ 758784 h 1160647"/>
                <a:gd name="connsiteX91" fmla="*/ 622194 w 3028183"/>
                <a:gd name="connsiteY91" fmla="*/ 759865 h 1160647"/>
                <a:gd name="connsiteX92" fmla="*/ 622194 w 3028183"/>
                <a:gd name="connsiteY92" fmla="*/ 767431 h 1160647"/>
                <a:gd name="connsiteX93" fmla="*/ 623968 w 3028183"/>
                <a:gd name="connsiteY93" fmla="*/ 767431 h 1160647"/>
                <a:gd name="connsiteX94" fmla="*/ 636381 w 3028183"/>
                <a:gd name="connsiteY94" fmla="*/ 767431 h 1160647"/>
                <a:gd name="connsiteX95" fmla="*/ 636381 w 3028183"/>
                <a:gd name="connsiteY95" fmla="*/ 743652 h 1160647"/>
                <a:gd name="connsiteX96" fmla="*/ 637394 w 3028183"/>
                <a:gd name="connsiteY96" fmla="*/ 743652 h 1160647"/>
                <a:gd name="connsiteX97" fmla="*/ 644488 w 3028183"/>
                <a:gd name="connsiteY97" fmla="*/ 743652 h 1160647"/>
                <a:gd name="connsiteX98" fmla="*/ 644488 w 3028183"/>
                <a:gd name="connsiteY98" fmla="*/ 711225 h 1160647"/>
                <a:gd name="connsiteX99" fmla="*/ 645501 w 3028183"/>
                <a:gd name="connsiteY99" fmla="*/ 711225 h 1160647"/>
                <a:gd name="connsiteX100" fmla="*/ 652595 w 3028183"/>
                <a:gd name="connsiteY100" fmla="*/ 711225 h 1160647"/>
                <a:gd name="connsiteX101" fmla="*/ 652595 w 3028183"/>
                <a:gd name="connsiteY101" fmla="*/ 709334 h 1160647"/>
                <a:gd name="connsiteX102" fmla="*/ 652595 w 3028183"/>
                <a:gd name="connsiteY102" fmla="*/ 696093 h 1160647"/>
                <a:gd name="connsiteX103" fmla="*/ 651328 w 3028183"/>
                <a:gd name="connsiteY103" fmla="*/ 694471 h 1160647"/>
                <a:gd name="connsiteX104" fmla="*/ 656648 w 3028183"/>
                <a:gd name="connsiteY104" fmla="*/ 683122 h 1160647"/>
                <a:gd name="connsiteX105" fmla="*/ 664755 w 3028183"/>
                <a:gd name="connsiteY105" fmla="*/ 711225 h 1160647"/>
                <a:gd name="connsiteX106" fmla="*/ 665515 w 3028183"/>
                <a:gd name="connsiteY106" fmla="*/ 711225 h 1160647"/>
                <a:gd name="connsiteX107" fmla="*/ 670835 w 3028183"/>
                <a:gd name="connsiteY107" fmla="*/ 711225 h 1160647"/>
                <a:gd name="connsiteX108" fmla="*/ 670835 w 3028183"/>
                <a:gd name="connsiteY108" fmla="*/ 605298 h 1160647"/>
                <a:gd name="connsiteX109" fmla="*/ 672355 w 3028183"/>
                <a:gd name="connsiteY109" fmla="*/ 605298 h 1160647"/>
                <a:gd name="connsiteX110" fmla="*/ 682995 w 3028183"/>
                <a:gd name="connsiteY110" fmla="*/ 605298 h 1160647"/>
                <a:gd name="connsiteX111" fmla="*/ 682995 w 3028183"/>
                <a:gd name="connsiteY111" fmla="*/ 557739 h 1160647"/>
                <a:gd name="connsiteX112" fmla="*/ 709342 w 3028183"/>
                <a:gd name="connsiteY112" fmla="*/ 557739 h 1160647"/>
                <a:gd name="connsiteX113" fmla="*/ 709342 w 3028183"/>
                <a:gd name="connsiteY113" fmla="*/ 536121 h 1160647"/>
                <a:gd name="connsiteX114" fmla="*/ 743796 w 3028183"/>
                <a:gd name="connsiteY114" fmla="*/ 536121 h 1160647"/>
                <a:gd name="connsiteX115" fmla="*/ 743796 w 3028183"/>
                <a:gd name="connsiteY115" fmla="*/ 538553 h 1160647"/>
                <a:gd name="connsiteX116" fmla="*/ 743796 w 3028183"/>
                <a:gd name="connsiteY116" fmla="*/ 555577 h 1160647"/>
                <a:gd name="connsiteX117" fmla="*/ 746076 w 3028183"/>
                <a:gd name="connsiteY117" fmla="*/ 555577 h 1160647"/>
                <a:gd name="connsiteX118" fmla="*/ 762036 w 3028183"/>
                <a:gd name="connsiteY118" fmla="*/ 555577 h 1160647"/>
                <a:gd name="connsiteX119" fmla="*/ 762036 w 3028183"/>
                <a:gd name="connsiteY119" fmla="*/ 603136 h 1160647"/>
                <a:gd name="connsiteX120" fmla="*/ 763049 w 3028183"/>
                <a:gd name="connsiteY120" fmla="*/ 603136 h 1160647"/>
                <a:gd name="connsiteX121" fmla="*/ 770143 w 3028183"/>
                <a:gd name="connsiteY121" fmla="*/ 603136 h 1160647"/>
                <a:gd name="connsiteX122" fmla="*/ 784330 w 3028183"/>
                <a:gd name="connsiteY122" fmla="*/ 607460 h 1160647"/>
                <a:gd name="connsiteX123" fmla="*/ 784330 w 3028183"/>
                <a:gd name="connsiteY123" fmla="*/ 646372 h 1160647"/>
                <a:gd name="connsiteX124" fmla="*/ 785343 w 3028183"/>
                <a:gd name="connsiteY124" fmla="*/ 646372 h 1160647"/>
                <a:gd name="connsiteX125" fmla="*/ 792436 w 3028183"/>
                <a:gd name="connsiteY125" fmla="*/ 646372 h 1160647"/>
                <a:gd name="connsiteX126" fmla="*/ 792436 w 3028183"/>
                <a:gd name="connsiteY126" fmla="*/ 647993 h 1160647"/>
                <a:gd name="connsiteX127" fmla="*/ 792436 w 3028183"/>
                <a:gd name="connsiteY127" fmla="*/ 659342 h 1160647"/>
                <a:gd name="connsiteX128" fmla="*/ 794463 w 3028183"/>
                <a:gd name="connsiteY128" fmla="*/ 659342 h 1160647"/>
                <a:gd name="connsiteX129" fmla="*/ 808650 w 3028183"/>
                <a:gd name="connsiteY129" fmla="*/ 659342 h 1160647"/>
                <a:gd name="connsiteX130" fmla="*/ 814730 w 3028183"/>
                <a:gd name="connsiteY130" fmla="*/ 665828 h 1160647"/>
                <a:gd name="connsiteX131" fmla="*/ 814730 w 3028183"/>
                <a:gd name="connsiteY131" fmla="*/ 687446 h 1160647"/>
                <a:gd name="connsiteX132" fmla="*/ 817010 w 3028183"/>
                <a:gd name="connsiteY132" fmla="*/ 687446 h 1160647"/>
                <a:gd name="connsiteX133" fmla="*/ 832970 w 3028183"/>
                <a:gd name="connsiteY133" fmla="*/ 687446 h 1160647"/>
                <a:gd name="connsiteX134" fmla="*/ 832970 w 3028183"/>
                <a:gd name="connsiteY134" fmla="*/ 688526 h 1160647"/>
                <a:gd name="connsiteX135" fmla="*/ 832970 w 3028183"/>
                <a:gd name="connsiteY135" fmla="*/ 696093 h 1160647"/>
                <a:gd name="connsiteX136" fmla="*/ 834237 w 3028183"/>
                <a:gd name="connsiteY136" fmla="*/ 696093 h 1160647"/>
                <a:gd name="connsiteX137" fmla="*/ 843104 w 3028183"/>
                <a:gd name="connsiteY137" fmla="*/ 696093 h 1160647"/>
                <a:gd name="connsiteX138" fmla="*/ 843104 w 3028183"/>
                <a:gd name="connsiteY138" fmla="*/ 698254 h 1160647"/>
                <a:gd name="connsiteX139" fmla="*/ 843104 w 3028183"/>
                <a:gd name="connsiteY139" fmla="*/ 713387 h 1160647"/>
                <a:gd name="connsiteX140" fmla="*/ 847157 w 3028183"/>
                <a:gd name="connsiteY140" fmla="*/ 711495 h 1160647"/>
                <a:gd name="connsiteX141" fmla="*/ 847157 w 3028183"/>
                <a:gd name="connsiteY141" fmla="*/ 698254 h 1160647"/>
                <a:gd name="connsiteX142" fmla="*/ 848170 w 3028183"/>
                <a:gd name="connsiteY142" fmla="*/ 698254 h 1160647"/>
                <a:gd name="connsiteX143" fmla="*/ 855264 w 3028183"/>
                <a:gd name="connsiteY143" fmla="*/ 698254 h 1160647"/>
                <a:gd name="connsiteX144" fmla="*/ 855264 w 3028183"/>
                <a:gd name="connsiteY144" fmla="*/ 699876 h 1160647"/>
                <a:gd name="connsiteX145" fmla="*/ 855264 w 3028183"/>
                <a:gd name="connsiteY145" fmla="*/ 711225 h 1160647"/>
                <a:gd name="connsiteX146" fmla="*/ 856024 w 3028183"/>
                <a:gd name="connsiteY146" fmla="*/ 711225 h 1160647"/>
                <a:gd name="connsiteX147" fmla="*/ 861344 w 3028183"/>
                <a:gd name="connsiteY147" fmla="*/ 711225 h 1160647"/>
                <a:gd name="connsiteX148" fmla="*/ 909984 w 3028183"/>
                <a:gd name="connsiteY148" fmla="*/ 706902 h 1160647"/>
                <a:gd name="connsiteX149" fmla="*/ 909984 w 3028183"/>
                <a:gd name="connsiteY149" fmla="*/ 708253 h 1160647"/>
                <a:gd name="connsiteX150" fmla="*/ 909984 w 3028183"/>
                <a:gd name="connsiteY150" fmla="*/ 717710 h 1160647"/>
                <a:gd name="connsiteX151" fmla="*/ 910744 w 3028183"/>
                <a:gd name="connsiteY151" fmla="*/ 717710 h 1160647"/>
                <a:gd name="connsiteX152" fmla="*/ 916065 w 3028183"/>
                <a:gd name="connsiteY152" fmla="*/ 717710 h 1160647"/>
                <a:gd name="connsiteX153" fmla="*/ 916065 w 3028183"/>
                <a:gd name="connsiteY153" fmla="*/ 719872 h 1160647"/>
                <a:gd name="connsiteX154" fmla="*/ 916065 w 3028183"/>
                <a:gd name="connsiteY154" fmla="*/ 735005 h 1160647"/>
                <a:gd name="connsiteX155" fmla="*/ 918091 w 3028183"/>
                <a:gd name="connsiteY155" fmla="*/ 733654 h 1160647"/>
                <a:gd name="connsiteX156" fmla="*/ 932278 w 3028183"/>
                <a:gd name="connsiteY156" fmla="*/ 724196 h 1160647"/>
                <a:gd name="connsiteX157" fmla="*/ 938358 w 3028183"/>
                <a:gd name="connsiteY157" fmla="*/ 683122 h 1160647"/>
                <a:gd name="connsiteX158" fmla="*/ 939118 w 3028183"/>
                <a:gd name="connsiteY158" fmla="*/ 682852 h 1160647"/>
                <a:gd name="connsiteX159" fmla="*/ 944438 w 3028183"/>
                <a:gd name="connsiteY159" fmla="*/ 680960 h 1160647"/>
                <a:gd name="connsiteX160" fmla="*/ 946465 w 3028183"/>
                <a:gd name="connsiteY160" fmla="*/ 611783 h 1160647"/>
                <a:gd name="connsiteX161" fmla="*/ 948492 w 3028183"/>
                <a:gd name="connsiteY161" fmla="*/ 680960 h 1160647"/>
                <a:gd name="connsiteX162" fmla="*/ 949252 w 3028183"/>
                <a:gd name="connsiteY162" fmla="*/ 681230 h 1160647"/>
                <a:gd name="connsiteX163" fmla="*/ 954572 w 3028183"/>
                <a:gd name="connsiteY163" fmla="*/ 683122 h 1160647"/>
                <a:gd name="connsiteX164" fmla="*/ 954572 w 3028183"/>
                <a:gd name="connsiteY164" fmla="*/ 596651 h 1160647"/>
                <a:gd name="connsiteX165" fmla="*/ 958625 w 3028183"/>
                <a:gd name="connsiteY165" fmla="*/ 564224 h 1160647"/>
                <a:gd name="connsiteX166" fmla="*/ 997132 w 3028183"/>
                <a:gd name="connsiteY166" fmla="*/ 564224 h 1160647"/>
                <a:gd name="connsiteX167" fmla="*/ 997132 w 3028183"/>
                <a:gd name="connsiteY167" fmla="*/ 596651 h 1160647"/>
                <a:gd name="connsiteX168" fmla="*/ 997892 w 3028183"/>
                <a:gd name="connsiteY168" fmla="*/ 596651 h 1160647"/>
                <a:gd name="connsiteX169" fmla="*/ 1003212 w 3028183"/>
                <a:gd name="connsiteY169" fmla="*/ 596651 h 1160647"/>
                <a:gd name="connsiteX170" fmla="*/ 1003212 w 3028183"/>
                <a:gd name="connsiteY170" fmla="*/ 514503 h 1160647"/>
                <a:gd name="connsiteX171" fmla="*/ 1004986 w 3028183"/>
                <a:gd name="connsiteY171" fmla="*/ 514503 h 1160647"/>
                <a:gd name="connsiteX172" fmla="*/ 1017399 w 3028183"/>
                <a:gd name="connsiteY172" fmla="*/ 514503 h 1160647"/>
                <a:gd name="connsiteX173" fmla="*/ 1017399 w 3028183"/>
                <a:gd name="connsiteY173" fmla="*/ 512612 h 1160647"/>
                <a:gd name="connsiteX174" fmla="*/ 1017399 w 3028183"/>
                <a:gd name="connsiteY174" fmla="*/ 499371 h 1160647"/>
                <a:gd name="connsiteX175" fmla="*/ 1039693 w 3028183"/>
                <a:gd name="connsiteY175" fmla="*/ 499371 h 1160647"/>
                <a:gd name="connsiteX176" fmla="*/ 1039693 w 3028183"/>
                <a:gd name="connsiteY176" fmla="*/ 498290 h 1160647"/>
                <a:gd name="connsiteX177" fmla="*/ 1039693 w 3028183"/>
                <a:gd name="connsiteY177" fmla="*/ 490724 h 1160647"/>
                <a:gd name="connsiteX178" fmla="*/ 1041466 w 3028183"/>
                <a:gd name="connsiteY178" fmla="*/ 490724 h 1160647"/>
                <a:gd name="connsiteX179" fmla="*/ 1053880 w 3028183"/>
                <a:gd name="connsiteY179" fmla="*/ 490724 h 1160647"/>
                <a:gd name="connsiteX180" fmla="*/ 1053880 w 3028183"/>
                <a:gd name="connsiteY180" fmla="*/ 491805 h 1160647"/>
                <a:gd name="connsiteX181" fmla="*/ 1053880 w 3028183"/>
                <a:gd name="connsiteY181" fmla="*/ 499371 h 1160647"/>
                <a:gd name="connsiteX182" fmla="*/ 1054640 w 3028183"/>
                <a:gd name="connsiteY182" fmla="*/ 499371 h 1160647"/>
                <a:gd name="connsiteX183" fmla="*/ 1059960 w 3028183"/>
                <a:gd name="connsiteY183" fmla="*/ 499371 h 1160647"/>
                <a:gd name="connsiteX184" fmla="*/ 1070093 w 3028183"/>
                <a:gd name="connsiteY184" fmla="*/ 495047 h 1160647"/>
                <a:gd name="connsiteX185" fmla="*/ 1074146 w 3028183"/>
                <a:gd name="connsiteY185" fmla="*/ 498290 h 1160647"/>
                <a:gd name="connsiteX186" fmla="*/ 1074146 w 3028183"/>
                <a:gd name="connsiteY186" fmla="*/ 490724 h 1160647"/>
                <a:gd name="connsiteX187" fmla="*/ 1076426 w 3028183"/>
                <a:gd name="connsiteY187" fmla="*/ 490724 h 1160647"/>
                <a:gd name="connsiteX188" fmla="*/ 1092387 w 3028183"/>
                <a:gd name="connsiteY188" fmla="*/ 490724 h 1160647"/>
                <a:gd name="connsiteX189" fmla="*/ 1092387 w 3028183"/>
                <a:gd name="connsiteY189" fmla="*/ 491805 h 1160647"/>
                <a:gd name="connsiteX190" fmla="*/ 1092387 w 3028183"/>
                <a:gd name="connsiteY190" fmla="*/ 499371 h 1160647"/>
                <a:gd name="connsiteX191" fmla="*/ 1122787 w 3028183"/>
                <a:gd name="connsiteY191" fmla="*/ 499371 h 1160647"/>
                <a:gd name="connsiteX192" fmla="*/ 1122787 w 3028183"/>
                <a:gd name="connsiteY192" fmla="*/ 500992 h 1160647"/>
                <a:gd name="connsiteX193" fmla="*/ 1122787 w 3028183"/>
                <a:gd name="connsiteY193" fmla="*/ 512342 h 1160647"/>
                <a:gd name="connsiteX194" fmla="*/ 1149134 w 3028183"/>
                <a:gd name="connsiteY194" fmla="*/ 512342 h 1160647"/>
                <a:gd name="connsiteX195" fmla="*/ 1149134 w 3028183"/>
                <a:gd name="connsiteY195" fmla="*/ 542606 h 1160647"/>
                <a:gd name="connsiteX196" fmla="*/ 1149894 w 3028183"/>
                <a:gd name="connsiteY196" fmla="*/ 542606 h 1160647"/>
                <a:gd name="connsiteX197" fmla="*/ 1155214 w 3028183"/>
                <a:gd name="connsiteY197" fmla="*/ 542606 h 1160647"/>
                <a:gd name="connsiteX198" fmla="*/ 1155214 w 3028183"/>
                <a:gd name="connsiteY198" fmla="*/ 543687 h 1160647"/>
                <a:gd name="connsiteX199" fmla="*/ 1155214 w 3028183"/>
                <a:gd name="connsiteY199" fmla="*/ 551254 h 1160647"/>
                <a:gd name="connsiteX200" fmla="*/ 1159268 w 3028183"/>
                <a:gd name="connsiteY200" fmla="*/ 581518 h 1160647"/>
                <a:gd name="connsiteX201" fmla="*/ 1160028 w 3028183"/>
                <a:gd name="connsiteY201" fmla="*/ 581518 h 1160647"/>
                <a:gd name="connsiteX202" fmla="*/ 1165348 w 3028183"/>
                <a:gd name="connsiteY202" fmla="*/ 581518 h 1160647"/>
                <a:gd name="connsiteX203" fmla="*/ 1165348 w 3028183"/>
                <a:gd name="connsiteY203" fmla="*/ 582329 h 1160647"/>
                <a:gd name="connsiteX204" fmla="*/ 1165348 w 3028183"/>
                <a:gd name="connsiteY204" fmla="*/ 588004 h 1160647"/>
                <a:gd name="connsiteX205" fmla="*/ 1166361 w 3028183"/>
                <a:gd name="connsiteY205" fmla="*/ 588004 h 1160647"/>
                <a:gd name="connsiteX206" fmla="*/ 1173454 w 3028183"/>
                <a:gd name="connsiteY206" fmla="*/ 588004 h 1160647"/>
                <a:gd name="connsiteX207" fmla="*/ 1173454 w 3028183"/>
                <a:gd name="connsiteY207" fmla="*/ 618269 h 1160647"/>
                <a:gd name="connsiteX208" fmla="*/ 1175481 w 3028183"/>
                <a:gd name="connsiteY208" fmla="*/ 618269 h 1160647"/>
                <a:gd name="connsiteX209" fmla="*/ 1189668 w 3028183"/>
                <a:gd name="connsiteY209" fmla="*/ 618269 h 1160647"/>
                <a:gd name="connsiteX210" fmla="*/ 1189668 w 3028183"/>
                <a:gd name="connsiteY210" fmla="*/ 642048 h 1160647"/>
                <a:gd name="connsiteX211" fmla="*/ 1191695 w 3028183"/>
                <a:gd name="connsiteY211" fmla="*/ 643669 h 1160647"/>
                <a:gd name="connsiteX212" fmla="*/ 1191695 w 3028183"/>
                <a:gd name="connsiteY212" fmla="*/ 655019 h 1160647"/>
                <a:gd name="connsiteX213" fmla="*/ 1192455 w 3028183"/>
                <a:gd name="connsiteY213" fmla="*/ 655019 h 1160647"/>
                <a:gd name="connsiteX214" fmla="*/ 1197775 w 3028183"/>
                <a:gd name="connsiteY214" fmla="*/ 655019 h 1160647"/>
                <a:gd name="connsiteX215" fmla="*/ 1197775 w 3028183"/>
                <a:gd name="connsiteY215" fmla="*/ 678798 h 1160647"/>
                <a:gd name="connsiteX216" fmla="*/ 1199041 w 3028183"/>
                <a:gd name="connsiteY216" fmla="*/ 678798 h 1160647"/>
                <a:gd name="connsiteX217" fmla="*/ 1207908 w 3028183"/>
                <a:gd name="connsiteY217" fmla="*/ 678798 h 1160647"/>
                <a:gd name="connsiteX218" fmla="*/ 1209935 w 3028183"/>
                <a:gd name="connsiteY218" fmla="*/ 682852 h 1160647"/>
                <a:gd name="connsiteX219" fmla="*/ 1209935 w 3028183"/>
                <a:gd name="connsiteY219" fmla="*/ 696093 h 1160647"/>
                <a:gd name="connsiteX220" fmla="*/ 1211455 w 3028183"/>
                <a:gd name="connsiteY220" fmla="*/ 694201 h 1160647"/>
                <a:gd name="connsiteX221" fmla="*/ 1222095 w 3028183"/>
                <a:gd name="connsiteY221" fmla="*/ 680960 h 1160647"/>
                <a:gd name="connsiteX222" fmla="*/ 1250469 w 3028183"/>
                <a:gd name="connsiteY222" fmla="*/ 680960 h 1160647"/>
                <a:gd name="connsiteX223" fmla="*/ 1250469 w 3028183"/>
                <a:gd name="connsiteY223" fmla="*/ 767431 h 1160647"/>
                <a:gd name="connsiteX224" fmla="*/ 1251229 w 3028183"/>
                <a:gd name="connsiteY224" fmla="*/ 767431 h 1160647"/>
                <a:gd name="connsiteX225" fmla="*/ 1256549 w 3028183"/>
                <a:gd name="connsiteY225" fmla="*/ 767431 h 1160647"/>
                <a:gd name="connsiteX226" fmla="*/ 1257309 w 3028183"/>
                <a:gd name="connsiteY226" fmla="*/ 766080 h 1160647"/>
                <a:gd name="connsiteX227" fmla="*/ 1262629 w 3028183"/>
                <a:gd name="connsiteY227" fmla="*/ 756622 h 1160647"/>
                <a:gd name="connsiteX228" fmla="*/ 1262629 w 3028183"/>
                <a:gd name="connsiteY228" fmla="*/ 758514 h 1160647"/>
                <a:gd name="connsiteX229" fmla="*/ 1262629 w 3028183"/>
                <a:gd name="connsiteY229" fmla="*/ 771755 h 1160647"/>
                <a:gd name="connsiteX230" fmla="*/ 1266682 w 3028183"/>
                <a:gd name="connsiteY230" fmla="*/ 726358 h 1160647"/>
                <a:gd name="connsiteX231" fmla="*/ 1267442 w 3028183"/>
                <a:gd name="connsiteY231" fmla="*/ 726358 h 1160647"/>
                <a:gd name="connsiteX232" fmla="*/ 1272762 w 3028183"/>
                <a:gd name="connsiteY232" fmla="*/ 726358 h 1160647"/>
                <a:gd name="connsiteX233" fmla="*/ 1272762 w 3028183"/>
                <a:gd name="connsiteY233" fmla="*/ 661504 h 1160647"/>
                <a:gd name="connsiteX234" fmla="*/ 1273776 w 3028183"/>
                <a:gd name="connsiteY234" fmla="*/ 661504 h 1160647"/>
                <a:gd name="connsiteX235" fmla="*/ 1280869 w 3028183"/>
                <a:gd name="connsiteY235" fmla="*/ 661504 h 1160647"/>
                <a:gd name="connsiteX236" fmla="*/ 1293029 w 3028183"/>
                <a:gd name="connsiteY236" fmla="*/ 618269 h 1160647"/>
                <a:gd name="connsiteX237" fmla="*/ 1294296 w 3028183"/>
                <a:gd name="connsiteY237" fmla="*/ 618269 h 1160647"/>
                <a:gd name="connsiteX238" fmla="*/ 1303163 w 3028183"/>
                <a:gd name="connsiteY238" fmla="*/ 618269 h 1160647"/>
                <a:gd name="connsiteX239" fmla="*/ 1313296 w 3028183"/>
                <a:gd name="connsiteY239" fmla="*/ 661504 h 1160647"/>
                <a:gd name="connsiteX240" fmla="*/ 1314309 w 3028183"/>
                <a:gd name="connsiteY240" fmla="*/ 661504 h 1160647"/>
                <a:gd name="connsiteX241" fmla="*/ 1321403 w 3028183"/>
                <a:gd name="connsiteY241" fmla="*/ 661504 h 1160647"/>
                <a:gd name="connsiteX242" fmla="*/ 1321403 w 3028183"/>
                <a:gd name="connsiteY242" fmla="*/ 700416 h 1160647"/>
                <a:gd name="connsiteX243" fmla="*/ 1323176 w 3028183"/>
                <a:gd name="connsiteY243" fmla="*/ 700416 h 1160647"/>
                <a:gd name="connsiteX244" fmla="*/ 1335590 w 3028183"/>
                <a:gd name="connsiteY244" fmla="*/ 700416 h 1160647"/>
                <a:gd name="connsiteX245" fmla="*/ 1335590 w 3028183"/>
                <a:gd name="connsiteY245" fmla="*/ 702578 h 1160647"/>
                <a:gd name="connsiteX246" fmla="*/ 1335590 w 3028183"/>
                <a:gd name="connsiteY246" fmla="*/ 717710 h 1160647"/>
                <a:gd name="connsiteX247" fmla="*/ 1339643 w 3028183"/>
                <a:gd name="connsiteY247" fmla="*/ 715549 h 1160647"/>
                <a:gd name="connsiteX248" fmla="*/ 1339643 w 3028183"/>
                <a:gd name="connsiteY248" fmla="*/ 700416 h 1160647"/>
                <a:gd name="connsiteX249" fmla="*/ 1341163 w 3028183"/>
                <a:gd name="connsiteY249" fmla="*/ 700416 h 1160647"/>
                <a:gd name="connsiteX250" fmla="*/ 1351803 w 3028183"/>
                <a:gd name="connsiteY250" fmla="*/ 700416 h 1160647"/>
                <a:gd name="connsiteX251" fmla="*/ 1351803 w 3028183"/>
                <a:gd name="connsiteY251" fmla="*/ 702037 h 1160647"/>
                <a:gd name="connsiteX252" fmla="*/ 1351803 w 3028183"/>
                <a:gd name="connsiteY252" fmla="*/ 713387 h 1160647"/>
                <a:gd name="connsiteX253" fmla="*/ 1382204 w 3028183"/>
                <a:gd name="connsiteY253" fmla="*/ 713387 h 1160647"/>
                <a:gd name="connsiteX254" fmla="*/ 1382204 w 3028183"/>
                <a:gd name="connsiteY254" fmla="*/ 676637 h 1160647"/>
                <a:gd name="connsiteX255" fmla="*/ 1383470 w 3028183"/>
                <a:gd name="connsiteY255" fmla="*/ 676637 h 1160647"/>
                <a:gd name="connsiteX256" fmla="*/ 1392337 w 3028183"/>
                <a:gd name="connsiteY256" fmla="*/ 676637 h 1160647"/>
                <a:gd name="connsiteX257" fmla="*/ 1392337 w 3028183"/>
                <a:gd name="connsiteY257" fmla="*/ 698254 h 1160647"/>
                <a:gd name="connsiteX258" fmla="*/ 1394364 w 3028183"/>
                <a:gd name="connsiteY258" fmla="*/ 665828 h 1160647"/>
                <a:gd name="connsiteX259" fmla="*/ 1416657 w 3028183"/>
                <a:gd name="connsiteY259" fmla="*/ 665828 h 1160647"/>
                <a:gd name="connsiteX260" fmla="*/ 1416657 w 3028183"/>
                <a:gd name="connsiteY260" fmla="*/ 664206 h 1160647"/>
                <a:gd name="connsiteX261" fmla="*/ 1416657 w 3028183"/>
                <a:gd name="connsiteY261" fmla="*/ 652857 h 1160647"/>
                <a:gd name="connsiteX262" fmla="*/ 1417417 w 3028183"/>
                <a:gd name="connsiteY262" fmla="*/ 652857 h 1160647"/>
                <a:gd name="connsiteX263" fmla="*/ 1422737 w 3028183"/>
                <a:gd name="connsiteY263" fmla="*/ 652857 h 1160647"/>
                <a:gd name="connsiteX264" fmla="*/ 1422737 w 3028183"/>
                <a:gd name="connsiteY264" fmla="*/ 650966 h 1160647"/>
                <a:gd name="connsiteX265" fmla="*/ 1422737 w 3028183"/>
                <a:gd name="connsiteY265" fmla="*/ 637725 h 1160647"/>
                <a:gd name="connsiteX266" fmla="*/ 1426791 w 3028183"/>
                <a:gd name="connsiteY266" fmla="*/ 644210 h 1160647"/>
                <a:gd name="connsiteX267" fmla="*/ 1429071 w 3028183"/>
                <a:gd name="connsiteY267" fmla="*/ 644210 h 1160647"/>
                <a:gd name="connsiteX268" fmla="*/ 1445031 w 3028183"/>
                <a:gd name="connsiteY268" fmla="*/ 644210 h 1160647"/>
                <a:gd name="connsiteX269" fmla="*/ 1445031 w 3028183"/>
                <a:gd name="connsiteY269" fmla="*/ 643399 h 1160647"/>
                <a:gd name="connsiteX270" fmla="*/ 1445031 w 3028183"/>
                <a:gd name="connsiteY270" fmla="*/ 637725 h 1160647"/>
                <a:gd name="connsiteX271" fmla="*/ 1445791 w 3028183"/>
                <a:gd name="connsiteY271" fmla="*/ 637725 h 1160647"/>
                <a:gd name="connsiteX272" fmla="*/ 1451111 w 3028183"/>
                <a:gd name="connsiteY272" fmla="*/ 637725 h 1160647"/>
                <a:gd name="connsiteX273" fmla="*/ 1451111 w 3028183"/>
                <a:gd name="connsiteY273" fmla="*/ 639076 h 1160647"/>
                <a:gd name="connsiteX274" fmla="*/ 1451111 w 3028183"/>
                <a:gd name="connsiteY274" fmla="*/ 648534 h 1160647"/>
                <a:gd name="connsiteX275" fmla="*/ 1489618 w 3028183"/>
                <a:gd name="connsiteY275" fmla="*/ 648534 h 1160647"/>
                <a:gd name="connsiteX276" fmla="*/ 1489618 w 3028183"/>
                <a:gd name="connsiteY276" fmla="*/ 786887 h 1160647"/>
                <a:gd name="connsiteX277" fmla="*/ 1491138 w 3028183"/>
                <a:gd name="connsiteY277" fmla="*/ 786887 h 1160647"/>
                <a:gd name="connsiteX278" fmla="*/ 1501778 w 3028183"/>
                <a:gd name="connsiteY278" fmla="*/ 786887 h 1160647"/>
                <a:gd name="connsiteX279" fmla="*/ 1501778 w 3028183"/>
                <a:gd name="connsiteY279" fmla="*/ 773917 h 1160647"/>
                <a:gd name="connsiteX280" fmla="*/ 1505832 w 3028183"/>
                <a:gd name="connsiteY280" fmla="*/ 773917 h 1160647"/>
                <a:gd name="connsiteX281" fmla="*/ 1505832 w 3028183"/>
                <a:gd name="connsiteY281" fmla="*/ 786887 h 1160647"/>
                <a:gd name="connsiteX282" fmla="*/ 1536232 w 3028183"/>
                <a:gd name="connsiteY282" fmla="*/ 786887 h 1160647"/>
                <a:gd name="connsiteX283" fmla="*/ 1536232 w 3028183"/>
                <a:gd name="connsiteY283" fmla="*/ 756622 h 1160647"/>
                <a:gd name="connsiteX284" fmla="*/ 1548392 w 3028183"/>
                <a:gd name="connsiteY284" fmla="*/ 756622 h 1160647"/>
                <a:gd name="connsiteX285" fmla="*/ 1560552 w 3028183"/>
                <a:gd name="connsiteY285" fmla="*/ 754461 h 1160647"/>
                <a:gd name="connsiteX286" fmla="*/ 1564606 w 3028183"/>
                <a:gd name="connsiteY286" fmla="*/ 756622 h 1160647"/>
                <a:gd name="connsiteX287" fmla="*/ 1574739 w 3028183"/>
                <a:gd name="connsiteY287" fmla="*/ 756622 h 1160647"/>
                <a:gd name="connsiteX288" fmla="*/ 1574739 w 3028183"/>
                <a:gd name="connsiteY288" fmla="*/ 786887 h 1160647"/>
                <a:gd name="connsiteX289" fmla="*/ 1582846 w 3028183"/>
                <a:gd name="connsiteY289" fmla="*/ 786887 h 1160647"/>
                <a:gd name="connsiteX290" fmla="*/ 1582846 w 3028183"/>
                <a:gd name="connsiteY290" fmla="*/ 804182 h 1160647"/>
                <a:gd name="connsiteX291" fmla="*/ 1592182 w 3028183"/>
                <a:gd name="connsiteY291" fmla="*/ 805087 h 1160647"/>
                <a:gd name="connsiteX292" fmla="*/ 1605140 w 3028183"/>
                <a:gd name="connsiteY292" fmla="*/ 805087 h 1160647"/>
                <a:gd name="connsiteX293" fmla="*/ 1605140 w 3028183"/>
                <a:gd name="connsiteY293" fmla="*/ 789049 h 1160647"/>
                <a:gd name="connsiteX294" fmla="*/ 1673096 w 3028183"/>
                <a:gd name="connsiteY294" fmla="*/ 789049 h 1160647"/>
                <a:gd name="connsiteX295" fmla="*/ 1673096 w 3028183"/>
                <a:gd name="connsiteY295" fmla="*/ 703796 h 1160647"/>
                <a:gd name="connsiteX296" fmla="*/ 1745104 w 3028183"/>
                <a:gd name="connsiteY296" fmla="*/ 703796 h 1160647"/>
                <a:gd name="connsiteX297" fmla="*/ 1745104 w 3028183"/>
                <a:gd name="connsiteY297" fmla="*/ 782564 h 1160647"/>
                <a:gd name="connsiteX298" fmla="*/ 1747008 w 3028183"/>
                <a:gd name="connsiteY298" fmla="*/ 782564 h 1160647"/>
                <a:gd name="connsiteX299" fmla="*/ 1748250 w 3028183"/>
                <a:gd name="connsiteY299" fmla="*/ 805087 h 1160647"/>
                <a:gd name="connsiteX300" fmla="*/ 1757926 w 3028183"/>
                <a:gd name="connsiteY300" fmla="*/ 805087 h 1160647"/>
                <a:gd name="connsiteX301" fmla="*/ 1759168 w 3028183"/>
                <a:gd name="connsiteY301" fmla="*/ 782564 h 1160647"/>
                <a:gd name="connsiteX302" fmla="*/ 1765248 w 3028183"/>
                <a:gd name="connsiteY302" fmla="*/ 782564 h 1160647"/>
                <a:gd name="connsiteX303" fmla="*/ 1766490 w 3028183"/>
                <a:gd name="connsiteY303" fmla="*/ 805087 h 1160647"/>
                <a:gd name="connsiteX304" fmla="*/ 1817112 w 3028183"/>
                <a:gd name="connsiteY304" fmla="*/ 805087 h 1160647"/>
                <a:gd name="connsiteX305" fmla="*/ 1817112 w 3028183"/>
                <a:gd name="connsiteY305" fmla="*/ 642059 h 1160647"/>
                <a:gd name="connsiteX306" fmla="*/ 2014439 w 3028183"/>
                <a:gd name="connsiteY306" fmla="*/ 642059 h 1160647"/>
                <a:gd name="connsiteX307" fmla="*/ 2014439 w 3028183"/>
                <a:gd name="connsiteY307" fmla="*/ 805087 h 1160647"/>
                <a:gd name="connsiteX308" fmla="*/ 2033136 w 3028183"/>
                <a:gd name="connsiteY308" fmla="*/ 805087 h 1160647"/>
                <a:gd name="connsiteX309" fmla="*/ 2033136 w 3028183"/>
                <a:gd name="connsiteY309" fmla="*/ 722394 h 1160647"/>
                <a:gd name="connsiteX310" fmla="*/ 2128256 w 3028183"/>
                <a:gd name="connsiteY310" fmla="*/ 722394 h 1160647"/>
                <a:gd name="connsiteX311" fmla="*/ 2140186 w 3028183"/>
                <a:gd name="connsiteY311" fmla="*/ 404253 h 1160647"/>
                <a:gd name="connsiteX312" fmla="*/ 2128026 w 3028183"/>
                <a:gd name="connsiteY312" fmla="*/ 382635 h 1160647"/>
                <a:gd name="connsiteX313" fmla="*/ 2121946 w 3028183"/>
                <a:gd name="connsiteY313" fmla="*/ 378311 h 1160647"/>
                <a:gd name="connsiteX314" fmla="*/ 2130053 w 3028183"/>
                <a:gd name="connsiteY314" fmla="*/ 354532 h 1160647"/>
                <a:gd name="connsiteX315" fmla="*/ 2130053 w 3028183"/>
                <a:gd name="connsiteY315" fmla="*/ 337238 h 1160647"/>
                <a:gd name="connsiteX316" fmla="*/ 2144240 w 3028183"/>
                <a:gd name="connsiteY316" fmla="*/ 337238 h 1160647"/>
                <a:gd name="connsiteX317" fmla="*/ 2144240 w 3028183"/>
                <a:gd name="connsiteY317" fmla="*/ 315620 h 1160647"/>
                <a:gd name="connsiteX318" fmla="*/ 2146266 w 3028183"/>
                <a:gd name="connsiteY318" fmla="*/ 311296 h 1160647"/>
                <a:gd name="connsiteX319" fmla="*/ 2146266 w 3028183"/>
                <a:gd name="connsiteY319" fmla="*/ 233472 h 1160647"/>
                <a:gd name="connsiteX320" fmla="*/ 2144240 w 3028183"/>
                <a:gd name="connsiteY320" fmla="*/ 226987 h 1160647"/>
                <a:gd name="connsiteX321" fmla="*/ 2150320 w 3028183"/>
                <a:gd name="connsiteY321" fmla="*/ 220501 h 1160647"/>
                <a:gd name="connsiteX322" fmla="*/ 2150320 w 3028183"/>
                <a:gd name="connsiteY322" fmla="*/ 162133 h 1160647"/>
                <a:gd name="connsiteX323" fmla="*/ 2152346 w 3028183"/>
                <a:gd name="connsiteY323" fmla="*/ 157810 h 1160647"/>
                <a:gd name="connsiteX324" fmla="*/ 2152346 w 3028183"/>
                <a:gd name="connsiteY324" fmla="*/ 101604 h 1160647"/>
                <a:gd name="connsiteX325" fmla="*/ 2154373 w 3028183"/>
                <a:gd name="connsiteY325" fmla="*/ 82148 h 1160647"/>
                <a:gd name="connsiteX326" fmla="*/ 2158427 w 3028183"/>
                <a:gd name="connsiteY326" fmla="*/ 99442 h 1160647"/>
                <a:gd name="connsiteX327" fmla="*/ 2160453 w 3028183"/>
                <a:gd name="connsiteY327" fmla="*/ 157810 h 1160647"/>
                <a:gd name="connsiteX328" fmla="*/ 2162480 w 3028183"/>
                <a:gd name="connsiteY328" fmla="*/ 220501 h 1160647"/>
                <a:gd name="connsiteX329" fmla="*/ 2168560 w 3028183"/>
                <a:gd name="connsiteY329" fmla="*/ 226987 h 1160647"/>
                <a:gd name="connsiteX330" fmla="*/ 2166533 w 3028183"/>
                <a:gd name="connsiteY330" fmla="*/ 233472 h 1160647"/>
                <a:gd name="connsiteX331" fmla="*/ 2166533 w 3028183"/>
                <a:gd name="connsiteY331" fmla="*/ 311296 h 1160647"/>
                <a:gd name="connsiteX332" fmla="*/ 2168560 w 3028183"/>
                <a:gd name="connsiteY332" fmla="*/ 315620 h 1160647"/>
                <a:gd name="connsiteX333" fmla="*/ 2168560 w 3028183"/>
                <a:gd name="connsiteY333" fmla="*/ 337238 h 1160647"/>
                <a:gd name="connsiteX334" fmla="*/ 2182747 w 3028183"/>
                <a:gd name="connsiteY334" fmla="*/ 337238 h 1160647"/>
                <a:gd name="connsiteX335" fmla="*/ 2182747 w 3028183"/>
                <a:gd name="connsiteY335" fmla="*/ 354532 h 1160647"/>
                <a:gd name="connsiteX336" fmla="*/ 2190854 w 3028183"/>
                <a:gd name="connsiteY336" fmla="*/ 378311 h 1160647"/>
                <a:gd name="connsiteX337" fmla="*/ 2184774 w 3028183"/>
                <a:gd name="connsiteY337" fmla="*/ 382635 h 1160647"/>
                <a:gd name="connsiteX338" fmla="*/ 2172613 w 3028183"/>
                <a:gd name="connsiteY338" fmla="*/ 404253 h 1160647"/>
                <a:gd name="connsiteX339" fmla="*/ 2180720 w 3028183"/>
                <a:gd name="connsiteY339" fmla="*/ 657181 h 1160647"/>
                <a:gd name="connsiteX340" fmla="*/ 2245574 w 3028183"/>
                <a:gd name="connsiteY340" fmla="*/ 657181 h 1160647"/>
                <a:gd name="connsiteX341" fmla="*/ 2245574 w 3028183"/>
                <a:gd name="connsiteY341" fmla="*/ 732843 h 1160647"/>
                <a:gd name="connsiteX342" fmla="*/ 2253681 w 3028183"/>
                <a:gd name="connsiteY342" fmla="*/ 732843 h 1160647"/>
                <a:gd name="connsiteX343" fmla="*/ 2255708 w 3028183"/>
                <a:gd name="connsiteY343" fmla="*/ 726358 h 1160647"/>
                <a:gd name="connsiteX344" fmla="*/ 2261788 w 3028183"/>
                <a:gd name="connsiteY344" fmla="*/ 726358 h 1160647"/>
                <a:gd name="connsiteX345" fmla="*/ 2263815 w 3028183"/>
                <a:gd name="connsiteY345" fmla="*/ 735005 h 1160647"/>
                <a:gd name="connsiteX346" fmla="*/ 2275975 w 3028183"/>
                <a:gd name="connsiteY346" fmla="*/ 735005 h 1160647"/>
                <a:gd name="connsiteX347" fmla="*/ 2275975 w 3028183"/>
                <a:gd name="connsiteY347" fmla="*/ 728519 h 1160647"/>
                <a:gd name="connsiteX348" fmla="*/ 2298268 w 3028183"/>
                <a:gd name="connsiteY348" fmla="*/ 728519 h 1160647"/>
                <a:gd name="connsiteX349" fmla="*/ 2298268 w 3028183"/>
                <a:gd name="connsiteY349" fmla="*/ 735005 h 1160647"/>
                <a:gd name="connsiteX350" fmla="*/ 2318535 w 3028183"/>
                <a:gd name="connsiteY350" fmla="*/ 735005 h 1160647"/>
                <a:gd name="connsiteX351" fmla="*/ 2318535 w 3028183"/>
                <a:gd name="connsiteY351" fmla="*/ 780402 h 1160647"/>
                <a:gd name="connsiteX352" fmla="*/ 2332722 w 3028183"/>
                <a:gd name="connsiteY352" fmla="*/ 780402 h 1160647"/>
                <a:gd name="connsiteX353" fmla="*/ 2332722 w 3028183"/>
                <a:gd name="connsiteY353" fmla="*/ 767431 h 1160647"/>
                <a:gd name="connsiteX354" fmla="*/ 2348936 w 3028183"/>
                <a:gd name="connsiteY354" fmla="*/ 767431 h 1160647"/>
                <a:gd name="connsiteX355" fmla="*/ 2348936 w 3028183"/>
                <a:gd name="connsiteY355" fmla="*/ 588004 h 1160647"/>
                <a:gd name="connsiteX356" fmla="*/ 2355016 w 3028183"/>
                <a:gd name="connsiteY356" fmla="*/ 581518 h 1160647"/>
                <a:gd name="connsiteX357" fmla="*/ 2427977 w 3028183"/>
                <a:gd name="connsiteY357" fmla="*/ 581518 h 1160647"/>
                <a:gd name="connsiteX358" fmla="*/ 2427977 w 3028183"/>
                <a:gd name="connsiteY358" fmla="*/ 590166 h 1160647"/>
                <a:gd name="connsiteX359" fmla="*/ 2438110 w 3028183"/>
                <a:gd name="connsiteY359" fmla="*/ 590166 h 1160647"/>
                <a:gd name="connsiteX360" fmla="*/ 2438110 w 3028183"/>
                <a:gd name="connsiteY360" fmla="*/ 704740 h 1160647"/>
                <a:gd name="connsiteX361" fmla="*/ 2460404 w 3028183"/>
                <a:gd name="connsiteY361" fmla="*/ 704740 h 1160647"/>
                <a:gd name="connsiteX362" fmla="*/ 2460404 w 3028183"/>
                <a:gd name="connsiteY362" fmla="*/ 637725 h 1160647"/>
                <a:gd name="connsiteX363" fmla="*/ 2486751 w 3028183"/>
                <a:gd name="connsiteY363" fmla="*/ 637725 h 1160647"/>
                <a:gd name="connsiteX364" fmla="*/ 2490804 w 3028183"/>
                <a:gd name="connsiteY364" fmla="*/ 633401 h 1160647"/>
                <a:gd name="connsiteX365" fmla="*/ 2498911 w 3028183"/>
                <a:gd name="connsiteY365" fmla="*/ 633401 h 1160647"/>
                <a:gd name="connsiteX366" fmla="*/ 2502964 w 3028183"/>
                <a:gd name="connsiteY366" fmla="*/ 637725 h 1160647"/>
                <a:gd name="connsiteX367" fmla="*/ 2525258 w 3028183"/>
                <a:gd name="connsiteY367" fmla="*/ 637725 h 1160647"/>
                <a:gd name="connsiteX368" fmla="*/ 2525258 w 3028183"/>
                <a:gd name="connsiteY368" fmla="*/ 520989 h 1160647"/>
                <a:gd name="connsiteX369" fmla="*/ 2582005 w 3028183"/>
                <a:gd name="connsiteY369" fmla="*/ 510180 h 1160647"/>
                <a:gd name="connsiteX370" fmla="*/ 2582005 w 3028183"/>
                <a:gd name="connsiteY370" fmla="*/ 511261 h 1160647"/>
                <a:gd name="connsiteX371" fmla="*/ 2582005 w 3028183"/>
                <a:gd name="connsiteY371" fmla="*/ 518827 h 1160647"/>
                <a:gd name="connsiteX372" fmla="*/ 2608352 w 3028183"/>
                <a:gd name="connsiteY372" fmla="*/ 518827 h 1160647"/>
                <a:gd name="connsiteX373" fmla="*/ 2608352 w 3028183"/>
                <a:gd name="connsiteY373" fmla="*/ 773917 h 1160647"/>
                <a:gd name="connsiteX374" fmla="*/ 2630646 w 3028183"/>
                <a:gd name="connsiteY374" fmla="*/ 773917 h 1160647"/>
                <a:gd name="connsiteX375" fmla="*/ 2630646 w 3028183"/>
                <a:gd name="connsiteY375" fmla="*/ 769593 h 1160647"/>
                <a:gd name="connsiteX376" fmla="*/ 2642806 w 3028183"/>
                <a:gd name="connsiteY376" fmla="*/ 769593 h 1160647"/>
                <a:gd name="connsiteX377" fmla="*/ 2642806 w 3028183"/>
                <a:gd name="connsiteY377" fmla="*/ 773917 h 1160647"/>
                <a:gd name="connsiteX378" fmla="*/ 2667126 w 3028183"/>
                <a:gd name="connsiteY378" fmla="*/ 773917 h 1160647"/>
                <a:gd name="connsiteX379" fmla="*/ 2667126 w 3028183"/>
                <a:gd name="connsiteY379" fmla="*/ 760946 h 1160647"/>
                <a:gd name="connsiteX380" fmla="*/ 2695500 w 3028183"/>
                <a:gd name="connsiteY380" fmla="*/ 760946 h 1160647"/>
                <a:gd name="connsiteX381" fmla="*/ 2707660 w 3028183"/>
                <a:gd name="connsiteY381" fmla="*/ 756622 h 1160647"/>
                <a:gd name="connsiteX382" fmla="*/ 2727927 w 3028183"/>
                <a:gd name="connsiteY382" fmla="*/ 760946 h 1160647"/>
                <a:gd name="connsiteX383" fmla="*/ 2727927 w 3028183"/>
                <a:gd name="connsiteY383" fmla="*/ 743652 h 1160647"/>
                <a:gd name="connsiteX384" fmla="*/ 2736034 w 3028183"/>
                <a:gd name="connsiteY384" fmla="*/ 743652 h 1160647"/>
                <a:gd name="connsiteX385" fmla="*/ 2736034 w 3028183"/>
                <a:gd name="connsiteY385" fmla="*/ 730681 h 1160647"/>
                <a:gd name="connsiteX386" fmla="*/ 2792781 w 3028183"/>
                <a:gd name="connsiteY386" fmla="*/ 730681 h 1160647"/>
                <a:gd name="connsiteX387" fmla="*/ 2792781 w 3028183"/>
                <a:gd name="connsiteY387" fmla="*/ 700416 h 1160647"/>
                <a:gd name="connsiteX388" fmla="*/ 2811021 w 3028183"/>
                <a:gd name="connsiteY388" fmla="*/ 700416 h 1160647"/>
                <a:gd name="connsiteX389" fmla="*/ 2811021 w 3028183"/>
                <a:gd name="connsiteY389" fmla="*/ 693931 h 1160647"/>
                <a:gd name="connsiteX390" fmla="*/ 2823181 w 3028183"/>
                <a:gd name="connsiteY390" fmla="*/ 693931 h 1160647"/>
                <a:gd name="connsiteX391" fmla="*/ 2823181 w 3028183"/>
                <a:gd name="connsiteY391" fmla="*/ 700416 h 1160647"/>
                <a:gd name="connsiteX392" fmla="*/ 2839395 w 3028183"/>
                <a:gd name="connsiteY392" fmla="*/ 700416 h 1160647"/>
                <a:gd name="connsiteX393" fmla="*/ 2839395 w 3028183"/>
                <a:gd name="connsiteY393" fmla="*/ 750137 h 1160647"/>
                <a:gd name="connsiteX394" fmla="*/ 2871822 w 3028183"/>
                <a:gd name="connsiteY394" fmla="*/ 750137 h 1160647"/>
                <a:gd name="connsiteX395" fmla="*/ 2871822 w 3028183"/>
                <a:gd name="connsiteY395" fmla="*/ 724196 h 1160647"/>
                <a:gd name="connsiteX396" fmla="*/ 2910329 w 3028183"/>
                <a:gd name="connsiteY396" fmla="*/ 724196 h 1160647"/>
                <a:gd name="connsiteX397" fmla="*/ 2910329 w 3028183"/>
                <a:gd name="connsiteY397" fmla="*/ 693931 h 1160647"/>
                <a:gd name="connsiteX398" fmla="*/ 2958970 w 3028183"/>
                <a:gd name="connsiteY398" fmla="*/ 693931 h 1160647"/>
                <a:gd name="connsiteX399" fmla="*/ 2958970 w 3028183"/>
                <a:gd name="connsiteY399" fmla="*/ 805087 h 1160647"/>
                <a:gd name="connsiteX400" fmla="*/ 2958970 w 3028183"/>
                <a:gd name="connsiteY400" fmla="*/ 818866 h 1160647"/>
                <a:gd name="connsiteX401" fmla="*/ 3024845 w 3028183"/>
                <a:gd name="connsiteY401" fmla="*/ 818866 h 1160647"/>
                <a:gd name="connsiteX402" fmla="*/ 3028183 w 3028183"/>
                <a:gd name="connsiteY402" fmla="*/ 1160647 h 1160647"/>
                <a:gd name="connsiteX403" fmla="*/ 2054 w 3028183"/>
                <a:gd name="connsiteY403" fmla="*/ 1158314 h 1160647"/>
                <a:gd name="connsiteX404" fmla="*/ 0 w 3028183"/>
                <a:gd name="connsiteY404" fmla="*/ 724196 h 1160647"/>
                <a:gd name="connsiteX405" fmla="*/ 20267 w 3028183"/>
                <a:gd name="connsiteY405" fmla="*/ 724196 h 1160647"/>
                <a:gd name="connsiteX406" fmla="*/ 20774 w 3028183"/>
                <a:gd name="connsiteY406" fmla="*/ 723115 h 1160647"/>
                <a:gd name="connsiteX407" fmla="*/ 24320 w 3028183"/>
                <a:gd name="connsiteY407" fmla="*/ 715549 h 1160647"/>
                <a:gd name="connsiteX408" fmla="*/ 26094 w 3028183"/>
                <a:gd name="connsiteY408" fmla="*/ 715819 h 1160647"/>
                <a:gd name="connsiteX409" fmla="*/ 38507 w 3028183"/>
                <a:gd name="connsiteY409" fmla="*/ 717710 h 1160647"/>
                <a:gd name="connsiteX410" fmla="*/ 39014 w 3028183"/>
                <a:gd name="connsiteY410" fmla="*/ 719062 h 1160647"/>
                <a:gd name="connsiteX411" fmla="*/ 42560 w 3028183"/>
                <a:gd name="connsiteY411" fmla="*/ 728519 h 1160647"/>
                <a:gd name="connsiteX412" fmla="*/ 68907 w 3028183"/>
                <a:gd name="connsiteY412" fmla="*/ 730681 h 1160647"/>
                <a:gd name="connsiteX413" fmla="*/ 68907 w 3028183"/>
                <a:gd name="connsiteY413" fmla="*/ 607460 h 1160647"/>
                <a:gd name="connsiteX414" fmla="*/ 70934 w 3028183"/>
                <a:gd name="connsiteY414" fmla="*/ 607460 h 1160647"/>
                <a:gd name="connsiteX415" fmla="*/ 85121 w 3028183"/>
                <a:gd name="connsiteY415" fmla="*/ 607460 h 1160647"/>
                <a:gd name="connsiteX416" fmla="*/ 85121 w 3028183"/>
                <a:gd name="connsiteY416" fmla="*/ 471268 h 1160647"/>
                <a:gd name="connsiteX417" fmla="*/ 86894 w 3028183"/>
                <a:gd name="connsiteY417" fmla="*/ 471268 h 1160647"/>
                <a:gd name="connsiteX418" fmla="*/ 99308 w 3028183"/>
                <a:gd name="connsiteY418" fmla="*/ 471268 h 1160647"/>
                <a:gd name="connsiteX419" fmla="*/ 99308 w 3028183"/>
                <a:gd name="connsiteY419" fmla="*/ 356694 h 1160647"/>
                <a:gd name="connsiteX420" fmla="*/ 103361 w 3028183"/>
                <a:gd name="connsiteY420" fmla="*/ 328590 h 1160647"/>
                <a:gd name="connsiteX421" fmla="*/ 105388 w 3028183"/>
                <a:gd name="connsiteY421" fmla="*/ 328590 h 1160647"/>
                <a:gd name="connsiteX422" fmla="*/ 119575 w 3028183"/>
                <a:gd name="connsiteY422" fmla="*/ 328590 h 1160647"/>
                <a:gd name="connsiteX423" fmla="*/ 156055 w 3028183"/>
                <a:gd name="connsiteY423" fmla="*/ 246443 h 1160647"/>
                <a:gd name="connsiteX424" fmla="*/ 160109 w 3028183"/>
                <a:gd name="connsiteY424" fmla="*/ 0 h 1160647"/>
                <a:gd name="connsiteX0" fmla="*/ 160109 w 3031519"/>
                <a:gd name="connsiteY0" fmla="*/ 0 h 1160647"/>
                <a:gd name="connsiteX1" fmla="*/ 162135 w 3031519"/>
                <a:gd name="connsiteY1" fmla="*/ 246443 h 1160647"/>
                <a:gd name="connsiteX2" fmla="*/ 200642 w 3031519"/>
                <a:gd name="connsiteY2" fmla="*/ 326429 h 1160647"/>
                <a:gd name="connsiteX3" fmla="*/ 202669 w 3031519"/>
                <a:gd name="connsiteY3" fmla="*/ 326429 h 1160647"/>
                <a:gd name="connsiteX4" fmla="*/ 216856 w 3031519"/>
                <a:gd name="connsiteY4" fmla="*/ 326429 h 1160647"/>
                <a:gd name="connsiteX5" fmla="*/ 216856 w 3031519"/>
                <a:gd name="connsiteY5" fmla="*/ 350208 h 1160647"/>
                <a:gd name="connsiteX6" fmla="*/ 217363 w 3031519"/>
                <a:gd name="connsiteY6" fmla="*/ 351019 h 1160647"/>
                <a:gd name="connsiteX7" fmla="*/ 220909 w 3031519"/>
                <a:gd name="connsiteY7" fmla="*/ 356694 h 1160647"/>
                <a:gd name="connsiteX8" fmla="*/ 220909 w 3031519"/>
                <a:gd name="connsiteY8" fmla="*/ 471268 h 1160647"/>
                <a:gd name="connsiteX9" fmla="*/ 223189 w 3031519"/>
                <a:gd name="connsiteY9" fmla="*/ 471268 h 1160647"/>
                <a:gd name="connsiteX10" fmla="*/ 239150 w 3031519"/>
                <a:gd name="connsiteY10" fmla="*/ 471268 h 1160647"/>
                <a:gd name="connsiteX11" fmla="*/ 239150 w 3031519"/>
                <a:gd name="connsiteY11" fmla="*/ 611783 h 1160647"/>
                <a:gd name="connsiteX12" fmla="*/ 240670 w 3031519"/>
                <a:gd name="connsiteY12" fmla="*/ 611513 h 1160647"/>
                <a:gd name="connsiteX13" fmla="*/ 251310 w 3031519"/>
                <a:gd name="connsiteY13" fmla="*/ 609622 h 1160647"/>
                <a:gd name="connsiteX14" fmla="*/ 249283 w 3031519"/>
                <a:gd name="connsiteY14" fmla="*/ 698254 h 1160647"/>
                <a:gd name="connsiteX15" fmla="*/ 250803 w 3031519"/>
                <a:gd name="connsiteY15" fmla="*/ 698525 h 1160647"/>
                <a:gd name="connsiteX16" fmla="*/ 261443 w 3031519"/>
                <a:gd name="connsiteY16" fmla="*/ 700416 h 1160647"/>
                <a:gd name="connsiteX17" fmla="*/ 261696 w 3031519"/>
                <a:gd name="connsiteY17" fmla="*/ 701227 h 1160647"/>
                <a:gd name="connsiteX18" fmla="*/ 263470 w 3031519"/>
                <a:gd name="connsiteY18" fmla="*/ 706902 h 1160647"/>
                <a:gd name="connsiteX19" fmla="*/ 264230 w 3031519"/>
                <a:gd name="connsiteY19" fmla="*/ 704470 h 1160647"/>
                <a:gd name="connsiteX20" fmla="*/ 269550 w 3031519"/>
                <a:gd name="connsiteY20" fmla="*/ 687446 h 1160647"/>
                <a:gd name="connsiteX21" fmla="*/ 271323 w 3031519"/>
                <a:gd name="connsiteY21" fmla="*/ 687446 h 1160647"/>
                <a:gd name="connsiteX22" fmla="*/ 283737 w 3031519"/>
                <a:gd name="connsiteY22" fmla="*/ 687446 h 1160647"/>
                <a:gd name="connsiteX23" fmla="*/ 283737 w 3031519"/>
                <a:gd name="connsiteY23" fmla="*/ 719872 h 1160647"/>
                <a:gd name="connsiteX24" fmla="*/ 284750 w 3031519"/>
                <a:gd name="connsiteY24" fmla="*/ 720413 h 1160647"/>
                <a:gd name="connsiteX25" fmla="*/ 291844 w 3031519"/>
                <a:gd name="connsiteY25" fmla="*/ 724196 h 1160647"/>
                <a:gd name="connsiteX26" fmla="*/ 291844 w 3031519"/>
                <a:gd name="connsiteY26" fmla="*/ 725547 h 1160647"/>
                <a:gd name="connsiteX27" fmla="*/ 291844 w 3031519"/>
                <a:gd name="connsiteY27" fmla="*/ 735005 h 1160647"/>
                <a:gd name="connsiteX28" fmla="*/ 336431 w 3031519"/>
                <a:gd name="connsiteY28" fmla="*/ 735005 h 1160647"/>
                <a:gd name="connsiteX29" fmla="*/ 336431 w 3031519"/>
                <a:gd name="connsiteY29" fmla="*/ 736086 h 1160647"/>
                <a:gd name="connsiteX30" fmla="*/ 336431 w 3031519"/>
                <a:gd name="connsiteY30" fmla="*/ 743652 h 1160647"/>
                <a:gd name="connsiteX31" fmla="*/ 338457 w 3031519"/>
                <a:gd name="connsiteY31" fmla="*/ 743652 h 1160647"/>
                <a:gd name="connsiteX32" fmla="*/ 352644 w 3031519"/>
                <a:gd name="connsiteY32" fmla="*/ 743652 h 1160647"/>
                <a:gd name="connsiteX33" fmla="*/ 352644 w 3031519"/>
                <a:gd name="connsiteY33" fmla="*/ 713387 h 1160647"/>
                <a:gd name="connsiteX34" fmla="*/ 397231 w 3031519"/>
                <a:gd name="connsiteY34" fmla="*/ 713387 h 1160647"/>
                <a:gd name="connsiteX35" fmla="*/ 397231 w 3031519"/>
                <a:gd name="connsiteY35" fmla="*/ 712036 h 1160647"/>
                <a:gd name="connsiteX36" fmla="*/ 397231 w 3031519"/>
                <a:gd name="connsiteY36" fmla="*/ 702578 h 1160647"/>
                <a:gd name="connsiteX37" fmla="*/ 398245 w 3031519"/>
                <a:gd name="connsiteY37" fmla="*/ 702578 h 1160647"/>
                <a:gd name="connsiteX38" fmla="*/ 405338 w 3031519"/>
                <a:gd name="connsiteY38" fmla="*/ 702578 h 1160647"/>
                <a:gd name="connsiteX39" fmla="*/ 405338 w 3031519"/>
                <a:gd name="connsiteY39" fmla="*/ 700687 h 1160647"/>
                <a:gd name="connsiteX40" fmla="*/ 405338 w 3031519"/>
                <a:gd name="connsiteY40" fmla="*/ 687446 h 1160647"/>
                <a:gd name="connsiteX41" fmla="*/ 406098 w 3031519"/>
                <a:gd name="connsiteY41" fmla="*/ 687446 h 1160647"/>
                <a:gd name="connsiteX42" fmla="*/ 411418 w 3031519"/>
                <a:gd name="connsiteY42" fmla="*/ 687446 h 1160647"/>
                <a:gd name="connsiteX43" fmla="*/ 411418 w 3031519"/>
                <a:gd name="connsiteY43" fmla="*/ 686365 h 1160647"/>
                <a:gd name="connsiteX44" fmla="*/ 411418 w 3031519"/>
                <a:gd name="connsiteY44" fmla="*/ 678798 h 1160647"/>
                <a:gd name="connsiteX45" fmla="*/ 413445 w 3031519"/>
                <a:gd name="connsiteY45" fmla="*/ 678798 h 1160647"/>
                <a:gd name="connsiteX46" fmla="*/ 427632 w 3031519"/>
                <a:gd name="connsiteY46" fmla="*/ 678798 h 1160647"/>
                <a:gd name="connsiteX47" fmla="*/ 427632 w 3031519"/>
                <a:gd name="connsiteY47" fmla="*/ 679879 h 1160647"/>
                <a:gd name="connsiteX48" fmla="*/ 427632 w 3031519"/>
                <a:gd name="connsiteY48" fmla="*/ 687446 h 1160647"/>
                <a:gd name="connsiteX49" fmla="*/ 449925 w 3031519"/>
                <a:gd name="connsiteY49" fmla="*/ 687446 h 1160647"/>
                <a:gd name="connsiteX50" fmla="*/ 449925 w 3031519"/>
                <a:gd name="connsiteY50" fmla="*/ 685554 h 1160647"/>
                <a:gd name="connsiteX51" fmla="*/ 449925 w 3031519"/>
                <a:gd name="connsiteY51" fmla="*/ 672313 h 1160647"/>
                <a:gd name="connsiteX52" fmla="*/ 451699 w 3031519"/>
                <a:gd name="connsiteY52" fmla="*/ 672313 h 1160647"/>
                <a:gd name="connsiteX53" fmla="*/ 464112 w 3031519"/>
                <a:gd name="connsiteY53" fmla="*/ 672313 h 1160647"/>
                <a:gd name="connsiteX54" fmla="*/ 464112 w 3031519"/>
                <a:gd name="connsiteY54" fmla="*/ 696093 h 1160647"/>
                <a:gd name="connsiteX55" fmla="*/ 465126 w 3031519"/>
                <a:gd name="connsiteY55" fmla="*/ 696093 h 1160647"/>
                <a:gd name="connsiteX56" fmla="*/ 472219 w 3031519"/>
                <a:gd name="connsiteY56" fmla="*/ 696093 h 1160647"/>
                <a:gd name="connsiteX57" fmla="*/ 472219 w 3031519"/>
                <a:gd name="connsiteY57" fmla="*/ 695012 h 1160647"/>
                <a:gd name="connsiteX58" fmla="*/ 472219 w 3031519"/>
                <a:gd name="connsiteY58" fmla="*/ 687446 h 1160647"/>
                <a:gd name="connsiteX59" fmla="*/ 473992 w 3031519"/>
                <a:gd name="connsiteY59" fmla="*/ 687446 h 1160647"/>
                <a:gd name="connsiteX60" fmla="*/ 486406 w 3031519"/>
                <a:gd name="connsiteY60" fmla="*/ 687446 h 1160647"/>
                <a:gd name="connsiteX61" fmla="*/ 486406 w 3031519"/>
                <a:gd name="connsiteY61" fmla="*/ 713387 h 1160647"/>
                <a:gd name="connsiteX62" fmla="*/ 488433 w 3031519"/>
                <a:gd name="connsiteY62" fmla="*/ 713387 h 1160647"/>
                <a:gd name="connsiteX63" fmla="*/ 502619 w 3031519"/>
                <a:gd name="connsiteY63" fmla="*/ 713387 h 1160647"/>
                <a:gd name="connsiteX64" fmla="*/ 502619 w 3031519"/>
                <a:gd name="connsiteY64" fmla="*/ 715008 h 1160647"/>
                <a:gd name="connsiteX65" fmla="*/ 502619 w 3031519"/>
                <a:gd name="connsiteY65" fmla="*/ 726358 h 1160647"/>
                <a:gd name="connsiteX66" fmla="*/ 503379 w 3031519"/>
                <a:gd name="connsiteY66" fmla="*/ 726358 h 1160647"/>
                <a:gd name="connsiteX67" fmla="*/ 508700 w 3031519"/>
                <a:gd name="connsiteY67" fmla="*/ 726358 h 1160647"/>
                <a:gd name="connsiteX68" fmla="*/ 508700 w 3031519"/>
                <a:gd name="connsiteY68" fmla="*/ 725547 h 1160647"/>
                <a:gd name="connsiteX69" fmla="*/ 508700 w 3031519"/>
                <a:gd name="connsiteY69" fmla="*/ 719872 h 1160647"/>
                <a:gd name="connsiteX70" fmla="*/ 539100 w 3031519"/>
                <a:gd name="connsiteY70" fmla="*/ 719872 h 1160647"/>
                <a:gd name="connsiteX71" fmla="*/ 539100 w 3031519"/>
                <a:gd name="connsiteY71" fmla="*/ 743652 h 1160647"/>
                <a:gd name="connsiteX72" fmla="*/ 540113 w 3031519"/>
                <a:gd name="connsiteY72" fmla="*/ 743652 h 1160647"/>
                <a:gd name="connsiteX73" fmla="*/ 547207 w 3031519"/>
                <a:gd name="connsiteY73" fmla="*/ 743652 h 1160647"/>
                <a:gd name="connsiteX74" fmla="*/ 547207 w 3031519"/>
                <a:gd name="connsiteY74" fmla="*/ 744733 h 1160647"/>
                <a:gd name="connsiteX75" fmla="*/ 547207 w 3031519"/>
                <a:gd name="connsiteY75" fmla="*/ 752299 h 1160647"/>
                <a:gd name="connsiteX76" fmla="*/ 547967 w 3031519"/>
                <a:gd name="connsiteY76" fmla="*/ 752299 h 1160647"/>
                <a:gd name="connsiteX77" fmla="*/ 553287 w 3031519"/>
                <a:gd name="connsiteY77" fmla="*/ 752299 h 1160647"/>
                <a:gd name="connsiteX78" fmla="*/ 553287 w 3031519"/>
                <a:gd name="connsiteY78" fmla="*/ 750137 h 1160647"/>
                <a:gd name="connsiteX79" fmla="*/ 553287 w 3031519"/>
                <a:gd name="connsiteY79" fmla="*/ 735005 h 1160647"/>
                <a:gd name="connsiteX80" fmla="*/ 554300 w 3031519"/>
                <a:gd name="connsiteY80" fmla="*/ 735005 h 1160647"/>
                <a:gd name="connsiteX81" fmla="*/ 561394 w 3031519"/>
                <a:gd name="connsiteY81" fmla="*/ 735005 h 1160647"/>
                <a:gd name="connsiteX82" fmla="*/ 561394 w 3031519"/>
                <a:gd name="connsiteY82" fmla="*/ 736086 h 1160647"/>
                <a:gd name="connsiteX83" fmla="*/ 561394 w 3031519"/>
                <a:gd name="connsiteY83" fmla="*/ 743652 h 1160647"/>
                <a:gd name="connsiteX84" fmla="*/ 566714 w 3031519"/>
                <a:gd name="connsiteY84" fmla="*/ 741659 h 1160647"/>
                <a:gd name="connsiteX85" fmla="*/ 567474 w 3031519"/>
                <a:gd name="connsiteY85" fmla="*/ 740679 h 1160647"/>
                <a:gd name="connsiteX86" fmla="*/ 567474 w 3031519"/>
                <a:gd name="connsiteY86" fmla="*/ 735005 h 1160647"/>
                <a:gd name="connsiteX87" fmla="*/ 605981 w 3031519"/>
                <a:gd name="connsiteY87" fmla="*/ 735005 h 1160647"/>
                <a:gd name="connsiteX88" fmla="*/ 605981 w 3031519"/>
                <a:gd name="connsiteY88" fmla="*/ 758784 h 1160647"/>
                <a:gd name="connsiteX89" fmla="*/ 608007 w 3031519"/>
                <a:gd name="connsiteY89" fmla="*/ 758784 h 1160647"/>
                <a:gd name="connsiteX90" fmla="*/ 622194 w 3031519"/>
                <a:gd name="connsiteY90" fmla="*/ 758784 h 1160647"/>
                <a:gd name="connsiteX91" fmla="*/ 622194 w 3031519"/>
                <a:gd name="connsiteY91" fmla="*/ 759865 h 1160647"/>
                <a:gd name="connsiteX92" fmla="*/ 622194 w 3031519"/>
                <a:gd name="connsiteY92" fmla="*/ 767431 h 1160647"/>
                <a:gd name="connsiteX93" fmla="*/ 623968 w 3031519"/>
                <a:gd name="connsiteY93" fmla="*/ 767431 h 1160647"/>
                <a:gd name="connsiteX94" fmla="*/ 636381 w 3031519"/>
                <a:gd name="connsiteY94" fmla="*/ 767431 h 1160647"/>
                <a:gd name="connsiteX95" fmla="*/ 636381 w 3031519"/>
                <a:gd name="connsiteY95" fmla="*/ 743652 h 1160647"/>
                <a:gd name="connsiteX96" fmla="*/ 637394 w 3031519"/>
                <a:gd name="connsiteY96" fmla="*/ 743652 h 1160647"/>
                <a:gd name="connsiteX97" fmla="*/ 644488 w 3031519"/>
                <a:gd name="connsiteY97" fmla="*/ 743652 h 1160647"/>
                <a:gd name="connsiteX98" fmla="*/ 644488 w 3031519"/>
                <a:gd name="connsiteY98" fmla="*/ 711225 h 1160647"/>
                <a:gd name="connsiteX99" fmla="*/ 645501 w 3031519"/>
                <a:gd name="connsiteY99" fmla="*/ 711225 h 1160647"/>
                <a:gd name="connsiteX100" fmla="*/ 652595 w 3031519"/>
                <a:gd name="connsiteY100" fmla="*/ 711225 h 1160647"/>
                <a:gd name="connsiteX101" fmla="*/ 652595 w 3031519"/>
                <a:gd name="connsiteY101" fmla="*/ 709334 h 1160647"/>
                <a:gd name="connsiteX102" fmla="*/ 652595 w 3031519"/>
                <a:gd name="connsiteY102" fmla="*/ 696093 h 1160647"/>
                <a:gd name="connsiteX103" fmla="*/ 651328 w 3031519"/>
                <a:gd name="connsiteY103" fmla="*/ 694471 h 1160647"/>
                <a:gd name="connsiteX104" fmla="*/ 656648 w 3031519"/>
                <a:gd name="connsiteY104" fmla="*/ 683122 h 1160647"/>
                <a:gd name="connsiteX105" fmla="*/ 664755 w 3031519"/>
                <a:gd name="connsiteY105" fmla="*/ 711225 h 1160647"/>
                <a:gd name="connsiteX106" fmla="*/ 665515 w 3031519"/>
                <a:gd name="connsiteY106" fmla="*/ 711225 h 1160647"/>
                <a:gd name="connsiteX107" fmla="*/ 670835 w 3031519"/>
                <a:gd name="connsiteY107" fmla="*/ 711225 h 1160647"/>
                <a:gd name="connsiteX108" fmla="*/ 670835 w 3031519"/>
                <a:gd name="connsiteY108" fmla="*/ 605298 h 1160647"/>
                <a:gd name="connsiteX109" fmla="*/ 672355 w 3031519"/>
                <a:gd name="connsiteY109" fmla="*/ 605298 h 1160647"/>
                <a:gd name="connsiteX110" fmla="*/ 682995 w 3031519"/>
                <a:gd name="connsiteY110" fmla="*/ 605298 h 1160647"/>
                <a:gd name="connsiteX111" fmla="*/ 682995 w 3031519"/>
                <a:gd name="connsiteY111" fmla="*/ 557739 h 1160647"/>
                <a:gd name="connsiteX112" fmla="*/ 709342 w 3031519"/>
                <a:gd name="connsiteY112" fmla="*/ 557739 h 1160647"/>
                <a:gd name="connsiteX113" fmla="*/ 709342 w 3031519"/>
                <a:gd name="connsiteY113" fmla="*/ 536121 h 1160647"/>
                <a:gd name="connsiteX114" fmla="*/ 743796 w 3031519"/>
                <a:gd name="connsiteY114" fmla="*/ 536121 h 1160647"/>
                <a:gd name="connsiteX115" fmla="*/ 743796 w 3031519"/>
                <a:gd name="connsiteY115" fmla="*/ 538553 h 1160647"/>
                <a:gd name="connsiteX116" fmla="*/ 743796 w 3031519"/>
                <a:gd name="connsiteY116" fmla="*/ 555577 h 1160647"/>
                <a:gd name="connsiteX117" fmla="*/ 746076 w 3031519"/>
                <a:gd name="connsiteY117" fmla="*/ 555577 h 1160647"/>
                <a:gd name="connsiteX118" fmla="*/ 762036 w 3031519"/>
                <a:gd name="connsiteY118" fmla="*/ 555577 h 1160647"/>
                <a:gd name="connsiteX119" fmla="*/ 762036 w 3031519"/>
                <a:gd name="connsiteY119" fmla="*/ 603136 h 1160647"/>
                <a:gd name="connsiteX120" fmla="*/ 763049 w 3031519"/>
                <a:gd name="connsiteY120" fmla="*/ 603136 h 1160647"/>
                <a:gd name="connsiteX121" fmla="*/ 770143 w 3031519"/>
                <a:gd name="connsiteY121" fmla="*/ 603136 h 1160647"/>
                <a:gd name="connsiteX122" fmla="*/ 784330 w 3031519"/>
                <a:gd name="connsiteY122" fmla="*/ 607460 h 1160647"/>
                <a:gd name="connsiteX123" fmla="*/ 784330 w 3031519"/>
                <a:gd name="connsiteY123" fmla="*/ 646372 h 1160647"/>
                <a:gd name="connsiteX124" fmla="*/ 785343 w 3031519"/>
                <a:gd name="connsiteY124" fmla="*/ 646372 h 1160647"/>
                <a:gd name="connsiteX125" fmla="*/ 792436 w 3031519"/>
                <a:gd name="connsiteY125" fmla="*/ 646372 h 1160647"/>
                <a:gd name="connsiteX126" fmla="*/ 792436 w 3031519"/>
                <a:gd name="connsiteY126" fmla="*/ 647993 h 1160647"/>
                <a:gd name="connsiteX127" fmla="*/ 792436 w 3031519"/>
                <a:gd name="connsiteY127" fmla="*/ 659342 h 1160647"/>
                <a:gd name="connsiteX128" fmla="*/ 794463 w 3031519"/>
                <a:gd name="connsiteY128" fmla="*/ 659342 h 1160647"/>
                <a:gd name="connsiteX129" fmla="*/ 808650 w 3031519"/>
                <a:gd name="connsiteY129" fmla="*/ 659342 h 1160647"/>
                <a:gd name="connsiteX130" fmla="*/ 814730 w 3031519"/>
                <a:gd name="connsiteY130" fmla="*/ 665828 h 1160647"/>
                <a:gd name="connsiteX131" fmla="*/ 814730 w 3031519"/>
                <a:gd name="connsiteY131" fmla="*/ 687446 h 1160647"/>
                <a:gd name="connsiteX132" fmla="*/ 817010 w 3031519"/>
                <a:gd name="connsiteY132" fmla="*/ 687446 h 1160647"/>
                <a:gd name="connsiteX133" fmla="*/ 832970 w 3031519"/>
                <a:gd name="connsiteY133" fmla="*/ 687446 h 1160647"/>
                <a:gd name="connsiteX134" fmla="*/ 832970 w 3031519"/>
                <a:gd name="connsiteY134" fmla="*/ 688526 h 1160647"/>
                <a:gd name="connsiteX135" fmla="*/ 832970 w 3031519"/>
                <a:gd name="connsiteY135" fmla="*/ 696093 h 1160647"/>
                <a:gd name="connsiteX136" fmla="*/ 834237 w 3031519"/>
                <a:gd name="connsiteY136" fmla="*/ 696093 h 1160647"/>
                <a:gd name="connsiteX137" fmla="*/ 843104 w 3031519"/>
                <a:gd name="connsiteY137" fmla="*/ 696093 h 1160647"/>
                <a:gd name="connsiteX138" fmla="*/ 843104 w 3031519"/>
                <a:gd name="connsiteY138" fmla="*/ 698254 h 1160647"/>
                <a:gd name="connsiteX139" fmla="*/ 843104 w 3031519"/>
                <a:gd name="connsiteY139" fmla="*/ 713387 h 1160647"/>
                <a:gd name="connsiteX140" fmla="*/ 847157 w 3031519"/>
                <a:gd name="connsiteY140" fmla="*/ 711495 h 1160647"/>
                <a:gd name="connsiteX141" fmla="*/ 847157 w 3031519"/>
                <a:gd name="connsiteY141" fmla="*/ 698254 h 1160647"/>
                <a:gd name="connsiteX142" fmla="*/ 848170 w 3031519"/>
                <a:gd name="connsiteY142" fmla="*/ 698254 h 1160647"/>
                <a:gd name="connsiteX143" fmla="*/ 855264 w 3031519"/>
                <a:gd name="connsiteY143" fmla="*/ 698254 h 1160647"/>
                <a:gd name="connsiteX144" fmla="*/ 855264 w 3031519"/>
                <a:gd name="connsiteY144" fmla="*/ 699876 h 1160647"/>
                <a:gd name="connsiteX145" fmla="*/ 855264 w 3031519"/>
                <a:gd name="connsiteY145" fmla="*/ 711225 h 1160647"/>
                <a:gd name="connsiteX146" fmla="*/ 856024 w 3031519"/>
                <a:gd name="connsiteY146" fmla="*/ 711225 h 1160647"/>
                <a:gd name="connsiteX147" fmla="*/ 861344 w 3031519"/>
                <a:gd name="connsiteY147" fmla="*/ 711225 h 1160647"/>
                <a:gd name="connsiteX148" fmla="*/ 909984 w 3031519"/>
                <a:gd name="connsiteY148" fmla="*/ 706902 h 1160647"/>
                <a:gd name="connsiteX149" fmla="*/ 909984 w 3031519"/>
                <a:gd name="connsiteY149" fmla="*/ 708253 h 1160647"/>
                <a:gd name="connsiteX150" fmla="*/ 909984 w 3031519"/>
                <a:gd name="connsiteY150" fmla="*/ 717710 h 1160647"/>
                <a:gd name="connsiteX151" fmla="*/ 910744 w 3031519"/>
                <a:gd name="connsiteY151" fmla="*/ 717710 h 1160647"/>
                <a:gd name="connsiteX152" fmla="*/ 916065 w 3031519"/>
                <a:gd name="connsiteY152" fmla="*/ 717710 h 1160647"/>
                <a:gd name="connsiteX153" fmla="*/ 916065 w 3031519"/>
                <a:gd name="connsiteY153" fmla="*/ 719872 h 1160647"/>
                <a:gd name="connsiteX154" fmla="*/ 916065 w 3031519"/>
                <a:gd name="connsiteY154" fmla="*/ 735005 h 1160647"/>
                <a:gd name="connsiteX155" fmla="*/ 918091 w 3031519"/>
                <a:gd name="connsiteY155" fmla="*/ 733654 h 1160647"/>
                <a:gd name="connsiteX156" fmla="*/ 932278 w 3031519"/>
                <a:gd name="connsiteY156" fmla="*/ 724196 h 1160647"/>
                <a:gd name="connsiteX157" fmla="*/ 938358 w 3031519"/>
                <a:gd name="connsiteY157" fmla="*/ 683122 h 1160647"/>
                <a:gd name="connsiteX158" fmla="*/ 939118 w 3031519"/>
                <a:gd name="connsiteY158" fmla="*/ 682852 h 1160647"/>
                <a:gd name="connsiteX159" fmla="*/ 944438 w 3031519"/>
                <a:gd name="connsiteY159" fmla="*/ 680960 h 1160647"/>
                <a:gd name="connsiteX160" fmla="*/ 946465 w 3031519"/>
                <a:gd name="connsiteY160" fmla="*/ 611783 h 1160647"/>
                <a:gd name="connsiteX161" fmla="*/ 948492 w 3031519"/>
                <a:gd name="connsiteY161" fmla="*/ 680960 h 1160647"/>
                <a:gd name="connsiteX162" fmla="*/ 949252 w 3031519"/>
                <a:gd name="connsiteY162" fmla="*/ 681230 h 1160647"/>
                <a:gd name="connsiteX163" fmla="*/ 954572 w 3031519"/>
                <a:gd name="connsiteY163" fmla="*/ 683122 h 1160647"/>
                <a:gd name="connsiteX164" fmla="*/ 954572 w 3031519"/>
                <a:gd name="connsiteY164" fmla="*/ 596651 h 1160647"/>
                <a:gd name="connsiteX165" fmla="*/ 958625 w 3031519"/>
                <a:gd name="connsiteY165" fmla="*/ 564224 h 1160647"/>
                <a:gd name="connsiteX166" fmla="*/ 997132 w 3031519"/>
                <a:gd name="connsiteY166" fmla="*/ 564224 h 1160647"/>
                <a:gd name="connsiteX167" fmla="*/ 997132 w 3031519"/>
                <a:gd name="connsiteY167" fmla="*/ 596651 h 1160647"/>
                <a:gd name="connsiteX168" fmla="*/ 997892 w 3031519"/>
                <a:gd name="connsiteY168" fmla="*/ 596651 h 1160647"/>
                <a:gd name="connsiteX169" fmla="*/ 1003212 w 3031519"/>
                <a:gd name="connsiteY169" fmla="*/ 596651 h 1160647"/>
                <a:gd name="connsiteX170" fmla="*/ 1003212 w 3031519"/>
                <a:gd name="connsiteY170" fmla="*/ 514503 h 1160647"/>
                <a:gd name="connsiteX171" fmla="*/ 1004986 w 3031519"/>
                <a:gd name="connsiteY171" fmla="*/ 514503 h 1160647"/>
                <a:gd name="connsiteX172" fmla="*/ 1017399 w 3031519"/>
                <a:gd name="connsiteY172" fmla="*/ 514503 h 1160647"/>
                <a:gd name="connsiteX173" fmla="*/ 1017399 w 3031519"/>
                <a:gd name="connsiteY173" fmla="*/ 512612 h 1160647"/>
                <a:gd name="connsiteX174" fmla="*/ 1017399 w 3031519"/>
                <a:gd name="connsiteY174" fmla="*/ 499371 h 1160647"/>
                <a:gd name="connsiteX175" fmla="*/ 1039693 w 3031519"/>
                <a:gd name="connsiteY175" fmla="*/ 499371 h 1160647"/>
                <a:gd name="connsiteX176" fmla="*/ 1039693 w 3031519"/>
                <a:gd name="connsiteY176" fmla="*/ 498290 h 1160647"/>
                <a:gd name="connsiteX177" fmla="*/ 1039693 w 3031519"/>
                <a:gd name="connsiteY177" fmla="*/ 490724 h 1160647"/>
                <a:gd name="connsiteX178" fmla="*/ 1041466 w 3031519"/>
                <a:gd name="connsiteY178" fmla="*/ 490724 h 1160647"/>
                <a:gd name="connsiteX179" fmla="*/ 1053880 w 3031519"/>
                <a:gd name="connsiteY179" fmla="*/ 490724 h 1160647"/>
                <a:gd name="connsiteX180" fmla="*/ 1053880 w 3031519"/>
                <a:gd name="connsiteY180" fmla="*/ 491805 h 1160647"/>
                <a:gd name="connsiteX181" fmla="*/ 1053880 w 3031519"/>
                <a:gd name="connsiteY181" fmla="*/ 499371 h 1160647"/>
                <a:gd name="connsiteX182" fmla="*/ 1054640 w 3031519"/>
                <a:gd name="connsiteY182" fmla="*/ 499371 h 1160647"/>
                <a:gd name="connsiteX183" fmla="*/ 1059960 w 3031519"/>
                <a:gd name="connsiteY183" fmla="*/ 499371 h 1160647"/>
                <a:gd name="connsiteX184" fmla="*/ 1070093 w 3031519"/>
                <a:gd name="connsiteY184" fmla="*/ 495047 h 1160647"/>
                <a:gd name="connsiteX185" fmla="*/ 1074146 w 3031519"/>
                <a:gd name="connsiteY185" fmla="*/ 498290 h 1160647"/>
                <a:gd name="connsiteX186" fmla="*/ 1074146 w 3031519"/>
                <a:gd name="connsiteY186" fmla="*/ 490724 h 1160647"/>
                <a:gd name="connsiteX187" fmla="*/ 1076426 w 3031519"/>
                <a:gd name="connsiteY187" fmla="*/ 490724 h 1160647"/>
                <a:gd name="connsiteX188" fmla="*/ 1092387 w 3031519"/>
                <a:gd name="connsiteY188" fmla="*/ 490724 h 1160647"/>
                <a:gd name="connsiteX189" fmla="*/ 1092387 w 3031519"/>
                <a:gd name="connsiteY189" fmla="*/ 491805 h 1160647"/>
                <a:gd name="connsiteX190" fmla="*/ 1092387 w 3031519"/>
                <a:gd name="connsiteY190" fmla="*/ 499371 h 1160647"/>
                <a:gd name="connsiteX191" fmla="*/ 1122787 w 3031519"/>
                <a:gd name="connsiteY191" fmla="*/ 499371 h 1160647"/>
                <a:gd name="connsiteX192" fmla="*/ 1122787 w 3031519"/>
                <a:gd name="connsiteY192" fmla="*/ 500992 h 1160647"/>
                <a:gd name="connsiteX193" fmla="*/ 1122787 w 3031519"/>
                <a:gd name="connsiteY193" fmla="*/ 512342 h 1160647"/>
                <a:gd name="connsiteX194" fmla="*/ 1149134 w 3031519"/>
                <a:gd name="connsiteY194" fmla="*/ 512342 h 1160647"/>
                <a:gd name="connsiteX195" fmla="*/ 1149134 w 3031519"/>
                <a:gd name="connsiteY195" fmla="*/ 542606 h 1160647"/>
                <a:gd name="connsiteX196" fmla="*/ 1149894 w 3031519"/>
                <a:gd name="connsiteY196" fmla="*/ 542606 h 1160647"/>
                <a:gd name="connsiteX197" fmla="*/ 1155214 w 3031519"/>
                <a:gd name="connsiteY197" fmla="*/ 542606 h 1160647"/>
                <a:gd name="connsiteX198" fmla="*/ 1155214 w 3031519"/>
                <a:gd name="connsiteY198" fmla="*/ 543687 h 1160647"/>
                <a:gd name="connsiteX199" fmla="*/ 1155214 w 3031519"/>
                <a:gd name="connsiteY199" fmla="*/ 551254 h 1160647"/>
                <a:gd name="connsiteX200" fmla="*/ 1159268 w 3031519"/>
                <a:gd name="connsiteY200" fmla="*/ 581518 h 1160647"/>
                <a:gd name="connsiteX201" fmla="*/ 1160028 w 3031519"/>
                <a:gd name="connsiteY201" fmla="*/ 581518 h 1160647"/>
                <a:gd name="connsiteX202" fmla="*/ 1165348 w 3031519"/>
                <a:gd name="connsiteY202" fmla="*/ 581518 h 1160647"/>
                <a:gd name="connsiteX203" fmla="*/ 1165348 w 3031519"/>
                <a:gd name="connsiteY203" fmla="*/ 582329 h 1160647"/>
                <a:gd name="connsiteX204" fmla="*/ 1165348 w 3031519"/>
                <a:gd name="connsiteY204" fmla="*/ 588004 h 1160647"/>
                <a:gd name="connsiteX205" fmla="*/ 1166361 w 3031519"/>
                <a:gd name="connsiteY205" fmla="*/ 588004 h 1160647"/>
                <a:gd name="connsiteX206" fmla="*/ 1173454 w 3031519"/>
                <a:gd name="connsiteY206" fmla="*/ 588004 h 1160647"/>
                <a:gd name="connsiteX207" fmla="*/ 1173454 w 3031519"/>
                <a:gd name="connsiteY207" fmla="*/ 618269 h 1160647"/>
                <a:gd name="connsiteX208" fmla="*/ 1175481 w 3031519"/>
                <a:gd name="connsiteY208" fmla="*/ 618269 h 1160647"/>
                <a:gd name="connsiteX209" fmla="*/ 1189668 w 3031519"/>
                <a:gd name="connsiteY209" fmla="*/ 618269 h 1160647"/>
                <a:gd name="connsiteX210" fmla="*/ 1189668 w 3031519"/>
                <a:gd name="connsiteY210" fmla="*/ 642048 h 1160647"/>
                <a:gd name="connsiteX211" fmla="*/ 1191695 w 3031519"/>
                <a:gd name="connsiteY211" fmla="*/ 643669 h 1160647"/>
                <a:gd name="connsiteX212" fmla="*/ 1191695 w 3031519"/>
                <a:gd name="connsiteY212" fmla="*/ 655019 h 1160647"/>
                <a:gd name="connsiteX213" fmla="*/ 1192455 w 3031519"/>
                <a:gd name="connsiteY213" fmla="*/ 655019 h 1160647"/>
                <a:gd name="connsiteX214" fmla="*/ 1197775 w 3031519"/>
                <a:gd name="connsiteY214" fmla="*/ 655019 h 1160647"/>
                <a:gd name="connsiteX215" fmla="*/ 1197775 w 3031519"/>
                <a:gd name="connsiteY215" fmla="*/ 678798 h 1160647"/>
                <a:gd name="connsiteX216" fmla="*/ 1199041 w 3031519"/>
                <a:gd name="connsiteY216" fmla="*/ 678798 h 1160647"/>
                <a:gd name="connsiteX217" fmla="*/ 1207908 w 3031519"/>
                <a:gd name="connsiteY217" fmla="*/ 678798 h 1160647"/>
                <a:gd name="connsiteX218" fmla="*/ 1209935 w 3031519"/>
                <a:gd name="connsiteY218" fmla="*/ 682852 h 1160647"/>
                <a:gd name="connsiteX219" fmla="*/ 1209935 w 3031519"/>
                <a:gd name="connsiteY219" fmla="*/ 696093 h 1160647"/>
                <a:gd name="connsiteX220" fmla="*/ 1211455 w 3031519"/>
                <a:gd name="connsiteY220" fmla="*/ 694201 h 1160647"/>
                <a:gd name="connsiteX221" fmla="*/ 1222095 w 3031519"/>
                <a:gd name="connsiteY221" fmla="*/ 680960 h 1160647"/>
                <a:gd name="connsiteX222" fmla="*/ 1250469 w 3031519"/>
                <a:gd name="connsiteY222" fmla="*/ 680960 h 1160647"/>
                <a:gd name="connsiteX223" fmla="*/ 1250469 w 3031519"/>
                <a:gd name="connsiteY223" fmla="*/ 767431 h 1160647"/>
                <a:gd name="connsiteX224" fmla="*/ 1251229 w 3031519"/>
                <a:gd name="connsiteY224" fmla="*/ 767431 h 1160647"/>
                <a:gd name="connsiteX225" fmla="*/ 1256549 w 3031519"/>
                <a:gd name="connsiteY225" fmla="*/ 767431 h 1160647"/>
                <a:gd name="connsiteX226" fmla="*/ 1257309 w 3031519"/>
                <a:gd name="connsiteY226" fmla="*/ 766080 h 1160647"/>
                <a:gd name="connsiteX227" fmla="*/ 1262629 w 3031519"/>
                <a:gd name="connsiteY227" fmla="*/ 756622 h 1160647"/>
                <a:gd name="connsiteX228" fmla="*/ 1262629 w 3031519"/>
                <a:gd name="connsiteY228" fmla="*/ 758514 h 1160647"/>
                <a:gd name="connsiteX229" fmla="*/ 1262629 w 3031519"/>
                <a:gd name="connsiteY229" fmla="*/ 771755 h 1160647"/>
                <a:gd name="connsiteX230" fmla="*/ 1266682 w 3031519"/>
                <a:gd name="connsiteY230" fmla="*/ 726358 h 1160647"/>
                <a:gd name="connsiteX231" fmla="*/ 1267442 w 3031519"/>
                <a:gd name="connsiteY231" fmla="*/ 726358 h 1160647"/>
                <a:gd name="connsiteX232" fmla="*/ 1272762 w 3031519"/>
                <a:gd name="connsiteY232" fmla="*/ 726358 h 1160647"/>
                <a:gd name="connsiteX233" fmla="*/ 1272762 w 3031519"/>
                <a:gd name="connsiteY233" fmla="*/ 661504 h 1160647"/>
                <a:gd name="connsiteX234" fmla="*/ 1273776 w 3031519"/>
                <a:gd name="connsiteY234" fmla="*/ 661504 h 1160647"/>
                <a:gd name="connsiteX235" fmla="*/ 1280869 w 3031519"/>
                <a:gd name="connsiteY235" fmla="*/ 661504 h 1160647"/>
                <a:gd name="connsiteX236" fmla="*/ 1293029 w 3031519"/>
                <a:gd name="connsiteY236" fmla="*/ 618269 h 1160647"/>
                <a:gd name="connsiteX237" fmla="*/ 1294296 w 3031519"/>
                <a:gd name="connsiteY237" fmla="*/ 618269 h 1160647"/>
                <a:gd name="connsiteX238" fmla="*/ 1303163 w 3031519"/>
                <a:gd name="connsiteY238" fmla="*/ 618269 h 1160647"/>
                <a:gd name="connsiteX239" fmla="*/ 1313296 w 3031519"/>
                <a:gd name="connsiteY239" fmla="*/ 661504 h 1160647"/>
                <a:gd name="connsiteX240" fmla="*/ 1314309 w 3031519"/>
                <a:gd name="connsiteY240" fmla="*/ 661504 h 1160647"/>
                <a:gd name="connsiteX241" fmla="*/ 1321403 w 3031519"/>
                <a:gd name="connsiteY241" fmla="*/ 661504 h 1160647"/>
                <a:gd name="connsiteX242" fmla="*/ 1321403 w 3031519"/>
                <a:gd name="connsiteY242" fmla="*/ 700416 h 1160647"/>
                <a:gd name="connsiteX243" fmla="*/ 1323176 w 3031519"/>
                <a:gd name="connsiteY243" fmla="*/ 700416 h 1160647"/>
                <a:gd name="connsiteX244" fmla="*/ 1335590 w 3031519"/>
                <a:gd name="connsiteY244" fmla="*/ 700416 h 1160647"/>
                <a:gd name="connsiteX245" fmla="*/ 1335590 w 3031519"/>
                <a:gd name="connsiteY245" fmla="*/ 702578 h 1160647"/>
                <a:gd name="connsiteX246" fmla="*/ 1335590 w 3031519"/>
                <a:gd name="connsiteY246" fmla="*/ 717710 h 1160647"/>
                <a:gd name="connsiteX247" fmla="*/ 1339643 w 3031519"/>
                <a:gd name="connsiteY247" fmla="*/ 715549 h 1160647"/>
                <a:gd name="connsiteX248" fmla="*/ 1339643 w 3031519"/>
                <a:gd name="connsiteY248" fmla="*/ 700416 h 1160647"/>
                <a:gd name="connsiteX249" fmla="*/ 1341163 w 3031519"/>
                <a:gd name="connsiteY249" fmla="*/ 700416 h 1160647"/>
                <a:gd name="connsiteX250" fmla="*/ 1351803 w 3031519"/>
                <a:gd name="connsiteY250" fmla="*/ 700416 h 1160647"/>
                <a:gd name="connsiteX251" fmla="*/ 1351803 w 3031519"/>
                <a:gd name="connsiteY251" fmla="*/ 702037 h 1160647"/>
                <a:gd name="connsiteX252" fmla="*/ 1351803 w 3031519"/>
                <a:gd name="connsiteY252" fmla="*/ 713387 h 1160647"/>
                <a:gd name="connsiteX253" fmla="*/ 1382204 w 3031519"/>
                <a:gd name="connsiteY253" fmla="*/ 713387 h 1160647"/>
                <a:gd name="connsiteX254" fmla="*/ 1382204 w 3031519"/>
                <a:gd name="connsiteY254" fmla="*/ 676637 h 1160647"/>
                <a:gd name="connsiteX255" fmla="*/ 1383470 w 3031519"/>
                <a:gd name="connsiteY255" fmla="*/ 676637 h 1160647"/>
                <a:gd name="connsiteX256" fmla="*/ 1392337 w 3031519"/>
                <a:gd name="connsiteY256" fmla="*/ 676637 h 1160647"/>
                <a:gd name="connsiteX257" fmla="*/ 1392337 w 3031519"/>
                <a:gd name="connsiteY257" fmla="*/ 698254 h 1160647"/>
                <a:gd name="connsiteX258" fmla="*/ 1394364 w 3031519"/>
                <a:gd name="connsiteY258" fmla="*/ 665828 h 1160647"/>
                <a:gd name="connsiteX259" fmla="*/ 1416657 w 3031519"/>
                <a:gd name="connsiteY259" fmla="*/ 665828 h 1160647"/>
                <a:gd name="connsiteX260" fmla="*/ 1416657 w 3031519"/>
                <a:gd name="connsiteY260" fmla="*/ 664206 h 1160647"/>
                <a:gd name="connsiteX261" fmla="*/ 1416657 w 3031519"/>
                <a:gd name="connsiteY261" fmla="*/ 652857 h 1160647"/>
                <a:gd name="connsiteX262" fmla="*/ 1417417 w 3031519"/>
                <a:gd name="connsiteY262" fmla="*/ 652857 h 1160647"/>
                <a:gd name="connsiteX263" fmla="*/ 1422737 w 3031519"/>
                <a:gd name="connsiteY263" fmla="*/ 652857 h 1160647"/>
                <a:gd name="connsiteX264" fmla="*/ 1422737 w 3031519"/>
                <a:gd name="connsiteY264" fmla="*/ 650966 h 1160647"/>
                <a:gd name="connsiteX265" fmla="*/ 1422737 w 3031519"/>
                <a:gd name="connsiteY265" fmla="*/ 637725 h 1160647"/>
                <a:gd name="connsiteX266" fmla="*/ 1426791 w 3031519"/>
                <a:gd name="connsiteY266" fmla="*/ 644210 h 1160647"/>
                <a:gd name="connsiteX267" fmla="*/ 1429071 w 3031519"/>
                <a:gd name="connsiteY267" fmla="*/ 644210 h 1160647"/>
                <a:gd name="connsiteX268" fmla="*/ 1445031 w 3031519"/>
                <a:gd name="connsiteY268" fmla="*/ 644210 h 1160647"/>
                <a:gd name="connsiteX269" fmla="*/ 1445031 w 3031519"/>
                <a:gd name="connsiteY269" fmla="*/ 643399 h 1160647"/>
                <a:gd name="connsiteX270" fmla="*/ 1445031 w 3031519"/>
                <a:gd name="connsiteY270" fmla="*/ 637725 h 1160647"/>
                <a:gd name="connsiteX271" fmla="*/ 1445791 w 3031519"/>
                <a:gd name="connsiteY271" fmla="*/ 637725 h 1160647"/>
                <a:gd name="connsiteX272" fmla="*/ 1451111 w 3031519"/>
                <a:gd name="connsiteY272" fmla="*/ 637725 h 1160647"/>
                <a:gd name="connsiteX273" fmla="*/ 1451111 w 3031519"/>
                <a:gd name="connsiteY273" fmla="*/ 639076 h 1160647"/>
                <a:gd name="connsiteX274" fmla="*/ 1451111 w 3031519"/>
                <a:gd name="connsiteY274" fmla="*/ 648534 h 1160647"/>
                <a:gd name="connsiteX275" fmla="*/ 1489618 w 3031519"/>
                <a:gd name="connsiteY275" fmla="*/ 648534 h 1160647"/>
                <a:gd name="connsiteX276" fmla="*/ 1489618 w 3031519"/>
                <a:gd name="connsiteY276" fmla="*/ 786887 h 1160647"/>
                <a:gd name="connsiteX277" fmla="*/ 1491138 w 3031519"/>
                <a:gd name="connsiteY277" fmla="*/ 786887 h 1160647"/>
                <a:gd name="connsiteX278" fmla="*/ 1501778 w 3031519"/>
                <a:gd name="connsiteY278" fmla="*/ 786887 h 1160647"/>
                <a:gd name="connsiteX279" fmla="*/ 1501778 w 3031519"/>
                <a:gd name="connsiteY279" fmla="*/ 773917 h 1160647"/>
                <a:gd name="connsiteX280" fmla="*/ 1505832 w 3031519"/>
                <a:gd name="connsiteY280" fmla="*/ 773917 h 1160647"/>
                <a:gd name="connsiteX281" fmla="*/ 1505832 w 3031519"/>
                <a:gd name="connsiteY281" fmla="*/ 786887 h 1160647"/>
                <a:gd name="connsiteX282" fmla="*/ 1536232 w 3031519"/>
                <a:gd name="connsiteY282" fmla="*/ 786887 h 1160647"/>
                <a:gd name="connsiteX283" fmla="*/ 1536232 w 3031519"/>
                <a:gd name="connsiteY283" fmla="*/ 756622 h 1160647"/>
                <a:gd name="connsiteX284" fmla="*/ 1548392 w 3031519"/>
                <a:gd name="connsiteY284" fmla="*/ 756622 h 1160647"/>
                <a:gd name="connsiteX285" fmla="*/ 1560552 w 3031519"/>
                <a:gd name="connsiteY285" fmla="*/ 754461 h 1160647"/>
                <a:gd name="connsiteX286" fmla="*/ 1564606 w 3031519"/>
                <a:gd name="connsiteY286" fmla="*/ 756622 h 1160647"/>
                <a:gd name="connsiteX287" fmla="*/ 1574739 w 3031519"/>
                <a:gd name="connsiteY287" fmla="*/ 756622 h 1160647"/>
                <a:gd name="connsiteX288" fmla="*/ 1574739 w 3031519"/>
                <a:gd name="connsiteY288" fmla="*/ 786887 h 1160647"/>
                <a:gd name="connsiteX289" fmla="*/ 1582846 w 3031519"/>
                <a:gd name="connsiteY289" fmla="*/ 786887 h 1160647"/>
                <a:gd name="connsiteX290" fmla="*/ 1582846 w 3031519"/>
                <a:gd name="connsiteY290" fmla="*/ 804182 h 1160647"/>
                <a:gd name="connsiteX291" fmla="*/ 1592182 w 3031519"/>
                <a:gd name="connsiteY291" fmla="*/ 805087 h 1160647"/>
                <a:gd name="connsiteX292" fmla="*/ 1605140 w 3031519"/>
                <a:gd name="connsiteY292" fmla="*/ 805087 h 1160647"/>
                <a:gd name="connsiteX293" fmla="*/ 1605140 w 3031519"/>
                <a:gd name="connsiteY293" fmla="*/ 789049 h 1160647"/>
                <a:gd name="connsiteX294" fmla="*/ 1673096 w 3031519"/>
                <a:gd name="connsiteY294" fmla="*/ 789049 h 1160647"/>
                <a:gd name="connsiteX295" fmla="*/ 1673096 w 3031519"/>
                <a:gd name="connsiteY295" fmla="*/ 703796 h 1160647"/>
                <a:gd name="connsiteX296" fmla="*/ 1745104 w 3031519"/>
                <a:gd name="connsiteY296" fmla="*/ 703796 h 1160647"/>
                <a:gd name="connsiteX297" fmla="*/ 1745104 w 3031519"/>
                <a:gd name="connsiteY297" fmla="*/ 782564 h 1160647"/>
                <a:gd name="connsiteX298" fmla="*/ 1747008 w 3031519"/>
                <a:gd name="connsiteY298" fmla="*/ 782564 h 1160647"/>
                <a:gd name="connsiteX299" fmla="*/ 1748250 w 3031519"/>
                <a:gd name="connsiteY299" fmla="*/ 805087 h 1160647"/>
                <a:gd name="connsiteX300" fmla="*/ 1757926 w 3031519"/>
                <a:gd name="connsiteY300" fmla="*/ 805087 h 1160647"/>
                <a:gd name="connsiteX301" fmla="*/ 1759168 w 3031519"/>
                <a:gd name="connsiteY301" fmla="*/ 782564 h 1160647"/>
                <a:gd name="connsiteX302" fmla="*/ 1765248 w 3031519"/>
                <a:gd name="connsiteY302" fmla="*/ 782564 h 1160647"/>
                <a:gd name="connsiteX303" fmla="*/ 1766490 w 3031519"/>
                <a:gd name="connsiteY303" fmla="*/ 805087 h 1160647"/>
                <a:gd name="connsiteX304" fmla="*/ 1817112 w 3031519"/>
                <a:gd name="connsiteY304" fmla="*/ 805087 h 1160647"/>
                <a:gd name="connsiteX305" fmla="*/ 1817112 w 3031519"/>
                <a:gd name="connsiteY305" fmla="*/ 642059 h 1160647"/>
                <a:gd name="connsiteX306" fmla="*/ 2014439 w 3031519"/>
                <a:gd name="connsiteY306" fmla="*/ 642059 h 1160647"/>
                <a:gd name="connsiteX307" fmla="*/ 2014439 w 3031519"/>
                <a:gd name="connsiteY307" fmla="*/ 805087 h 1160647"/>
                <a:gd name="connsiteX308" fmla="*/ 2033136 w 3031519"/>
                <a:gd name="connsiteY308" fmla="*/ 805087 h 1160647"/>
                <a:gd name="connsiteX309" fmla="*/ 2033136 w 3031519"/>
                <a:gd name="connsiteY309" fmla="*/ 722394 h 1160647"/>
                <a:gd name="connsiteX310" fmla="*/ 2128256 w 3031519"/>
                <a:gd name="connsiteY310" fmla="*/ 722394 h 1160647"/>
                <a:gd name="connsiteX311" fmla="*/ 2140186 w 3031519"/>
                <a:gd name="connsiteY311" fmla="*/ 404253 h 1160647"/>
                <a:gd name="connsiteX312" fmla="*/ 2128026 w 3031519"/>
                <a:gd name="connsiteY312" fmla="*/ 382635 h 1160647"/>
                <a:gd name="connsiteX313" fmla="*/ 2121946 w 3031519"/>
                <a:gd name="connsiteY313" fmla="*/ 378311 h 1160647"/>
                <a:gd name="connsiteX314" fmla="*/ 2130053 w 3031519"/>
                <a:gd name="connsiteY314" fmla="*/ 354532 h 1160647"/>
                <a:gd name="connsiteX315" fmla="*/ 2130053 w 3031519"/>
                <a:gd name="connsiteY315" fmla="*/ 337238 h 1160647"/>
                <a:gd name="connsiteX316" fmla="*/ 2144240 w 3031519"/>
                <a:gd name="connsiteY316" fmla="*/ 337238 h 1160647"/>
                <a:gd name="connsiteX317" fmla="*/ 2144240 w 3031519"/>
                <a:gd name="connsiteY317" fmla="*/ 315620 h 1160647"/>
                <a:gd name="connsiteX318" fmla="*/ 2146266 w 3031519"/>
                <a:gd name="connsiteY318" fmla="*/ 311296 h 1160647"/>
                <a:gd name="connsiteX319" fmla="*/ 2146266 w 3031519"/>
                <a:gd name="connsiteY319" fmla="*/ 233472 h 1160647"/>
                <a:gd name="connsiteX320" fmla="*/ 2144240 w 3031519"/>
                <a:gd name="connsiteY320" fmla="*/ 226987 h 1160647"/>
                <a:gd name="connsiteX321" fmla="*/ 2150320 w 3031519"/>
                <a:gd name="connsiteY321" fmla="*/ 220501 h 1160647"/>
                <a:gd name="connsiteX322" fmla="*/ 2150320 w 3031519"/>
                <a:gd name="connsiteY322" fmla="*/ 162133 h 1160647"/>
                <a:gd name="connsiteX323" fmla="*/ 2152346 w 3031519"/>
                <a:gd name="connsiteY323" fmla="*/ 157810 h 1160647"/>
                <a:gd name="connsiteX324" fmla="*/ 2152346 w 3031519"/>
                <a:gd name="connsiteY324" fmla="*/ 101604 h 1160647"/>
                <a:gd name="connsiteX325" fmla="*/ 2154373 w 3031519"/>
                <a:gd name="connsiteY325" fmla="*/ 82148 h 1160647"/>
                <a:gd name="connsiteX326" fmla="*/ 2158427 w 3031519"/>
                <a:gd name="connsiteY326" fmla="*/ 99442 h 1160647"/>
                <a:gd name="connsiteX327" fmla="*/ 2160453 w 3031519"/>
                <a:gd name="connsiteY327" fmla="*/ 157810 h 1160647"/>
                <a:gd name="connsiteX328" fmla="*/ 2162480 w 3031519"/>
                <a:gd name="connsiteY328" fmla="*/ 220501 h 1160647"/>
                <a:gd name="connsiteX329" fmla="*/ 2168560 w 3031519"/>
                <a:gd name="connsiteY329" fmla="*/ 226987 h 1160647"/>
                <a:gd name="connsiteX330" fmla="*/ 2166533 w 3031519"/>
                <a:gd name="connsiteY330" fmla="*/ 233472 h 1160647"/>
                <a:gd name="connsiteX331" fmla="*/ 2166533 w 3031519"/>
                <a:gd name="connsiteY331" fmla="*/ 311296 h 1160647"/>
                <a:gd name="connsiteX332" fmla="*/ 2168560 w 3031519"/>
                <a:gd name="connsiteY332" fmla="*/ 315620 h 1160647"/>
                <a:gd name="connsiteX333" fmla="*/ 2168560 w 3031519"/>
                <a:gd name="connsiteY333" fmla="*/ 337238 h 1160647"/>
                <a:gd name="connsiteX334" fmla="*/ 2182747 w 3031519"/>
                <a:gd name="connsiteY334" fmla="*/ 337238 h 1160647"/>
                <a:gd name="connsiteX335" fmla="*/ 2182747 w 3031519"/>
                <a:gd name="connsiteY335" fmla="*/ 354532 h 1160647"/>
                <a:gd name="connsiteX336" fmla="*/ 2190854 w 3031519"/>
                <a:gd name="connsiteY336" fmla="*/ 378311 h 1160647"/>
                <a:gd name="connsiteX337" fmla="*/ 2184774 w 3031519"/>
                <a:gd name="connsiteY337" fmla="*/ 382635 h 1160647"/>
                <a:gd name="connsiteX338" fmla="*/ 2172613 w 3031519"/>
                <a:gd name="connsiteY338" fmla="*/ 404253 h 1160647"/>
                <a:gd name="connsiteX339" fmla="*/ 2180720 w 3031519"/>
                <a:gd name="connsiteY339" fmla="*/ 657181 h 1160647"/>
                <a:gd name="connsiteX340" fmla="*/ 2245574 w 3031519"/>
                <a:gd name="connsiteY340" fmla="*/ 657181 h 1160647"/>
                <a:gd name="connsiteX341" fmla="*/ 2245574 w 3031519"/>
                <a:gd name="connsiteY341" fmla="*/ 732843 h 1160647"/>
                <a:gd name="connsiteX342" fmla="*/ 2253681 w 3031519"/>
                <a:gd name="connsiteY342" fmla="*/ 732843 h 1160647"/>
                <a:gd name="connsiteX343" fmla="*/ 2255708 w 3031519"/>
                <a:gd name="connsiteY343" fmla="*/ 726358 h 1160647"/>
                <a:gd name="connsiteX344" fmla="*/ 2261788 w 3031519"/>
                <a:gd name="connsiteY344" fmla="*/ 726358 h 1160647"/>
                <a:gd name="connsiteX345" fmla="*/ 2263815 w 3031519"/>
                <a:gd name="connsiteY345" fmla="*/ 735005 h 1160647"/>
                <a:gd name="connsiteX346" fmla="*/ 2275975 w 3031519"/>
                <a:gd name="connsiteY346" fmla="*/ 735005 h 1160647"/>
                <a:gd name="connsiteX347" fmla="*/ 2275975 w 3031519"/>
                <a:gd name="connsiteY347" fmla="*/ 728519 h 1160647"/>
                <a:gd name="connsiteX348" fmla="*/ 2298268 w 3031519"/>
                <a:gd name="connsiteY348" fmla="*/ 728519 h 1160647"/>
                <a:gd name="connsiteX349" fmla="*/ 2298268 w 3031519"/>
                <a:gd name="connsiteY349" fmla="*/ 735005 h 1160647"/>
                <a:gd name="connsiteX350" fmla="*/ 2318535 w 3031519"/>
                <a:gd name="connsiteY350" fmla="*/ 735005 h 1160647"/>
                <a:gd name="connsiteX351" fmla="*/ 2318535 w 3031519"/>
                <a:gd name="connsiteY351" fmla="*/ 780402 h 1160647"/>
                <a:gd name="connsiteX352" fmla="*/ 2332722 w 3031519"/>
                <a:gd name="connsiteY352" fmla="*/ 780402 h 1160647"/>
                <a:gd name="connsiteX353" fmla="*/ 2332722 w 3031519"/>
                <a:gd name="connsiteY353" fmla="*/ 767431 h 1160647"/>
                <a:gd name="connsiteX354" fmla="*/ 2348936 w 3031519"/>
                <a:gd name="connsiteY354" fmla="*/ 767431 h 1160647"/>
                <a:gd name="connsiteX355" fmla="*/ 2348936 w 3031519"/>
                <a:gd name="connsiteY355" fmla="*/ 588004 h 1160647"/>
                <a:gd name="connsiteX356" fmla="*/ 2355016 w 3031519"/>
                <a:gd name="connsiteY356" fmla="*/ 581518 h 1160647"/>
                <a:gd name="connsiteX357" fmla="*/ 2427977 w 3031519"/>
                <a:gd name="connsiteY357" fmla="*/ 581518 h 1160647"/>
                <a:gd name="connsiteX358" fmla="*/ 2427977 w 3031519"/>
                <a:gd name="connsiteY358" fmla="*/ 590166 h 1160647"/>
                <a:gd name="connsiteX359" fmla="*/ 2438110 w 3031519"/>
                <a:gd name="connsiteY359" fmla="*/ 590166 h 1160647"/>
                <a:gd name="connsiteX360" fmla="*/ 2438110 w 3031519"/>
                <a:gd name="connsiteY360" fmla="*/ 704740 h 1160647"/>
                <a:gd name="connsiteX361" fmla="*/ 2460404 w 3031519"/>
                <a:gd name="connsiteY361" fmla="*/ 704740 h 1160647"/>
                <a:gd name="connsiteX362" fmla="*/ 2460404 w 3031519"/>
                <a:gd name="connsiteY362" fmla="*/ 637725 h 1160647"/>
                <a:gd name="connsiteX363" fmla="*/ 2486751 w 3031519"/>
                <a:gd name="connsiteY363" fmla="*/ 637725 h 1160647"/>
                <a:gd name="connsiteX364" fmla="*/ 2490804 w 3031519"/>
                <a:gd name="connsiteY364" fmla="*/ 633401 h 1160647"/>
                <a:gd name="connsiteX365" fmla="*/ 2498911 w 3031519"/>
                <a:gd name="connsiteY365" fmla="*/ 633401 h 1160647"/>
                <a:gd name="connsiteX366" fmla="*/ 2502964 w 3031519"/>
                <a:gd name="connsiteY366" fmla="*/ 637725 h 1160647"/>
                <a:gd name="connsiteX367" fmla="*/ 2525258 w 3031519"/>
                <a:gd name="connsiteY367" fmla="*/ 637725 h 1160647"/>
                <a:gd name="connsiteX368" fmla="*/ 2525258 w 3031519"/>
                <a:gd name="connsiteY368" fmla="*/ 520989 h 1160647"/>
                <a:gd name="connsiteX369" fmla="*/ 2582005 w 3031519"/>
                <a:gd name="connsiteY369" fmla="*/ 510180 h 1160647"/>
                <a:gd name="connsiteX370" fmla="*/ 2582005 w 3031519"/>
                <a:gd name="connsiteY370" fmla="*/ 511261 h 1160647"/>
                <a:gd name="connsiteX371" fmla="*/ 2582005 w 3031519"/>
                <a:gd name="connsiteY371" fmla="*/ 518827 h 1160647"/>
                <a:gd name="connsiteX372" fmla="*/ 2608352 w 3031519"/>
                <a:gd name="connsiteY372" fmla="*/ 518827 h 1160647"/>
                <a:gd name="connsiteX373" fmla="*/ 2608352 w 3031519"/>
                <a:gd name="connsiteY373" fmla="*/ 773917 h 1160647"/>
                <a:gd name="connsiteX374" fmla="*/ 2630646 w 3031519"/>
                <a:gd name="connsiteY374" fmla="*/ 773917 h 1160647"/>
                <a:gd name="connsiteX375" fmla="*/ 2630646 w 3031519"/>
                <a:gd name="connsiteY375" fmla="*/ 769593 h 1160647"/>
                <a:gd name="connsiteX376" fmla="*/ 2642806 w 3031519"/>
                <a:gd name="connsiteY376" fmla="*/ 769593 h 1160647"/>
                <a:gd name="connsiteX377" fmla="*/ 2642806 w 3031519"/>
                <a:gd name="connsiteY377" fmla="*/ 773917 h 1160647"/>
                <a:gd name="connsiteX378" fmla="*/ 2667126 w 3031519"/>
                <a:gd name="connsiteY378" fmla="*/ 773917 h 1160647"/>
                <a:gd name="connsiteX379" fmla="*/ 2667126 w 3031519"/>
                <a:gd name="connsiteY379" fmla="*/ 760946 h 1160647"/>
                <a:gd name="connsiteX380" fmla="*/ 2695500 w 3031519"/>
                <a:gd name="connsiteY380" fmla="*/ 760946 h 1160647"/>
                <a:gd name="connsiteX381" fmla="*/ 2707660 w 3031519"/>
                <a:gd name="connsiteY381" fmla="*/ 756622 h 1160647"/>
                <a:gd name="connsiteX382" fmla="*/ 2727927 w 3031519"/>
                <a:gd name="connsiteY382" fmla="*/ 760946 h 1160647"/>
                <a:gd name="connsiteX383" fmla="*/ 2727927 w 3031519"/>
                <a:gd name="connsiteY383" fmla="*/ 743652 h 1160647"/>
                <a:gd name="connsiteX384" fmla="*/ 2736034 w 3031519"/>
                <a:gd name="connsiteY384" fmla="*/ 743652 h 1160647"/>
                <a:gd name="connsiteX385" fmla="*/ 2736034 w 3031519"/>
                <a:gd name="connsiteY385" fmla="*/ 730681 h 1160647"/>
                <a:gd name="connsiteX386" fmla="*/ 2792781 w 3031519"/>
                <a:gd name="connsiteY386" fmla="*/ 730681 h 1160647"/>
                <a:gd name="connsiteX387" fmla="*/ 2792781 w 3031519"/>
                <a:gd name="connsiteY387" fmla="*/ 700416 h 1160647"/>
                <a:gd name="connsiteX388" fmla="*/ 2811021 w 3031519"/>
                <a:gd name="connsiteY388" fmla="*/ 700416 h 1160647"/>
                <a:gd name="connsiteX389" fmla="*/ 2811021 w 3031519"/>
                <a:gd name="connsiteY389" fmla="*/ 693931 h 1160647"/>
                <a:gd name="connsiteX390" fmla="*/ 2823181 w 3031519"/>
                <a:gd name="connsiteY390" fmla="*/ 693931 h 1160647"/>
                <a:gd name="connsiteX391" fmla="*/ 2823181 w 3031519"/>
                <a:gd name="connsiteY391" fmla="*/ 700416 h 1160647"/>
                <a:gd name="connsiteX392" fmla="*/ 2839395 w 3031519"/>
                <a:gd name="connsiteY392" fmla="*/ 700416 h 1160647"/>
                <a:gd name="connsiteX393" fmla="*/ 2839395 w 3031519"/>
                <a:gd name="connsiteY393" fmla="*/ 750137 h 1160647"/>
                <a:gd name="connsiteX394" fmla="*/ 2871822 w 3031519"/>
                <a:gd name="connsiteY394" fmla="*/ 750137 h 1160647"/>
                <a:gd name="connsiteX395" fmla="*/ 2871822 w 3031519"/>
                <a:gd name="connsiteY395" fmla="*/ 724196 h 1160647"/>
                <a:gd name="connsiteX396" fmla="*/ 2910329 w 3031519"/>
                <a:gd name="connsiteY396" fmla="*/ 724196 h 1160647"/>
                <a:gd name="connsiteX397" fmla="*/ 2910329 w 3031519"/>
                <a:gd name="connsiteY397" fmla="*/ 693931 h 1160647"/>
                <a:gd name="connsiteX398" fmla="*/ 2958970 w 3031519"/>
                <a:gd name="connsiteY398" fmla="*/ 693931 h 1160647"/>
                <a:gd name="connsiteX399" fmla="*/ 2958970 w 3031519"/>
                <a:gd name="connsiteY399" fmla="*/ 805087 h 1160647"/>
                <a:gd name="connsiteX400" fmla="*/ 2958970 w 3031519"/>
                <a:gd name="connsiteY400" fmla="*/ 818866 h 1160647"/>
                <a:gd name="connsiteX401" fmla="*/ 3031519 w 3031519"/>
                <a:gd name="connsiteY401" fmla="*/ 818866 h 1160647"/>
                <a:gd name="connsiteX402" fmla="*/ 3028183 w 3031519"/>
                <a:gd name="connsiteY402" fmla="*/ 1160647 h 1160647"/>
                <a:gd name="connsiteX403" fmla="*/ 2054 w 3031519"/>
                <a:gd name="connsiteY403" fmla="*/ 1158314 h 1160647"/>
                <a:gd name="connsiteX404" fmla="*/ 0 w 3031519"/>
                <a:gd name="connsiteY404" fmla="*/ 724196 h 1160647"/>
                <a:gd name="connsiteX405" fmla="*/ 20267 w 3031519"/>
                <a:gd name="connsiteY405" fmla="*/ 724196 h 1160647"/>
                <a:gd name="connsiteX406" fmla="*/ 20774 w 3031519"/>
                <a:gd name="connsiteY406" fmla="*/ 723115 h 1160647"/>
                <a:gd name="connsiteX407" fmla="*/ 24320 w 3031519"/>
                <a:gd name="connsiteY407" fmla="*/ 715549 h 1160647"/>
                <a:gd name="connsiteX408" fmla="*/ 26094 w 3031519"/>
                <a:gd name="connsiteY408" fmla="*/ 715819 h 1160647"/>
                <a:gd name="connsiteX409" fmla="*/ 38507 w 3031519"/>
                <a:gd name="connsiteY409" fmla="*/ 717710 h 1160647"/>
                <a:gd name="connsiteX410" fmla="*/ 39014 w 3031519"/>
                <a:gd name="connsiteY410" fmla="*/ 719062 h 1160647"/>
                <a:gd name="connsiteX411" fmla="*/ 42560 w 3031519"/>
                <a:gd name="connsiteY411" fmla="*/ 728519 h 1160647"/>
                <a:gd name="connsiteX412" fmla="*/ 68907 w 3031519"/>
                <a:gd name="connsiteY412" fmla="*/ 730681 h 1160647"/>
                <a:gd name="connsiteX413" fmla="*/ 68907 w 3031519"/>
                <a:gd name="connsiteY413" fmla="*/ 607460 h 1160647"/>
                <a:gd name="connsiteX414" fmla="*/ 70934 w 3031519"/>
                <a:gd name="connsiteY414" fmla="*/ 607460 h 1160647"/>
                <a:gd name="connsiteX415" fmla="*/ 85121 w 3031519"/>
                <a:gd name="connsiteY415" fmla="*/ 607460 h 1160647"/>
                <a:gd name="connsiteX416" fmla="*/ 85121 w 3031519"/>
                <a:gd name="connsiteY416" fmla="*/ 471268 h 1160647"/>
                <a:gd name="connsiteX417" fmla="*/ 86894 w 3031519"/>
                <a:gd name="connsiteY417" fmla="*/ 471268 h 1160647"/>
                <a:gd name="connsiteX418" fmla="*/ 99308 w 3031519"/>
                <a:gd name="connsiteY418" fmla="*/ 471268 h 1160647"/>
                <a:gd name="connsiteX419" fmla="*/ 99308 w 3031519"/>
                <a:gd name="connsiteY419" fmla="*/ 356694 h 1160647"/>
                <a:gd name="connsiteX420" fmla="*/ 103361 w 3031519"/>
                <a:gd name="connsiteY420" fmla="*/ 328590 h 1160647"/>
                <a:gd name="connsiteX421" fmla="*/ 105388 w 3031519"/>
                <a:gd name="connsiteY421" fmla="*/ 328590 h 1160647"/>
                <a:gd name="connsiteX422" fmla="*/ 119575 w 3031519"/>
                <a:gd name="connsiteY422" fmla="*/ 328590 h 1160647"/>
                <a:gd name="connsiteX423" fmla="*/ 156055 w 3031519"/>
                <a:gd name="connsiteY423" fmla="*/ 246443 h 1160647"/>
                <a:gd name="connsiteX424" fmla="*/ 160109 w 3031519"/>
                <a:gd name="connsiteY424" fmla="*/ 0 h 1160647"/>
                <a:gd name="connsiteX0" fmla="*/ 160109 w 3031520"/>
                <a:gd name="connsiteY0" fmla="*/ 0 h 1160647"/>
                <a:gd name="connsiteX1" fmla="*/ 162135 w 3031520"/>
                <a:gd name="connsiteY1" fmla="*/ 246443 h 1160647"/>
                <a:gd name="connsiteX2" fmla="*/ 200642 w 3031520"/>
                <a:gd name="connsiteY2" fmla="*/ 326429 h 1160647"/>
                <a:gd name="connsiteX3" fmla="*/ 202669 w 3031520"/>
                <a:gd name="connsiteY3" fmla="*/ 326429 h 1160647"/>
                <a:gd name="connsiteX4" fmla="*/ 216856 w 3031520"/>
                <a:gd name="connsiteY4" fmla="*/ 326429 h 1160647"/>
                <a:gd name="connsiteX5" fmla="*/ 216856 w 3031520"/>
                <a:gd name="connsiteY5" fmla="*/ 350208 h 1160647"/>
                <a:gd name="connsiteX6" fmla="*/ 217363 w 3031520"/>
                <a:gd name="connsiteY6" fmla="*/ 351019 h 1160647"/>
                <a:gd name="connsiteX7" fmla="*/ 220909 w 3031520"/>
                <a:gd name="connsiteY7" fmla="*/ 356694 h 1160647"/>
                <a:gd name="connsiteX8" fmla="*/ 220909 w 3031520"/>
                <a:gd name="connsiteY8" fmla="*/ 471268 h 1160647"/>
                <a:gd name="connsiteX9" fmla="*/ 223189 w 3031520"/>
                <a:gd name="connsiteY9" fmla="*/ 471268 h 1160647"/>
                <a:gd name="connsiteX10" fmla="*/ 239150 w 3031520"/>
                <a:gd name="connsiteY10" fmla="*/ 471268 h 1160647"/>
                <a:gd name="connsiteX11" fmla="*/ 239150 w 3031520"/>
                <a:gd name="connsiteY11" fmla="*/ 611783 h 1160647"/>
                <a:gd name="connsiteX12" fmla="*/ 240670 w 3031520"/>
                <a:gd name="connsiteY12" fmla="*/ 611513 h 1160647"/>
                <a:gd name="connsiteX13" fmla="*/ 251310 w 3031520"/>
                <a:gd name="connsiteY13" fmla="*/ 609622 h 1160647"/>
                <a:gd name="connsiteX14" fmla="*/ 249283 w 3031520"/>
                <a:gd name="connsiteY14" fmla="*/ 698254 h 1160647"/>
                <a:gd name="connsiteX15" fmla="*/ 250803 w 3031520"/>
                <a:gd name="connsiteY15" fmla="*/ 698525 h 1160647"/>
                <a:gd name="connsiteX16" fmla="*/ 261443 w 3031520"/>
                <a:gd name="connsiteY16" fmla="*/ 700416 h 1160647"/>
                <a:gd name="connsiteX17" fmla="*/ 261696 w 3031520"/>
                <a:gd name="connsiteY17" fmla="*/ 701227 h 1160647"/>
                <a:gd name="connsiteX18" fmla="*/ 263470 w 3031520"/>
                <a:gd name="connsiteY18" fmla="*/ 706902 h 1160647"/>
                <a:gd name="connsiteX19" fmla="*/ 264230 w 3031520"/>
                <a:gd name="connsiteY19" fmla="*/ 704470 h 1160647"/>
                <a:gd name="connsiteX20" fmla="*/ 269550 w 3031520"/>
                <a:gd name="connsiteY20" fmla="*/ 687446 h 1160647"/>
                <a:gd name="connsiteX21" fmla="*/ 271323 w 3031520"/>
                <a:gd name="connsiteY21" fmla="*/ 687446 h 1160647"/>
                <a:gd name="connsiteX22" fmla="*/ 283737 w 3031520"/>
                <a:gd name="connsiteY22" fmla="*/ 687446 h 1160647"/>
                <a:gd name="connsiteX23" fmla="*/ 283737 w 3031520"/>
                <a:gd name="connsiteY23" fmla="*/ 719872 h 1160647"/>
                <a:gd name="connsiteX24" fmla="*/ 284750 w 3031520"/>
                <a:gd name="connsiteY24" fmla="*/ 720413 h 1160647"/>
                <a:gd name="connsiteX25" fmla="*/ 291844 w 3031520"/>
                <a:gd name="connsiteY25" fmla="*/ 724196 h 1160647"/>
                <a:gd name="connsiteX26" fmla="*/ 291844 w 3031520"/>
                <a:gd name="connsiteY26" fmla="*/ 725547 h 1160647"/>
                <a:gd name="connsiteX27" fmla="*/ 291844 w 3031520"/>
                <a:gd name="connsiteY27" fmla="*/ 735005 h 1160647"/>
                <a:gd name="connsiteX28" fmla="*/ 336431 w 3031520"/>
                <a:gd name="connsiteY28" fmla="*/ 735005 h 1160647"/>
                <a:gd name="connsiteX29" fmla="*/ 336431 w 3031520"/>
                <a:gd name="connsiteY29" fmla="*/ 736086 h 1160647"/>
                <a:gd name="connsiteX30" fmla="*/ 336431 w 3031520"/>
                <a:gd name="connsiteY30" fmla="*/ 743652 h 1160647"/>
                <a:gd name="connsiteX31" fmla="*/ 338457 w 3031520"/>
                <a:gd name="connsiteY31" fmla="*/ 743652 h 1160647"/>
                <a:gd name="connsiteX32" fmla="*/ 352644 w 3031520"/>
                <a:gd name="connsiteY32" fmla="*/ 743652 h 1160647"/>
                <a:gd name="connsiteX33" fmla="*/ 352644 w 3031520"/>
                <a:gd name="connsiteY33" fmla="*/ 713387 h 1160647"/>
                <a:gd name="connsiteX34" fmla="*/ 397231 w 3031520"/>
                <a:gd name="connsiteY34" fmla="*/ 713387 h 1160647"/>
                <a:gd name="connsiteX35" fmla="*/ 397231 w 3031520"/>
                <a:gd name="connsiteY35" fmla="*/ 712036 h 1160647"/>
                <a:gd name="connsiteX36" fmla="*/ 397231 w 3031520"/>
                <a:gd name="connsiteY36" fmla="*/ 702578 h 1160647"/>
                <a:gd name="connsiteX37" fmla="*/ 398245 w 3031520"/>
                <a:gd name="connsiteY37" fmla="*/ 702578 h 1160647"/>
                <a:gd name="connsiteX38" fmla="*/ 405338 w 3031520"/>
                <a:gd name="connsiteY38" fmla="*/ 702578 h 1160647"/>
                <a:gd name="connsiteX39" fmla="*/ 405338 w 3031520"/>
                <a:gd name="connsiteY39" fmla="*/ 700687 h 1160647"/>
                <a:gd name="connsiteX40" fmla="*/ 405338 w 3031520"/>
                <a:gd name="connsiteY40" fmla="*/ 687446 h 1160647"/>
                <a:gd name="connsiteX41" fmla="*/ 406098 w 3031520"/>
                <a:gd name="connsiteY41" fmla="*/ 687446 h 1160647"/>
                <a:gd name="connsiteX42" fmla="*/ 411418 w 3031520"/>
                <a:gd name="connsiteY42" fmla="*/ 687446 h 1160647"/>
                <a:gd name="connsiteX43" fmla="*/ 411418 w 3031520"/>
                <a:gd name="connsiteY43" fmla="*/ 686365 h 1160647"/>
                <a:gd name="connsiteX44" fmla="*/ 411418 w 3031520"/>
                <a:gd name="connsiteY44" fmla="*/ 678798 h 1160647"/>
                <a:gd name="connsiteX45" fmla="*/ 413445 w 3031520"/>
                <a:gd name="connsiteY45" fmla="*/ 678798 h 1160647"/>
                <a:gd name="connsiteX46" fmla="*/ 427632 w 3031520"/>
                <a:gd name="connsiteY46" fmla="*/ 678798 h 1160647"/>
                <a:gd name="connsiteX47" fmla="*/ 427632 w 3031520"/>
                <a:gd name="connsiteY47" fmla="*/ 679879 h 1160647"/>
                <a:gd name="connsiteX48" fmla="*/ 427632 w 3031520"/>
                <a:gd name="connsiteY48" fmla="*/ 687446 h 1160647"/>
                <a:gd name="connsiteX49" fmla="*/ 449925 w 3031520"/>
                <a:gd name="connsiteY49" fmla="*/ 687446 h 1160647"/>
                <a:gd name="connsiteX50" fmla="*/ 449925 w 3031520"/>
                <a:gd name="connsiteY50" fmla="*/ 685554 h 1160647"/>
                <a:gd name="connsiteX51" fmla="*/ 449925 w 3031520"/>
                <a:gd name="connsiteY51" fmla="*/ 672313 h 1160647"/>
                <a:gd name="connsiteX52" fmla="*/ 451699 w 3031520"/>
                <a:gd name="connsiteY52" fmla="*/ 672313 h 1160647"/>
                <a:gd name="connsiteX53" fmla="*/ 464112 w 3031520"/>
                <a:gd name="connsiteY53" fmla="*/ 672313 h 1160647"/>
                <a:gd name="connsiteX54" fmla="*/ 464112 w 3031520"/>
                <a:gd name="connsiteY54" fmla="*/ 696093 h 1160647"/>
                <a:gd name="connsiteX55" fmla="*/ 465126 w 3031520"/>
                <a:gd name="connsiteY55" fmla="*/ 696093 h 1160647"/>
                <a:gd name="connsiteX56" fmla="*/ 472219 w 3031520"/>
                <a:gd name="connsiteY56" fmla="*/ 696093 h 1160647"/>
                <a:gd name="connsiteX57" fmla="*/ 472219 w 3031520"/>
                <a:gd name="connsiteY57" fmla="*/ 695012 h 1160647"/>
                <a:gd name="connsiteX58" fmla="*/ 472219 w 3031520"/>
                <a:gd name="connsiteY58" fmla="*/ 687446 h 1160647"/>
                <a:gd name="connsiteX59" fmla="*/ 473992 w 3031520"/>
                <a:gd name="connsiteY59" fmla="*/ 687446 h 1160647"/>
                <a:gd name="connsiteX60" fmla="*/ 486406 w 3031520"/>
                <a:gd name="connsiteY60" fmla="*/ 687446 h 1160647"/>
                <a:gd name="connsiteX61" fmla="*/ 486406 w 3031520"/>
                <a:gd name="connsiteY61" fmla="*/ 713387 h 1160647"/>
                <a:gd name="connsiteX62" fmla="*/ 488433 w 3031520"/>
                <a:gd name="connsiteY62" fmla="*/ 713387 h 1160647"/>
                <a:gd name="connsiteX63" fmla="*/ 502619 w 3031520"/>
                <a:gd name="connsiteY63" fmla="*/ 713387 h 1160647"/>
                <a:gd name="connsiteX64" fmla="*/ 502619 w 3031520"/>
                <a:gd name="connsiteY64" fmla="*/ 715008 h 1160647"/>
                <a:gd name="connsiteX65" fmla="*/ 502619 w 3031520"/>
                <a:gd name="connsiteY65" fmla="*/ 726358 h 1160647"/>
                <a:gd name="connsiteX66" fmla="*/ 503379 w 3031520"/>
                <a:gd name="connsiteY66" fmla="*/ 726358 h 1160647"/>
                <a:gd name="connsiteX67" fmla="*/ 508700 w 3031520"/>
                <a:gd name="connsiteY67" fmla="*/ 726358 h 1160647"/>
                <a:gd name="connsiteX68" fmla="*/ 508700 w 3031520"/>
                <a:gd name="connsiteY68" fmla="*/ 725547 h 1160647"/>
                <a:gd name="connsiteX69" fmla="*/ 508700 w 3031520"/>
                <a:gd name="connsiteY69" fmla="*/ 719872 h 1160647"/>
                <a:gd name="connsiteX70" fmla="*/ 539100 w 3031520"/>
                <a:gd name="connsiteY70" fmla="*/ 719872 h 1160647"/>
                <a:gd name="connsiteX71" fmla="*/ 539100 w 3031520"/>
                <a:gd name="connsiteY71" fmla="*/ 743652 h 1160647"/>
                <a:gd name="connsiteX72" fmla="*/ 540113 w 3031520"/>
                <a:gd name="connsiteY72" fmla="*/ 743652 h 1160647"/>
                <a:gd name="connsiteX73" fmla="*/ 547207 w 3031520"/>
                <a:gd name="connsiteY73" fmla="*/ 743652 h 1160647"/>
                <a:gd name="connsiteX74" fmla="*/ 547207 w 3031520"/>
                <a:gd name="connsiteY74" fmla="*/ 744733 h 1160647"/>
                <a:gd name="connsiteX75" fmla="*/ 547207 w 3031520"/>
                <a:gd name="connsiteY75" fmla="*/ 752299 h 1160647"/>
                <a:gd name="connsiteX76" fmla="*/ 547967 w 3031520"/>
                <a:gd name="connsiteY76" fmla="*/ 752299 h 1160647"/>
                <a:gd name="connsiteX77" fmla="*/ 553287 w 3031520"/>
                <a:gd name="connsiteY77" fmla="*/ 752299 h 1160647"/>
                <a:gd name="connsiteX78" fmla="*/ 553287 w 3031520"/>
                <a:gd name="connsiteY78" fmla="*/ 750137 h 1160647"/>
                <a:gd name="connsiteX79" fmla="*/ 553287 w 3031520"/>
                <a:gd name="connsiteY79" fmla="*/ 735005 h 1160647"/>
                <a:gd name="connsiteX80" fmla="*/ 554300 w 3031520"/>
                <a:gd name="connsiteY80" fmla="*/ 735005 h 1160647"/>
                <a:gd name="connsiteX81" fmla="*/ 561394 w 3031520"/>
                <a:gd name="connsiteY81" fmla="*/ 735005 h 1160647"/>
                <a:gd name="connsiteX82" fmla="*/ 561394 w 3031520"/>
                <a:gd name="connsiteY82" fmla="*/ 736086 h 1160647"/>
                <a:gd name="connsiteX83" fmla="*/ 561394 w 3031520"/>
                <a:gd name="connsiteY83" fmla="*/ 743652 h 1160647"/>
                <a:gd name="connsiteX84" fmla="*/ 566714 w 3031520"/>
                <a:gd name="connsiteY84" fmla="*/ 741659 h 1160647"/>
                <a:gd name="connsiteX85" fmla="*/ 567474 w 3031520"/>
                <a:gd name="connsiteY85" fmla="*/ 740679 h 1160647"/>
                <a:gd name="connsiteX86" fmla="*/ 567474 w 3031520"/>
                <a:gd name="connsiteY86" fmla="*/ 735005 h 1160647"/>
                <a:gd name="connsiteX87" fmla="*/ 605981 w 3031520"/>
                <a:gd name="connsiteY87" fmla="*/ 735005 h 1160647"/>
                <a:gd name="connsiteX88" fmla="*/ 605981 w 3031520"/>
                <a:gd name="connsiteY88" fmla="*/ 758784 h 1160647"/>
                <a:gd name="connsiteX89" fmla="*/ 608007 w 3031520"/>
                <a:gd name="connsiteY89" fmla="*/ 758784 h 1160647"/>
                <a:gd name="connsiteX90" fmla="*/ 622194 w 3031520"/>
                <a:gd name="connsiteY90" fmla="*/ 758784 h 1160647"/>
                <a:gd name="connsiteX91" fmla="*/ 622194 w 3031520"/>
                <a:gd name="connsiteY91" fmla="*/ 759865 h 1160647"/>
                <a:gd name="connsiteX92" fmla="*/ 622194 w 3031520"/>
                <a:gd name="connsiteY92" fmla="*/ 767431 h 1160647"/>
                <a:gd name="connsiteX93" fmla="*/ 623968 w 3031520"/>
                <a:gd name="connsiteY93" fmla="*/ 767431 h 1160647"/>
                <a:gd name="connsiteX94" fmla="*/ 636381 w 3031520"/>
                <a:gd name="connsiteY94" fmla="*/ 767431 h 1160647"/>
                <a:gd name="connsiteX95" fmla="*/ 636381 w 3031520"/>
                <a:gd name="connsiteY95" fmla="*/ 743652 h 1160647"/>
                <a:gd name="connsiteX96" fmla="*/ 637394 w 3031520"/>
                <a:gd name="connsiteY96" fmla="*/ 743652 h 1160647"/>
                <a:gd name="connsiteX97" fmla="*/ 644488 w 3031520"/>
                <a:gd name="connsiteY97" fmla="*/ 743652 h 1160647"/>
                <a:gd name="connsiteX98" fmla="*/ 644488 w 3031520"/>
                <a:gd name="connsiteY98" fmla="*/ 711225 h 1160647"/>
                <a:gd name="connsiteX99" fmla="*/ 645501 w 3031520"/>
                <a:gd name="connsiteY99" fmla="*/ 711225 h 1160647"/>
                <a:gd name="connsiteX100" fmla="*/ 652595 w 3031520"/>
                <a:gd name="connsiteY100" fmla="*/ 711225 h 1160647"/>
                <a:gd name="connsiteX101" fmla="*/ 652595 w 3031520"/>
                <a:gd name="connsiteY101" fmla="*/ 709334 h 1160647"/>
                <a:gd name="connsiteX102" fmla="*/ 652595 w 3031520"/>
                <a:gd name="connsiteY102" fmla="*/ 696093 h 1160647"/>
                <a:gd name="connsiteX103" fmla="*/ 651328 w 3031520"/>
                <a:gd name="connsiteY103" fmla="*/ 694471 h 1160647"/>
                <a:gd name="connsiteX104" fmla="*/ 656648 w 3031520"/>
                <a:gd name="connsiteY104" fmla="*/ 683122 h 1160647"/>
                <a:gd name="connsiteX105" fmla="*/ 664755 w 3031520"/>
                <a:gd name="connsiteY105" fmla="*/ 711225 h 1160647"/>
                <a:gd name="connsiteX106" fmla="*/ 665515 w 3031520"/>
                <a:gd name="connsiteY106" fmla="*/ 711225 h 1160647"/>
                <a:gd name="connsiteX107" fmla="*/ 670835 w 3031520"/>
                <a:gd name="connsiteY107" fmla="*/ 711225 h 1160647"/>
                <a:gd name="connsiteX108" fmla="*/ 670835 w 3031520"/>
                <a:gd name="connsiteY108" fmla="*/ 605298 h 1160647"/>
                <a:gd name="connsiteX109" fmla="*/ 672355 w 3031520"/>
                <a:gd name="connsiteY109" fmla="*/ 605298 h 1160647"/>
                <a:gd name="connsiteX110" fmla="*/ 682995 w 3031520"/>
                <a:gd name="connsiteY110" fmla="*/ 605298 h 1160647"/>
                <a:gd name="connsiteX111" fmla="*/ 682995 w 3031520"/>
                <a:gd name="connsiteY111" fmla="*/ 557739 h 1160647"/>
                <a:gd name="connsiteX112" fmla="*/ 709342 w 3031520"/>
                <a:gd name="connsiteY112" fmla="*/ 557739 h 1160647"/>
                <a:gd name="connsiteX113" fmla="*/ 709342 w 3031520"/>
                <a:gd name="connsiteY113" fmla="*/ 536121 h 1160647"/>
                <a:gd name="connsiteX114" fmla="*/ 743796 w 3031520"/>
                <a:gd name="connsiteY114" fmla="*/ 536121 h 1160647"/>
                <a:gd name="connsiteX115" fmla="*/ 743796 w 3031520"/>
                <a:gd name="connsiteY115" fmla="*/ 538553 h 1160647"/>
                <a:gd name="connsiteX116" fmla="*/ 743796 w 3031520"/>
                <a:gd name="connsiteY116" fmla="*/ 555577 h 1160647"/>
                <a:gd name="connsiteX117" fmla="*/ 746076 w 3031520"/>
                <a:gd name="connsiteY117" fmla="*/ 555577 h 1160647"/>
                <a:gd name="connsiteX118" fmla="*/ 762036 w 3031520"/>
                <a:gd name="connsiteY118" fmla="*/ 555577 h 1160647"/>
                <a:gd name="connsiteX119" fmla="*/ 762036 w 3031520"/>
                <a:gd name="connsiteY119" fmla="*/ 603136 h 1160647"/>
                <a:gd name="connsiteX120" fmla="*/ 763049 w 3031520"/>
                <a:gd name="connsiteY120" fmla="*/ 603136 h 1160647"/>
                <a:gd name="connsiteX121" fmla="*/ 770143 w 3031520"/>
                <a:gd name="connsiteY121" fmla="*/ 603136 h 1160647"/>
                <a:gd name="connsiteX122" fmla="*/ 784330 w 3031520"/>
                <a:gd name="connsiteY122" fmla="*/ 607460 h 1160647"/>
                <a:gd name="connsiteX123" fmla="*/ 784330 w 3031520"/>
                <a:gd name="connsiteY123" fmla="*/ 646372 h 1160647"/>
                <a:gd name="connsiteX124" fmla="*/ 785343 w 3031520"/>
                <a:gd name="connsiteY124" fmla="*/ 646372 h 1160647"/>
                <a:gd name="connsiteX125" fmla="*/ 792436 w 3031520"/>
                <a:gd name="connsiteY125" fmla="*/ 646372 h 1160647"/>
                <a:gd name="connsiteX126" fmla="*/ 792436 w 3031520"/>
                <a:gd name="connsiteY126" fmla="*/ 647993 h 1160647"/>
                <a:gd name="connsiteX127" fmla="*/ 792436 w 3031520"/>
                <a:gd name="connsiteY127" fmla="*/ 659342 h 1160647"/>
                <a:gd name="connsiteX128" fmla="*/ 794463 w 3031520"/>
                <a:gd name="connsiteY128" fmla="*/ 659342 h 1160647"/>
                <a:gd name="connsiteX129" fmla="*/ 808650 w 3031520"/>
                <a:gd name="connsiteY129" fmla="*/ 659342 h 1160647"/>
                <a:gd name="connsiteX130" fmla="*/ 814730 w 3031520"/>
                <a:gd name="connsiteY130" fmla="*/ 665828 h 1160647"/>
                <a:gd name="connsiteX131" fmla="*/ 814730 w 3031520"/>
                <a:gd name="connsiteY131" fmla="*/ 687446 h 1160647"/>
                <a:gd name="connsiteX132" fmla="*/ 817010 w 3031520"/>
                <a:gd name="connsiteY132" fmla="*/ 687446 h 1160647"/>
                <a:gd name="connsiteX133" fmla="*/ 832970 w 3031520"/>
                <a:gd name="connsiteY133" fmla="*/ 687446 h 1160647"/>
                <a:gd name="connsiteX134" fmla="*/ 832970 w 3031520"/>
                <a:gd name="connsiteY134" fmla="*/ 688526 h 1160647"/>
                <a:gd name="connsiteX135" fmla="*/ 832970 w 3031520"/>
                <a:gd name="connsiteY135" fmla="*/ 696093 h 1160647"/>
                <a:gd name="connsiteX136" fmla="*/ 834237 w 3031520"/>
                <a:gd name="connsiteY136" fmla="*/ 696093 h 1160647"/>
                <a:gd name="connsiteX137" fmla="*/ 843104 w 3031520"/>
                <a:gd name="connsiteY137" fmla="*/ 696093 h 1160647"/>
                <a:gd name="connsiteX138" fmla="*/ 843104 w 3031520"/>
                <a:gd name="connsiteY138" fmla="*/ 698254 h 1160647"/>
                <a:gd name="connsiteX139" fmla="*/ 843104 w 3031520"/>
                <a:gd name="connsiteY139" fmla="*/ 713387 h 1160647"/>
                <a:gd name="connsiteX140" fmla="*/ 847157 w 3031520"/>
                <a:gd name="connsiteY140" fmla="*/ 711495 h 1160647"/>
                <a:gd name="connsiteX141" fmla="*/ 847157 w 3031520"/>
                <a:gd name="connsiteY141" fmla="*/ 698254 h 1160647"/>
                <a:gd name="connsiteX142" fmla="*/ 848170 w 3031520"/>
                <a:gd name="connsiteY142" fmla="*/ 698254 h 1160647"/>
                <a:gd name="connsiteX143" fmla="*/ 855264 w 3031520"/>
                <a:gd name="connsiteY143" fmla="*/ 698254 h 1160647"/>
                <a:gd name="connsiteX144" fmla="*/ 855264 w 3031520"/>
                <a:gd name="connsiteY144" fmla="*/ 699876 h 1160647"/>
                <a:gd name="connsiteX145" fmla="*/ 855264 w 3031520"/>
                <a:gd name="connsiteY145" fmla="*/ 711225 h 1160647"/>
                <a:gd name="connsiteX146" fmla="*/ 856024 w 3031520"/>
                <a:gd name="connsiteY146" fmla="*/ 711225 h 1160647"/>
                <a:gd name="connsiteX147" fmla="*/ 861344 w 3031520"/>
                <a:gd name="connsiteY147" fmla="*/ 711225 h 1160647"/>
                <a:gd name="connsiteX148" fmla="*/ 909984 w 3031520"/>
                <a:gd name="connsiteY148" fmla="*/ 706902 h 1160647"/>
                <a:gd name="connsiteX149" fmla="*/ 909984 w 3031520"/>
                <a:gd name="connsiteY149" fmla="*/ 708253 h 1160647"/>
                <a:gd name="connsiteX150" fmla="*/ 909984 w 3031520"/>
                <a:gd name="connsiteY150" fmla="*/ 717710 h 1160647"/>
                <a:gd name="connsiteX151" fmla="*/ 910744 w 3031520"/>
                <a:gd name="connsiteY151" fmla="*/ 717710 h 1160647"/>
                <a:gd name="connsiteX152" fmla="*/ 916065 w 3031520"/>
                <a:gd name="connsiteY152" fmla="*/ 717710 h 1160647"/>
                <a:gd name="connsiteX153" fmla="*/ 916065 w 3031520"/>
                <a:gd name="connsiteY153" fmla="*/ 719872 h 1160647"/>
                <a:gd name="connsiteX154" fmla="*/ 916065 w 3031520"/>
                <a:gd name="connsiteY154" fmla="*/ 735005 h 1160647"/>
                <a:gd name="connsiteX155" fmla="*/ 918091 w 3031520"/>
                <a:gd name="connsiteY155" fmla="*/ 733654 h 1160647"/>
                <a:gd name="connsiteX156" fmla="*/ 932278 w 3031520"/>
                <a:gd name="connsiteY156" fmla="*/ 724196 h 1160647"/>
                <a:gd name="connsiteX157" fmla="*/ 938358 w 3031520"/>
                <a:gd name="connsiteY157" fmla="*/ 683122 h 1160647"/>
                <a:gd name="connsiteX158" fmla="*/ 939118 w 3031520"/>
                <a:gd name="connsiteY158" fmla="*/ 682852 h 1160647"/>
                <a:gd name="connsiteX159" fmla="*/ 944438 w 3031520"/>
                <a:gd name="connsiteY159" fmla="*/ 680960 h 1160647"/>
                <a:gd name="connsiteX160" fmla="*/ 946465 w 3031520"/>
                <a:gd name="connsiteY160" fmla="*/ 611783 h 1160647"/>
                <a:gd name="connsiteX161" fmla="*/ 948492 w 3031520"/>
                <a:gd name="connsiteY161" fmla="*/ 680960 h 1160647"/>
                <a:gd name="connsiteX162" fmla="*/ 949252 w 3031520"/>
                <a:gd name="connsiteY162" fmla="*/ 681230 h 1160647"/>
                <a:gd name="connsiteX163" fmla="*/ 954572 w 3031520"/>
                <a:gd name="connsiteY163" fmla="*/ 683122 h 1160647"/>
                <a:gd name="connsiteX164" fmla="*/ 954572 w 3031520"/>
                <a:gd name="connsiteY164" fmla="*/ 596651 h 1160647"/>
                <a:gd name="connsiteX165" fmla="*/ 958625 w 3031520"/>
                <a:gd name="connsiteY165" fmla="*/ 564224 h 1160647"/>
                <a:gd name="connsiteX166" fmla="*/ 997132 w 3031520"/>
                <a:gd name="connsiteY166" fmla="*/ 564224 h 1160647"/>
                <a:gd name="connsiteX167" fmla="*/ 997132 w 3031520"/>
                <a:gd name="connsiteY167" fmla="*/ 596651 h 1160647"/>
                <a:gd name="connsiteX168" fmla="*/ 997892 w 3031520"/>
                <a:gd name="connsiteY168" fmla="*/ 596651 h 1160647"/>
                <a:gd name="connsiteX169" fmla="*/ 1003212 w 3031520"/>
                <a:gd name="connsiteY169" fmla="*/ 596651 h 1160647"/>
                <a:gd name="connsiteX170" fmla="*/ 1003212 w 3031520"/>
                <a:gd name="connsiteY170" fmla="*/ 514503 h 1160647"/>
                <a:gd name="connsiteX171" fmla="*/ 1004986 w 3031520"/>
                <a:gd name="connsiteY171" fmla="*/ 514503 h 1160647"/>
                <a:gd name="connsiteX172" fmla="*/ 1017399 w 3031520"/>
                <a:gd name="connsiteY172" fmla="*/ 514503 h 1160647"/>
                <a:gd name="connsiteX173" fmla="*/ 1017399 w 3031520"/>
                <a:gd name="connsiteY173" fmla="*/ 512612 h 1160647"/>
                <a:gd name="connsiteX174" fmla="*/ 1017399 w 3031520"/>
                <a:gd name="connsiteY174" fmla="*/ 499371 h 1160647"/>
                <a:gd name="connsiteX175" fmla="*/ 1039693 w 3031520"/>
                <a:gd name="connsiteY175" fmla="*/ 499371 h 1160647"/>
                <a:gd name="connsiteX176" fmla="*/ 1039693 w 3031520"/>
                <a:gd name="connsiteY176" fmla="*/ 498290 h 1160647"/>
                <a:gd name="connsiteX177" fmla="*/ 1039693 w 3031520"/>
                <a:gd name="connsiteY177" fmla="*/ 490724 h 1160647"/>
                <a:gd name="connsiteX178" fmla="*/ 1041466 w 3031520"/>
                <a:gd name="connsiteY178" fmla="*/ 490724 h 1160647"/>
                <a:gd name="connsiteX179" fmla="*/ 1053880 w 3031520"/>
                <a:gd name="connsiteY179" fmla="*/ 490724 h 1160647"/>
                <a:gd name="connsiteX180" fmla="*/ 1053880 w 3031520"/>
                <a:gd name="connsiteY180" fmla="*/ 491805 h 1160647"/>
                <a:gd name="connsiteX181" fmla="*/ 1053880 w 3031520"/>
                <a:gd name="connsiteY181" fmla="*/ 499371 h 1160647"/>
                <a:gd name="connsiteX182" fmla="*/ 1054640 w 3031520"/>
                <a:gd name="connsiteY182" fmla="*/ 499371 h 1160647"/>
                <a:gd name="connsiteX183" fmla="*/ 1059960 w 3031520"/>
                <a:gd name="connsiteY183" fmla="*/ 499371 h 1160647"/>
                <a:gd name="connsiteX184" fmla="*/ 1070093 w 3031520"/>
                <a:gd name="connsiteY184" fmla="*/ 495047 h 1160647"/>
                <a:gd name="connsiteX185" fmla="*/ 1074146 w 3031520"/>
                <a:gd name="connsiteY185" fmla="*/ 498290 h 1160647"/>
                <a:gd name="connsiteX186" fmla="*/ 1074146 w 3031520"/>
                <a:gd name="connsiteY186" fmla="*/ 490724 h 1160647"/>
                <a:gd name="connsiteX187" fmla="*/ 1076426 w 3031520"/>
                <a:gd name="connsiteY187" fmla="*/ 490724 h 1160647"/>
                <a:gd name="connsiteX188" fmla="*/ 1092387 w 3031520"/>
                <a:gd name="connsiteY188" fmla="*/ 490724 h 1160647"/>
                <a:gd name="connsiteX189" fmla="*/ 1092387 w 3031520"/>
                <a:gd name="connsiteY189" fmla="*/ 491805 h 1160647"/>
                <a:gd name="connsiteX190" fmla="*/ 1092387 w 3031520"/>
                <a:gd name="connsiteY190" fmla="*/ 499371 h 1160647"/>
                <a:gd name="connsiteX191" fmla="*/ 1122787 w 3031520"/>
                <a:gd name="connsiteY191" fmla="*/ 499371 h 1160647"/>
                <a:gd name="connsiteX192" fmla="*/ 1122787 w 3031520"/>
                <a:gd name="connsiteY192" fmla="*/ 500992 h 1160647"/>
                <a:gd name="connsiteX193" fmla="*/ 1122787 w 3031520"/>
                <a:gd name="connsiteY193" fmla="*/ 512342 h 1160647"/>
                <a:gd name="connsiteX194" fmla="*/ 1149134 w 3031520"/>
                <a:gd name="connsiteY194" fmla="*/ 512342 h 1160647"/>
                <a:gd name="connsiteX195" fmla="*/ 1149134 w 3031520"/>
                <a:gd name="connsiteY195" fmla="*/ 542606 h 1160647"/>
                <a:gd name="connsiteX196" fmla="*/ 1149894 w 3031520"/>
                <a:gd name="connsiteY196" fmla="*/ 542606 h 1160647"/>
                <a:gd name="connsiteX197" fmla="*/ 1155214 w 3031520"/>
                <a:gd name="connsiteY197" fmla="*/ 542606 h 1160647"/>
                <a:gd name="connsiteX198" fmla="*/ 1155214 w 3031520"/>
                <a:gd name="connsiteY198" fmla="*/ 543687 h 1160647"/>
                <a:gd name="connsiteX199" fmla="*/ 1155214 w 3031520"/>
                <a:gd name="connsiteY199" fmla="*/ 551254 h 1160647"/>
                <a:gd name="connsiteX200" fmla="*/ 1159268 w 3031520"/>
                <a:gd name="connsiteY200" fmla="*/ 581518 h 1160647"/>
                <a:gd name="connsiteX201" fmla="*/ 1160028 w 3031520"/>
                <a:gd name="connsiteY201" fmla="*/ 581518 h 1160647"/>
                <a:gd name="connsiteX202" fmla="*/ 1165348 w 3031520"/>
                <a:gd name="connsiteY202" fmla="*/ 581518 h 1160647"/>
                <a:gd name="connsiteX203" fmla="*/ 1165348 w 3031520"/>
                <a:gd name="connsiteY203" fmla="*/ 582329 h 1160647"/>
                <a:gd name="connsiteX204" fmla="*/ 1165348 w 3031520"/>
                <a:gd name="connsiteY204" fmla="*/ 588004 h 1160647"/>
                <a:gd name="connsiteX205" fmla="*/ 1166361 w 3031520"/>
                <a:gd name="connsiteY205" fmla="*/ 588004 h 1160647"/>
                <a:gd name="connsiteX206" fmla="*/ 1173454 w 3031520"/>
                <a:gd name="connsiteY206" fmla="*/ 588004 h 1160647"/>
                <a:gd name="connsiteX207" fmla="*/ 1173454 w 3031520"/>
                <a:gd name="connsiteY207" fmla="*/ 618269 h 1160647"/>
                <a:gd name="connsiteX208" fmla="*/ 1175481 w 3031520"/>
                <a:gd name="connsiteY208" fmla="*/ 618269 h 1160647"/>
                <a:gd name="connsiteX209" fmla="*/ 1189668 w 3031520"/>
                <a:gd name="connsiteY209" fmla="*/ 618269 h 1160647"/>
                <a:gd name="connsiteX210" fmla="*/ 1189668 w 3031520"/>
                <a:gd name="connsiteY210" fmla="*/ 642048 h 1160647"/>
                <a:gd name="connsiteX211" fmla="*/ 1191695 w 3031520"/>
                <a:gd name="connsiteY211" fmla="*/ 643669 h 1160647"/>
                <a:gd name="connsiteX212" fmla="*/ 1191695 w 3031520"/>
                <a:gd name="connsiteY212" fmla="*/ 655019 h 1160647"/>
                <a:gd name="connsiteX213" fmla="*/ 1192455 w 3031520"/>
                <a:gd name="connsiteY213" fmla="*/ 655019 h 1160647"/>
                <a:gd name="connsiteX214" fmla="*/ 1197775 w 3031520"/>
                <a:gd name="connsiteY214" fmla="*/ 655019 h 1160647"/>
                <a:gd name="connsiteX215" fmla="*/ 1197775 w 3031520"/>
                <a:gd name="connsiteY215" fmla="*/ 678798 h 1160647"/>
                <a:gd name="connsiteX216" fmla="*/ 1199041 w 3031520"/>
                <a:gd name="connsiteY216" fmla="*/ 678798 h 1160647"/>
                <a:gd name="connsiteX217" fmla="*/ 1207908 w 3031520"/>
                <a:gd name="connsiteY217" fmla="*/ 678798 h 1160647"/>
                <a:gd name="connsiteX218" fmla="*/ 1209935 w 3031520"/>
                <a:gd name="connsiteY218" fmla="*/ 682852 h 1160647"/>
                <a:gd name="connsiteX219" fmla="*/ 1209935 w 3031520"/>
                <a:gd name="connsiteY219" fmla="*/ 696093 h 1160647"/>
                <a:gd name="connsiteX220" fmla="*/ 1211455 w 3031520"/>
                <a:gd name="connsiteY220" fmla="*/ 694201 h 1160647"/>
                <a:gd name="connsiteX221" fmla="*/ 1222095 w 3031520"/>
                <a:gd name="connsiteY221" fmla="*/ 680960 h 1160647"/>
                <a:gd name="connsiteX222" fmla="*/ 1250469 w 3031520"/>
                <a:gd name="connsiteY222" fmla="*/ 680960 h 1160647"/>
                <a:gd name="connsiteX223" fmla="*/ 1250469 w 3031520"/>
                <a:gd name="connsiteY223" fmla="*/ 767431 h 1160647"/>
                <a:gd name="connsiteX224" fmla="*/ 1251229 w 3031520"/>
                <a:gd name="connsiteY224" fmla="*/ 767431 h 1160647"/>
                <a:gd name="connsiteX225" fmla="*/ 1256549 w 3031520"/>
                <a:gd name="connsiteY225" fmla="*/ 767431 h 1160647"/>
                <a:gd name="connsiteX226" fmla="*/ 1257309 w 3031520"/>
                <a:gd name="connsiteY226" fmla="*/ 766080 h 1160647"/>
                <a:gd name="connsiteX227" fmla="*/ 1262629 w 3031520"/>
                <a:gd name="connsiteY227" fmla="*/ 756622 h 1160647"/>
                <a:gd name="connsiteX228" fmla="*/ 1262629 w 3031520"/>
                <a:gd name="connsiteY228" fmla="*/ 758514 h 1160647"/>
                <a:gd name="connsiteX229" fmla="*/ 1262629 w 3031520"/>
                <a:gd name="connsiteY229" fmla="*/ 771755 h 1160647"/>
                <a:gd name="connsiteX230" fmla="*/ 1266682 w 3031520"/>
                <a:gd name="connsiteY230" fmla="*/ 726358 h 1160647"/>
                <a:gd name="connsiteX231" fmla="*/ 1267442 w 3031520"/>
                <a:gd name="connsiteY231" fmla="*/ 726358 h 1160647"/>
                <a:gd name="connsiteX232" fmla="*/ 1272762 w 3031520"/>
                <a:gd name="connsiteY232" fmla="*/ 726358 h 1160647"/>
                <a:gd name="connsiteX233" fmla="*/ 1272762 w 3031520"/>
                <a:gd name="connsiteY233" fmla="*/ 661504 h 1160647"/>
                <a:gd name="connsiteX234" fmla="*/ 1273776 w 3031520"/>
                <a:gd name="connsiteY234" fmla="*/ 661504 h 1160647"/>
                <a:gd name="connsiteX235" fmla="*/ 1280869 w 3031520"/>
                <a:gd name="connsiteY235" fmla="*/ 661504 h 1160647"/>
                <a:gd name="connsiteX236" fmla="*/ 1293029 w 3031520"/>
                <a:gd name="connsiteY236" fmla="*/ 618269 h 1160647"/>
                <a:gd name="connsiteX237" fmla="*/ 1294296 w 3031520"/>
                <a:gd name="connsiteY237" fmla="*/ 618269 h 1160647"/>
                <a:gd name="connsiteX238" fmla="*/ 1303163 w 3031520"/>
                <a:gd name="connsiteY238" fmla="*/ 618269 h 1160647"/>
                <a:gd name="connsiteX239" fmla="*/ 1313296 w 3031520"/>
                <a:gd name="connsiteY239" fmla="*/ 661504 h 1160647"/>
                <a:gd name="connsiteX240" fmla="*/ 1314309 w 3031520"/>
                <a:gd name="connsiteY240" fmla="*/ 661504 h 1160647"/>
                <a:gd name="connsiteX241" fmla="*/ 1321403 w 3031520"/>
                <a:gd name="connsiteY241" fmla="*/ 661504 h 1160647"/>
                <a:gd name="connsiteX242" fmla="*/ 1321403 w 3031520"/>
                <a:gd name="connsiteY242" fmla="*/ 700416 h 1160647"/>
                <a:gd name="connsiteX243" fmla="*/ 1323176 w 3031520"/>
                <a:gd name="connsiteY243" fmla="*/ 700416 h 1160647"/>
                <a:gd name="connsiteX244" fmla="*/ 1335590 w 3031520"/>
                <a:gd name="connsiteY244" fmla="*/ 700416 h 1160647"/>
                <a:gd name="connsiteX245" fmla="*/ 1335590 w 3031520"/>
                <a:gd name="connsiteY245" fmla="*/ 702578 h 1160647"/>
                <a:gd name="connsiteX246" fmla="*/ 1335590 w 3031520"/>
                <a:gd name="connsiteY246" fmla="*/ 717710 h 1160647"/>
                <a:gd name="connsiteX247" fmla="*/ 1339643 w 3031520"/>
                <a:gd name="connsiteY247" fmla="*/ 715549 h 1160647"/>
                <a:gd name="connsiteX248" fmla="*/ 1339643 w 3031520"/>
                <a:gd name="connsiteY248" fmla="*/ 700416 h 1160647"/>
                <a:gd name="connsiteX249" fmla="*/ 1341163 w 3031520"/>
                <a:gd name="connsiteY249" fmla="*/ 700416 h 1160647"/>
                <a:gd name="connsiteX250" fmla="*/ 1351803 w 3031520"/>
                <a:gd name="connsiteY250" fmla="*/ 700416 h 1160647"/>
                <a:gd name="connsiteX251" fmla="*/ 1351803 w 3031520"/>
                <a:gd name="connsiteY251" fmla="*/ 702037 h 1160647"/>
                <a:gd name="connsiteX252" fmla="*/ 1351803 w 3031520"/>
                <a:gd name="connsiteY252" fmla="*/ 713387 h 1160647"/>
                <a:gd name="connsiteX253" fmla="*/ 1382204 w 3031520"/>
                <a:gd name="connsiteY253" fmla="*/ 713387 h 1160647"/>
                <a:gd name="connsiteX254" fmla="*/ 1382204 w 3031520"/>
                <a:gd name="connsiteY254" fmla="*/ 676637 h 1160647"/>
                <a:gd name="connsiteX255" fmla="*/ 1383470 w 3031520"/>
                <a:gd name="connsiteY255" fmla="*/ 676637 h 1160647"/>
                <a:gd name="connsiteX256" fmla="*/ 1392337 w 3031520"/>
                <a:gd name="connsiteY256" fmla="*/ 676637 h 1160647"/>
                <a:gd name="connsiteX257" fmla="*/ 1392337 w 3031520"/>
                <a:gd name="connsiteY257" fmla="*/ 698254 h 1160647"/>
                <a:gd name="connsiteX258" fmla="*/ 1394364 w 3031520"/>
                <a:gd name="connsiteY258" fmla="*/ 665828 h 1160647"/>
                <a:gd name="connsiteX259" fmla="*/ 1416657 w 3031520"/>
                <a:gd name="connsiteY259" fmla="*/ 665828 h 1160647"/>
                <a:gd name="connsiteX260" fmla="*/ 1416657 w 3031520"/>
                <a:gd name="connsiteY260" fmla="*/ 664206 h 1160647"/>
                <a:gd name="connsiteX261" fmla="*/ 1416657 w 3031520"/>
                <a:gd name="connsiteY261" fmla="*/ 652857 h 1160647"/>
                <a:gd name="connsiteX262" fmla="*/ 1417417 w 3031520"/>
                <a:gd name="connsiteY262" fmla="*/ 652857 h 1160647"/>
                <a:gd name="connsiteX263" fmla="*/ 1422737 w 3031520"/>
                <a:gd name="connsiteY263" fmla="*/ 652857 h 1160647"/>
                <a:gd name="connsiteX264" fmla="*/ 1422737 w 3031520"/>
                <a:gd name="connsiteY264" fmla="*/ 650966 h 1160647"/>
                <a:gd name="connsiteX265" fmla="*/ 1422737 w 3031520"/>
                <a:gd name="connsiteY265" fmla="*/ 637725 h 1160647"/>
                <a:gd name="connsiteX266" fmla="*/ 1426791 w 3031520"/>
                <a:gd name="connsiteY266" fmla="*/ 644210 h 1160647"/>
                <a:gd name="connsiteX267" fmla="*/ 1429071 w 3031520"/>
                <a:gd name="connsiteY267" fmla="*/ 644210 h 1160647"/>
                <a:gd name="connsiteX268" fmla="*/ 1445031 w 3031520"/>
                <a:gd name="connsiteY268" fmla="*/ 644210 h 1160647"/>
                <a:gd name="connsiteX269" fmla="*/ 1445031 w 3031520"/>
                <a:gd name="connsiteY269" fmla="*/ 643399 h 1160647"/>
                <a:gd name="connsiteX270" fmla="*/ 1445031 w 3031520"/>
                <a:gd name="connsiteY270" fmla="*/ 637725 h 1160647"/>
                <a:gd name="connsiteX271" fmla="*/ 1445791 w 3031520"/>
                <a:gd name="connsiteY271" fmla="*/ 637725 h 1160647"/>
                <a:gd name="connsiteX272" fmla="*/ 1451111 w 3031520"/>
                <a:gd name="connsiteY272" fmla="*/ 637725 h 1160647"/>
                <a:gd name="connsiteX273" fmla="*/ 1451111 w 3031520"/>
                <a:gd name="connsiteY273" fmla="*/ 639076 h 1160647"/>
                <a:gd name="connsiteX274" fmla="*/ 1451111 w 3031520"/>
                <a:gd name="connsiteY274" fmla="*/ 648534 h 1160647"/>
                <a:gd name="connsiteX275" fmla="*/ 1489618 w 3031520"/>
                <a:gd name="connsiteY275" fmla="*/ 648534 h 1160647"/>
                <a:gd name="connsiteX276" fmla="*/ 1489618 w 3031520"/>
                <a:gd name="connsiteY276" fmla="*/ 786887 h 1160647"/>
                <a:gd name="connsiteX277" fmla="*/ 1491138 w 3031520"/>
                <a:gd name="connsiteY277" fmla="*/ 786887 h 1160647"/>
                <a:gd name="connsiteX278" fmla="*/ 1501778 w 3031520"/>
                <a:gd name="connsiteY278" fmla="*/ 786887 h 1160647"/>
                <a:gd name="connsiteX279" fmla="*/ 1501778 w 3031520"/>
                <a:gd name="connsiteY279" fmla="*/ 773917 h 1160647"/>
                <a:gd name="connsiteX280" fmla="*/ 1505832 w 3031520"/>
                <a:gd name="connsiteY280" fmla="*/ 773917 h 1160647"/>
                <a:gd name="connsiteX281" fmla="*/ 1505832 w 3031520"/>
                <a:gd name="connsiteY281" fmla="*/ 786887 h 1160647"/>
                <a:gd name="connsiteX282" fmla="*/ 1536232 w 3031520"/>
                <a:gd name="connsiteY282" fmla="*/ 786887 h 1160647"/>
                <a:gd name="connsiteX283" fmla="*/ 1536232 w 3031520"/>
                <a:gd name="connsiteY283" fmla="*/ 756622 h 1160647"/>
                <a:gd name="connsiteX284" fmla="*/ 1548392 w 3031520"/>
                <a:gd name="connsiteY284" fmla="*/ 756622 h 1160647"/>
                <a:gd name="connsiteX285" fmla="*/ 1560552 w 3031520"/>
                <a:gd name="connsiteY285" fmla="*/ 754461 h 1160647"/>
                <a:gd name="connsiteX286" fmla="*/ 1564606 w 3031520"/>
                <a:gd name="connsiteY286" fmla="*/ 756622 h 1160647"/>
                <a:gd name="connsiteX287" fmla="*/ 1574739 w 3031520"/>
                <a:gd name="connsiteY287" fmla="*/ 756622 h 1160647"/>
                <a:gd name="connsiteX288" fmla="*/ 1574739 w 3031520"/>
                <a:gd name="connsiteY288" fmla="*/ 786887 h 1160647"/>
                <a:gd name="connsiteX289" fmla="*/ 1582846 w 3031520"/>
                <a:gd name="connsiteY289" fmla="*/ 786887 h 1160647"/>
                <a:gd name="connsiteX290" fmla="*/ 1582846 w 3031520"/>
                <a:gd name="connsiteY290" fmla="*/ 804182 h 1160647"/>
                <a:gd name="connsiteX291" fmla="*/ 1592182 w 3031520"/>
                <a:gd name="connsiteY291" fmla="*/ 805087 h 1160647"/>
                <a:gd name="connsiteX292" fmla="*/ 1605140 w 3031520"/>
                <a:gd name="connsiteY292" fmla="*/ 805087 h 1160647"/>
                <a:gd name="connsiteX293" fmla="*/ 1605140 w 3031520"/>
                <a:gd name="connsiteY293" fmla="*/ 789049 h 1160647"/>
                <a:gd name="connsiteX294" fmla="*/ 1673096 w 3031520"/>
                <a:gd name="connsiteY294" fmla="*/ 789049 h 1160647"/>
                <a:gd name="connsiteX295" fmla="*/ 1673096 w 3031520"/>
                <a:gd name="connsiteY295" fmla="*/ 703796 h 1160647"/>
                <a:gd name="connsiteX296" fmla="*/ 1745104 w 3031520"/>
                <a:gd name="connsiteY296" fmla="*/ 703796 h 1160647"/>
                <a:gd name="connsiteX297" fmla="*/ 1745104 w 3031520"/>
                <a:gd name="connsiteY297" fmla="*/ 782564 h 1160647"/>
                <a:gd name="connsiteX298" fmla="*/ 1747008 w 3031520"/>
                <a:gd name="connsiteY298" fmla="*/ 782564 h 1160647"/>
                <a:gd name="connsiteX299" fmla="*/ 1748250 w 3031520"/>
                <a:gd name="connsiteY299" fmla="*/ 805087 h 1160647"/>
                <a:gd name="connsiteX300" fmla="*/ 1757926 w 3031520"/>
                <a:gd name="connsiteY300" fmla="*/ 805087 h 1160647"/>
                <a:gd name="connsiteX301" fmla="*/ 1759168 w 3031520"/>
                <a:gd name="connsiteY301" fmla="*/ 782564 h 1160647"/>
                <a:gd name="connsiteX302" fmla="*/ 1765248 w 3031520"/>
                <a:gd name="connsiteY302" fmla="*/ 782564 h 1160647"/>
                <a:gd name="connsiteX303" fmla="*/ 1766490 w 3031520"/>
                <a:gd name="connsiteY303" fmla="*/ 805087 h 1160647"/>
                <a:gd name="connsiteX304" fmla="*/ 1817112 w 3031520"/>
                <a:gd name="connsiteY304" fmla="*/ 805087 h 1160647"/>
                <a:gd name="connsiteX305" fmla="*/ 1817112 w 3031520"/>
                <a:gd name="connsiteY305" fmla="*/ 642059 h 1160647"/>
                <a:gd name="connsiteX306" fmla="*/ 2014439 w 3031520"/>
                <a:gd name="connsiteY306" fmla="*/ 642059 h 1160647"/>
                <a:gd name="connsiteX307" fmla="*/ 2014439 w 3031520"/>
                <a:gd name="connsiteY307" fmla="*/ 805087 h 1160647"/>
                <a:gd name="connsiteX308" fmla="*/ 2033136 w 3031520"/>
                <a:gd name="connsiteY308" fmla="*/ 805087 h 1160647"/>
                <a:gd name="connsiteX309" fmla="*/ 2033136 w 3031520"/>
                <a:gd name="connsiteY309" fmla="*/ 722394 h 1160647"/>
                <a:gd name="connsiteX310" fmla="*/ 2128256 w 3031520"/>
                <a:gd name="connsiteY310" fmla="*/ 722394 h 1160647"/>
                <a:gd name="connsiteX311" fmla="*/ 2140186 w 3031520"/>
                <a:gd name="connsiteY311" fmla="*/ 404253 h 1160647"/>
                <a:gd name="connsiteX312" fmla="*/ 2128026 w 3031520"/>
                <a:gd name="connsiteY312" fmla="*/ 382635 h 1160647"/>
                <a:gd name="connsiteX313" fmla="*/ 2121946 w 3031520"/>
                <a:gd name="connsiteY313" fmla="*/ 378311 h 1160647"/>
                <a:gd name="connsiteX314" fmla="*/ 2130053 w 3031520"/>
                <a:gd name="connsiteY314" fmla="*/ 354532 h 1160647"/>
                <a:gd name="connsiteX315" fmla="*/ 2130053 w 3031520"/>
                <a:gd name="connsiteY315" fmla="*/ 337238 h 1160647"/>
                <a:gd name="connsiteX316" fmla="*/ 2144240 w 3031520"/>
                <a:gd name="connsiteY316" fmla="*/ 337238 h 1160647"/>
                <a:gd name="connsiteX317" fmla="*/ 2144240 w 3031520"/>
                <a:gd name="connsiteY317" fmla="*/ 315620 h 1160647"/>
                <a:gd name="connsiteX318" fmla="*/ 2146266 w 3031520"/>
                <a:gd name="connsiteY318" fmla="*/ 311296 h 1160647"/>
                <a:gd name="connsiteX319" fmla="*/ 2146266 w 3031520"/>
                <a:gd name="connsiteY319" fmla="*/ 233472 h 1160647"/>
                <a:gd name="connsiteX320" fmla="*/ 2144240 w 3031520"/>
                <a:gd name="connsiteY320" fmla="*/ 226987 h 1160647"/>
                <a:gd name="connsiteX321" fmla="*/ 2150320 w 3031520"/>
                <a:gd name="connsiteY321" fmla="*/ 220501 h 1160647"/>
                <a:gd name="connsiteX322" fmla="*/ 2150320 w 3031520"/>
                <a:gd name="connsiteY322" fmla="*/ 162133 h 1160647"/>
                <a:gd name="connsiteX323" fmla="*/ 2152346 w 3031520"/>
                <a:gd name="connsiteY323" fmla="*/ 157810 h 1160647"/>
                <a:gd name="connsiteX324" fmla="*/ 2152346 w 3031520"/>
                <a:gd name="connsiteY324" fmla="*/ 101604 h 1160647"/>
                <a:gd name="connsiteX325" fmla="*/ 2154373 w 3031520"/>
                <a:gd name="connsiteY325" fmla="*/ 82148 h 1160647"/>
                <a:gd name="connsiteX326" fmla="*/ 2158427 w 3031520"/>
                <a:gd name="connsiteY326" fmla="*/ 99442 h 1160647"/>
                <a:gd name="connsiteX327" fmla="*/ 2160453 w 3031520"/>
                <a:gd name="connsiteY327" fmla="*/ 157810 h 1160647"/>
                <a:gd name="connsiteX328" fmla="*/ 2162480 w 3031520"/>
                <a:gd name="connsiteY328" fmla="*/ 220501 h 1160647"/>
                <a:gd name="connsiteX329" fmla="*/ 2168560 w 3031520"/>
                <a:gd name="connsiteY329" fmla="*/ 226987 h 1160647"/>
                <a:gd name="connsiteX330" fmla="*/ 2166533 w 3031520"/>
                <a:gd name="connsiteY330" fmla="*/ 233472 h 1160647"/>
                <a:gd name="connsiteX331" fmla="*/ 2166533 w 3031520"/>
                <a:gd name="connsiteY331" fmla="*/ 311296 h 1160647"/>
                <a:gd name="connsiteX332" fmla="*/ 2168560 w 3031520"/>
                <a:gd name="connsiteY332" fmla="*/ 315620 h 1160647"/>
                <a:gd name="connsiteX333" fmla="*/ 2168560 w 3031520"/>
                <a:gd name="connsiteY333" fmla="*/ 337238 h 1160647"/>
                <a:gd name="connsiteX334" fmla="*/ 2182747 w 3031520"/>
                <a:gd name="connsiteY334" fmla="*/ 337238 h 1160647"/>
                <a:gd name="connsiteX335" fmla="*/ 2182747 w 3031520"/>
                <a:gd name="connsiteY335" fmla="*/ 354532 h 1160647"/>
                <a:gd name="connsiteX336" fmla="*/ 2190854 w 3031520"/>
                <a:gd name="connsiteY336" fmla="*/ 378311 h 1160647"/>
                <a:gd name="connsiteX337" fmla="*/ 2184774 w 3031520"/>
                <a:gd name="connsiteY337" fmla="*/ 382635 h 1160647"/>
                <a:gd name="connsiteX338" fmla="*/ 2172613 w 3031520"/>
                <a:gd name="connsiteY338" fmla="*/ 404253 h 1160647"/>
                <a:gd name="connsiteX339" fmla="*/ 2180720 w 3031520"/>
                <a:gd name="connsiteY339" fmla="*/ 657181 h 1160647"/>
                <a:gd name="connsiteX340" fmla="*/ 2245574 w 3031520"/>
                <a:gd name="connsiteY340" fmla="*/ 657181 h 1160647"/>
                <a:gd name="connsiteX341" fmla="*/ 2245574 w 3031520"/>
                <a:gd name="connsiteY341" fmla="*/ 732843 h 1160647"/>
                <a:gd name="connsiteX342" fmla="*/ 2253681 w 3031520"/>
                <a:gd name="connsiteY342" fmla="*/ 732843 h 1160647"/>
                <a:gd name="connsiteX343" fmla="*/ 2255708 w 3031520"/>
                <a:gd name="connsiteY343" fmla="*/ 726358 h 1160647"/>
                <a:gd name="connsiteX344" fmla="*/ 2261788 w 3031520"/>
                <a:gd name="connsiteY344" fmla="*/ 726358 h 1160647"/>
                <a:gd name="connsiteX345" fmla="*/ 2263815 w 3031520"/>
                <a:gd name="connsiteY345" fmla="*/ 735005 h 1160647"/>
                <a:gd name="connsiteX346" fmla="*/ 2275975 w 3031520"/>
                <a:gd name="connsiteY346" fmla="*/ 735005 h 1160647"/>
                <a:gd name="connsiteX347" fmla="*/ 2275975 w 3031520"/>
                <a:gd name="connsiteY347" fmla="*/ 728519 h 1160647"/>
                <a:gd name="connsiteX348" fmla="*/ 2298268 w 3031520"/>
                <a:gd name="connsiteY348" fmla="*/ 728519 h 1160647"/>
                <a:gd name="connsiteX349" fmla="*/ 2298268 w 3031520"/>
                <a:gd name="connsiteY349" fmla="*/ 735005 h 1160647"/>
                <a:gd name="connsiteX350" fmla="*/ 2318535 w 3031520"/>
                <a:gd name="connsiteY350" fmla="*/ 735005 h 1160647"/>
                <a:gd name="connsiteX351" fmla="*/ 2318535 w 3031520"/>
                <a:gd name="connsiteY351" fmla="*/ 780402 h 1160647"/>
                <a:gd name="connsiteX352" fmla="*/ 2332722 w 3031520"/>
                <a:gd name="connsiteY352" fmla="*/ 780402 h 1160647"/>
                <a:gd name="connsiteX353" fmla="*/ 2332722 w 3031520"/>
                <a:gd name="connsiteY353" fmla="*/ 767431 h 1160647"/>
                <a:gd name="connsiteX354" fmla="*/ 2348936 w 3031520"/>
                <a:gd name="connsiteY354" fmla="*/ 767431 h 1160647"/>
                <a:gd name="connsiteX355" fmla="*/ 2348936 w 3031520"/>
                <a:gd name="connsiteY355" fmla="*/ 588004 h 1160647"/>
                <a:gd name="connsiteX356" fmla="*/ 2355016 w 3031520"/>
                <a:gd name="connsiteY356" fmla="*/ 581518 h 1160647"/>
                <a:gd name="connsiteX357" fmla="*/ 2427977 w 3031520"/>
                <a:gd name="connsiteY357" fmla="*/ 581518 h 1160647"/>
                <a:gd name="connsiteX358" fmla="*/ 2427977 w 3031520"/>
                <a:gd name="connsiteY358" fmla="*/ 590166 h 1160647"/>
                <a:gd name="connsiteX359" fmla="*/ 2438110 w 3031520"/>
                <a:gd name="connsiteY359" fmla="*/ 590166 h 1160647"/>
                <a:gd name="connsiteX360" fmla="*/ 2438110 w 3031520"/>
                <a:gd name="connsiteY360" fmla="*/ 704740 h 1160647"/>
                <a:gd name="connsiteX361" fmla="*/ 2460404 w 3031520"/>
                <a:gd name="connsiteY361" fmla="*/ 704740 h 1160647"/>
                <a:gd name="connsiteX362" fmla="*/ 2460404 w 3031520"/>
                <a:gd name="connsiteY362" fmla="*/ 637725 h 1160647"/>
                <a:gd name="connsiteX363" fmla="*/ 2486751 w 3031520"/>
                <a:gd name="connsiteY363" fmla="*/ 637725 h 1160647"/>
                <a:gd name="connsiteX364" fmla="*/ 2490804 w 3031520"/>
                <a:gd name="connsiteY364" fmla="*/ 633401 h 1160647"/>
                <a:gd name="connsiteX365" fmla="*/ 2498911 w 3031520"/>
                <a:gd name="connsiteY365" fmla="*/ 633401 h 1160647"/>
                <a:gd name="connsiteX366" fmla="*/ 2502964 w 3031520"/>
                <a:gd name="connsiteY366" fmla="*/ 637725 h 1160647"/>
                <a:gd name="connsiteX367" fmla="*/ 2525258 w 3031520"/>
                <a:gd name="connsiteY367" fmla="*/ 637725 h 1160647"/>
                <a:gd name="connsiteX368" fmla="*/ 2525258 w 3031520"/>
                <a:gd name="connsiteY368" fmla="*/ 520989 h 1160647"/>
                <a:gd name="connsiteX369" fmla="*/ 2582005 w 3031520"/>
                <a:gd name="connsiteY369" fmla="*/ 510180 h 1160647"/>
                <a:gd name="connsiteX370" fmla="*/ 2582005 w 3031520"/>
                <a:gd name="connsiteY370" fmla="*/ 511261 h 1160647"/>
                <a:gd name="connsiteX371" fmla="*/ 2582005 w 3031520"/>
                <a:gd name="connsiteY371" fmla="*/ 518827 h 1160647"/>
                <a:gd name="connsiteX372" fmla="*/ 2608352 w 3031520"/>
                <a:gd name="connsiteY372" fmla="*/ 518827 h 1160647"/>
                <a:gd name="connsiteX373" fmla="*/ 2608352 w 3031520"/>
                <a:gd name="connsiteY373" fmla="*/ 773917 h 1160647"/>
                <a:gd name="connsiteX374" fmla="*/ 2630646 w 3031520"/>
                <a:gd name="connsiteY374" fmla="*/ 773917 h 1160647"/>
                <a:gd name="connsiteX375" fmla="*/ 2630646 w 3031520"/>
                <a:gd name="connsiteY375" fmla="*/ 769593 h 1160647"/>
                <a:gd name="connsiteX376" fmla="*/ 2642806 w 3031520"/>
                <a:gd name="connsiteY376" fmla="*/ 769593 h 1160647"/>
                <a:gd name="connsiteX377" fmla="*/ 2642806 w 3031520"/>
                <a:gd name="connsiteY377" fmla="*/ 773917 h 1160647"/>
                <a:gd name="connsiteX378" fmla="*/ 2667126 w 3031520"/>
                <a:gd name="connsiteY378" fmla="*/ 773917 h 1160647"/>
                <a:gd name="connsiteX379" fmla="*/ 2667126 w 3031520"/>
                <a:gd name="connsiteY379" fmla="*/ 760946 h 1160647"/>
                <a:gd name="connsiteX380" fmla="*/ 2695500 w 3031520"/>
                <a:gd name="connsiteY380" fmla="*/ 760946 h 1160647"/>
                <a:gd name="connsiteX381" fmla="*/ 2707660 w 3031520"/>
                <a:gd name="connsiteY381" fmla="*/ 756622 h 1160647"/>
                <a:gd name="connsiteX382" fmla="*/ 2727927 w 3031520"/>
                <a:gd name="connsiteY382" fmla="*/ 760946 h 1160647"/>
                <a:gd name="connsiteX383" fmla="*/ 2727927 w 3031520"/>
                <a:gd name="connsiteY383" fmla="*/ 743652 h 1160647"/>
                <a:gd name="connsiteX384" fmla="*/ 2736034 w 3031520"/>
                <a:gd name="connsiteY384" fmla="*/ 743652 h 1160647"/>
                <a:gd name="connsiteX385" fmla="*/ 2736034 w 3031520"/>
                <a:gd name="connsiteY385" fmla="*/ 730681 h 1160647"/>
                <a:gd name="connsiteX386" fmla="*/ 2792781 w 3031520"/>
                <a:gd name="connsiteY386" fmla="*/ 730681 h 1160647"/>
                <a:gd name="connsiteX387" fmla="*/ 2792781 w 3031520"/>
                <a:gd name="connsiteY387" fmla="*/ 700416 h 1160647"/>
                <a:gd name="connsiteX388" fmla="*/ 2811021 w 3031520"/>
                <a:gd name="connsiteY388" fmla="*/ 700416 h 1160647"/>
                <a:gd name="connsiteX389" fmla="*/ 2811021 w 3031520"/>
                <a:gd name="connsiteY389" fmla="*/ 693931 h 1160647"/>
                <a:gd name="connsiteX390" fmla="*/ 2823181 w 3031520"/>
                <a:gd name="connsiteY390" fmla="*/ 693931 h 1160647"/>
                <a:gd name="connsiteX391" fmla="*/ 2823181 w 3031520"/>
                <a:gd name="connsiteY391" fmla="*/ 700416 h 1160647"/>
                <a:gd name="connsiteX392" fmla="*/ 2839395 w 3031520"/>
                <a:gd name="connsiteY392" fmla="*/ 700416 h 1160647"/>
                <a:gd name="connsiteX393" fmla="*/ 2839395 w 3031520"/>
                <a:gd name="connsiteY393" fmla="*/ 750137 h 1160647"/>
                <a:gd name="connsiteX394" fmla="*/ 2871822 w 3031520"/>
                <a:gd name="connsiteY394" fmla="*/ 750137 h 1160647"/>
                <a:gd name="connsiteX395" fmla="*/ 2871822 w 3031520"/>
                <a:gd name="connsiteY395" fmla="*/ 724196 h 1160647"/>
                <a:gd name="connsiteX396" fmla="*/ 2910329 w 3031520"/>
                <a:gd name="connsiteY396" fmla="*/ 724196 h 1160647"/>
                <a:gd name="connsiteX397" fmla="*/ 2910329 w 3031520"/>
                <a:gd name="connsiteY397" fmla="*/ 693931 h 1160647"/>
                <a:gd name="connsiteX398" fmla="*/ 2958970 w 3031520"/>
                <a:gd name="connsiteY398" fmla="*/ 693931 h 1160647"/>
                <a:gd name="connsiteX399" fmla="*/ 2958970 w 3031520"/>
                <a:gd name="connsiteY399" fmla="*/ 805087 h 1160647"/>
                <a:gd name="connsiteX400" fmla="*/ 2958970 w 3031520"/>
                <a:gd name="connsiteY400" fmla="*/ 818866 h 1160647"/>
                <a:gd name="connsiteX401" fmla="*/ 3031519 w 3031520"/>
                <a:gd name="connsiteY401" fmla="*/ 818866 h 1160647"/>
                <a:gd name="connsiteX402" fmla="*/ 3031520 w 3031520"/>
                <a:gd name="connsiteY402" fmla="*/ 1160647 h 1160647"/>
                <a:gd name="connsiteX403" fmla="*/ 2054 w 3031520"/>
                <a:gd name="connsiteY403" fmla="*/ 1158314 h 1160647"/>
                <a:gd name="connsiteX404" fmla="*/ 0 w 3031520"/>
                <a:gd name="connsiteY404" fmla="*/ 724196 h 1160647"/>
                <a:gd name="connsiteX405" fmla="*/ 20267 w 3031520"/>
                <a:gd name="connsiteY405" fmla="*/ 724196 h 1160647"/>
                <a:gd name="connsiteX406" fmla="*/ 20774 w 3031520"/>
                <a:gd name="connsiteY406" fmla="*/ 723115 h 1160647"/>
                <a:gd name="connsiteX407" fmla="*/ 24320 w 3031520"/>
                <a:gd name="connsiteY407" fmla="*/ 715549 h 1160647"/>
                <a:gd name="connsiteX408" fmla="*/ 26094 w 3031520"/>
                <a:gd name="connsiteY408" fmla="*/ 715819 h 1160647"/>
                <a:gd name="connsiteX409" fmla="*/ 38507 w 3031520"/>
                <a:gd name="connsiteY409" fmla="*/ 717710 h 1160647"/>
                <a:gd name="connsiteX410" fmla="*/ 39014 w 3031520"/>
                <a:gd name="connsiteY410" fmla="*/ 719062 h 1160647"/>
                <a:gd name="connsiteX411" fmla="*/ 42560 w 3031520"/>
                <a:gd name="connsiteY411" fmla="*/ 728519 h 1160647"/>
                <a:gd name="connsiteX412" fmla="*/ 68907 w 3031520"/>
                <a:gd name="connsiteY412" fmla="*/ 730681 h 1160647"/>
                <a:gd name="connsiteX413" fmla="*/ 68907 w 3031520"/>
                <a:gd name="connsiteY413" fmla="*/ 607460 h 1160647"/>
                <a:gd name="connsiteX414" fmla="*/ 70934 w 3031520"/>
                <a:gd name="connsiteY414" fmla="*/ 607460 h 1160647"/>
                <a:gd name="connsiteX415" fmla="*/ 85121 w 3031520"/>
                <a:gd name="connsiteY415" fmla="*/ 607460 h 1160647"/>
                <a:gd name="connsiteX416" fmla="*/ 85121 w 3031520"/>
                <a:gd name="connsiteY416" fmla="*/ 471268 h 1160647"/>
                <a:gd name="connsiteX417" fmla="*/ 86894 w 3031520"/>
                <a:gd name="connsiteY417" fmla="*/ 471268 h 1160647"/>
                <a:gd name="connsiteX418" fmla="*/ 99308 w 3031520"/>
                <a:gd name="connsiteY418" fmla="*/ 471268 h 1160647"/>
                <a:gd name="connsiteX419" fmla="*/ 99308 w 3031520"/>
                <a:gd name="connsiteY419" fmla="*/ 356694 h 1160647"/>
                <a:gd name="connsiteX420" fmla="*/ 103361 w 3031520"/>
                <a:gd name="connsiteY420" fmla="*/ 328590 h 1160647"/>
                <a:gd name="connsiteX421" fmla="*/ 105388 w 3031520"/>
                <a:gd name="connsiteY421" fmla="*/ 328590 h 1160647"/>
                <a:gd name="connsiteX422" fmla="*/ 119575 w 3031520"/>
                <a:gd name="connsiteY422" fmla="*/ 328590 h 1160647"/>
                <a:gd name="connsiteX423" fmla="*/ 156055 w 3031520"/>
                <a:gd name="connsiteY423" fmla="*/ 246443 h 1160647"/>
                <a:gd name="connsiteX424" fmla="*/ 160109 w 3031520"/>
                <a:gd name="connsiteY424" fmla="*/ 0 h 1160647"/>
                <a:gd name="connsiteX0" fmla="*/ 160109 w 3032161"/>
                <a:gd name="connsiteY0" fmla="*/ 0 h 1160647"/>
                <a:gd name="connsiteX1" fmla="*/ 162135 w 3032161"/>
                <a:gd name="connsiteY1" fmla="*/ 246443 h 1160647"/>
                <a:gd name="connsiteX2" fmla="*/ 200642 w 3032161"/>
                <a:gd name="connsiteY2" fmla="*/ 326429 h 1160647"/>
                <a:gd name="connsiteX3" fmla="*/ 202669 w 3032161"/>
                <a:gd name="connsiteY3" fmla="*/ 326429 h 1160647"/>
                <a:gd name="connsiteX4" fmla="*/ 216856 w 3032161"/>
                <a:gd name="connsiteY4" fmla="*/ 326429 h 1160647"/>
                <a:gd name="connsiteX5" fmla="*/ 216856 w 3032161"/>
                <a:gd name="connsiteY5" fmla="*/ 350208 h 1160647"/>
                <a:gd name="connsiteX6" fmla="*/ 217363 w 3032161"/>
                <a:gd name="connsiteY6" fmla="*/ 351019 h 1160647"/>
                <a:gd name="connsiteX7" fmla="*/ 220909 w 3032161"/>
                <a:gd name="connsiteY7" fmla="*/ 356694 h 1160647"/>
                <a:gd name="connsiteX8" fmla="*/ 220909 w 3032161"/>
                <a:gd name="connsiteY8" fmla="*/ 471268 h 1160647"/>
                <a:gd name="connsiteX9" fmla="*/ 223189 w 3032161"/>
                <a:gd name="connsiteY9" fmla="*/ 471268 h 1160647"/>
                <a:gd name="connsiteX10" fmla="*/ 239150 w 3032161"/>
                <a:gd name="connsiteY10" fmla="*/ 471268 h 1160647"/>
                <a:gd name="connsiteX11" fmla="*/ 239150 w 3032161"/>
                <a:gd name="connsiteY11" fmla="*/ 611783 h 1160647"/>
                <a:gd name="connsiteX12" fmla="*/ 240670 w 3032161"/>
                <a:gd name="connsiteY12" fmla="*/ 611513 h 1160647"/>
                <a:gd name="connsiteX13" fmla="*/ 251310 w 3032161"/>
                <a:gd name="connsiteY13" fmla="*/ 609622 h 1160647"/>
                <a:gd name="connsiteX14" fmla="*/ 249283 w 3032161"/>
                <a:gd name="connsiteY14" fmla="*/ 698254 h 1160647"/>
                <a:gd name="connsiteX15" fmla="*/ 250803 w 3032161"/>
                <a:gd name="connsiteY15" fmla="*/ 698525 h 1160647"/>
                <a:gd name="connsiteX16" fmla="*/ 261443 w 3032161"/>
                <a:gd name="connsiteY16" fmla="*/ 700416 h 1160647"/>
                <a:gd name="connsiteX17" fmla="*/ 261696 w 3032161"/>
                <a:gd name="connsiteY17" fmla="*/ 701227 h 1160647"/>
                <a:gd name="connsiteX18" fmla="*/ 263470 w 3032161"/>
                <a:gd name="connsiteY18" fmla="*/ 706902 h 1160647"/>
                <a:gd name="connsiteX19" fmla="*/ 264230 w 3032161"/>
                <a:gd name="connsiteY19" fmla="*/ 704470 h 1160647"/>
                <a:gd name="connsiteX20" fmla="*/ 269550 w 3032161"/>
                <a:gd name="connsiteY20" fmla="*/ 687446 h 1160647"/>
                <a:gd name="connsiteX21" fmla="*/ 271323 w 3032161"/>
                <a:gd name="connsiteY21" fmla="*/ 687446 h 1160647"/>
                <a:gd name="connsiteX22" fmla="*/ 283737 w 3032161"/>
                <a:gd name="connsiteY22" fmla="*/ 687446 h 1160647"/>
                <a:gd name="connsiteX23" fmla="*/ 283737 w 3032161"/>
                <a:gd name="connsiteY23" fmla="*/ 719872 h 1160647"/>
                <a:gd name="connsiteX24" fmla="*/ 284750 w 3032161"/>
                <a:gd name="connsiteY24" fmla="*/ 720413 h 1160647"/>
                <a:gd name="connsiteX25" fmla="*/ 291844 w 3032161"/>
                <a:gd name="connsiteY25" fmla="*/ 724196 h 1160647"/>
                <a:gd name="connsiteX26" fmla="*/ 291844 w 3032161"/>
                <a:gd name="connsiteY26" fmla="*/ 725547 h 1160647"/>
                <a:gd name="connsiteX27" fmla="*/ 291844 w 3032161"/>
                <a:gd name="connsiteY27" fmla="*/ 735005 h 1160647"/>
                <a:gd name="connsiteX28" fmla="*/ 336431 w 3032161"/>
                <a:gd name="connsiteY28" fmla="*/ 735005 h 1160647"/>
                <a:gd name="connsiteX29" fmla="*/ 336431 w 3032161"/>
                <a:gd name="connsiteY29" fmla="*/ 736086 h 1160647"/>
                <a:gd name="connsiteX30" fmla="*/ 336431 w 3032161"/>
                <a:gd name="connsiteY30" fmla="*/ 743652 h 1160647"/>
                <a:gd name="connsiteX31" fmla="*/ 338457 w 3032161"/>
                <a:gd name="connsiteY31" fmla="*/ 743652 h 1160647"/>
                <a:gd name="connsiteX32" fmla="*/ 352644 w 3032161"/>
                <a:gd name="connsiteY32" fmla="*/ 743652 h 1160647"/>
                <a:gd name="connsiteX33" fmla="*/ 352644 w 3032161"/>
                <a:gd name="connsiteY33" fmla="*/ 713387 h 1160647"/>
                <a:gd name="connsiteX34" fmla="*/ 397231 w 3032161"/>
                <a:gd name="connsiteY34" fmla="*/ 713387 h 1160647"/>
                <a:gd name="connsiteX35" fmla="*/ 397231 w 3032161"/>
                <a:gd name="connsiteY35" fmla="*/ 712036 h 1160647"/>
                <a:gd name="connsiteX36" fmla="*/ 397231 w 3032161"/>
                <a:gd name="connsiteY36" fmla="*/ 702578 h 1160647"/>
                <a:gd name="connsiteX37" fmla="*/ 398245 w 3032161"/>
                <a:gd name="connsiteY37" fmla="*/ 702578 h 1160647"/>
                <a:gd name="connsiteX38" fmla="*/ 405338 w 3032161"/>
                <a:gd name="connsiteY38" fmla="*/ 702578 h 1160647"/>
                <a:gd name="connsiteX39" fmla="*/ 405338 w 3032161"/>
                <a:gd name="connsiteY39" fmla="*/ 700687 h 1160647"/>
                <a:gd name="connsiteX40" fmla="*/ 405338 w 3032161"/>
                <a:gd name="connsiteY40" fmla="*/ 687446 h 1160647"/>
                <a:gd name="connsiteX41" fmla="*/ 406098 w 3032161"/>
                <a:gd name="connsiteY41" fmla="*/ 687446 h 1160647"/>
                <a:gd name="connsiteX42" fmla="*/ 411418 w 3032161"/>
                <a:gd name="connsiteY42" fmla="*/ 687446 h 1160647"/>
                <a:gd name="connsiteX43" fmla="*/ 411418 w 3032161"/>
                <a:gd name="connsiteY43" fmla="*/ 686365 h 1160647"/>
                <a:gd name="connsiteX44" fmla="*/ 411418 w 3032161"/>
                <a:gd name="connsiteY44" fmla="*/ 678798 h 1160647"/>
                <a:gd name="connsiteX45" fmla="*/ 413445 w 3032161"/>
                <a:gd name="connsiteY45" fmla="*/ 678798 h 1160647"/>
                <a:gd name="connsiteX46" fmla="*/ 427632 w 3032161"/>
                <a:gd name="connsiteY46" fmla="*/ 678798 h 1160647"/>
                <a:gd name="connsiteX47" fmla="*/ 427632 w 3032161"/>
                <a:gd name="connsiteY47" fmla="*/ 679879 h 1160647"/>
                <a:gd name="connsiteX48" fmla="*/ 427632 w 3032161"/>
                <a:gd name="connsiteY48" fmla="*/ 687446 h 1160647"/>
                <a:gd name="connsiteX49" fmla="*/ 449925 w 3032161"/>
                <a:gd name="connsiteY49" fmla="*/ 687446 h 1160647"/>
                <a:gd name="connsiteX50" fmla="*/ 449925 w 3032161"/>
                <a:gd name="connsiteY50" fmla="*/ 685554 h 1160647"/>
                <a:gd name="connsiteX51" fmla="*/ 449925 w 3032161"/>
                <a:gd name="connsiteY51" fmla="*/ 672313 h 1160647"/>
                <a:gd name="connsiteX52" fmla="*/ 451699 w 3032161"/>
                <a:gd name="connsiteY52" fmla="*/ 672313 h 1160647"/>
                <a:gd name="connsiteX53" fmla="*/ 464112 w 3032161"/>
                <a:gd name="connsiteY53" fmla="*/ 672313 h 1160647"/>
                <a:gd name="connsiteX54" fmla="*/ 464112 w 3032161"/>
                <a:gd name="connsiteY54" fmla="*/ 696093 h 1160647"/>
                <a:gd name="connsiteX55" fmla="*/ 465126 w 3032161"/>
                <a:gd name="connsiteY55" fmla="*/ 696093 h 1160647"/>
                <a:gd name="connsiteX56" fmla="*/ 472219 w 3032161"/>
                <a:gd name="connsiteY56" fmla="*/ 696093 h 1160647"/>
                <a:gd name="connsiteX57" fmla="*/ 472219 w 3032161"/>
                <a:gd name="connsiteY57" fmla="*/ 695012 h 1160647"/>
                <a:gd name="connsiteX58" fmla="*/ 472219 w 3032161"/>
                <a:gd name="connsiteY58" fmla="*/ 687446 h 1160647"/>
                <a:gd name="connsiteX59" fmla="*/ 473992 w 3032161"/>
                <a:gd name="connsiteY59" fmla="*/ 687446 h 1160647"/>
                <a:gd name="connsiteX60" fmla="*/ 486406 w 3032161"/>
                <a:gd name="connsiteY60" fmla="*/ 687446 h 1160647"/>
                <a:gd name="connsiteX61" fmla="*/ 486406 w 3032161"/>
                <a:gd name="connsiteY61" fmla="*/ 713387 h 1160647"/>
                <a:gd name="connsiteX62" fmla="*/ 488433 w 3032161"/>
                <a:gd name="connsiteY62" fmla="*/ 713387 h 1160647"/>
                <a:gd name="connsiteX63" fmla="*/ 502619 w 3032161"/>
                <a:gd name="connsiteY63" fmla="*/ 713387 h 1160647"/>
                <a:gd name="connsiteX64" fmla="*/ 502619 w 3032161"/>
                <a:gd name="connsiteY64" fmla="*/ 715008 h 1160647"/>
                <a:gd name="connsiteX65" fmla="*/ 502619 w 3032161"/>
                <a:gd name="connsiteY65" fmla="*/ 726358 h 1160647"/>
                <a:gd name="connsiteX66" fmla="*/ 503379 w 3032161"/>
                <a:gd name="connsiteY66" fmla="*/ 726358 h 1160647"/>
                <a:gd name="connsiteX67" fmla="*/ 508700 w 3032161"/>
                <a:gd name="connsiteY67" fmla="*/ 726358 h 1160647"/>
                <a:gd name="connsiteX68" fmla="*/ 508700 w 3032161"/>
                <a:gd name="connsiteY68" fmla="*/ 725547 h 1160647"/>
                <a:gd name="connsiteX69" fmla="*/ 508700 w 3032161"/>
                <a:gd name="connsiteY69" fmla="*/ 719872 h 1160647"/>
                <a:gd name="connsiteX70" fmla="*/ 539100 w 3032161"/>
                <a:gd name="connsiteY70" fmla="*/ 719872 h 1160647"/>
                <a:gd name="connsiteX71" fmla="*/ 539100 w 3032161"/>
                <a:gd name="connsiteY71" fmla="*/ 743652 h 1160647"/>
                <a:gd name="connsiteX72" fmla="*/ 540113 w 3032161"/>
                <a:gd name="connsiteY72" fmla="*/ 743652 h 1160647"/>
                <a:gd name="connsiteX73" fmla="*/ 547207 w 3032161"/>
                <a:gd name="connsiteY73" fmla="*/ 743652 h 1160647"/>
                <a:gd name="connsiteX74" fmla="*/ 547207 w 3032161"/>
                <a:gd name="connsiteY74" fmla="*/ 744733 h 1160647"/>
                <a:gd name="connsiteX75" fmla="*/ 547207 w 3032161"/>
                <a:gd name="connsiteY75" fmla="*/ 752299 h 1160647"/>
                <a:gd name="connsiteX76" fmla="*/ 547967 w 3032161"/>
                <a:gd name="connsiteY76" fmla="*/ 752299 h 1160647"/>
                <a:gd name="connsiteX77" fmla="*/ 553287 w 3032161"/>
                <a:gd name="connsiteY77" fmla="*/ 752299 h 1160647"/>
                <a:gd name="connsiteX78" fmla="*/ 553287 w 3032161"/>
                <a:gd name="connsiteY78" fmla="*/ 750137 h 1160647"/>
                <a:gd name="connsiteX79" fmla="*/ 553287 w 3032161"/>
                <a:gd name="connsiteY79" fmla="*/ 735005 h 1160647"/>
                <a:gd name="connsiteX80" fmla="*/ 554300 w 3032161"/>
                <a:gd name="connsiteY80" fmla="*/ 735005 h 1160647"/>
                <a:gd name="connsiteX81" fmla="*/ 561394 w 3032161"/>
                <a:gd name="connsiteY81" fmla="*/ 735005 h 1160647"/>
                <a:gd name="connsiteX82" fmla="*/ 561394 w 3032161"/>
                <a:gd name="connsiteY82" fmla="*/ 736086 h 1160647"/>
                <a:gd name="connsiteX83" fmla="*/ 561394 w 3032161"/>
                <a:gd name="connsiteY83" fmla="*/ 743652 h 1160647"/>
                <a:gd name="connsiteX84" fmla="*/ 566714 w 3032161"/>
                <a:gd name="connsiteY84" fmla="*/ 741659 h 1160647"/>
                <a:gd name="connsiteX85" fmla="*/ 567474 w 3032161"/>
                <a:gd name="connsiteY85" fmla="*/ 740679 h 1160647"/>
                <a:gd name="connsiteX86" fmla="*/ 567474 w 3032161"/>
                <a:gd name="connsiteY86" fmla="*/ 735005 h 1160647"/>
                <a:gd name="connsiteX87" fmla="*/ 605981 w 3032161"/>
                <a:gd name="connsiteY87" fmla="*/ 735005 h 1160647"/>
                <a:gd name="connsiteX88" fmla="*/ 605981 w 3032161"/>
                <a:gd name="connsiteY88" fmla="*/ 758784 h 1160647"/>
                <a:gd name="connsiteX89" fmla="*/ 608007 w 3032161"/>
                <a:gd name="connsiteY89" fmla="*/ 758784 h 1160647"/>
                <a:gd name="connsiteX90" fmla="*/ 622194 w 3032161"/>
                <a:gd name="connsiteY90" fmla="*/ 758784 h 1160647"/>
                <a:gd name="connsiteX91" fmla="*/ 622194 w 3032161"/>
                <a:gd name="connsiteY91" fmla="*/ 759865 h 1160647"/>
                <a:gd name="connsiteX92" fmla="*/ 622194 w 3032161"/>
                <a:gd name="connsiteY92" fmla="*/ 767431 h 1160647"/>
                <a:gd name="connsiteX93" fmla="*/ 623968 w 3032161"/>
                <a:gd name="connsiteY93" fmla="*/ 767431 h 1160647"/>
                <a:gd name="connsiteX94" fmla="*/ 636381 w 3032161"/>
                <a:gd name="connsiteY94" fmla="*/ 767431 h 1160647"/>
                <a:gd name="connsiteX95" fmla="*/ 636381 w 3032161"/>
                <a:gd name="connsiteY95" fmla="*/ 743652 h 1160647"/>
                <a:gd name="connsiteX96" fmla="*/ 637394 w 3032161"/>
                <a:gd name="connsiteY96" fmla="*/ 743652 h 1160647"/>
                <a:gd name="connsiteX97" fmla="*/ 644488 w 3032161"/>
                <a:gd name="connsiteY97" fmla="*/ 743652 h 1160647"/>
                <a:gd name="connsiteX98" fmla="*/ 644488 w 3032161"/>
                <a:gd name="connsiteY98" fmla="*/ 711225 h 1160647"/>
                <a:gd name="connsiteX99" fmla="*/ 645501 w 3032161"/>
                <a:gd name="connsiteY99" fmla="*/ 711225 h 1160647"/>
                <a:gd name="connsiteX100" fmla="*/ 652595 w 3032161"/>
                <a:gd name="connsiteY100" fmla="*/ 711225 h 1160647"/>
                <a:gd name="connsiteX101" fmla="*/ 652595 w 3032161"/>
                <a:gd name="connsiteY101" fmla="*/ 709334 h 1160647"/>
                <a:gd name="connsiteX102" fmla="*/ 652595 w 3032161"/>
                <a:gd name="connsiteY102" fmla="*/ 696093 h 1160647"/>
                <a:gd name="connsiteX103" fmla="*/ 651328 w 3032161"/>
                <a:gd name="connsiteY103" fmla="*/ 694471 h 1160647"/>
                <a:gd name="connsiteX104" fmla="*/ 656648 w 3032161"/>
                <a:gd name="connsiteY104" fmla="*/ 683122 h 1160647"/>
                <a:gd name="connsiteX105" fmla="*/ 664755 w 3032161"/>
                <a:gd name="connsiteY105" fmla="*/ 711225 h 1160647"/>
                <a:gd name="connsiteX106" fmla="*/ 665515 w 3032161"/>
                <a:gd name="connsiteY106" fmla="*/ 711225 h 1160647"/>
                <a:gd name="connsiteX107" fmla="*/ 670835 w 3032161"/>
                <a:gd name="connsiteY107" fmla="*/ 711225 h 1160647"/>
                <a:gd name="connsiteX108" fmla="*/ 670835 w 3032161"/>
                <a:gd name="connsiteY108" fmla="*/ 605298 h 1160647"/>
                <a:gd name="connsiteX109" fmla="*/ 672355 w 3032161"/>
                <a:gd name="connsiteY109" fmla="*/ 605298 h 1160647"/>
                <a:gd name="connsiteX110" fmla="*/ 682995 w 3032161"/>
                <a:gd name="connsiteY110" fmla="*/ 605298 h 1160647"/>
                <a:gd name="connsiteX111" fmla="*/ 682995 w 3032161"/>
                <a:gd name="connsiteY111" fmla="*/ 557739 h 1160647"/>
                <a:gd name="connsiteX112" fmla="*/ 709342 w 3032161"/>
                <a:gd name="connsiteY112" fmla="*/ 557739 h 1160647"/>
                <a:gd name="connsiteX113" fmla="*/ 709342 w 3032161"/>
                <a:gd name="connsiteY113" fmla="*/ 536121 h 1160647"/>
                <a:gd name="connsiteX114" fmla="*/ 743796 w 3032161"/>
                <a:gd name="connsiteY114" fmla="*/ 536121 h 1160647"/>
                <a:gd name="connsiteX115" fmla="*/ 743796 w 3032161"/>
                <a:gd name="connsiteY115" fmla="*/ 538553 h 1160647"/>
                <a:gd name="connsiteX116" fmla="*/ 743796 w 3032161"/>
                <a:gd name="connsiteY116" fmla="*/ 555577 h 1160647"/>
                <a:gd name="connsiteX117" fmla="*/ 746076 w 3032161"/>
                <a:gd name="connsiteY117" fmla="*/ 555577 h 1160647"/>
                <a:gd name="connsiteX118" fmla="*/ 762036 w 3032161"/>
                <a:gd name="connsiteY118" fmla="*/ 555577 h 1160647"/>
                <a:gd name="connsiteX119" fmla="*/ 762036 w 3032161"/>
                <a:gd name="connsiteY119" fmla="*/ 603136 h 1160647"/>
                <a:gd name="connsiteX120" fmla="*/ 763049 w 3032161"/>
                <a:gd name="connsiteY120" fmla="*/ 603136 h 1160647"/>
                <a:gd name="connsiteX121" fmla="*/ 770143 w 3032161"/>
                <a:gd name="connsiteY121" fmla="*/ 603136 h 1160647"/>
                <a:gd name="connsiteX122" fmla="*/ 784330 w 3032161"/>
                <a:gd name="connsiteY122" fmla="*/ 607460 h 1160647"/>
                <a:gd name="connsiteX123" fmla="*/ 784330 w 3032161"/>
                <a:gd name="connsiteY123" fmla="*/ 646372 h 1160647"/>
                <a:gd name="connsiteX124" fmla="*/ 785343 w 3032161"/>
                <a:gd name="connsiteY124" fmla="*/ 646372 h 1160647"/>
                <a:gd name="connsiteX125" fmla="*/ 792436 w 3032161"/>
                <a:gd name="connsiteY125" fmla="*/ 646372 h 1160647"/>
                <a:gd name="connsiteX126" fmla="*/ 792436 w 3032161"/>
                <a:gd name="connsiteY126" fmla="*/ 647993 h 1160647"/>
                <a:gd name="connsiteX127" fmla="*/ 792436 w 3032161"/>
                <a:gd name="connsiteY127" fmla="*/ 659342 h 1160647"/>
                <a:gd name="connsiteX128" fmla="*/ 794463 w 3032161"/>
                <a:gd name="connsiteY128" fmla="*/ 659342 h 1160647"/>
                <a:gd name="connsiteX129" fmla="*/ 808650 w 3032161"/>
                <a:gd name="connsiteY129" fmla="*/ 659342 h 1160647"/>
                <a:gd name="connsiteX130" fmla="*/ 814730 w 3032161"/>
                <a:gd name="connsiteY130" fmla="*/ 665828 h 1160647"/>
                <a:gd name="connsiteX131" fmla="*/ 814730 w 3032161"/>
                <a:gd name="connsiteY131" fmla="*/ 687446 h 1160647"/>
                <a:gd name="connsiteX132" fmla="*/ 817010 w 3032161"/>
                <a:gd name="connsiteY132" fmla="*/ 687446 h 1160647"/>
                <a:gd name="connsiteX133" fmla="*/ 832970 w 3032161"/>
                <a:gd name="connsiteY133" fmla="*/ 687446 h 1160647"/>
                <a:gd name="connsiteX134" fmla="*/ 832970 w 3032161"/>
                <a:gd name="connsiteY134" fmla="*/ 688526 h 1160647"/>
                <a:gd name="connsiteX135" fmla="*/ 832970 w 3032161"/>
                <a:gd name="connsiteY135" fmla="*/ 696093 h 1160647"/>
                <a:gd name="connsiteX136" fmla="*/ 834237 w 3032161"/>
                <a:gd name="connsiteY136" fmla="*/ 696093 h 1160647"/>
                <a:gd name="connsiteX137" fmla="*/ 843104 w 3032161"/>
                <a:gd name="connsiteY137" fmla="*/ 696093 h 1160647"/>
                <a:gd name="connsiteX138" fmla="*/ 843104 w 3032161"/>
                <a:gd name="connsiteY138" fmla="*/ 698254 h 1160647"/>
                <a:gd name="connsiteX139" fmla="*/ 843104 w 3032161"/>
                <a:gd name="connsiteY139" fmla="*/ 713387 h 1160647"/>
                <a:gd name="connsiteX140" fmla="*/ 847157 w 3032161"/>
                <a:gd name="connsiteY140" fmla="*/ 711495 h 1160647"/>
                <a:gd name="connsiteX141" fmla="*/ 847157 w 3032161"/>
                <a:gd name="connsiteY141" fmla="*/ 698254 h 1160647"/>
                <a:gd name="connsiteX142" fmla="*/ 848170 w 3032161"/>
                <a:gd name="connsiteY142" fmla="*/ 698254 h 1160647"/>
                <a:gd name="connsiteX143" fmla="*/ 855264 w 3032161"/>
                <a:gd name="connsiteY143" fmla="*/ 698254 h 1160647"/>
                <a:gd name="connsiteX144" fmla="*/ 855264 w 3032161"/>
                <a:gd name="connsiteY144" fmla="*/ 699876 h 1160647"/>
                <a:gd name="connsiteX145" fmla="*/ 855264 w 3032161"/>
                <a:gd name="connsiteY145" fmla="*/ 711225 h 1160647"/>
                <a:gd name="connsiteX146" fmla="*/ 856024 w 3032161"/>
                <a:gd name="connsiteY146" fmla="*/ 711225 h 1160647"/>
                <a:gd name="connsiteX147" fmla="*/ 861344 w 3032161"/>
                <a:gd name="connsiteY147" fmla="*/ 711225 h 1160647"/>
                <a:gd name="connsiteX148" fmla="*/ 909984 w 3032161"/>
                <a:gd name="connsiteY148" fmla="*/ 706902 h 1160647"/>
                <a:gd name="connsiteX149" fmla="*/ 909984 w 3032161"/>
                <a:gd name="connsiteY149" fmla="*/ 708253 h 1160647"/>
                <a:gd name="connsiteX150" fmla="*/ 909984 w 3032161"/>
                <a:gd name="connsiteY150" fmla="*/ 717710 h 1160647"/>
                <a:gd name="connsiteX151" fmla="*/ 910744 w 3032161"/>
                <a:gd name="connsiteY151" fmla="*/ 717710 h 1160647"/>
                <a:gd name="connsiteX152" fmla="*/ 916065 w 3032161"/>
                <a:gd name="connsiteY152" fmla="*/ 717710 h 1160647"/>
                <a:gd name="connsiteX153" fmla="*/ 916065 w 3032161"/>
                <a:gd name="connsiteY153" fmla="*/ 719872 h 1160647"/>
                <a:gd name="connsiteX154" fmla="*/ 916065 w 3032161"/>
                <a:gd name="connsiteY154" fmla="*/ 735005 h 1160647"/>
                <a:gd name="connsiteX155" fmla="*/ 918091 w 3032161"/>
                <a:gd name="connsiteY155" fmla="*/ 733654 h 1160647"/>
                <a:gd name="connsiteX156" fmla="*/ 932278 w 3032161"/>
                <a:gd name="connsiteY156" fmla="*/ 724196 h 1160647"/>
                <a:gd name="connsiteX157" fmla="*/ 938358 w 3032161"/>
                <a:gd name="connsiteY157" fmla="*/ 683122 h 1160647"/>
                <a:gd name="connsiteX158" fmla="*/ 939118 w 3032161"/>
                <a:gd name="connsiteY158" fmla="*/ 682852 h 1160647"/>
                <a:gd name="connsiteX159" fmla="*/ 944438 w 3032161"/>
                <a:gd name="connsiteY159" fmla="*/ 680960 h 1160647"/>
                <a:gd name="connsiteX160" fmla="*/ 946465 w 3032161"/>
                <a:gd name="connsiteY160" fmla="*/ 611783 h 1160647"/>
                <a:gd name="connsiteX161" fmla="*/ 948492 w 3032161"/>
                <a:gd name="connsiteY161" fmla="*/ 680960 h 1160647"/>
                <a:gd name="connsiteX162" fmla="*/ 949252 w 3032161"/>
                <a:gd name="connsiteY162" fmla="*/ 681230 h 1160647"/>
                <a:gd name="connsiteX163" fmla="*/ 954572 w 3032161"/>
                <a:gd name="connsiteY163" fmla="*/ 683122 h 1160647"/>
                <a:gd name="connsiteX164" fmla="*/ 954572 w 3032161"/>
                <a:gd name="connsiteY164" fmla="*/ 596651 h 1160647"/>
                <a:gd name="connsiteX165" fmla="*/ 958625 w 3032161"/>
                <a:gd name="connsiteY165" fmla="*/ 564224 h 1160647"/>
                <a:gd name="connsiteX166" fmla="*/ 997132 w 3032161"/>
                <a:gd name="connsiteY166" fmla="*/ 564224 h 1160647"/>
                <a:gd name="connsiteX167" fmla="*/ 997132 w 3032161"/>
                <a:gd name="connsiteY167" fmla="*/ 596651 h 1160647"/>
                <a:gd name="connsiteX168" fmla="*/ 997892 w 3032161"/>
                <a:gd name="connsiteY168" fmla="*/ 596651 h 1160647"/>
                <a:gd name="connsiteX169" fmla="*/ 1003212 w 3032161"/>
                <a:gd name="connsiteY169" fmla="*/ 596651 h 1160647"/>
                <a:gd name="connsiteX170" fmla="*/ 1003212 w 3032161"/>
                <a:gd name="connsiteY170" fmla="*/ 514503 h 1160647"/>
                <a:gd name="connsiteX171" fmla="*/ 1004986 w 3032161"/>
                <a:gd name="connsiteY171" fmla="*/ 514503 h 1160647"/>
                <a:gd name="connsiteX172" fmla="*/ 1017399 w 3032161"/>
                <a:gd name="connsiteY172" fmla="*/ 514503 h 1160647"/>
                <a:gd name="connsiteX173" fmla="*/ 1017399 w 3032161"/>
                <a:gd name="connsiteY173" fmla="*/ 512612 h 1160647"/>
                <a:gd name="connsiteX174" fmla="*/ 1017399 w 3032161"/>
                <a:gd name="connsiteY174" fmla="*/ 499371 h 1160647"/>
                <a:gd name="connsiteX175" fmla="*/ 1039693 w 3032161"/>
                <a:gd name="connsiteY175" fmla="*/ 499371 h 1160647"/>
                <a:gd name="connsiteX176" fmla="*/ 1039693 w 3032161"/>
                <a:gd name="connsiteY176" fmla="*/ 498290 h 1160647"/>
                <a:gd name="connsiteX177" fmla="*/ 1039693 w 3032161"/>
                <a:gd name="connsiteY177" fmla="*/ 490724 h 1160647"/>
                <a:gd name="connsiteX178" fmla="*/ 1041466 w 3032161"/>
                <a:gd name="connsiteY178" fmla="*/ 490724 h 1160647"/>
                <a:gd name="connsiteX179" fmla="*/ 1053880 w 3032161"/>
                <a:gd name="connsiteY179" fmla="*/ 490724 h 1160647"/>
                <a:gd name="connsiteX180" fmla="*/ 1053880 w 3032161"/>
                <a:gd name="connsiteY180" fmla="*/ 491805 h 1160647"/>
                <a:gd name="connsiteX181" fmla="*/ 1053880 w 3032161"/>
                <a:gd name="connsiteY181" fmla="*/ 499371 h 1160647"/>
                <a:gd name="connsiteX182" fmla="*/ 1054640 w 3032161"/>
                <a:gd name="connsiteY182" fmla="*/ 499371 h 1160647"/>
                <a:gd name="connsiteX183" fmla="*/ 1059960 w 3032161"/>
                <a:gd name="connsiteY183" fmla="*/ 499371 h 1160647"/>
                <a:gd name="connsiteX184" fmla="*/ 1070093 w 3032161"/>
                <a:gd name="connsiteY184" fmla="*/ 495047 h 1160647"/>
                <a:gd name="connsiteX185" fmla="*/ 1074146 w 3032161"/>
                <a:gd name="connsiteY185" fmla="*/ 498290 h 1160647"/>
                <a:gd name="connsiteX186" fmla="*/ 1074146 w 3032161"/>
                <a:gd name="connsiteY186" fmla="*/ 490724 h 1160647"/>
                <a:gd name="connsiteX187" fmla="*/ 1076426 w 3032161"/>
                <a:gd name="connsiteY187" fmla="*/ 490724 h 1160647"/>
                <a:gd name="connsiteX188" fmla="*/ 1092387 w 3032161"/>
                <a:gd name="connsiteY188" fmla="*/ 490724 h 1160647"/>
                <a:gd name="connsiteX189" fmla="*/ 1092387 w 3032161"/>
                <a:gd name="connsiteY189" fmla="*/ 491805 h 1160647"/>
                <a:gd name="connsiteX190" fmla="*/ 1092387 w 3032161"/>
                <a:gd name="connsiteY190" fmla="*/ 499371 h 1160647"/>
                <a:gd name="connsiteX191" fmla="*/ 1122787 w 3032161"/>
                <a:gd name="connsiteY191" fmla="*/ 499371 h 1160647"/>
                <a:gd name="connsiteX192" fmla="*/ 1122787 w 3032161"/>
                <a:gd name="connsiteY192" fmla="*/ 500992 h 1160647"/>
                <a:gd name="connsiteX193" fmla="*/ 1122787 w 3032161"/>
                <a:gd name="connsiteY193" fmla="*/ 512342 h 1160647"/>
                <a:gd name="connsiteX194" fmla="*/ 1149134 w 3032161"/>
                <a:gd name="connsiteY194" fmla="*/ 512342 h 1160647"/>
                <a:gd name="connsiteX195" fmla="*/ 1149134 w 3032161"/>
                <a:gd name="connsiteY195" fmla="*/ 542606 h 1160647"/>
                <a:gd name="connsiteX196" fmla="*/ 1149894 w 3032161"/>
                <a:gd name="connsiteY196" fmla="*/ 542606 h 1160647"/>
                <a:gd name="connsiteX197" fmla="*/ 1155214 w 3032161"/>
                <a:gd name="connsiteY197" fmla="*/ 542606 h 1160647"/>
                <a:gd name="connsiteX198" fmla="*/ 1155214 w 3032161"/>
                <a:gd name="connsiteY198" fmla="*/ 543687 h 1160647"/>
                <a:gd name="connsiteX199" fmla="*/ 1155214 w 3032161"/>
                <a:gd name="connsiteY199" fmla="*/ 551254 h 1160647"/>
                <a:gd name="connsiteX200" fmla="*/ 1159268 w 3032161"/>
                <a:gd name="connsiteY200" fmla="*/ 581518 h 1160647"/>
                <a:gd name="connsiteX201" fmla="*/ 1160028 w 3032161"/>
                <a:gd name="connsiteY201" fmla="*/ 581518 h 1160647"/>
                <a:gd name="connsiteX202" fmla="*/ 1165348 w 3032161"/>
                <a:gd name="connsiteY202" fmla="*/ 581518 h 1160647"/>
                <a:gd name="connsiteX203" fmla="*/ 1165348 w 3032161"/>
                <a:gd name="connsiteY203" fmla="*/ 582329 h 1160647"/>
                <a:gd name="connsiteX204" fmla="*/ 1165348 w 3032161"/>
                <a:gd name="connsiteY204" fmla="*/ 588004 h 1160647"/>
                <a:gd name="connsiteX205" fmla="*/ 1166361 w 3032161"/>
                <a:gd name="connsiteY205" fmla="*/ 588004 h 1160647"/>
                <a:gd name="connsiteX206" fmla="*/ 1173454 w 3032161"/>
                <a:gd name="connsiteY206" fmla="*/ 588004 h 1160647"/>
                <a:gd name="connsiteX207" fmla="*/ 1173454 w 3032161"/>
                <a:gd name="connsiteY207" fmla="*/ 618269 h 1160647"/>
                <a:gd name="connsiteX208" fmla="*/ 1175481 w 3032161"/>
                <a:gd name="connsiteY208" fmla="*/ 618269 h 1160647"/>
                <a:gd name="connsiteX209" fmla="*/ 1189668 w 3032161"/>
                <a:gd name="connsiteY209" fmla="*/ 618269 h 1160647"/>
                <a:gd name="connsiteX210" fmla="*/ 1189668 w 3032161"/>
                <a:gd name="connsiteY210" fmla="*/ 642048 h 1160647"/>
                <a:gd name="connsiteX211" fmla="*/ 1191695 w 3032161"/>
                <a:gd name="connsiteY211" fmla="*/ 643669 h 1160647"/>
                <a:gd name="connsiteX212" fmla="*/ 1191695 w 3032161"/>
                <a:gd name="connsiteY212" fmla="*/ 655019 h 1160647"/>
                <a:gd name="connsiteX213" fmla="*/ 1192455 w 3032161"/>
                <a:gd name="connsiteY213" fmla="*/ 655019 h 1160647"/>
                <a:gd name="connsiteX214" fmla="*/ 1197775 w 3032161"/>
                <a:gd name="connsiteY214" fmla="*/ 655019 h 1160647"/>
                <a:gd name="connsiteX215" fmla="*/ 1197775 w 3032161"/>
                <a:gd name="connsiteY215" fmla="*/ 678798 h 1160647"/>
                <a:gd name="connsiteX216" fmla="*/ 1199041 w 3032161"/>
                <a:gd name="connsiteY216" fmla="*/ 678798 h 1160647"/>
                <a:gd name="connsiteX217" fmla="*/ 1207908 w 3032161"/>
                <a:gd name="connsiteY217" fmla="*/ 678798 h 1160647"/>
                <a:gd name="connsiteX218" fmla="*/ 1209935 w 3032161"/>
                <a:gd name="connsiteY218" fmla="*/ 682852 h 1160647"/>
                <a:gd name="connsiteX219" fmla="*/ 1209935 w 3032161"/>
                <a:gd name="connsiteY219" fmla="*/ 696093 h 1160647"/>
                <a:gd name="connsiteX220" fmla="*/ 1211455 w 3032161"/>
                <a:gd name="connsiteY220" fmla="*/ 694201 h 1160647"/>
                <a:gd name="connsiteX221" fmla="*/ 1222095 w 3032161"/>
                <a:gd name="connsiteY221" fmla="*/ 680960 h 1160647"/>
                <a:gd name="connsiteX222" fmla="*/ 1250469 w 3032161"/>
                <a:gd name="connsiteY222" fmla="*/ 680960 h 1160647"/>
                <a:gd name="connsiteX223" fmla="*/ 1250469 w 3032161"/>
                <a:gd name="connsiteY223" fmla="*/ 767431 h 1160647"/>
                <a:gd name="connsiteX224" fmla="*/ 1251229 w 3032161"/>
                <a:gd name="connsiteY224" fmla="*/ 767431 h 1160647"/>
                <a:gd name="connsiteX225" fmla="*/ 1256549 w 3032161"/>
                <a:gd name="connsiteY225" fmla="*/ 767431 h 1160647"/>
                <a:gd name="connsiteX226" fmla="*/ 1257309 w 3032161"/>
                <a:gd name="connsiteY226" fmla="*/ 766080 h 1160647"/>
                <a:gd name="connsiteX227" fmla="*/ 1262629 w 3032161"/>
                <a:gd name="connsiteY227" fmla="*/ 756622 h 1160647"/>
                <a:gd name="connsiteX228" fmla="*/ 1262629 w 3032161"/>
                <a:gd name="connsiteY228" fmla="*/ 758514 h 1160647"/>
                <a:gd name="connsiteX229" fmla="*/ 1262629 w 3032161"/>
                <a:gd name="connsiteY229" fmla="*/ 771755 h 1160647"/>
                <a:gd name="connsiteX230" fmla="*/ 1266682 w 3032161"/>
                <a:gd name="connsiteY230" fmla="*/ 726358 h 1160647"/>
                <a:gd name="connsiteX231" fmla="*/ 1267442 w 3032161"/>
                <a:gd name="connsiteY231" fmla="*/ 726358 h 1160647"/>
                <a:gd name="connsiteX232" fmla="*/ 1272762 w 3032161"/>
                <a:gd name="connsiteY232" fmla="*/ 726358 h 1160647"/>
                <a:gd name="connsiteX233" fmla="*/ 1272762 w 3032161"/>
                <a:gd name="connsiteY233" fmla="*/ 661504 h 1160647"/>
                <a:gd name="connsiteX234" fmla="*/ 1273776 w 3032161"/>
                <a:gd name="connsiteY234" fmla="*/ 661504 h 1160647"/>
                <a:gd name="connsiteX235" fmla="*/ 1280869 w 3032161"/>
                <a:gd name="connsiteY235" fmla="*/ 661504 h 1160647"/>
                <a:gd name="connsiteX236" fmla="*/ 1293029 w 3032161"/>
                <a:gd name="connsiteY236" fmla="*/ 618269 h 1160647"/>
                <a:gd name="connsiteX237" fmla="*/ 1294296 w 3032161"/>
                <a:gd name="connsiteY237" fmla="*/ 618269 h 1160647"/>
                <a:gd name="connsiteX238" fmla="*/ 1303163 w 3032161"/>
                <a:gd name="connsiteY238" fmla="*/ 618269 h 1160647"/>
                <a:gd name="connsiteX239" fmla="*/ 1313296 w 3032161"/>
                <a:gd name="connsiteY239" fmla="*/ 661504 h 1160647"/>
                <a:gd name="connsiteX240" fmla="*/ 1314309 w 3032161"/>
                <a:gd name="connsiteY240" fmla="*/ 661504 h 1160647"/>
                <a:gd name="connsiteX241" fmla="*/ 1321403 w 3032161"/>
                <a:gd name="connsiteY241" fmla="*/ 661504 h 1160647"/>
                <a:gd name="connsiteX242" fmla="*/ 1321403 w 3032161"/>
                <a:gd name="connsiteY242" fmla="*/ 700416 h 1160647"/>
                <a:gd name="connsiteX243" fmla="*/ 1323176 w 3032161"/>
                <a:gd name="connsiteY243" fmla="*/ 700416 h 1160647"/>
                <a:gd name="connsiteX244" fmla="*/ 1335590 w 3032161"/>
                <a:gd name="connsiteY244" fmla="*/ 700416 h 1160647"/>
                <a:gd name="connsiteX245" fmla="*/ 1335590 w 3032161"/>
                <a:gd name="connsiteY245" fmla="*/ 702578 h 1160647"/>
                <a:gd name="connsiteX246" fmla="*/ 1335590 w 3032161"/>
                <a:gd name="connsiteY246" fmla="*/ 717710 h 1160647"/>
                <a:gd name="connsiteX247" fmla="*/ 1339643 w 3032161"/>
                <a:gd name="connsiteY247" fmla="*/ 715549 h 1160647"/>
                <a:gd name="connsiteX248" fmla="*/ 1339643 w 3032161"/>
                <a:gd name="connsiteY248" fmla="*/ 700416 h 1160647"/>
                <a:gd name="connsiteX249" fmla="*/ 1341163 w 3032161"/>
                <a:gd name="connsiteY249" fmla="*/ 700416 h 1160647"/>
                <a:gd name="connsiteX250" fmla="*/ 1351803 w 3032161"/>
                <a:gd name="connsiteY250" fmla="*/ 700416 h 1160647"/>
                <a:gd name="connsiteX251" fmla="*/ 1351803 w 3032161"/>
                <a:gd name="connsiteY251" fmla="*/ 702037 h 1160647"/>
                <a:gd name="connsiteX252" fmla="*/ 1351803 w 3032161"/>
                <a:gd name="connsiteY252" fmla="*/ 713387 h 1160647"/>
                <a:gd name="connsiteX253" fmla="*/ 1382204 w 3032161"/>
                <a:gd name="connsiteY253" fmla="*/ 713387 h 1160647"/>
                <a:gd name="connsiteX254" fmla="*/ 1382204 w 3032161"/>
                <a:gd name="connsiteY254" fmla="*/ 676637 h 1160647"/>
                <a:gd name="connsiteX255" fmla="*/ 1383470 w 3032161"/>
                <a:gd name="connsiteY255" fmla="*/ 676637 h 1160647"/>
                <a:gd name="connsiteX256" fmla="*/ 1392337 w 3032161"/>
                <a:gd name="connsiteY256" fmla="*/ 676637 h 1160647"/>
                <a:gd name="connsiteX257" fmla="*/ 1392337 w 3032161"/>
                <a:gd name="connsiteY257" fmla="*/ 698254 h 1160647"/>
                <a:gd name="connsiteX258" fmla="*/ 1394364 w 3032161"/>
                <a:gd name="connsiteY258" fmla="*/ 665828 h 1160647"/>
                <a:gd name="connsiteX259" fmla="*/ 1416657 w 3032161"/>
                <a:gd name="connsiteY259" fmla="*/ 665828 h 1160647"/>
                <a:gd name="connsiteX260" fmla="*/ 1416657 w 3032161"/>
                <a:gd name="connsiteY260" fmla="*/ 664206 h 1160647"/>
                <a:gd name="connsiteX261" fmla="*/ 1416657 w 3032161"/>
                <a:gd name="connsiteY261" fmla="*/ 652857 h 1160647"/>
                <a:gd name="connsiteX262" fmla="*/ 1417417 w 3032161"/>
                <a:gd name="connsiteY262" fmla="*/ 652857 h 1160647"/>
                <a:gd name="connsiteX263" fmla="*/ 1422737 w 3032161"/>
                <a:gd name="connsiteY263" fmla="*/ 652857 h 1160647"/>
                <a:gd name="connsiteX264" fmla="*/ 1422737 w 3032161"/>
                <a:gd name="connsiteY264" fmla="*/ 650966 h 1160647"/>
                <a:gd name="connsiteX265" fmla="*/ 1422737 w 3032161"/>
                <a:gd name="connsiteY265" fmla="*/ 637725 h 1160647"/>
                <a:gd name="connsiteX266" fmla="*/ 1426791 w 3032161"/>
                <a:gd name="connsiteY266" fmla="*/ 644210 h 1160647"/>
                <a:gd name="connsiteX267" fmla="*/ 1429071 w 3032161"/>
                <a:gd name="connsiteY267" fmla="*/ 644210 h 1160647"/>
                <a:gd name="connsiteX268" fmla="*/ 1445031 w 3032161"/>
                <a:gd name="connsiteY268" fmla="*/ 644210 h 1160647"/>
                <a:gd name="connsiteX269" fmla="*/ 1445031 w 3032161"/>
                <a:gd name="connsiteY269" fmla="*/ 643399 h 1160647"/>
                <a:gd name="connsiteX270" fmla="*/ 1445031 w 3032161"/>
                <a:gd name="connsiteY270" fmla="*/ 637725 h 1160647"/>
                <a:gd name="connsiteX271" fmla="*/ 1445791 w 3032161"/>
                <a:gd name="connsiteY271" fmla="*/ 637725 h 1160647"/>
                <a:gd name="connsiteX272" fmla="*/ 1451111 w 3032161"/>
                <a:gd name="connsiteY272" fmla="*/ 637725 h 1160647"/>
                <a:gd name="connsiteX273" fmla="*/ 1451111 w 3032161"/>
                <a:gd name="connsiteY273" fmla="*/ 639076 h 1160647"/>
                <a:gd name="connsiteX274" fmla="*/ 1451111 w 3032161"/>
                <a:gd name="connsiteY274" fmla="*/ 648534 h 1160647"/>
                <a:gd name="connsiteX275" fmla="*/ 1489618 w 3032161"/>
                <a:gd name="connsiteY275" fmla="*/ 648534 h 1160647"/>
                <a:gd name="connsiteX276" fmla="*/ 1489618 w 3032161"/>
                <a:gd name="connsiteY276" fmla="*/ 786887 h 1160647"/>
                <a:gd name="connsiteX277" fmla="*/ 1491138 w 3032161"/>
                <a:gd name="connsiteY277" fmla="*/ 786887 h 1160647"/>
                <a:gd name="connsiteX278" fmla="*/ 1501778 w 3032161"/>
                <a:gd name="connsiteY278" fmla="*/ 786887 h 1160647"/>
                <a:gd name="connsiteX279" fmla="*/ 1501778 w 3032161"/>
                <a:gd name="connsiteY279" fmla="*/ 773917 h 1160647"/>
                <a:gd name="connsiteX280" fmla="*/ 1505832 w 3032161"/>
                <a:gd name="connsiteY280" fmla="*/ 773917 h 1160647"/>
                <a:gd name="connsiteX281" fmla="*/ 1505832 w 3032161"/>
                <a:gd name="connsiteY281" fmla="*/ 786887 h 1160647"/>
                <a:gd name="connsiteX282" fmla="*/ 1536232 w 3032161"/>
                <a:gd name="connsiteY282" fmla="*/ 786887 h 1160647"/>
                <a:gd name="connsiteX283" fmla="*/ 1536232 w 3032161"/>
                <a:gd name="connsiteY283" fmla="*/ 756622 h 1160647"/>
                <a:gd name="connsiteX284" fmla="*/ 1548392 w 3032161"/>
                <a:gd name="connsiteY284" fmla="*/ 756622 h 1160647"/>
                <a:gd name="connsiteX285" fmla="*/ 1560552 w 3032161"/>
                <a:gd name="connsiteY285" fmla="*/ 754461 h 1160647"/>
                <a:gd name="connsiteX286" fmla="*/ 1564606 w 3032161"/>
                <a:gd name="connsiteY286" fmla="*/ 756622 h 1160647"/>
                <a:gd name="connsiteX287" fmla="*/ 1574739 w 3032161"/>
                <a:gd name="connsiteY287" fmla="*/ 756622 h 1160647"/>
                <a:gd name="connsiteX288" fmla="*/ 1574739 w 3032161"/>
                <a:gd name="connsiteY288" fmla="*/ 786887 h 1160647"/>
                <a:gd name="connsiteX289" fmla="*/ 1582846 w 3032161"/>
                <a:gd name="connsiteY289" fmla="*/ 786887 h 1160647"/>
                <a:gd name="connsiteX290" fmla="*/ 1582846 w 3032161"/>
                <a:gd name="connsiteY290" fmla="*/ 804182 h 1160647"/>
                <a:gd name="connsiteX291" fmla="*/ 1592182 w 3032161"/>
                <a:gd name="connsiteY291" fmla="*/ 805087 h 1160647"/>
                <a:gd name="connsiteX292" fmla="*/ 1605140 w 3032161"/>
                <a:gd name="connsiteY292" fmla="*/ 805087 h 1160647"/>
                <a:gd name="connsiteX293" fmla="*/ 1605140 w 3032161"/>
                <a:gd name="connsiteY293" fmla="*/ 789049 h 1160647"/>
                <a:gd name="connsiteX294" fmla="*/ 1673096 w 3032161"/>
                <a:gd name="connsiteY294" fmla="*/ 789049 h 1160647"/>
                <a:gd name="connsiteX295" fmla="*/ 1673096 w 3032161"/>
                <a:gd name="connsiteY295" fmla="*/ 703796 h 1160647"/>
                <a:gd name="connsiteX296" fmla="*/ 1745104 w 3032161"/>
                <a:gd name="connsiteY296" fmla="*/ 703796 h 1160647"/>
                <a:gd name="connsiteX297" fmla="*/ 1745104 w 3032161"/>
                <a:gd name="connsiteY297" fmla="*/ 782564 h 1160647"/>
                <a:gd name="connsiteX298" fmla="*/ 1747008 w 3032161"/>
                <a:gd name="connsiteY298" fmla="*/ 782564 h 1160647"/>
                <a:gd name="connsiteX299" fmla="*/ 1748250 w 3032161"/>
                <a:gd name="connsiteY299" fmla="*/ 805087 h 1160647"/>
                <a:gd name="connsiteX300" fmla="*/ 1757926 w 3032161"/>
                <a:gd name="connsiteY300" fmla="*/ 805087 h 1160647"/>
                <a:gd name="connsiteX301" fmla="*/ 1759168 w 3032161"/>
                <a:gd name="connsiteY301" fmla="*/ 782564 h 1160647"/>
                <a:gd name="connsiteX302" fmla="*/ 1765248 w 3032161"/>
                <a:gd name="connsiteY302" fmla="*/ 782564 h 1160647"/>
                <a:gd name="connsiteX303" fmla="*/ 1766490 w 3032161"/>
                <a:gd name="connsiteY303" fmla="*/ 805087 h 1160647"/>
                <a:gd name="connsiteX304" fmla="*/ 1817112 w 3032161"/>
                <a:gd name="connsiteY304" fmla="*/ 805087 h 1160647"/>
                <a:gd name="connsiteX305" fmla="*/ 1817112 w 3032161"/>
                <a:gd name="connsiteY305" fmla="*/ 642059 h 1160647"/>
                <a:gd name="connsiteX306" fmla="*/ 2014439 w 3032161"/>
                <a:gd name="connsiteY306" fmla="*/ 642059 h 1160647"/>
                <a:gd name="connsiteX307" fmla="*/ 2014439 w 3032161"/>
                <a:gd name="connsiteY307" fmla="*/ 805087 h 1160647"/>
                <a:gd name="connsiteX308" fmla="*/ 2033136 w 3032161"/>
                <a:gd name="connsiteY308" fmla="*/ 805087 h 1160647"/>
                <a:gd name="connsiteX309" fmla="*/ 2033136 w 3032161"/>
                <a:gd name="connsiteY309" fmla="*/ 722394 h 1160647"/>
                <a:gd name="connsiteX310" fmla="*/ 2128256 w 3032161"/>
                <a:gd name="connsiteY310" fmla="*/ 722394 h 1160647"/>
                <a:gd name="connsiteX311" fmla="*/ 2140186 w 3032161"/>
                <a:gd name="connsiteY311" fmla="*/ 404253 h 1160647"/>
                <a:gd name="connsiteX312" fmla="*/ 2128026 w 3032161"/>
                <a:gd name="connsiteY312" fmla="*/ 382635 h 1160647"/>
                <a:gd name="connsiteX313" fmla="*/ 2121946 w 3032161"/>
                <a:gd name="connsiteY313" fmla="*/ 378311 h 1160647"/>
                <a:gd name="connsiteX314" fmla="*/ 2130053 w 3032161"/>
                <a:gd name="connsiteY314" fmla="*/ 354532 h 1160647"/>
                <a:gd name="connsiteX315" fmla="*/ 2130053 w 3032161"/>
                <a:gd name="connsiteY315" fmla="*/ 337238 h 1160647"/>
                <a:gd name="connsiteX316" fmla="*/ 2144240 w 3032161"/>
                <a:gd name="connsiteY316" fmla="*/ 337238 h 1160647"/>
                <a:gd name="connsiteX317" fmla="*/ 2144240 w 3032161"/>
                <a:gd name="connsiteY317" fmla="*/ 315620 h 1160647"/>
                <a:gd name="connsiteX318" fmla="*/ 2146266 w 3032161"/>
                <a:gd name="connsiteY318" fmla="*/ 311296 h 1160647"/>
                <a:gd name="connsiteX319" fmla="*/ 2146266 w 3032161"/>
                <a:gd name="connsiteY319" fmla="*/ 233472 h 1160647"/>
                <a:gd name="connsiteX320" fmla="*/ 2144240 w 3032161"/>
                <a:gd name="connsiteY320" fmla="*/ 226987 h 1160647"/>
                <a:gd name="connsiteX321" fmla="*/ 2150320 w 3032161"/>
                <a:gd name="connsiteY321" fmla="*/ 220501 h 1160647"/>
                <a:gd name="connsiteX322" fmla="*/ 2150320 w 3032161"/>
                <a:gd name="connsiteY322" fmla="*/ 162133 h 1160647"/>
                <a:gd name="connsiteX323" fmla="*/ 2152346 w 3032161"/>
                <a:gd name="connsiteY323" fmla="*/ 157810 h 1160647"/>
                <a:gd name="connsiteX324" fmla="*/ 2152346 w 3032161"/>
                <a:gd name="connsiteY324" fmla="*/ 101604 h 1160647"/>
                <a:gd name="connsiteX325" fmla="*/ 2154373 w 3032161"/>
                <a:gd name="connsiteY325" fmla="*/ 82148 h 1160647"/>
                <a:gd name="connsiteX326" fmla="*/ 2158427 w 3032161"/>
                <a:gd name="connsiteY326" fmla="*/ 99442 h 1160647"/>
                <a:gd name="connsiteX327" fmla="*/ 2160453 w 3032161"/>
                <a:gd name="connsiteY327" fmla="*/ 157810 h 1160647"/>
                <a:gd name="connsiteX328" fmla="*/ 2162480 w 3032161"/>
                <a:gd name="connsiteY328" fmla="*/ 220501 h 1160647"/>
                <a:gd name="connsiteX329" fmla="*/ 2168560 w 3032161"/>
                <a:gd name="connsiteY329" fmla="*/ 226987 h 1160647"/>
                <a:gd name="connsiteX330" fmla="*/ 2166533 w 3032161"/>
                <a:gd name="connsiteY330" fmla="*/ 233472 h 1160647"/>
                <a:gd name="connsiteX331" fmla="*/ 2166533 w 3032161"/>
                <a:gd name="connsiteY331" fmla="*/ 311296 h 1160647"/>
                <a:gd name="connsiteX332" fmla="*/ 2168560 w 3032161"/>
                <a:gd name="connsiteY332" fmla="*/ 315620 h 1160647"/>
                <a:gd name="connsiteX333" fmla="*/ 2168560 w 3032161"/>
                <a:gd name="connsiteY333" fmla="*/ 337238 h 1160647"/>
                <a:gd name="connsiteX334" fmla="*/ 2182747 w 3032161"/>
                <a:gd name="connsiteY334" fmla="*/ 337238 h 1160647"/>
                <a:gd name="connsiteX335" fmla="*/ 2182747 w 3032161"/>
                <a:gd name="connsiteY335" fmla="*/ 354532 h 1160647"/>
                <a:gd name="connsiteX336" fmla="*/ 2190854 w 3032161"/>
                <a:gd name="connsiteY336" fmla="*/ 378311 h 1160647"/>
                <a:gd name="connsiteX337" fmla="*/ 2184774 w 3032161"/>
                <a:gd name="connsiteY337" fmla="*/ 382635 h 1160647"/>
                <a:gd name="connsiteX338" fmla="*/ 2172613 w 3032161"/>
                <a:gd name="connsiteY338" fmla="*/ 404253 h 1160647"/>
                <a:gd name="connsiteX339" fmla="*/ 2180720 w 3032161"/>
                <a:gd name="connsiteY339" fmla="*/ 657181 h 1160647"/>
                <a:gd name="connsiteX340" fmla="*/ 2245574 w 3032161"/>
                <a:gd name="connsiteY340" fmla="*/ 657181 h 1160647"/>
                <a:gd name="connsiteX341" fmla="*/ 2245574 w 3032161"/>
                <a:gd name="connsiteY341" fmla="*/ 732843 h 1160647"/>
                <a:gd name="connsiteX342" fmla="*/ 2253681 w 3032161"/>
                <a:gd name="connsiteY342" fmla="*/ 732843 h 1160647"/>
                <a:gd name="connsiteX343" fmla="*/ 2255708 w 3032161"/>
                <a:gd name="connsiteY343" fmla="*/ 726358 h 1160647"/>
                <a:gd name="connsiteX344" fmla="*/ 2261788 w 3032161"/>
                <a:gd name="connsiteY344" fmla="*/ 726358 h 1160647"/>
                <a:gd name="connsiteX345" fmla="*/ 2263815 w 3032161"/>
                <a:gd name="connsiteY345" fmla="*/ 735005 h 1160647"/>
                <a:gd name="connsiteX346" fmla="*/ 2275975 w 3032161"/>
                <a:gd name="connsiteY346" fmla="*/ 735005 h 1160647"/>
                <a:gd name="connsiteX347" fmla="*/ 2275975 w 3032161"/>
                <a:gd name="connsiteY347" fmla="*/ 728519 h 1160647"/>
                <a:gd name="connsiteX348" fmla="*/ 2298268 w 3032161"/>
                <a:gd name="connsiteY348" fmla="*/ 728519 h 1160647"/>
                <a:gd name="connsiteX349" fmla="*/ 2298268 w 3032161"/>
                <a:gd name="connsiteY349" fmla="*/ 735005 h 1160647"/>
                <a:gd name="connsiteX350" fmla="*/ 2318535 w 3032161"/>
                <a:gd name="connsiteY350" fmla="*/ 735005 h 1160647"/>
                <a:gd name="connsiteX351" fmla="*/ 2318535 w 3032161"/>
                <a:gd name="connsiteY351" fmla="*/ 780402 h 1160647"/>
                <a:gd name="connsiteX352" fmla="*/ 2332722 w 3032161"/>
                <a:gd name="connsiteY352" fmla="*/ 780402 h 1160647"/>
                <a:gd name="connsiteX353" fmla="*/ 2332722 w 3032161"/>
                <a:gd name="connsiteY353" fmla="*/ 767431 h 1160647"/>
                <a:gd name="connsiteX354" fmla="*/ 2348936 w 3032161"/>
                <a:gd name="connsiteY354" fmla="*/ 767431 h 1160647"/>
                <a:gd name="connsiteX355" fmla="*/ 2348936 w 3032161"/>
                <a:gd name="connsiteY355" fmla="*/ 588004 h 1160647"/>
                <a:gd name="connsiteX356" fmla="*/ 2355016 w 3032161"/>
                <a:gd name="connsiteY356" fmla="*/ 581518 h 1160647"/>
                <a:gd name="connsiteX357" fmla="*/ 2427977 w 3032161"/>
                <a:gd name="connsiteY357" fmla="*/ 581518 h 1160647"/>
                <a:gd name="connsiteX358" fmla="*/ 2427977 w 3032161"/>
                <a:gd name="connsiteY358" fmla="*/ 590166 h 1160647"/>
                <a:gd name="connsiteX359" fmla="*/ 2438110 w 3032161"/>
                <a:gd name="connsiteY359" fmla="*/ 590166 h 1160647"/>
                <a:gd name="connsiteX360" fmla="*/ 2438110 w 3032161"/>
                <a:gd name="connsiteY360" fmla="*/ 704740 h 1160647"/>
                <a:gd name="connsiteX361" fmla="*/ 2460404 w 3032161"/>
                <a:gd name="connsiteY361" fmla="*/ 704740 h 1160647"/>
                <a:gd name="connsiteX362" fmla="*/ 2460404 w 3032161"/>
                <a:gd name="connsiteY362" fmla="*/ 637725 h 1160647"/>
                <a:gd name="connsiteX363" fmla="*/ 2486751 w 3032161"/>
                <a:gd name="connsiteY363" fmla="*/ 637725 h 1160647"/>
                <a:gd name="connsiteX364" fmla="*/ 2490804 w 3032161"/>
                <a:gd name="connsiteY364" fmla="*/ 633401 h 1160647"/>
                <a:gd name="connsiteX365" fmla="*/ 2498911 w 3032161"/>
                <a:gd name="connsiteY365" fmla="*/ 633401 h 1160647"/>
                <a:gd name="connsiteX366" fmla="*/ 2502964 w 3032161"/>
                <a:gd name="connsiteY366" fmla="*/ 637725 h 1160647"/>
                <a:gd name="connsiteX367" fmla="*/ 2525258 w 3032161"/>
                <a:gd name="connsiteY367" fmla="*/ 637725 h 1160647"/>
                <a:gd name="connsiteX368" fmla="*/ 2525258 w 3032161"/>
                <a:gd name="connsiteY368" fmla="*/ 520989 h 1160647"/>
                <a:gd name="connsiteX369" fmla="*/ 2582005 w 3032161"/>
                <a:gd name="connsiteY369" fmla="*/ 510180 h 1160647"/>
                <a:gd name="connsiteX370" fmla="*/ 2582005 w 3032161"/>
                <a:gd name="connsiteY370" fmla="*/ 511261 h 1160647"/>
                <a:gd name="connsiteX371" fmla="*/ 2582005 w 3032161"/>
                <a:gd name="connsiteY371" fmla="*/ 518827 h 1160647"/>
                <a:gd name="connsiteX372" fmla="*/ 2608352 w 3032161"/>
                <a:gd name="connsiteY372" fmla="*/ 518827 h 1160647"/>
                <a:gd name="connsiteX373" fmla="*/ 2608352 w 3032161"/>
                <a:gd name="connsiteY373" fmla="*/ 773917 h 1160647"/>
                <a:gd name="connsiteX374" fmla="*/ 2630646 w 3032161"/>
                <a:gd name="connsiteY374" fmla="*/ 773917 h 1160647"/>
                <a:gd name="connsiteX375" fmla="*/ 2630646 w 3032161"/>
                <a:gd name="connsiteY375" fmla="*/ 769593 h 1160647"/>
                <a:gd name="connsiteX376" fmla="*/ 2642806 w 3032161"/>
                <a:gd name="connsiteY376" fmla="*/ 769593 h 1160647"/>
                <a:gd name="connsiteX377" fmla="*/ 2642806 w 3032161"/>
                <a:gd name="connsiteY377" fmla="*/ 773917 h 1160647"/>
                <a:gd name="connsiteX378" fmla="*/ 2667126 w 3032161"/>
                <a:gd name="connsiteY378" fmla="*/ 773917 h 1160647"/>
                <a:gd name="connsiteX379" fmla="*/ 2667126 w 3032161"/>
                <a:gd name="connsiteY379" fmla="*/ 760946 h 1160647"/>
                <a:gd name="connsiteX380" fmla="*/ 2695500 w 3032161"/>
                <a:gd name="connsiteY380" fmla="*/ 760946 h 1160647"/>
                <a:gd name="connsiteX381" fmla="*/ 2707660 w 3032161"/>
                <a:gd name="connsiteY381" fmla="*/ 756622 h 1160647"/>
                <a:gd name="connsiteX382" fmla="*/ 2727927 w 3032161"/>
                <a:gd name="connsiteY382" fmla="*/ 760946 h 1160647"/>
                <a:gd name="connsiteX383" fmla="*/ 2727927 w 3032161"/>
                <a:gd name="connsiteY383" fmla="*/ 743652 h 1160647"/>
                <a:gd name="connsiteX384" fmla="*/ 2736034 w 3032161"/>
                <a:gd name="connsiteY384" fmla="*/ 743652 h 1160647"/>
                <a:gd name="connsiteX385" fmla="*/ 2736034 w 3032161"/>
                <a:gd name="connsiteY385" fmla="*/ 730681 h 1160647"/>
                <a:gd name="connsiteX386" fmla="*/ 2792781 w 3032161"/>
                <a:gd name="connsiteY386" fmla="*/ 730681 h 1160647"/>
                <a:gd name="connsiteX387" fmla="*/ 2792781 w 3032161"/>
                <a:gd name="connsiteY387" fmla="*/ 700416 h 1160647"/>
                <a:gd name="connsiteX388" fmla="*/ 2811021 w 3032161"/>
                <a:gd name="connsiteY388" fmla="*/ 700416 h 1160647"/>
                <a:gd name="connsiteX389" fmla="*/ 2811021 w 3032161"/>
                <a:gd name="connsiteY389" fmla="*/ 693931 h 1160647"/>
                <a:gd name="connsiteX390" fmla="*/ 2823181 w 3032161"/>
                <a:gd name="connsiteY390" fmla="*/ 693931 h 1160647"/>
                <a:gd name="connsiteX391" fmla="*/ 2823181 w 3032161"/>
                <a:gd name="connsiteY391" fmla="*/ 700416 h 1160647"/>
                <a:gd name="connsiteX392" fmla="*/ 2839395 w 3032161"/>
                <a:gd name="connsiteY392" fmla="*/ 700416 h 1160647"/>
                <a:gd name="connsiteX393" fmla="*/ 2839395 w 3032161"/>
                <a:gd name="connsiteY393" fmla="*/ 750137 h 1160647"/>
                <a:gd name="connsiteX394" fmla="*/ 2871822 w 3032161"/>
                <a:gd name="connsiteY394" fmla="*/ 750137 h 1160647"/>
                <a:gd name="connsiteX395" fmla="*/ 2871822 w 3032161"/>
                <a:gd name="connsiteY395" fmla="*/ 724196 h 1160647"/>
                <a:gd name="connsiteX396" fmla="*/ 2910329 w 3032161"/>
                <a:gd name="connsiteY396" fmla="*/ 724196 h 1160647"/>
                <a:gd name="connsiteX397" fmla="*/ 2910329 w 3032161"/>
                <a:gd name="connsiteY397" fmla="*/ 693931 h 1160647"/>
                <a:gd name="connsiteX398" fmla="*/ 2958970 w 3032161"/>
                <a:gd name="connsiteY398" fmla="*/ 693931 h 1160647"/>
                <a:gd name="connsiteX399" fmla="*/ 2958970 w 3032161"/>
                <a:gd name="connsiteY399" fmla="*/ 805087 h 1160647"/>
                <a:gd name="connsiteX400" fmla="*/ 2958970 w 3032161"/>
                <a:gd name="connsiteY400" fmla="*/ 818866 h 1160647"/>
                <a:gd name="connsiteX401" fmla="*/ 3031519 w 3032161"/>
                <a:gd name="connsiteY401" fmla="*/ 818866 h 1160647"/>
                <a:gd name="connsiteX402" fmla="*/ 3031520 w 3032161"/>
                <a:gd name="connsiteY402" fmla="*/ 1160647 h 1160647"/>
                <a:gd name="connsiteX403" fmla="*/ 2054 w 3032161"/>
                <a:gd name="connsiteY403" fmla="*/ 1158314 h 1160647"/>
                <a:gd name="connsiteX404" fmla="*/ 0 w 3032161"/>
                <a:gd name="connsiteY404" fmla="*/ 724196 h 1160647"/>
                <a:gd name="connsiteX405" fmla="*/ 20267 w 3032161"/>
                <a:gd name="connsiteY405" fmla="*/ 724196 h 1160647"/>
                <a:gd name="connsiteX406" fmla="*/ 20774 w 3032161"/>
                <a:gd name="connsiteY406" fmla="*/ 723115 h 1160647"/>
                <a:gd name="connsiteX407" fmla="*/ 24320 w 3032161"/>
                <a:gd name="connsiteY407" fmla="*/ 715549 h 1160647"/>
                <a:gd name="connsiteX408" fmla="*/ 26094 w 3032161"/>
                <a:gd name="connsiteY408" fmla="*/ 715819 h 1160647"/>
                <a:gd name="connsiteX409" fmla="*/ 38507 w 3032161"/>
                <a:gd name="connsiteY409" fmla="*/ 717710 h 1160647"/>
                <a:gd name="connsiteX410" fmla="*/ 39014 w 3032161"/>
                <a:gd name="connsiteY410" fmla="*/ 719062 h 1160647"/>
                <a:gd name="connsiteX411" fmla="*/ 42560 w 3032161"/>
                <a:gd name="connsiteY411" fmla="*/ 728519 h 1160647"/>
                <a:gd name="connsiteX412" fmla="*/ 68907 w 3032161"/>
                <a:gd name="connsiteY412" fmla="*/ 730681 h 1160647"/>
                <a:gd name="connsiteX413" fmla="*/ 68907 w 3032161"/>
                <a:gd name="connsiteY413" fmla="*/ 607460 h 1160647"/>
                <a:gd name="connsiteX414" fmla="*/ 70934 w 3032161"/>
                <a:gd name="connsiteY414" fmla="*/ 607460 h 1160647"/>
                <a:gd name="connsiteX415" fmla="*/ 85121 w 3032161"/>
                <a:gd name="connsiteY415" fmla="*/ 607460 h 1160647"/>
                <a:gd name="connsiteX416" fmla="*/ 85121 w 3032161"/>
                <a:gd name="connsiteY416" fmla="*/ 471268 h 1160647"/>
                <a:gd name="connsiteX417" fmla="*/ 86894 w 3032161"/>
                <a:gd name="connsiteY417" fmla="*/ 471268 h 1160647"/>
                <a:gd name="connsiteX418" fmla="*/ 99308 w 3032161"/>
                <a:gd name="connsiteY418" fmla="*/ 471268 h 1160647"/>
                <a:gd name="connsiteX419" fmla="*/ 99308 w 3032161"/>
                <a:gd name="connsiteY419" fmla="*/ 356694 h 1160647"/>
                <a:gd name="connsiteX420" fmla="*/ 103361 w 3032161"/>
                <a:gd name="connsiteY420" fmla="*/ 328590 h 1160647"/>
                <a:gd name="connsiteX421" fmla="*/ 105388 w 3032161"/>
                <a:gd name="connsiteY421" fmla="*/ 328590 h 1160647"/>
                <a:gd name="connsiteX422" fmla="*/ 119575 w 3032161"/>
                <a:gd name="connsiteY422" fmla="*/ 328590 h 1160647"/>
                <a:gd name="connsiteX423" fmla="*/ 156055 w 3032161"/>
                <a:gd name="connsiteY423" fmla="*/ 246443 h 1160647"/>
                <a:gd name="connsiteX424" fmla="*/ 160109 w 3032161"/>
                <a:gd name="connsiteY424" fmla="*/ 0 h 11606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Lst>
              <a:rect l="l" t="t" r="r" b="b"/>
              <a:pathLst>
                <a:path w="3032161" h="1160647">
                  <a:moveTo>
                    <a:pt x="160109" y="0"/>
                  </a:moveTo>
                  <a:cubicBezTo>
                    <a:pt x="160109" y="18"/>
                    <a:pt x="160125" y="2040"/>
                    <a:pt x="162135" y="246443"/>
                  </a:cubicBezTo>
                  <a:cubicBezTo>
                    <a:pt x="162147" y="246467"/>
                    <a:pt x="162792" y="247808"/>
                    <a:pt x="200642" y="326429"/>
                  </a:cubicBezTo>
                  <a:lnTo>
                    <a:pt x="202669" y="326429"/>
                  </a:lnTo>
                  <a:lnTo>
                    <a:pt x="216856" y="326429"/>
                  </a:lnTo>
                  <a:lnTo>
                    <a:pt x="216856" y="350208"/>
                  </a:lnTo>
                  <a:cubicBezTo>
                    <a:pt x="216858" y="350214"/>
                    <a:pt x="216896" y="350272"/>
                    <a:pt x="217363" y="351019"/>
                  </a:cubicBezTo>
                  <a:lnTo>
                    <a:pt x="220909" y="356694"/>
                  </a:lnTo>
                  <a:lnTo>
                    <a:pt x="220909" y="471268"/>
                  </a:lnTo>
                  <a:lnTo>
                    <a:pt x="223189" y="471268"/>
                  </a:lnTo>
                  <a:lnTo>
                    <a:pt x="239150" y="471268"/>
                  </a:lnTo>
                  <a:lnTo>
                    <a:pt x="239150" y="611783"/>
                  </a:lnTo>
                  <a:cubicBezTo>
                    <a:pt x="239160" y="611782"/>
                    <a:pt x="239272" y="611761"/>
                    <a:pt x="240670" y="611513"/>
                  </a:cubicBezTo>
                  <a:lnTo>
                    <a:pt x="251310" y="609622"/>
                  </a:lnTo>
                  <a:cubicBezTo>
                    <a:pt x="251310" y="609644"/>
                    <a:pt x="251280" y="610978"/>
                    <a:pt x="249283" y="698254"/>
                  </a:cubicBezTo>
                  <a:cubicBezTo>
                    <a:pt x="249293" y="698256"/>
                    <a:pt x="249404" y="698276"/>
                    <a:pt x="250803" y="698525"/>
                  </a:cubicBezTo>
                  <a:lnTo>
                    <a:pt x="261443" y="700416"/>
                  </a:lnTo>
                  <a:cubicBezTo>
                    <a:pt x="261445" y="700423"/>
                    <a:pt x="261465" y="700487"/>
                    <a:pt x="261696" y="701227"/>
                  </a:cubicBezTo>
                  <a:lnTo>
                    <a:pt x="263470" y="706902"/>
                  </a:lnTo>
                  <a:cubicBezTo>
                    <a:pt x="263472" y="706893"/>
                    <a:pt x="263517" y="706750"/>
                    <a:pt x="264230" y="704470"/>
                  </a:cubicBezTo>
                  <a:lnTo>
                    <a:pt x="269550" y="687446"/>
                  </a:lnTo>
                  <a:lnTo>
                    <a:pt x="271323" y="687446"/>
                  </a:lnTo>
                  <a:lnTo>
                    <a:pt x="283737" y="687446"/>
                  </a:lnTo>
                  <a:lnTo>
                    <a:pt x="283737" y="719872"/>
                  </a:lnTo>
                  <a:cubicBezTo>
                    <a:pt x="283743" y="719877"/>
                    <a:pt x="283820" y="719917"/>
                    <a:pt x="284750" y="720413"/>
                  </a:cubicBezTo>
                  <a:lnTo>
                    <a:pt x="291844" y="724196"/>
                  </a:lnTo>
                  <a:lnTo>
                    <a:pt x="291844" y="725547"/>
                  </a:lnTo>
                  <a:lnTo>
                    <a:pt x="291844" y="735005"/>
                  </a:lnTo>
                  <a:lnTo>
                    <a:pt x="336431" y="735005"/>
                  </a:lnTo>
                  <a:lnTo>
                    <a:pt x="336431" y="736086"/>
                  </a:lnTo>
                  <a:lnTo>
                    <a:pt x="336431" y="743652"/>
                  </a:lnTo>
                  <a:lnTo>
                    <a:pt x="338457" y="743652"/>
                  </a:lnTo>
                  <a:lnTo>
                    <a:pt x="352644" y="743652"/>
                  </a:lnTo>
                  <a:lnTo>
                    <a:pt x="352644" y="713387"/>
                  </a:lnTo>
                  <a:lnTo>
                    <a:pt x="397231" y="713387"/>
                  </a:lnTo>
                  <a:lnTo>
                    <a:pt x="397231" y="712036"/>
                  </a:lnTo>
                  <a:lnTo>
                    <a:pt x="397231" y="702578"/>
                  </a:lnTo>
                  <a:lnTo>
                    <a:pt x="398245" y="702578"/>
                  </a:lnTo>
                  <a:lnTo>
                    <a:pt x="405338" y="702578"/>
                  </a:lnTo>
                  <a:lnTo>
                    <a:pt x="405338" y="700687"/>
                  </a:lnTo>
                  <a:lnTo>
                    <a:pt x="405338" y="687446"/>
                  </a:lnTo>
                  <a:lnTo>
                    <a:pt x="406098" y="687446"/>
                  </a:lnTo>
                  <a:lnTo>
                    <a:pt x="411418" y="687446"/>
                  </a:lnTo>
                  <a:lnTo>
                    <a:pt x="411418" y="686365"/>
                  </a:lnTo>
                  <a:lnTo>
                    <a:pt x="411418" y="678798"/>
                  </a:lnTo>
                  <a:lnTo>
                    <a:pt x="413445" y="678798"/>
                  </a:lnTo>
                  <a:lnTo>
                    <a:pt x="427632" y="678798"/>
                  </a:lnTo>
                  <a:lnTo>
                    <a:pt x="427632" y="679879"/>
                  </a:lnTo>
                  <a:lnTo>
                    <a:pt x="427632" y="687446"/>
                  </a:lnTo>
                  <a:lnTo>
                    <a:pt x="449925" y="687446"/>
                  </a:lnTo>
                  <a:lnTo>
                    <a:pt x="449925" y="685554"/>
                  </a:lnTo>
                  <a:lnTo>
                    <a:pt x="449925" y="672313"/>
                  </a:lnTo>
                  <a:lnTo>
                    <a:pt x="451699" y="672313"/>
                  </a:lnTo>
                  <a:lnTo>
                    <a:pt x="464112" y="672313"/>
                  </a:lnTo>
                  <a:lnTo>
                    <a:pt x="464112" y="696093"/>
                  </a:lnTo>
                  <a:lnTo>
                    <a:pt x="465126" y="696093"/>
                  </a:lnTo>
                  <a:lnTo>
                    <a:pt x="472219" y="696093"/>
                  </a:lnTo>
                  <a:lnTo>
                    <a:pt x="472219" y="695012"/>
                  </a:lnTo>
                  <a:lnTo>
                    <a:pt x="472219" y="687446"/>
                  </a:lnTo>
                  <a:lnTo>
                    <a:pt x="473992" y="687446"/>
                  </a:lnTo>
                  <a:lnTo>
                    <a:pt x="486406" y="687446"/>
                  </a:lnTo>
                  <a:lnTo>
                    <a:pt x="486406" y="713387"/>
                  </a:lnTo>
                  <a:lnTo>
                    <a:pt x="488433" y="713387"/>
                  </a:lnTo>
                  <a:lnTo>
                    <a:pt x="502619" y="713387"/>
                  </a:lnTo>
                  <a:lnTo>
                    <a:pt x="502619" y="715008"/>
                  </a:lnTo>
                  <a:lnTo>
                    <a:pt x="502619" y="726358"/>
                  </a:lnTo>
                  <a:lnTo>
                    <a:pt x="503379" y="726358"/>
                  </a:lnTo>
                  <a:lnTo>
                    <a:pt x="508700" y="726358"/>
                  </a:lnTo>
                  <a:lnTo>
                    <a:pt x="508700" y="725547"/>
                  </a:lnTo>
                  <a:lnTo>
                    <a:pt x="508700" y="719872"/>
                  </a:lnTo>
                  <a:lnTo>
                    <a:pt x="539100" y="719872"/>
                  </a:lnTo>
                  <a:lnTo>
                    <a:pt x="539100" y="743652"/>
                  </a:lnTo>
                  <a:lnTo>
                    <a:pt x="540113" y="743652"/>
                  </a:lnTo>
                  <a:lnTo>
                    <a:pt x="547207" y="743652"/>
                  </a:lnTo>
                  <a:lnTo>
                    <a:pt x="547207" y="744733"/>
                  </a:lnTo>
                  <a:lnTo>
                    <a:pt x="547207" y="752299"/>
                  </a:lnTo>
                  <a:lnTo>
                    <a:pt x="547967" y="752299"/>
                  </a:lnTo>
                  <a:lnTo>
                    <a:pt x="553287" y="752299"/>
                  </a:lnTo>
                  <a:lnTo>
                    <a:pt x="553287" y="750137"/>
                  </a:lnTo>
                  <a:lnTo>
                    <a:pt x="553287" y="735005"/>
                  </a:lnTo>
                  <a:lnTo>
                    <a:pt x="554300" y="735005"/>
                  </a:lnTo>
                  <a:lnTo>
                    <a:pt x="561394" y="735005"/>
                  </a:lnTo>
                  <a:lnTo>
                    <a:pt x="561394" y="736086"/>
                  </a:lnTo>
                  <a:lnTo>
                    <a:pt x="561394" y="743652"/>
                  </a:lnTo>
                  <a:lnTo>
                    <a:pt x="566714" y="741659"/>
                  </a:lnTo>
                  <a:cubicBezTo>
                    <a:pt x="567474" y="741287"/>
                    <a:pt x="567474" y="741085"/>
                    <a:pt x="567474" y="740679"/>
                  </a:cubicBezTo>
                  <a:lnTo>
                    <a:pt x="567474" y="735005"/>
                  </a:lnTo>
                  <a:lnTo>
                    <a:pt x="605981" y="735005"/>
                  </a:lnTo>
                  <a:lnTo>
                    <a:pt x="605981" y="758784"/>
                  </a:lnTo>
                  <a:lnTo>
                    <a:pt x="608007" y="758784"/>
                  </a:lnTo>
                  <a:lnTo>
                    <a:pt x="622194" y="758784"/>
                  </a:lnTo>
                  <a:lnTo>
                    <a:pt x="622194" y="759865"/>
                  </a:lnTo>
                  <a:lnTo>
                    <a:pt x="622194" y="767431"/>
                  </a:lnTo>
                  <a:lnTo>
                    <a:pt x="623968" y="767431"/>
                  </a:lnTo>
                  <a:lnTo>
                    <a:pt x="636381" y="767431"/>
                  </a:lnTo>
                  <a:lnTo>
                    <a:pt x="636381" y="743652"/>
                  </a:lnTo>
                  <a:lnTo>
                    <a:pt x="637394" y="743652"/>
                  </a:lnTo>
                  <a:lnTo>
                    <a:pt x="644488" y="743652"/>
                  </a:lnTo>
                  <a:lnTo>
                    <a:pt x="644488" y="711225"/>
                  </a:lnTo>
                  <a:lnTo>
                    <a:pt x="645501" y="711225"/>
                  </a:lnTo>
                  <a:lnTo>
                    <a:pt x="652595" y="711225"/>
                  </a:lnTo>
                  <a:lnTo>
                    <a:pt x="652595" y="709334"/>
                  </a:lnTo>
                  <a:lnTo>
                    <a:pt x="652595" y="696093"/>
                  </a:lnTo>
                  <a:cubicBezTo>
                    <a:pt x="650568" y="696093"/>
                    <a:pt x="650568" y="696093"/>
                    <a:pt x="651328" y="694471"/>
                  </a:cubicBezTo>
                  <a:lnTo>
                    <a:pt x="656648" y="683122"/>
                  </a:lnTo>
                  <a:cubicBezTo>
                    <a:pt x="656653" y="683139"/>
                    <a:pt x="656848" y="683813"/>
                    <a:pt x="664755" y="711225"/>
                  </a:cubicBezTo>
                  <a:lnTo>
                    <a:pt x="665515" y="711225"/>
                  </a:lnTo>
                  <a:lnTo>
                    <a:pt x="670835" y="711225"/>
                  </a:lnTo>
                  <a:lnTo>
                    <a:pt x="670835" y="605298"/>
                  </a:lnTo>
                  <a:lnTo>
                    <a:pt x="672355" y="605298"/>
                  </a:lnTo>
                  <a:lnTo>
                    <a:pt x="682995" y="605298"/>
                  </a:lnTo>
                  <a:lnTo>
                    <a:pt x="682995" y="557739"/>
                  </a:lnTo>
                  <a:lnTo>
                    <a:pt x="709342" y="557739"/>
                  </a:lnTo>
                  <a:lnTo>
                    <a:pt x="709342" y="536121"/>
                  </a:lnTo>
                  <a:lnTo>
                    <a:pt x="743796" y="536121"/>
                  </a:lnTo>
                  <a:lnTo>
                    <a:pt x="743796" y="538553"/>
                  </a:lnTo>
                  <a:lnTo>
                    <a:pt x="743796" y="555577"/>
                  </a:lnTo>
                  <a:lnTo>
                    <a:pt x="746076" y="555577"/>
                  </a:lnTo>
                  <a:lnTo>
                    <a:pt x="762036" y="555577"/>
                  </a:lnTo>
                  <a:lnTo>
                    <a:pt x="762036" y="603136"/>
                  </a:lnTo>
                  <a:lnTo>
                    <a:pt x="763049" y="603136"/>
                  </a:lnTo>
                  <a:lnTo>
                    <a:pt x="770143" y="603136"/>
                  </a:lnTo>
                  <a:lnTo>
                    <a:pt x="784330" y="607460"/>
                  </a:lnTo>
                  <a:lnTo>
                    <a:pt x="784330" y="646372"/>
                  </a:lnTo>
                  <a:lnTo>
                    <a:pt x="785343" y="646372"/>
                  </a:lnTo>
                  <a:lnTo>
                    <a:pt x="792436" y="646372"/>
                  </a:lnTo>
                  <a:lnTo>
                    <a:pt x="792436" y="647993"/>
                  </a:lnTo>
                  <a:lnTo>
                    <a:pt x="792436" y="659342"/>
                  </a:lnTo>
                  <a:lnTo>
                    <a:pt x="794463" y="659342"/>
                  </a:lnTo>
                  <a:lnTo>
                    <a:pt x="808650" y="659342"/>
                  </a:lnTo>
                  <a:lnTo>
                    <a:pt x="814730" y="665828"/>
                  </a:lnTo>
                  <a:lnTo>
                    <a:pt x="814730" y="687446"/>
                  </a:lnTo>
                  <a:lnTo>
                    <a:pt x="817010" y="687446"/>
                  </a:lnTo>
                  <a:lnTo>
                    <a:pt x="832970" y="687446"/>
                  </a:lnTo>
                  <a:lnTo>
                    <a:pt x="832970" y="688526"/>
                  </a:lnTo>
                  <a:lnTo>
                    <a:pt x="832970" y="696093"/>
                  </a:lnTo>
                  <a:lnTo>
                    <a:pt x="834237" y="696093"/>
                  </a:lnTo>
                  <a:lnTo>
                    <a:pt x="843104" y="696093"/>
                  </a:lnTo>
                  <a:lnTo>
                    <a:pt x="843104" y="698254"/>
                  </a:lnTo>
                  <a:lnTo>
                    <a:pt x="843104" y="713387"/>
                  </a:lnTo>
                  <a:cubicBezTo>
                    <a:pt x="847157" y="713387"/>
                    <a:pt x="847157" y="713387"/>
                    <a:pt x="847157" y="711495"/>
                  </a:cubicBezTo>
                  <a:lnTo>
                    <a:pt x="847157" y="698254"/>
                  </a:lnTo>
                  <a:lnTo>
                    <a:pt x="848170" y="698254"/>
                  </a:lnTo>
                  <a:lnTo>
                    <a:pt x="855264" y="698254"/>
                  </a:lnTo>
                  <a:lnTo>
                    <a:pt x="855264" y="699876"/>
                  </a:lnTo>
                  <a:lnTo>
                    <a:pt x="855264" y="711225"/>
                  </a:lnTo>
                  <a:lnTo>
                    <a:pt x="856024" y="711225"/>
                  </a:lnTo>
                  <a:lnTo>
                    <a:pt x="861344" y="711225"/>
                  </a:lnTo>
                  <a:cubicBezTo>
                    <a:pt x="861344" y="706902"/>
                    <a:pt x="861344" y="706902"/>
                    <a:pt x="909984" y="706902"/>
                  </a:cubicBezTo>
                  <a:lnTo>
                    <a:pt x="909984" y="708253"/>
                  </a:lnTo>
                  <a:lnTo>
                    <a:pt x="909984" y="717710"/>
                  </a:lnTo>
                  <a:lnTo>
                    <a:pt x="910744" y="717710"/>
                  </a:lnTo>
                  <a:lnTo>
                    <a:pt x="916065" y="717710"/>
                  </a:lnTo>
                  <a:lnTo>
                    <a:pt x="916065" y="719872"/>
                  </a:lnTo>
                  <a:lnTo>
                    <a:pt x="916065" y="735005"/>
                  </a:lnTo>
                  <a:cubicBezTo>
                    <a:pt x="916073" y="735001"/>
                    <a:pt x="916189" y="734923"/>
                    <a:pt x="918091" y="733654"/>
                  </a:cubicBezTo>
                  <a:lnTo>
                    <a:pt x="932278" y="724196"/>
                  </a:lnTo>
                  <a:cubicBezTo>
                    <a:pt x="932280" y="724177"/>
                    <a:pt x="932411" y="723302"/>
                    <a:pt x="938358" y="683122"/>
                  </a:cubicBezTo>
                  <a:cubicBezTo>
                    <a:pt x="938367" y="683120"/>
                    <a:pt x="938436" y="683094"/>
                    <a:pt x="939118" y="682852"/>
                  </a:cubicBezTo>
                  <a:lnTo>
                    <a:pt x="944438" y="680960"/>
                  </a:lnTo>
                  <a:cubicBezTo>
                    <a:pt x="944438" y="680944"/>
                    <a:pt x="944471" y="679883"/>
                    <a:pt x="946465" y="611783"/>
                  </a:cubicBezTo>
                  <a:cubicBezTo>
                    <a:pt x="946465" y="611801"/>
                    <a:pt x="946498" y="612892"/>
                    <a:pt x="948492" y="680960"/>
                  </a:cubicBezTo>
                  <a:cubicBezTo>
                    <a:pt x="948501" y="680963"/>
                    <a:pt x="948572" y="680988"/>
                    <a:pt x="949252" y="681230"/>
                  </a:cubicBezTo>
                  <a:lnTo>
                    <a:pt x="954572" y="683122"/>
                  </a:lnTo>
                  <a:lnTo>
                    <a:pt x="954572" y="596651"/>
                  </a:lnTo>
                  <a:cubicBezTo>
                    <a:pt x="958625" y="596651"/>
                    <a:pt x="958625" y="596651"/>
                    <a:pt x="958625" y="564224"/>
                  </a:cubicBezTo>
                  <a:lnTo>
                    <a:pt x="997132" y="564224"/>
                  </a:lnTo>
                  <a:lnTo>
                    <a:pt x="997132" y="596651"/>
                  </a:lnTo>
                  <a:lnTo>
                    <a:pt x="997892" y="596651"/>
                  </a:lnTo>
                  <a:lnTo>
                    <a:pt x="1003212" y="596651"/>
                  </a:lnTo>
                  <a:lnTo>
                    <a:pt x="1003212" y="514503"/>
                  </a:lnTo>
                  <a:lnTo>
                    <a:pt x="1004986" y="514503"/>
                  </a:lnTo>
                  <a:lnTo>
                    <a:pt x="1017399" y="514503"/>
                  </a:lnTo>
                  <a:lnTo>
                    <a:pt x="1017399" y="512612"/>
                  </a:lnTo>
                  <a:lnTo>
                    <a:pt x="1017399" y="499371"/>
                  </a:lnTo>
                  <a:lnTo>
                    <a:pt x="1039693" y="499371"/>
                  </a:lnTo>
                  <a:lnTo>
                    <a:pt x="1039693" y="498290"/>
                  </a:lnTo>
                  <a:lnTo>
                    <a:pt x="1039693" y="490724"/>
                  </a:lnTo>
                  <a:lnTo>
                    <a:pt x="1041466" y="490724"/>
                  </a:lnTo>
                  <a:lnTo>
                    <a:pt x="1053880" y="490724"/>
                  </a:lnTo>
                  <a:lnTo>
                    <a:pt x="1053880" y="491805"/>
                  </a:lnTo>
                  <a:lnTo>
                    <a:pt x="1053880" y="499371"/>
                  </a:lnTo>
                  <a:lnTo>
                    <a:pt x="1054640" y="499371"/>
                  </a:lnTo>
                  <a:lnTo>
                    <a:pt x="1059960" y="499371"/>
                  </a:lnTo>
                  <a:lnTo>
                    <a:pt x="1070093" y="495047"/>
                  </a:lnTo>
                  <a:lnTo>
                    <a:pt x="1074146" y="498290"/>
                  </a:lnTo>
                  <a:lnTo>
                    <a:pt x="1074146" y="490724"/>
                  </a:lnTo>
                  <a:lnTo>
                    <a:pt x="1076426" y="490724"/>
                  </a:lnTo>
                  <a:lnTo>
                    <a:pt x="1092387" y="490724"/>
                  </a:lnTo>
                  <a:lnTo>
                    <a:pt x="1092387" y="491805"/>
                  </a:lnTo>
                  <a:lnTo>
                    <a:pt x="1092387" y="499371"/>
                  </a:lnTo>
                  <a:lnTo>
                    <a:pt x="1122787" y="499371"/>
                  </a:lnTo>
                  <a:lnTo>
                    <a:pt x="1122787" y="500992"/>
                  </a:lnTo>
                  <a:lnTo>
                    <a:pt x="1122787" y="512342"/>
                  </a:lnTo>
                  <a:lnTo>
                    <a:pt x="1149134" y="512342"/>
                  </a:lnTo>
                  <a:lnTo>
                    <a:pt x="1149134" y="542606"/>
                  </a:lnTo>
                  <a:lnTo>
                    <a:pt x="1149894" y="542606"/>
                  </a:lnTo>
                  <a:lnTo>
                    <a:pt x="1155214" y="542606"/>
                  </a:lnTo>
                  <a:lnTo>
                    <a:pt x="1155214" y="543687"/>
                  </a:lnTo>
                  <a:lnTo>
                    <a:pt x="1155214" y="551254"/>
                  </a:lnTo>
                  <a:cubicBezTo>
                    <a:pt x="1159268" y="551254"/>
                    <a:pt x="1159268" y="551254"/>
                    <a:pt x="1159268" y="581518"/>
                  </a:cubicBezTo>
                  <a:lnTo>
                    <a:pt x="1160028" y="581518"/>
                  </a:lnTo>
                  <a:lnTo>
                    <a:pt x="1165348" y="581518"/>
                  </a:lnTo>
                  <a:lnTo>
                    <a:pt x="1165348" y="582329"/>
                  </a:lnTo>
                  <a:lnTo>
                    <a:pt x="1165348" y="588004"/>
                  </a:lnTo>
                  <a:lnTo>
                    <a:pt x="1166361" y="588004"/>
                  </a:lnTo>
                  <a:lnTo>
                    <a:pt x="1173454" y="588004"/>
                  </a:lnTo>
                  <a:lnTo>
                    <a:pt x="1173454" y="618269"/>
                  </a:lnTo>
                  <a:lnTo>
                    <a:pt x="1175481" y="618269"/>
                  </a:lnTo>
                  <a:lnTo>
                    <a:pt x="1189668" y="618269"/>
                  </a:lnTo>
                  <a:lnTo>
                    <a:pt x="1189668" y="642048"/>
                  </a:lnTo>
                  <a:cubicBezTo>
                    <a:pt x="1191695" y="642048"/>
                    <a:pt x="1191695" y="642048"/>
                    <a:pt x="1191695" y="643669"/>
                  </a:cubicBezTo>
                  <a:lnTo>
                    <a:pt x="1191695" y="655019"/>
                  </a:lnTo>
                  <a:lnTo>
                    <a:pt x="1192455" y="655019"/>
                  </a:lnTo>
                  <a:lnTo>
                    <a:pt x="1197775" y="655019"/>
                  </a:lnTo>
                  <a:lnTo>
                    <a:pt x="1197775" y="678798"/>
                  </a:lnTo>
                  <a:lnTo>
                    <a:pt x="1199041" y="678798"/>
                  </a:lnTo>
                  <a:lnTo>
                    <a:pt x="1207908" y="678798"/>
                  </a:lnTo>
                  <a:cubicBezTo>
                    <a:pt x="1209935" y="680960"/>
                    <a:pt x="1209935" y="680960"/>
                    <a:pt x="1209935" y="682852"/>
                  </a:cubicBezTo>
                  <a:lnTo>
                    <a:pt x="1209935" y="696093"/>
                  </a:lnTo>
                  <a:cubicBezTo>
                    <a:pt x="1209940" y="696086"/>
                    <a:pt x="1210027" y="695979"/>
                    <a:pt x="1211455" y="694201"/>
                  </a:cubicBezTo>
                  <a:lnTo>
                    <a:pt x="1222095" y="680960"/>
                  </a:lnTo>
                  <a:lnTo>
                    <a:pt x="1250469" y="680960"/>
                  </a:lnTo>
                  <a:lnTo>
                    <a:pt x="1250469" y="767431"/>
                  </a:lnTo>
                  <a:lnTo>
                    <a:pt x="1251229" y="767431"/>
                  </a:lnTo>
                  <a:lnTo>
                    <a:pt x="1256549" y="767431"/>
                  </a:lnTo>
                  <a:cubicBezTo>
                    <a:pt x="1256553" y="767423"/>
                    <a:pt x="1256612" y="767323"/>
                    <a:pt x="1257309" y="766080"/>
                  </a:cubicBezTo>
                  <a:lnTo>
                    <a:pt x="1262629" y="756622"/>
                  </a:lnTo>
                  <a:lnTo>
                    <a:pt x="1262629" y="758514"/>
                  </a:lnTo>
                  <a:lnTo>
                    <a:pt x="1262629" y="771755"/>
                  </a:lnTo>
                  <a:cubicBezTo>
                    <a:pt x="1266682" y="771755"/>
                    <a:pt x="1266682" y="771755"/>
                    <a:pt x="1266682" y="726358"/>
                  </a:cubicBezTo>
                  <a:lnTo>
                    <a:pt x="1267442" y="726358"/>
                  </a:lnTo>
                  <a:lnTo>
                    <a:pt x="1272762" y="726358"/>
                  </a:lnTo>
                  <a:lnTo>
                    <a:pt x="1272762" y="661504"/>
                  </a:lnTo>
                  <a:lnTo>
                    <a:pt x="1273776" y="661504"/>
                  </a:lnTo>
                  <a:lnTo>
                    <a:pt x="1280869" y="661504"/>
                  </a:lnTo>
                  <a:cubicBezTo>
                    <a:pt x="1280875" y="661483"/>
                    <a:pt x="1281139" y="660543"/>
                    <a:pt x="1293029" y="618269"/>
                  </a:cubicBezTo>
                  <a:lnTo>
                    <a:pt x="1294296" y="618269"/>
                  </a:lnTo>
                  <a:lnTo>
                    <a:pt x="1303163" y="618269"/>
                  </a:lnTo>
                  <a:cubicBezTo>
                    <a:pt x="1303168" y="618292"/>
                    <a:pt x="1303394" y="619258"/>
                    <a:pt x="1313296" y="661504"/>
                  </a:cubicBezTo>
                  <a:lnTo>
                    <a:pt x="1314309" y="661504"/>
                  </a:lnTo>
                  <a:lnTo>
                    <a:pt x="1321403" y="661504"/>
                  </a:lnTo>
                  <a:lnTo>
                    <a:pt x="1321403" y="700416"/>
                  </a:lnTo>
                  <a:lnTo>
                    <a:pt x="1323176" y="700416"/>
                  </a:lnTo>
                  <a:lnTo>
                    <a:pt x="1335590" y="700416"/>
                  </a:lnTo>
                  <a:lnTo>
                    <a:pt x="1335590" y="702578"/>
                  </a:lnTo>
                  <a:lnTo>
                    <a:pt x="1335590" y="717710"/>
                  </a:lnTo>
                  <a:cubicBezTo>
                    <a:pt x="1339643" y="717710"/>
                    <a:pt x="1339643" y="717710"/>
                    <a:pt x="1339643" y="715549"/>
                  </a:cubicBezTo>
                  <a:lnTo>
                    <a:pt x="1339643" y="700416"/>
                  </a:lnTo>
                  <a:lnTo>
                    <a:pt x="1341163" y="700416"/>
                  </a:lnTo>
                  <a:lnTo>
                    <a:pt x="1351803" y="700416"/>
                  </a:lnTo>
                  <a:lnTo>
                    <a:pt x="1351803" y="702037"/>
                  </a:lnTo>
                  <a:lnTo>
                    <a:pt x="1351803" y="713387"/>
                  </a:lnTo>
                  <a:lnTo>
                    <a:pt x="1382204" y="713387"/>
                  </a:lnTo>
                  <a:lnTo>
                    <a:pt x="1382204" y="676637"/>
                  </a:lnTo>
                  <a:lnTo>
                    <a:pt x="1383470" y="676637"/>
                  </a:lnTo>
                  <a:lnTo>
                    <a:pt x="1392337" y="676637"/>
                  </a:lnTo>
                  <a:lnTo>
                    <a:pt x="1392337" y="698254"/>
                  </a:lnTo>
                  <a:cubicBezTo>
                    <a:pt x="1394364" y="698254"/>
                    <a:pt x="1394364" y="698254"/>
                    <a:pt x="1394364" y="665828"/>
                  </a:cubicBezTo>
                  <a:lnTo>
                    <a:pt x="1416657" y="665828"/>
                  </a:lnTo>
                  <a:lnTo>
                    <a:pt x="1416657" y="664206"/>
                  </a:lnTo>
                  <a:lnTo>
                    <a:pt x="1416657" y="652857"/>
                  </a:lnTo>
                  <a:lnTo>
                    <a:pt x="1417417" y="652857"/>
                  </a:lnTo>
                  <a:lnTo>
                    <a:pt x="1422737" y="652857"/>
                  </a:lnTo>
                  <a:lnTo>
                    <a:pt x="1422737" y="650966"/>
                  </a:lnTo>
                  <a:lnTo>
                    <a:pt x="1422737" y="637725"/>
                  </a:lnTo>
                  <a:lnTo>
                    <a:pt x="1426791" y="644210"/>
                  </a:lnTo>
                  <a:lnTo>
                    <a:pt x="1429071" y="644210"/>
                  </a:lnTo>
                  <a:lnTo>
                    <a:pt x="1445031" y="644210"/>
                  </a:lnTo>
                  <a:lnTo>
                    <a:pt x="1445031" y="643399"/>
                  </a:lnTo>
                  <a:lnTo>
                    <a:pt x="1445031" y="637725"/>
                  </a:lnTo>
                  <a:lnTo>
                    <a:pt x="1445791" y="637725"/>
                  </a:lnTo>
                  <a:lnTo>
                    <a:pt x="1451111" y="637725"/>
                  </a:lnTo>
                  <a:lnTo>
                    <a:pt x="1451111" y="639076"/>
                  </a:lnTo>
                  <a:lnTo>
                    <a:pt x="1451111" y="648534"/>
                  </a:lnTo>
                  <a:lnTo>
                    <a:pt x="1489618" y="648534"/>
                  </a:lnTo>
                  <a:lnTo>
                    <a:pt x="1489618" y="786887"/>
                  </a:lnTo>
                  <a:lnTo>
                    <a:pt x="1491138" y="786887"/>
                  </a:lnTo>
                  <a:lnTo>
                    <a:pt x="1501778" y="786887"/>
                  </a:lnTo>
                  <a:lnTo>
                    <a:pt x="1501778" y="773917"/>
                  </a:lnTo>
                  <a:lnTo>
                    <a:pt x="1505832" y="773917"/>
                  </a:lnTo>
                  <a:lnTo>
                    <a:pt x="1505832" y="786887"/>
                  </a:lnTo>
                  <a:lnTo>
                    <a:pt x="1536232" y="786887"/>
                  </a:lnTo>
                  <a:lnTo>
                    <a:pt x="1536232" y="756622"/>
                  </a:lnTo>
                  <a:lnTo>
                    <a:pt x="1548392" y="756622"/>
                  </a:lnTo>
                  <a:lnTo>
                    <a:pt x="1560552" y="754461"/>
                  </a:lnTo>
                  <a:cubicBezTo>
                    <a:pt x="1562579" y="754461"/>
                    <a:pt x="1562579" y="756622"/>
                    <a:pt x="1564606" y="756622"/>
                  </a:cubicBezTo>
                  <a:lnTo>
                    <a:pt x="1574739" y="756622"/>
                  </a:lnTo>
                  <a:lnTo>
                    <a:pt x="1574739" y="786887"/>
                  </a:lnTo>
                  <a:lnTo>
                    <a:pt x="1582846" y="786887"/>
                  </a:lnTo>
                  <a:lnTo>
                    <a:pt x="1582846" y="804182"/>
                  </a:lnTo>
                  <a:lnTo>
                    <a:pt x="1592182" y="805087"/>
                  </a:lnTo>
                  <a:lnTo>
                    <a:pt x="1605140" y="805087"/>
                  </a:lnTo>
                  <a:lnTo>
                    <a:pt x="1605140" y="789049"/>
                  </a:lnTo>
                  <a:lnTo>
                    <a:pt x="1673096" y="789049"/>
                  </a:lnTo>
                  <a:lnTo>
                    <a:pt x="1673096" y="703796"/>
                  </a:lnTo>
                  <a:lnTo>
                    <a:pt x="1745104" y="703796"/>
                  </a:lnTo>
                  <a:lnTo>
                    <a:pt x="1745104" y="782564"/>
                  </a:lnTo>
                  <a:lnTo>
                    <a:pt x="1747008" y="782564"/>
                  </a:lnTo>
                  <a:lnTo>
                    <a:pt x="1748250" y="805087"/>
                  </a:lnTo>
                  <a:lnTo>
                    <a:pt x="1757926" y="805087"/>
                  </a:lnTo>
                  <a:cubicBezTo>
                    <a:pt x="1758462" y="797873"/>
                    <a:pt x="1759168" y="790219"/>
                    <a:pt x="1759168" y="782564"/>
                  </a:cubicBezTo>
                  <a:lnTo>
                    <a:pt x="1765248" y="782564"/>
                  </a:lnTo>
                  <a:lnTo>
                    <a:pt x="1766490" y="805087"/>
                  </a:lnTo>
                  <a:lnTo>
                    <a:pt x="1817112" y="805087"/>
                  </a:lnTo>
                  <a:lnTo>
                    <a:pt x="1817112" y="642059"/>
                  </a:lnTo>
                  <a:lnTo>
                    <a:pt x="2014439" y="642059"/>
                  </a:lnTo>
                  <a:lnTo>
                    <a:pt x="2014439" y="805087"/>
                  </a:lnTo>
                  <a:lnTo>
                    <a:pt x="2033136" y="805087"/>
                  </a:lnTo>
                  <a:lnTo>
                    <a:pt x="2033136" y="722394"/>
                  </a:lnTo>
                  <a:lnTo>
                    <a:pt x="2128256" y="722394"/>
                  </a:lnTo>
                  <a:cubicBezTo>
                    <a:pt x="2132331" y="616373"/>
                    <a:pt x="2135709" y="510899"/>
                    <a:pt x="2140186" y="404253"/>
                  </a:cubicBezTo>
                  <a:cubicBezTo>
                    <a:pt x="2130053" y="404253"/>
                    <a:pt x="2105733" y="391282"/>
                    <a:pt x="2128026" y="382635"/>
                  </a:cubicBezTo>
                  <a:cubicBezTo>
                    <a:pt x="2125999" y="380473"/>
                    <a:pt x="2123973" y="378311"/>
                    <a:pt x="2121946" y="378311"/>
                  </a:cubicBezTo>
                  <a:cubicBezTo>
                    <a:pt x="2121946" y="365341"/>
                    <a:pt x="2119919" y="363179"/>
                    <a:pt x="2130053" y="354532"/>
                  </a:cubicBezTo>
                  <a:lnTo>
                    <a:pt x="2130053" y="337238"/>
                  </a:lnTo>
                  <a:lnTo>
                    <a:pt x="2144240" y="337238"/>
                  </a:lnTo>
                  <a:lnTo>
                    <a:pt x="2144240" y="315620"/>
                  </a:lnTo>
                  <a:cubicBezTo>
                    <a:pt x="2144240" y="313458"/>
                    <a:pt x="2146266" y="313458"/>
                    <a:pt x="2146266" y="311296"/>
                  </a:cubicBezTo>
                  <a:lnTo>
                    <a:pt x="2146266" y="233472"/>
                  </a:lnTo>
                  <a:cubicBezTo>
                    <a:pt x="2146266" y="231310"/>
                    <a:pt x="2144240" y="229149"/>
                    <a:pt x="2144240" y="226987"/>
                  </a:cubicBezTo>
                  <a:lnTo>
                    <a:pt x="2150320" y="220501"/>
                  </a:lnTo>
                  <a:lnTo>
                    <a:pt x="2150320" y="162133"/>
                  </a:lnTo>
                  <a:cubicBezTo>
                    <a:pt x="2150320" y="159972"/>
                    <a:pt x="2150320" y="159972"/>
                    <a:pt x="2152346" y="157810"/>
                  </a:cubicBezTo>
                  <a:lnTo>
                    <a:pt x="2152346" y="101604"/>
                  </a:lnTo>
                  <a:cubicBezTo>
                    <a:pt x="2154373" y="92957"/>
                    <a:pt x="2154373" y="88633"/>
                    <a:pt x="2154373" y="82148"/>
                  </a:cubicBezTo>
                  <a:cubicBezTo>
                    <a:pt x="2158427" y="88633"/>
                    <a:pt x="2158427" y="92957"/>
                    <a:pt x="2158427" y="99442"/>
                  </a:cubicBezTo>
                  <a:cubicBezTo>
                    <a:pt x="2160453" y="121060"/>
                    <a:pt x="2160453" y="140516"/>
                    <a:pt x="2160453" y="157810"/>
                  </a:cubicBezTo>
                  <a:cubicBezTo>
                    <a:pt x="2162480" y="181589"/>
                    <a:pt x="2162480" y="201045"/>
                    <a:pt x="2162480" y="220501"/>
                  </a:cubicBezTo>
                  <a:lnTo>
                    <a:pt x="2168560" y="226987"/>
                  </a:lnTo>
                  <a:cubicBezTo>
                    <a:pt x="2168560" y="229149"/>
                    <a:pt x="2166533" y="231310"/>
                    <a:pt x="2166533" y="233472"/>
                  </a:cubicBezTo>
                  <a:lnTo>
                    <a:pt x="2166533" y="311296"/>
                  </a:lnTo>
                  <a:cubicBezTo>
                    <a:pt x="2166533" y="313458"/>
                    <a:pt x="2168560" y="313458"/>
                    <a:pt x="2168560" y="315620"/>
                  </a:cubicBezTo>
                  <a:lnTo>
                    <a:pt x="2168560" y="337238"/>
                  </a:lnTo>
                  <a:lnTo>
                    <a:pt x="2182747" y="337238"/>
                  </a:lnTo>
                  <a:lnTo>
                    <a:pt x="2182747" y="354532"/>
                  </a:lnTo>
                  <a:cubicBezTo>
                    <a:pt x="2190854" y="363179"/>
                    <a:pt x="2190854" y="363179"/>
                    <a:pt x="2190854" y="378311"/>
                  </a:cubicBezTo>
                  <a:cubicBezTo>
                    <a:pt x="2188827" y="378311"/>
                    <a:pt x="2186800" y="380473"/>
                    <a:pt x="2184774" y="382635"/>
                  </a:cubicBezTo>
                  <a:cubicBezTo>
                    <a:pt x="2205040" y="393444"/>
                    <a:pt x="2180720" y="402091"/>
                    <a:pt x="2172613" y="404253"/>
                  </a:cubicBezTo>
                  <a:cubicBezTo>
                    <a:pt x="2174640" y="488562"/>
                    <a:pt x="2178693" y="572871"/>
                    <a:pt x="2180720" y="657181"/>
                  </a:cubicBezTo>
                  <a:lnTo>
                    <a:pt x="2245574" y="657181"/>
                  </a:lnTo>
                  <a:lnTo>
                    <a:pt x="2245574" y="732843"/>
                  </a:lnTo>
                  <a:lnTo>
                    <a:pt x="2253681" y="732843"/>
                  </a:lnTo>
                  <a:cubicBezTo>
                    <a:pt x="2253681" y="730681"/>
                    <a:pt x="2255708" y="728519"/>
                    <a:pt x="2255708" y="726358"/>
                  </a:cubicBezTo>
                  <a:lnTo>
                    <a:pt x="2261788" y="726358"/>
                  </a:lnTo>
                  <a:cubicBezTo>
                    <a:pt x="2261788" y="728519"/>
                    <a:pt x="2261788" y="730681"/>
                    <a:pt x="2263815" y="735005"/>
                  </a:cubicBezTo>
                  <a:lnTo>
                    <a:pt x="2275975" y="735005"/>
                  </a:lnTo>
                  <a:lnTo>
                    <a:pt x="2275975" y="728519"/>
                  </a:lnTo>
                  <a:lnTo>
                    <a:pt x="2298268" y="728519"/>
                  </a:lnTo>
                  <a:lnTo>
                    <a:pt x="2298268" y="735005"/>
                  </a:lnTo>
                  <a:lnTo>
                    <a:pt x="2318535" y="735005"/>
                  </a:lnTo>
                  <a:lnTo>
                    <a:pt x="2318535" y="780402"/>
                  </a:lnTo>
                  <a:lnTo>
                    <a:pt x="2332722" y="780402"/>
                  </a:lnTo>
                  <a:lnTo>
                    <a:pt x="2332722" y="767431"/>
                  </a:lnTo>
                  <a:lnTo>
                    <a:pt x="2348936" y="767431"/>
                  </a:lnTo>
                  <a:lnTo>
                    <a:pt x="2348936" y="588004"/>
                  </a:lnTo>
                  <a:lnTo>
                    <a:pt x="2355016" y="581518"/>
                  </a:lnTo>
                  <a:lnTo>
                    <a:pt x="2427977" y="581518"/>
                  </a:lnTo>
                  <a:lnTo>
                    <a:pt x="2427977" y="590166"/>
                  </a:lnTo>
                  <a:lnTo>
                    <a:pt x="2438110" y="590166"/>
                  </a:lnTo>
                  <a:lnTo>
                    <a:pt x="2438110" y="704740"/>
                  </a:lnTo>
                  <a:lnTo>
                    <a:pt x="2460404" y="704740"/>
                  </a:lnTo>
                  <a:lnTo>
                    <a:pt x="2460404" y="637725"/>
                  </a:lnTo>
                  <a:lnTo>
                    <a:pt x="2486751" y="637725"/>
                  </a:lnTo>
                  <a:cubicBezTo>
                    <a:pt x="2488777" y="637725"/>
                    <a:pt x="2488777" y="635563"/>
                    <a:pt x="2490804" y="633401"/>
                  </a:cubicBezTo>
                  <a:lnTo>
                    <a:pt x="2498911" y="633401"/>
                  </a:lnTo>
                  <a:cubicBezTo>
                    <a:pt x="2500937" y="635563"/>
                    <a:pt x="2500937" y="637725"/>
                    <a:pt x="2502964" y="637725"/>
                  </a:cubicBezTo>
                  <a:lnTo>
                    <a:pt x="2525258" y="637725"/>
                  </a:lnTo>
                  <a:lnTo>
                    <a:pt x="2525258" y="520989"/>
                  </a:lnTo>
                  <a:cubicBezTo>
                    <a:pt x="2525272" y="520986"/>
                    <a:pt x="2526139" y="520822"/>
                    <a:pt x="2582005" y="510180"/>
                  </a:cubicBezTo>
                  <a:lnTo>
                    <a:pt x="2582005" y="511261"/>
                  </a:lnTo>
                  <a:lnTo>
                    <a:pt x="2582005" y="518827"/>
                  </a:lnTo>
                  <a:lnTo>
                    <a:pt x="2608352" y="518827"/>
                  </a:lnTo>
                  <a:lnTo>
                    <a:pt x="2608352" y="773917"/>
                  </a:lnTo>
                  <a:lnTo>
                    <a:pt x="2630646" y="773917"/>
                  </a:lnTo>
                  <a:lnTo>
                    <a:pt x="2630646" y="769593"/>
                  </a:lnTo>
                  <a:lnTo>
                    <a:pt x="2642806" y="769593"/>
                  </a:lnTo>
                  <a:lnTo>
                    <a:pt x="2642806" y="773917"/>
                  </a:lnTo>
                  <a:lnTo>
                    <a:pt x="2667126" y="773917"/>
                  </a:lnTo>
                  <a:lnTo>
                    <a:pt x="2667126" y="760946"/>
                  </a:lnTo>
                  <a:lnTo>
                    <a:pt x="2695500" y="760946"/>
                  </a:lnTo>
                  <a:cubicBezTo>
                    <a:pt x="2699553" y="756622"/>
                    <a:pt x="2703607" y="756622"/>
                    <a:pt x="2707660" y="756622"/>
                  </a:cubicBezTo>
                  <a:cubicBezTo>
                    <a:pt x="2713740" y="760946"/>
                    <a:pt x="2721847" y="760946"/>
                    <a:pt x="2727927" y="760946"/>
                  </a:cubicBezTo>
                  <a:lnTo>
                    <a:pt x="2727927" y="743652"/>
                  </a:lnTo>
                  <a:lnTo>
                    <a:pt x="2736034" y="743652"/>
                  </a:lnTo>
                  <a:lnTo>
                    <a:pt x="2736034" y="730681"/>
                  </a:lnTo>
                  <a:lnTo>
                    <a:pt x="2792781" y="730681"/>
                  </a:lnTo>
                  <a:lnTo>
                    <a:pt x="2792781" y="700416"/>
                  </a:lnTo>
                  <a:lnTo>
                    <a:pt x="2811021" y="700416"/>
                  </a:lnTo>
                  <a:lnTo>
                    <a:pt x="2811021" y="693931"/>
                  </a:lnTo>
                  <a:lnTo>
                    <a:pt x="2823181" y="693931"/>
                  </a:lnTo>
                  <a:lnTo>
                    <a:pt x="2823181" y="700416"/>
                  </a:lnTo>
                  <a:lnTo>
                    <a:pt x="2839395" y="700416"/>
                  </a:lnTo>
                  <a:lnTo>
                    <a:pt x="2839395" y="750137"/>
                  </a:lnTo>
                  <a:lnTo>
                    <a:pt x="2871822" y="750137"/>
                  </a:lnTo>
                  <a:lnTo>
                    <a:pt x="2871822" y="724196"/>
                  </a:lnTo>
                  <a:lnTo>
                    <a:pt x="2910329" y="724196"/>
                  </a:lnTo>
                  <a:lnTo>
                    <a:pt x="2910329" y="693931"/>
                  </a:lnTo>
                  <a:lnTo>
                    <a:pt x="2958970" y="693931"/>
                  </a:lnTo>
                  <a:lnTo>
                    <a:pt x="2958970" y="805087"/>
                  </a:lnTo>
                  <a:lnTo>
                    <a:pt x="2958970" y="818866"/>
                  </a:lnTo>
                  <a:lnTo>
                    <a:pt x="3031519" y="818866"/>
                  </a:lnTo>
                  <a:cubicBezTo>
                    <a:pt x="3029295" y="939467"/>
                    <a:pt x="3033744" y="999999"/>
                    <a:pt x="3031520" y="1160647"/>
                  </a:cubicBezTo>
                  <a:lnTo>
                    <a:pt x="2054" y="1158314"/>
                  </a:lnTo>
                  <a:cubicBezTo>
                    <a:pt x="1369" y="1010750"/>
                    <a:pt x="685" y="871760"/>
                    <a:pt x="0" y="724196"/>
                  </a:cubicBezTo>
                  <a:lnTo>
                    <a:pt x="20267" y="724196"/>
                  </a:lnTo>
                  <a:cubicBezTo>
                    <a:pt x="20271" y="724190"/>
                    <a:pt x="20308" y="724108"/>
                    <a:pt x="20774" y="723115"/>
                  </a:cubicBezTo>
                  <a:lnTo>
                    <a:pt x="24320" y="715549"/>
                  </a:lnTo>
                  <a:cubicBezTo>
                    <a:pt x="24329" y="715550"/>
                    <a:pt x="24442" y="715568"/>
                    <a:pt x="26094" y="715819"/>
                  </a:cubicBezTo>
                  <a:lnTo>
                    <a:pt x="38507" y="717710"/>
                  </a:lnTo>
                  <a:cubicBezTo>
                    <a:pt x="38510" y="717720"/>
                    <a:pt x="38548" y="717821"/>
                    <a:pt x="39014" y="719062"/>
                  </a:cubicBezTo>
                  <a:lnTo>
                    <a:pt x="42560" y="728519"/>
                  </a:lnTo>
                  <a:cubicBezTo>
                    <a:pt x="42574" y="728520"/>
                    <a:pt x="43170" y="728570"/>
                    <a:pt x="68907" y="730681"/>
                  </a:cubicBezTo>
                  <a:lnTo>
                    <a:pt x="68907" y="607460"/>
                  </a:lnTo>
                  <a:lnTo>
                    <a:pt x="70934" y="607460"/>
                  </a:lnTo>
                  <a:lnTo>
                    <a:pt x="85121" y="607460"/>
                  </a:lnTo>
                  <a:lnTo>
                    <a:pt x="85121" y="471268"/>
                  </a:lnTo>
                  <a:lnTo>
                    <a:pt x="86894" y="471268"/>
                  </a:lnTo>
                  <a:lnTo>
                    <a:pt x="99308" y="471268"/>
                  </a:lnTo>
                  <a:lnTo>
                    <a:pt x="99308" y="356694"/>
                  </a:lnTo>
                  <a:cubicBezTo>
                    <a:pt x="103361" y="354532"/>
                    <a:pt x="103361" y="354532"/>
                    <a:pt x="103361" y="328590"/>
                  </a:cubicBezTo>
                  <a:lnTo>
                    <a:pt x="105388" y="328590"/>
                  </a:lnTo>
                  <a:lnTo>
                    <a:pt x="119575" y="328590"/>
                  </a:lnTo>
                  <a:cubicBezTo>
                    <a:pt x="119586" y="328567"/>
                    <a:pt x="120192" y="327200"/>
                    <a:pt x="156055" y="246443"/>
                  </a:cubicBezTo>
                  <a:cubicBezTo>
                    <a:pt x="156055" y="246429"/>
                    <a:pt x="156089" y="244478"/>
                    <a:pt x="160109"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26" tIns="36363" rIns="72726" bIns="36363" numCol="1" spcCol="0" rtlCol="0" fromWordArt="0" anchor="ctr" anchorCtr="0" forceAA="0" compatLnSpc="1">
              <a:prstTxWarp prst="textNoShape">
                <a:avLst/>
              </a:prstTxWarp>
              <a:noAutofit/>
            </a:bodyPr>
            <a:lstStyle/>
            <a:p>
              <a:pPr algn="ctr"/>
              <a:endParaRPr lang="ko-KR" altLang="en-US" sz="2148">
                <a:solidFill>
                  <a:schemeClr val="tx1"/>
                </a:solidFill>
              </a:endParaRPr>
            </a:p>
          </p:txBody>
        </p:sp>
        <p:sp>
          <p:nvSpPr>
            <p:cNvPr id="31" name="Rectangle 35">
              <a:extLst>
                <a:ext uri="{FF2B5EF4-FFF2-40B4-BE49-F238E27FC236}">
                  <a16:creationId xmlns:a16="http://schemas.microsoft.com/office/drawing/2014/main" id="{E805F80B-1BB5-45FE-9FCF-5B2C067D3F75}"/>
                </a:ext>
              </a:extLst>
            </p:cNvPr>
            <p:cNvSpPr/>
            <p:nvPr/>
          </p:nvSpPr>
          <p:spPr>
            <a:xfrm>
              <a:off x="3024845" y="1883798"/>
              <a:ext cx="3024845" cy="689379"/>
            </a:xfrm>
            <a:custGeom>
              <a:avLst/>
              <a:gdLst>
                <a:gd name="connsiteX0" fmla="*/ 215205 w 3079941"/>
                <a:gd name="connsiteY0" fmla="*/ 0 h 1160647"/>
                <a:gd name="connsiteX1" fmla="*/ 217231 w 3079941"/>
                <a:gd name="connsiteY1" fmla="*/ 246443 h 1160647"/>
                <a:gd name="connsiteX2" fmla="*/ 255738 w 3079941"/>
                <a:gd name="connsiteY2" fmla="*/ 326429 h 1160647"/>
                <a:gd name="connsiteX3" fmla="*/ 257765 w 3079941"/>
                <a:gd name="connsiteY3" fmla="*/ 326429 h 1160647"/>
                <a:gd name="connsiteX4" fmla="*/ 271952 w 3079941"/>
                <a:gd name="connsiteY4" fmla="*/ 326429 h 1160647"/>
                <a:gd name="connsiteX5" fmla="*/ 271952 w 3079941"/>
                <a:gd name="connsiteY5" fmla="*/ 350208 h 1160647"/>
                <a:gd name="connsiteX6" fmla="*/ 272459 w 3079941"/>
                <a:gd name="connsiteY6" fmla="*/ 351019 h 1160647"/>
                <a:gd name="connsiteX7" fmla="*/ 276005 w 3079941"/>
                <a:gd name="connsiteY7" fmla="*/ 356694 h 1160647"/>
                <a:gd name="connsiteX8" fmla="*/ 276005 w 3079941"/>
                <a:gd name="connsiteY8" fmla="*/ 471268 h 1160647"/>
                <a:gd name="connsiteX9" fmla="*/ 278285 w 3079941"/>
                <a:gd name="connsiteY9" fmla="*/ 471268 h 1160647"/>
                <a:gd name="connsiteX10" fmla="*/ 294246 w 3079941"/>
                <a:gd name="connsiteY10" fmla="*/ 471268 h 1160647"/>
                <a:gd name="connsiteX11" fmla="*/ 294246 w 3079941"/>
                <a:gd name="connsiteY11" fmla="*/ 611783 h 1160647"/>
                <a:gd name="connsiteX12" fmla="*/ 295766 w 3079941"/>
                <a:gd name="connsiteY12" fmla="*/ 611513 h 1160647"/>
                <a:gd name="connsiteX13" fmla="*/ 306406 w 3079941"/>
                <a:gd name="connsiteY13" fmla="*/ 609622 h 1160647"/>
                <a:gd name="connsiteX14" fmla="*/ 304379 w 3079941"/>
                <a:gd name="connsiteY14" fmla="*/ 698254 h 1160647"/>
                <a:gd name="connsiteX15" fmla="*/ 305899 w 3079941"/>
                <a:gd name="connsiteY15" fmla="*/ 698525 h 1160647"/>
                <a:gd name="connsiteX16" fmla="*/ 316539 w 3079941"/>
                <a:gd name="connsiteY16" fmla="*/ 700416 h 1160647"/>
                <a:gd name="connsiteX17" fmla="*/ 316792 w 3079941"/>
                <a:gd name="connsiteY17" fmla="*/ 701227 h 1160647"/>
                <a:gd name="connsiteX18" fmla="*/ 318566 w 3079941"/>
                <a:gd name="connsiteY18" fmla="*/ 706902 h 1160647"/>
                <a:gd name="connsiteX19" fmla="*/ 319326 w 3079941"/>
                <a:gd name="connsiteY19" fmla="*/ 704470 h 1160647"/>
                <a:gd name="connsiteX20" fmla="*/ 324646 w 3079941"/>
                <a:gd name="connsiteY20" fmla="*/ 687446 h 1160647"/>
                <a:gd name="connsiteX21" fmla="*/ 326419 w 3079941"/>
                <a:gd name="connsiteY21" fmla="*/ 687446 h 1160647"/>
                <a:gd name="connsiteX22" fmla="*/ 338833 w 3079941"/>
                <a:gd name="connsiteY22" fmla="*/ 687446 h 1160647"/>
                <a:gd name="connsiteX23" fmla="*/ 338833 w 3079941"/>
                <a:gd name="connsiteY23" fmla="*/ 719872 h 1160647"/>
                <a:gd name="connsiteX24" fmla="*/ 339846 w 3079941"/>
                <a:gd name="connsiteY24" fmla="*/ 720413 h 1160647"/>
                <a:gd name="connsiteX25" fmla="*/ 346940 w 3079941"/>
                <a:gd name="connsiteY25" fmla="*/ 724196 h 1160647"/>
                <a:gd name="connsiteX26" fmla="*/ 346940 w 3079941"/>
                <a:gd name="connsiteY26" fmla="*/ 725547 h 1160647"/>
                <a:gd name="connsiteX27" fmla="*/ 346940 w 3079941"/>
                <a:gd name="connsiteY27" fmla="*/ 735005 h 1160647"/>
                <a:gd name="connsiteX28" fmla="*/ 391527 w 3079941"/>
                <a:gd name="connsiteY28" fmla="*/ 735005 h 1160647"/>
                <a:gd name="connsiteX29" fmla="*/ 391527 w 3079941"/>
                <a:gd name="connsiteY29" fmla="*/ 736086 h 1160647"/>
                <a:gd name="connsiteX30" fmla="*/ 391527 w 3079941"/>
                <a:gd name="connsiteY30" fmla="*/ 743652 h 1160647"/>
                <a:gd name="connsiteX31" fmla="*/ 393553 w 3079941"/>
                <a:gd name="connsiteY31" fmla="*/ 743652 h 1160647"/>
                <a:gd name="connsiteX32" fmla="*/ 407740 w 3079941"/>
                <a:gd name="connsiteY32" fmla="*/ 743652 h 1160647"/>
                <a:gd name="connsiteX33" fmla="*/ 407740 w 3079941"/>
                <a:gd name="connsiteY33" fmla="*/ 713387 h 1160647"/>
                <a:gd name="connsiteX34" fmla="*/ 452327 w 3079941"/>
                <a:gd name="connsiteY34" fmla="*/ 713387 h 1160647"/>
                <a:gd name="connsiteX35" fmla="*/ 452327 w 3079941"/>
                <a:gd name="connsiteY35" fmla="*/ 712036 h 1160647"/>
                <a:gd name="connsiteX36" fmla="*/ 452327 w 3079941"/>
                <a:gd name="connsiteY36" fmla="*/ 702578 h 1160647"/>
                <a:gd name="connsiteX37" fmla="*/ 453341 w 3079941"/>
                <a:gd name="connsiteY37" fmla="*/ 702578 h 1160647"/>
                <a:gd name="connsiteX38" fmla="*/ 460434 w 3079941"/>
                <a:gd name="connsiteY38" fmla="*/ 702578 h 1160647"/>
                <a:gd name="connsiteX39" fmla="*/ 460434 w 3079941"/>
                <a:gd name="connsiteY39" fmla="*/ 700687 h 1160647"/>
                <a:gd name="connsiteX40" fmla="*/ 460434 w 3079941"/>
                <a:gd name="connsiteY40" fmla="*/ 687446 h 1160647"/>
                <a:gd name="connsiteX41" fmla="*/ 461194 w 3079941"/>
                <a:gd name="connsiteY41" fmla="*/ 687446 h 1160647"/>
                <a:gd name="connsiteX42" fmla="*/ 466514 w 3079941"/>
                <a:gd name="connsiteY42" fmla="*/ 687446 h 1160647"/>
                <a:gd name="connsiteX43" fmla="*/ 466514 w 3079941"/>
                <a:gd name="connsiteY43" fmla="*/ 686365 h 1160647"/>
                <a:gd name="connsiteX44" fmla="*/ 466514 w 3079941"/>
                <a:gd name="connsiteY44" fmla="*/ 678798 h 1160647"/>
                <a:gd name="connsiteX45" fmla="*/ 468541 w 3079941"/>
                <a:gd name="connsiteY45" fmla="*/ 678798 h 1160647"/>
                <a:gd name="connsiteX46" fmla="*/ 482728 w 3079941"/>
                <a:gd name="connsiteY46" fmla="*/ 678798 h 1160647"/>
                <a:gd name="connsiteX47" fmla="*/ 482728 w 3079941"/>
                <a:gd name="connsiteY47" fmla="*/ 679879 h 1160647"/>
                <a:gd name="connsiteX48" fmla="*/ 482728 w 3079941"/>
                <a:gd name="connsiteY48" fmla="*/ 687446 h 1160647"/>
                <a:gd name="connsiteX49" fmla="*/ 505021 w 3079941"/>
                <a:gd name="connsiteY49" fmla="*/ 687446 h 1160647"/>
                <a:gd name="connsiteX50" fmla="*/ 505021 w 3079941"/>
                <a:gd name="connsiteY50" fmla="*/ 685554 h 1160647"/>
                <a:gd name="connsiteX51" fmla="*/ 505021 w 3079941"/>
                <a:gd name="connsiteY51" fmla="*/ 672313 h 1160647"/>
                <a:gd name="connsiteX52" fmla="*/ 506795 w 3079941"/>
                <a:gd name="connsiteY52" fmla="*/ 672313 h 1160647"/>
                <a:gd name="connsiteX53" fmla="*/ 519208 w 3079941"/>
                <a:gd name="connsiteY53" fmla="*/ 672313 h 1160647"/>
                <a:gd name="connsiteX54" fmla="*/ 519208 w 3079941"/>
                <a:gd name="connsiteY54" fmla="*/ 696093 h 1160647"/>
                <a:gd name="connsiteX55" fmla="*/ 520222 w 3079941"/>
                <a:gd name="connsiteY55" fmla="*/ 696093 h 1160647"/>
                <a:gd name="connsiteX56" fmla="*/ 527315 w 3079941"/>
                <a:gd name="connsiteY56" fmla="*/ 696093 h 1160647"/>
                <a:gd name="connsiteX57" fmla="*/ 527315 w 3079941"/>
                <a:gd name="connsiteY57" fmla="*/ 695012 h 1160647"/>
                <a:gd name="connsiteX58" fmla="*/ 527315 w 3079941"/>
                <a:gd name="connsiteY58" fmla="*/ 687446 h 1160647"/>
                <a:gd name="connsiteX59" fmla="*/ 529088 w 3079941"/>
                <a:gd name="connsiteY59" fmla="*/ 687446 h 1160647"/>
                <a:gd name="connsiteX60" fmla="*/ 541502 w 3079941"/>
                <a:gd name="connsiteY60" fmla="*/ 687446 h 1160647"/>
                <a:gd name="connsiteX61" fmla="*/ 541502 w 3079941"/>
                <a:gd name="connsiteY61" fmla="*/ 713387 h 1160647"/>
                <a:gd name="connsiteX62" fmla="*/ 543529 w 3079941"/>
                <a:gd name="connsiteY62" fmla="*/ 713387 h 1160647"/>
                <a:gd name="connsiteX63" fmla="*/ 557715 w 3079941"/>
                <a:gd name="connsiteY63" fmla="*/ 713387 h 1160647"/>
                <a:gd name="connsiteX64" fmla="*/ 557715 w 3079941"/>
                <a:gd name="connsiteY64" fmla="*/ 715008 h 1160647"/>
                <a:gd name="connsiteX65" fmla="*/ 557715 w 3079941"/>
                <a:gd name="connsiteY65" fmla="*/ 726358 h 1160647"/>
                <a:gd name="connsiteX66" fmla="*/ 558475 w 3079941"/>
                <a:gd name="connsiteY66" fmla="*/ 726358 h 1160647"/>
                <a:gd name="connsiteX67" fmla="*/ 563796 w 3079941"/>
                <a:gd name="connsiteY67" fmla="*/ 726358 h 1160647"/>
                <a:gd name="connsiteX68" fmla="*/ 563796 w 3079941"/>
                <a:gd name="connsiteY68" fmla="*/ 725547 h 1160647"/>
                <a:gd name="connsiteX69" fmla="*/ 563796 w 3079941"/>
                <a:gd name="connsiteY69" fmla="*/ 719872 h 1160647"/>
                <a:gd name="connsiteX70" fmla="*/ 594196 w 3079941"/>
                <a:gd name="connsiteY70" fmla="*/ 719872 h 1160647"/>
                <a:gd name="connsiteX71" fmla="*/ 594196 w 3079941"/>
                <a:gd name="connsiteY71" fmla="*/ 743652 h 1160647"/>
                <a:gd name="connsiteX72" fmla="*/ 595209 w 3079941"/>
                <a:gd name="connsiteY72" fmla="*/ 743652 h 1160647"/>
                <a:gd name="connsiteX73" fmla="*/ 602303 w 3079941"/>
                <a:gd name="connsiteY73" fmla="*/ 743652 h 1160647"/>
                <a:gd name="connsiteX74" fmla="*/ 602303 w 3079941"/>
                <a:gd name="connsiteY74" fmla="*/ 744733 h 1160647"/>
                <a:gd name="connsiteX75" fmla="*/ 602303 w 3079941"/>
                <a:gd name="connsiteY75" fmla="*/ 752299 h 1160647"/>
                <a:gd name="connsiteX76" fmla="*/ 603063 w 3079941"/>
                <a:gd name="connsiteY76" fmla="*/ 752299 h 1160647"/>
                <a:gd name="connsiteX77" fmla="*/ 608383 w 3079941"/>
                <a:gd name="connsiteY77" fmla="*/ 752299 h 1160647"/>
                <a:gd name="connsiteX78" fmla="*/ 608383 w 3079941"/>
                <a:gd name="connsiteY78" fmla="*/ 750137 h 1160647"/>
                <a:gd name="connsiteX79" fmla="*/ 608383 w 3079941"/>
                <a:gd name="connsiteY79" fmla="*/ 735005 h 1160647"/>
                <a:gd name="connsiteX80" fmla="*/ 609396 w 3079941"/>
                <a:gd name="connsiteY80" fmla="*/ 735005 h 1160647"/>
                <a:gd name="connsiteX81" fmla="*/ 616490 w 3079941"/>
                <a:gd name="connsiteY81" fmla="*/ 735005 h 1160647"/>
                <a:gd name="connsiteX82" fmla="*/ 616490 w 3079941"/>
                <a:gd name="connsiteY82" fmla="*/ 736086 h 1160647"/>
                <a:gd name="connsiteX83" fmla="*/ 616490 w 3079941"/>
                <a:gd name="connsiteY83" fmla="*/ 743652 h 1160647"/>
                <a:gd name="connsiteX84" fmla="*/ 621810 w 3079941"/>
                <a:gd name="connsiteY84" fmla="*/ 741659 h 1160647"/>
                <a:gd name="connsiteX85" fmla="*/ 622570 w 3079941"/>
                <a:gd name="connsiteY85" fmla="*/ 740679 h 1160647"/>
                <a:gd name="connsiteX86" fmla="*/ 622570 w 3079941"/>
                <a:gd name="connsiteY86" fmla="*/ 735005 h 1160647"/>
                <a:gd name="connsiteX87" fmla="*/ 661077 w 3079941"/>
                <a:gd name="connsiteY87" fmla="*/ 735005 h 1160647"/>
                <a:gd name="connsiteX88" fmla="*/ 661077 w 3079941"/>
                <a:gd name="connsiteY88" fmla="*/ 758784 h 1160647"/>
                <a:gd name="connsiteX89" fmla="*/ 663103 w 3079941"/>
                <a:gd name="connsiteY89" fmla="*/ 758784 h 1160647"/>
                <a:gd name="connsiteX90" fmla="*/ 677290 w 3079941"/>
                <a:gd name="connsiteY90" fmla="*/ 758784 h 1160647"/>
                <a:gd name="connsiteX91" fmla="*/ 677290 w 3079941"/>
                <a:gd name="connsiteY91" fmla="*/ 759865 h 1160647"/>
                <a:gd name="connsiteX92" fmla="*/ 677290 w 3079941"/>
                <a:gd name="connsiteY92" fmla="*/ 767431 h 1160647"/>
                <a:gd name="connsiteX93" fmla="*/ 679064 w 3079941"/>
                <a:gd name="connsiteY93" fmla="*/ 767431 h 1160647"/>
                <a:gd name="connsiteX94" fmla="*/ 691477 w 3079941"/>
                <a:gd name="connsiteY94" fmla="*/ 767431 h 1160647"/>
                <a:gd name="connsiteX95" fmla="*/ 691477 w 3079941"/>
                <a:gd name="connsiteY95" fmla="*/ 743652 h 1160647"/>
                <a:gd name="connsiteX96" fmla="*/ 692490 w 3079941"/>
                <a:gd name="connsiteY96" fmla="*/ 743652 h 1160647"/>
                <a:gd name="connsiteX97" fmla="*/ 699584 w 3079941"/>
                <a:gd name="connsiteY97" fmla="*/ 743652 h 1160647"/>
                <a:gd name="connsiteX98" fmla="*/ 699584 w 3079941"/>
                <a:gd name="connsiteY98" fmla="*/ 711225 h 1160647"/>
                <a:gd name="connsiteX99" fmla="*/ 700597 w 3079941"/>
                <a:gd name="connsiteY99" fmla="*/ 711225 h 1160647"/>
                <a:gd name="connsiteX100" fmla="*/ 707691 w 3079941"/>
                <a:gd name="connsiteY100" fmla="*/ 711225 h 1160647"/>
                <a:gd name="connsiteX101" fmla="*/ 707691 w 3079941"/>
                <a:gd name="connsiteY101" fmla="*/ 709334 h 1160647"/>
                <a:gd name="connsiteX102" fmla="*/ 707691 w 3079941"/>
                <a:gd name="connsiteY102" fmla="*/ 696093 h 1160647"/>
                <a:gd name="connsiteX103" fmla="*/ 706424 w 3079941"/>
                <a:gd name="connsiteY103" fmla="*/ 694471 h 1160647"/>
                <a:gd name="connsiteX104" fmla="*/ 711744 w 3079941"/>
                <a:gd name="connsiteY104" fmla="*/ 683122 h 1160647"/>
                <a:gd name="connsiteX105" fmla="*/ 719851 w 3079941"/>
                <a:gd name="connsiteY105" fmla="*/ 711225 h 1160647"/>
                <a:gd name="connsiteX106" fmla="*/ 720611 w 3079941"/>
                <a:gd name="connsiteY106" fmla="*/ 711225 h 1160647"/>
                <a:gd name="connsiteX107" fmla="*/ 725931 w 3079941"/>
                <a:gd name="connsiteY107" fmla="*/ 711225 h 1160647"/>
                <a:gd name="connsiteX108" fmla="*/ 725931 w 3079941"/>
                <a:gd name="connsiteY108" fmla="*/ 605298 h 1160647"/>
                <a:gd name="connsiteX109" fmla="*/ 727451 w 3079941"/>
                <a:gd name="connsiteY109" fmla="*/ 605298 h 1160647"/>
                <a:gd name="connsiteX110" fmla="*/ 738091 w 3079941"/>
                <a:gd name="connsiteY110" fmla="*/ 605298 h 1160647"/>
                <a:gd name="connsiteX111" fmla="*/ 738091 w 3079941"/>
                <a:gd name="connsiteY111" fmla="*/ 557739 h 1160647"/>
                <a:gd name="connsiteX112" fmla="*/ 764438 w 3079941"/>
                <a:gd name="connsiteY112" fmla="*/ 557739 h 1160647"/>
                <a:gd name="connsiteX113" fmla="*/ 764438 w 3079941"/>
                <a:gd name="connsiteY113" fmla="*/ 536121 h 1160647"/>
                <a:gd name="connsiteX114" fmla="*/ 798892 w 3079941"/>
                <a:gd name="connsiteY114" fmla="*/ 536121 h 1160647"/>
                <a:gd name="connsiteX115" fmla="*/ 798892 w 3079941"/>
                <a:gd name="connsiteY115" fmla="*/ 538553 h 1160647"/>
                <a:gd name="connsiteX116" fmla="*/ 798892 w 3079941"/>
                <a:gd name="connsiteY116" fmla="*/ 555577 h 1160647"/>
                <a:gd name="connsiteX117" fmla="*/ 801172 w 3079941"/>
                <a:gd name="connsiteY117" fmla="*/ 555577 h 1160647"/>
                <a:gd name="connsiteX118" fmla="*/ 817132 w 3079941"/>
                <a:gd name="connsiteY118" fmla="*/ 555577 h 1160647"/>
                <a:gd name="connsiteX119" fmla="*/ 817132 w 3079941"/>
                <a:gd name="connsiteY119" fmla="*/ 603136 h 1160647"/>
                <a:gd name="connsiteX120" fmla="*/ 818145 w 3079941"/>
                <a:gd name="connsiteY120" fmla="*/ 603136 h 1160647"/>
                <a:gd name="connsiteX121" fmla="*/ 825239 w 3079941"/>
                <a:gd name="connsiteY121" fmla="*/ 603136 h 1160647"/>
                <a:gd name="connsiteX122" fmla="*/ 839426 w 3079941"/>
                <a:gd name="connsiteY122" fmla="*/ 607460 h 1160647"/>
                <a:gd name="connsiteX123" fmla="*/ 839426 w 3079941"/>
                <a:gd name="connsiteY123" fmla="*/ 646372 h 1160647"/>
                <a:gd name="connsiteX124" fmla="*/ 840439 w 3079941"/>
                <a:gd name="connsiteY124" fmla="*/ 646372 h 1160647"/>
                <a:gd name="connsiteX125" fmla="*/ 847532 w 3079941"/>
                <a:gd name="connsiteY125" fmla="*/ 646372 h 1160647"/>
                <a:gd name="connsiteX126" fmla="*/ 847532 w 3079941"/>
                <a:gd name="connsiteY126" fmla="*/ 647993 h 1160647"/>
                <a:gd name="connsiteX127" fmla="*/ 847532 w 3079941"/>
                <a:gd name="connsiteY127" fmla="*/ 659342 h 1160647"/>
                <a:gd name="connsiteX128" fmla="*/ 849559 w 3079941"/>
                <a:gd name="connsiteY128" fmla="*/ 659342 h 1160647"/>
                <a:gd name="connsiteX129" fmla="*/ 863746 w 3079941"/>
                <a:gd name="connsiteY129" fmla="*/ 659342 h 1160647"/>
                <a:gd name="connsiteX130" fmla="*/ 869826 w 3079941"/>
                <a:gd name="connsiteY130" fmla="*/ 665828 h 1160647"/>
                <a:gd name="connsiteX131" fmla="*/ 869826 w 3079941"/>
                <a:gd name="connsiteY131" fmla="*/ 687446 h 1160647"/>
                <a:gd name="connsiteX132" fmla="*/ 872106 w 3079941"/>
                <a:gd name="connsiteY132" fmla="*/ 687446 h 1160647"/>
                <a:gd name="connsiteX133" fmla="*/ 888066 w 3079941"/>
                <a:gd name="connsiteY133" fmla="*/ 687446 h 1160647"/>
                <a:gd name="connsiteX134" fmla="*/ 888066 w 3079941"/>
                <a:gd name="connsiteY134" fmla="*/ 688526 h 1160647"/>
                <a:gd name="connsiteX135" fmla="*/ 888066 w 3079941"/>
                <a:gd name="connsiteY135" fmla="*/ 696093 h 1160647"/>
                <a:gd name="connsiteX136" fmla="*/ 889333 w 3079941"/>
                <a:gd name="connsiteY136" fmla="*/ 696093 h 1160647"/>
                <a:gd name="connsiteX137" fmla="*/ 898200 w 3079941"/>
                <a:gd name="connsiteY137" fmla="*/ 696093 h 1160647"/>
                <a:gd name="connsiteX138" fmla="*/ 898200 w 3079941"/>
                <a:gd name="connsiteY138" fmla="*/ 698254 h 1160647"/>
                <a:gd name="connsiteX139" fmla="*/ 898200 w 3079941"/>
                <a:gd name="connsiteY139" fmla="*/ 713387 h 1160647"/>
                <a:gd name="connsiteX140" fmla="*/ 902253 w 3079941"/>
                <a:gd name="connsiteY140" fmla="*/ 711495 h 1160647"/>
                <a:gd name="connsiteX141" fmla="*/ 902253 w 3079941"/>
                <a:gd name="connsiteY141" fmla="*/ 698254 h 1160647"/>
                <a:gd name="connsiteX142" fmla="*/ 903266 w 3079941"/>
                <a:gd name="connsiteY142" fmla="*/ 698254 h 1160647"/>
                <a:gd name="connsiteX143" fmla="*/ 910360 w 3079941"/>
                <a:gd name="connsiteY143" fmla="*/ 698254 h 1160647"/>
                <a:gd name="connsiteX144" fmla="*/ 910360 w 3079941"/>
                <a:gd name="connsiteY144" fmla="*/ 699876 h 1160647"/>
                <a:gd name="connsiteX145" fmla="*/ 910360 w 3079941"/>
                <a:gd name="connsiteY145" fmla="*/ 711225 h 1160647"/>
                <a:gd name="connsiteX146" fmla="*/ 911120 w 3079941"/>
                <a:gd name="connsiteY146" fmla="*/ 711225 h 1160647"/>
                <a:gd name="connsiteX147" fmla="*/ 916440 w 3079941"/>
                <a:gd name="connsiteY147" fmla="*/ 711225 h 1160647"/>
                <a:gd name="connsiteX148" fmla="*/ 965080 w 3079941"/>
                <a:gd name="connsiteY148" fmla="*/ 706902 h 1160647"/>
                <a:gd name="connsiteX149" fmla="*/ 965080 w 3079941"/>
                <a:gd name="connsiteY149" fmla="*/ 708253 h 1160647"/>
                <a:gd name="connsiteX150" fmla="*/ 965080 w 3079941"/>
                <a:gd name="connsiteY150" fmla="*/ 717710 h 1160647"/>
                <a:gd name="connsiteX151" fmla="*/ 965840 w 3079941"/>
                <a:gd name="connsiteY151" fmla="*/ 717710 h 1160647"/>
                <a:gd name="connsiteX152" fmla="*/ 971161 w 3079941"/>
                <a:gd name="connsiteY152" fmla="*/ 717710 h 1160647"/>
                <a:gd name="connsiteX153" fmla="*/ 971161 w 3079941"/>
                <a:gd name="connsiteY153" fmla="*/ 719872 h 1160647"/>
                <a:gd name="connsiteX154" fmla="*/ 971161 w 3079941"/>
                <a:gd name="connsiteY154" fmla="*/ 735005 h 1160647"/>
                <a:gd name="connsiteX155" fmla="*/ 973187 w 3079941"/>
                <a:gd name="connsiteY155" fmla="*/ 733654 h 1160647"/>
                <a:gd name="connsiteX156" fmla="*/ 987374 w 3079941"/>
                <a:gd name="connsiteY156" fmla="*/ 724196 h 1160647"/>
                <a:gd name="connsiteX157" fmla="*/ 993454 w 3079941"/>
                <a:gd name="connsiteY157" fmla="*/ 683122 h 1160647"/>
                <a:gd name="connsiteX158" fmla="*/ 994214 w 3079941"/>
                <a:gd name="connsiteY158" fmla="*/ 682852 h 1160647"/>
                <a:gd name="connsiteX159" fmla="*/ 999534 w 3079941"/>
                <a:gd name="connsiteY159" fmla="*/ 680960 h 1160647"/>
                <a:gd name="connsiteX160" fmla="*/ 1001561 w 3079941"/>
                <a:gd name="connsiteY160" fmla="*/ 611783 h 1160647"/>
                <a:gd name="connsiteX161" fmla="*/ 1003588 w 3079941"/>
                <a:gd name="connsiteY161" fmla="*/ 680960 h 1160647"/>
                <a:gd name="connsiteX162" fmla="*/ 1004348 w 3079941"/>
                <a:gd name="connsiteY162" fmla="*/ 681230 h 1160647"/>
                <a:gd name="connsiteX163" fmla="*/ 1009668 w 3079941"/>
                <a:gd name="connsiteY163" fmla="*/ 683122 h 1160647"/>
                <a:gd name="connsiteX164" fmla="*/ 1009668 w 3079941"/>
                <a:gd name="connsiteY164" fmla="*/ 596651 h 1160647"/>
                <a:gd name="connsiteX165" fmla="*/ 1013721 w 3079941"/>
                <a:gd name="connsiteY165" fmla="*/ 564224 h 1160647"/>
                <a:gd name="connsiteX166" fmla="*/ 1052228 w 3079941"/>
                <a:gd name="connsiteY166" fmla="*/ 564224 h 1160647"/>
                <a:gd name="connsiteX167" fmla="*/ 1052228 w 3079941"/>
                <a:gd name="connsiteY167" fmla="*/ 596651 h 1160647"/>
                <a:gd name="connsiteX168" fmla="*/ 1052988 w 3079941"/>
                <a:gd name="connsiteY168" fmla="*/ 596651 h 1160647"/>
                <a:gd name="connsiteX169" fmla="*/ 1058308 w 3079941"/>
                <a:gd name="connsiteY169" fmla="*/ 596651 h 1160647"/>
                <a:gd name="connsiteX170" fmla="*/ 1058308 w 3079941"/>
                <a:gd name="connsiteY170" fmla="*/ 514503 h 1160647"/>
                <a:gd name="connsiteX171" fmla="*/ 1060082 w 3079941"/>
                <a:gd name="connsiteY171" fmla="*/ 514503 h 1160647"/>
                <a:gd name="connsiteX172" fmla="*/ 1072495 w 3079941"/>
                <a:gd name="connsiteY172" fmla="*/ 514503 h 1160647"/>
                <a:gd name="connsiteX173" fmla="*/ 1072495 w 3079941"/>
                <a:gd name="connsiteY173" fmla="*/ 512612 h 1160647"/>
                <a:gd name="connsiteX174" fmla="*/ 1072495 w 3079941"/>
                <a:gd name="connsiteY174" fmla="*/ 499371 h 1160647"/>
                <a:gd name="connsiteX175" fmla="*/ 1094789 w 3079941"/>
                <a:gd name="connsiteY175" fmla="*/ 499371 h 1160647"/>
                <a:gd name="connsiteX176" fmla="*/ 1094789 w 3079941"/>
                <a:gd name="connsiteY176" fmla="*/ 498290 h 1160647"/>
                <a:gd name="connsiteX177" fmla="*/ 1094789 w 3079941"/>
                <a:gd name="connsiteY177" fmla="*/ 490724 h 1160647"/>
                <a:gd name="connsiteX178" fmla="*/ 1096562 w 3079941"/>
                <a:gd name="connsiteY178" fmla="*/ 490724 h 1160647"/>
                <a:gd name="connsiteX179" fmla="*/ 1108976 w 3079941"/>
                <a:gd name="connsiteY179" fmla="*/ 490724 h 1160647"/>
                <a:gd name="connsiteX180" fmla="*/ 1108976 w 3079941"/>
                <a:gd name="connsiteY180" fmla="*/ 491805 h 1160647"/>
                <a:gd name="connsiteX181" fmla="*/ 1108976 w 3079941"/>
                <a:gd name="connsiteY181" fmla="*/ 499371 h 1160647"/>
                <a:gd name="connsiteX182" fmla="*/ 1109736 w 3079941"/>
                <a:gd name="connsiteY182" fmla="*/ 499371 h 1160647"/>
                <a:gd name="connsiteX183" fmla="*/ 1115056 w 3079941"/>
                <a:gd name="connsiteY183" fmla="*/ 499371 h 1160647"/>
                <a:gd name="connsiteX184" fmla="*/ 1125189 w 3079941"/>
                <a:gd name="connsiteY184" fmla="*/ 495047 h 1160647"/>
                <a:gd name="connsiteX185" fmla="*/ 1129242 w 3079941"/>
                <a:gd name="connsiteY185" fmla="*/ 498290 h 1160647"/>
                <a:gd name="connsiteX186" fmla="*/ 1129242 w 3079941"/>
                <a:gd name="connsiteY186" fmla="*/ 490724 h 1160647"/>
                <a:gd name="connsiteX187" fmla="*/ 1131522 w 3079941"/>
                <a:gd name="connsiteY187" fmla="*/ 490724 h 1160647"/>
                <a:gd name="connsiteX188" fmla="*/ 1147483 w 3079941"/>
                <a:gd name="connsiteY188" fmla="*/ 490724 h 1160647"/>
                <a:gd name="connsiteX189" fmla="*/ 1147483 w 3079941"/>
                <a:gd name="connsiteY189" fmla="*/ 491805 h 1160647"/>
                <a:gd name="connsiteX190" fmla="*/ 1147483 w 3079941"/>
                <a:gd name="connsiteY190" fmla="*/ 499371 h 1160647"/>
                <a:gd name="connsiteX191" fmla="*/ 1177883 w 3079941"/>
                <a:gd name="connsiteY191" fmla="*/ 499371 h 1160647"/>
                <a:gd name="connsiteX192" fmla="*/ 1177883 w 3079941"/>
                <a:gd name="connsiteY192" fmla="*/ 500992 h 1160647"/>
                <a:gd name="connsiteX193" fmla="*/ 1177883 w 3079941"/>
                <a:gd name="connsiteY193" fmla="*/ 512342 h 1160647"/>
                <a:gd name="connsiteX194" fmla="*/ 1204230 w 3079941"/>
                <a:gd name="connsiteY194" fmla="*/ 512342 h 1160647"/>
                <a:gd name="connsiteX195" fmla="*/ 1204230 w 3079941"/>
                <a:gd name="connsiteY195" fmla="*/ 542606 h 1160647"/>
                <a:gd name="connsiteX196" fmla="*/ 1204990 w 3079941"/>
                <a:gd name="connsiteY196" fmla="*/ 542606 h 1160647"/>
                <a:gd name="connsiteX197" fmla="*/ 1210310 w 3079941"/>
                <a:gd name="connsiteY197" fmla="*/ 542606 h 1160647"/>
                <a:gd name="connsiteX198" fmla="*/ 1210310 w 3079941"/>
                <a:gd name="connsiteY198" fmla="*/ 543687 h 1160647"/>
                <a:gd name="connsiteX199" fmla="*/ 1210310 w 3079941"/>
                <a:gd name="connsiteY199" fmla="*/ 551254 h 1160647"/>
                <a:gd name="connsiteX200" fmla="*/ 1214364 w 3079941"/>
                <a:gd name="connsiteY200" fmla="*/ 581518 h 1160647"/>
                <a:gd name="connsiteX201" fmla="*/ 1215124 w 3079941"/>
                <a:gd name="connsiteY201" fmla="*/ 581518 h 1160647"/>
                <a:gd name="connsiteX202" fmla="*/ 1220444 w 3079941"/>
                <a:gd name="connsiteY202" fmla="*/ 581518 h 1160647"/>
                <a:gd name="connsiteX203" fmla="*/ 1220444 w 3079941"/>
                <a:gd name="connsiteY203" fmla="*/ 582329 h 1160647"/>
                <a:gd name="connsiteX204" fmla="*/ 1220444 w 3079941"/>
                <a:gd name="connsiteY204" fmla="*/ 588004 h 1160647"/>
                <a:gd name="connsiteX205" fmla="*/ 1221457 w 3079941"/>
                <a:gd name="connsiteY205" fmla="*/ 588004 h 1160647"/>
                <a:gd name="connsiteX206" fmla="*/ 1228550 w 3079941"/>
                <a:gd name="connsiteY206" fmla="*/ 588004 h 1160647"/>
                <a:gd name="connsiteX207" fmla="*/ 1228550 w 3079941"/>
                <a:gd name="connsiteY207" fmla="*/ 618269 h 1160647"/>
                <a:gd name="connsiteX208" fmla="*/ 1230577 w 3079941"/>
                <a:gd name="connsiteY208" fmla="*/ 618269 h 1160647"/>
                <a:gd name="connsiteX209" fmla="*/ 1244764 w 3079941"/>
                <a:gd name="connsiteY209" fmla="*/ 618269 h 1160647"/>
                <a:gd name="connsiteX210" fmla="*/ 1244764 w 3079941"/>
                <a:gd name="connsiteY210" fmla="*/ 642048 h 1160647"/>
                <a:gd name="connsiteX211" fmla="*/ 1246791 w 3079941"/>
                <a:gd name="connsiteY211" fmla="*/ 643669 h 1160647"/>
                <a:gd name="connsiteX212" fmla="*/ 1246791 w 3079941"/>
                <a:gd name="connsiteY212" fmla="*/ 655019 h 1160647"/>
                <a:gd name="connsiteX213" fmla="*/ 1247551 w 3079941"/>
                <a:gd name="connsiteY213" fmla="*/ 655019 h 1160647"/>
                <a:gd name="connsiteX214" fmla="*/ 1252871 w 3079941"/>
                <a:gd name="connsiteY214" fmla="*/ 655019 h 1160647"/>
                <a:gd name="connsiteX215" fmla="*/ 1252871 w 3079941"/>
                <a:gd name="connsiteY215" fmla="*/ 678798 h 1160647"/>
                <a:gd name="connsiteX216" fmla="*/ 1254137 w 3079941"/>
                <a:gd name="connsiteY216" fmla="*/ 678798 h 1160647"/>
                <a:gd name="connsiteX217" fmla="*/ 1263004 w 3079941"/>
                <a:gd name="connsiteY217" fmla="*/ 678798 h 1160647"/>
                <a:gd name="connsiteX218" fmla="*/ 1265031 w 3079941"/>
                <a:gd name="connsiteY218" fmla="*/ 682852 h 1160647"/>
                <a:gd name="connsiteX219" fmla="*/ 1265031 w 3079941"/>
                <a:gd name="connsiteY219" fmla="*/ 696093 h 1160647"/>
                <a:gd name="connsiteX220" fmla="*/ 1266551 w 3079941"/>
                <a:gd name="connsiteY220" fmla="*/ 694201 h 1160647"/>
                <a:gd name="connsiteX221" fmla="*/ 1277191 w 3079941"/>
                <a:gd name="connsiteY221" fmla="*/ 680960 h 1160647"/>
                <a:gd name="connsiteX222" fmla="*/ 1305565 w 3079941"/>
                <a:gd name="connsiteY222" fmla="*/ 680960 h 1160647"/>
                <a:gd name="connsiteX223" fmla="*/ 1305565 w 3079941"/>
                <a:gd name="connsiteY223" fmla="*/ 767431 h 1160647"/>
                <a:gd name="connsiteX224" fmla="*/ 1306325 w 3079941"/>
                <a:gd name="connsiteY224" fmla="*/ 767431 h 1160647"/>
                <a:gd name="connsiteX225" fmla="*/ 1311645 w 3079941"/>
                <a:gd name="connsiteY225" fmla="*/ 767431 h 1160647"/>
                <a:gd name="connsiteX226" fmla="*/ 1312405 w 3079941"/>
                <a:gd name="connsiteY226" fmla="*/ 766080 h 1160647"/>
                <a:gd name="connsiteX227" fmla="*/ 1317725 w 3079941"/>
                <a:gd name="connsiteY227" fmla="*/ 756622 h 1160647"/>
                <a:gd name="connsiteX228" fmla="*/ 1317725 w 3079941"/>
                <a:gd name="connsiteY228" fmla="*/ 758514 h 1160647"/>
                <a:gd name="connsiteX229" fmla="*/ 1317725 w 3079941"/>
                <a:gd name="connsiteY229" fmla="*/ 771755 h 1160647"/>
                <a:gd name="connsiteX230" fmla="*/ 1321778 w 3079941"/>
                <a:gd name="connsiteY230" fmla="*/ 726358 h 1160647"/>
                <a:gd name="connsiteX231" fmla="*/ 1322538 w 3079941"/>
                <a:gd name="connsiteY231" fmla="*/ 726358 h 1160647"/>
                <a:gd name="connsiteX232" fmla="*/ 1327858 w 3079941"/>
                <a:gd name="connsiteY232" fmla="*/ 726358 h 1160647"/>
                <a:gd name="connsiteX233" fmla="*/ 1327858 w 3079941"/>
                <a:gd name="connsiteY233" fmla="*/ 661504 h 1160647"/>
                <a:gd name="connsiteX234" fmla="*/ 1328872 w 3079941"/>
                <a:gd name="connsiteY234" fmla="*/ 661504 h 1160647"/>
                <a:gd name="connsiteX235" fmla="*/ 1335965 w 3079941"/>
                <a:gd name="connsiteY235" fmla="*/ 661504 h 1160647"/>
                <a:gd name="connsiteX236" fmla="*/ 1348125 w 3079941"/>
                <a:gd name="connsiteY236" fmla="*/ 618269 h 1160647"/>
                <a:gd name="connsiteX237" fmla="*/ 1349392 w 3079941"/>
                <a:gd name="connsiteY237" fmla="*/ 618269 h 1160647"/>
                <a:gd name="connsiteX238" fmla="*/ 1358259 w 3079941"/>
                <a:gd name="connsiteY238" fmla="*/ 618269 h 1160647"/>
                <a:gd name="connsiteX239" fmla="*/ 1368392 w 3079941"/>
                <a:gd name="connsiteY239" fmla="*/ 661504 h 1160647"/>
                <a:gd name="connsiteX240" fmla="*/ 1369405 w 3079941"/>
                <a:gd name="connsiteY240" fmla="*/ 661504 h 1160647"/>
                <a:gd name="connsiteX241" fmla="*/ 1376499 w 3079941"/>
                <a:gd name="connsiteY241" fmla="*/ 661504 h 1160647"/>
                <a:gd name="connsiteX242" fmla="*/ 1376499 w 3079941"/>
                <a:gd name="connsiteY242" fmla="*/ 700416 h 1160647"/>
                <a:gd name="connsiteX243" fmla="*/ 1378272 w 3079941"/>
                <a:gd name="connsiteY243" fmla="*/ 700416 h 1160647"/>
                <a:gd name="connsiteX244" fmla="*/ 1390686 w 3079941"/>
                <a:gd name="connsiteY244" fmla="*/ 700416 h 1160647"/>
                <a:gd name="connsiteX245" fmla="*/ 1390686 w 3079941"/>
                <a:gd name="connsiteY245" fmla="*/ 702578 h 1160647"/>
                <a:gd name="connsiteX246" fmla="*/ 1390686 w 3079941"/>
                <a:gd name="connsiteY246" fmla="*/ 717710 h 1160647"/>
                <a:gd name="connsiteX247" fmla="*/ 1394739 w 3079941"/>
                <a:gd name="connsiteY247" fmla="*/ 715549 h 1160647"/>
                <a:gd name="connsiteX248" fmla="*/ 1394739 w 3079941"/>
                <a:gd name="connsiteY248" fmla="*/ 700416 h 1160647"/>
                <a:gd name="connsiteX249" fmla="*/ 1396259 w 3079941"/>
                <a:gd name="connsiteY249" fmla="*/ 700416 h 1160647"/>
                <a:gd name="connsiteX250" fmla="*/ 1406899 w 3079941"/>
                <a:gd name="connsiteY250" fmla="*/ 700416 h 1160647"/>
                <a:gd name="connsiteX251" fmla="*/ 1406899 w 3079941"/>
                <a:gd name="connsiteY251" fmla="*/ 702037 h 1160647"/>
                <a:gd name="connsiteX252" fmla="*/ 1406899 w 3079941"/>
                <a:gd name="connsiteY252" fmla="*/ 713387 h 1160647"/>
                <a:gd name="connsiteX253" fmla="*/ 1437300 w 3079941"/>
                <a:gd name="connsiteY253" fmla="*/ 713387 h 1160647"/>
                <a:gd name="connsiteX254" fmla="*/ 1437300 w 3079941"/>
                <a:gd name="connsiteY254" fmla="*/ 676637 h 1160647"/>
                <a:gd name="connsiteX255" fmla="*/ 1438566 w 3079941"/>
                <a:gd name="connsiteY255" fmla="*/ 676637 h 1160647"/>
                <a:gd name="connsiteX256" fmla="*/ 1447433 w 3079941"/>
                <a:gd name="connsiteY256" fmla="*/ 676637 h 1160647"/>
                <a:gd name="connsiteX257" fmla="*/ 1447433 w 3079941"/>
                <a:gd name="connsiteY257" fmla="*/ 698254 h 1160647"/>
                <a:gd name="connsiteX258" fmla="*/ 1449460 w 3079941"/>
                <a:gd name="connsiteY258" fmla="*/ 665828 h 1160647"/>
                <a:gd name="connsiteX259" fmla="*/ 1471753 w 3079941"/>
                <a:gd name="connsiteY259" fmla="*/ 665828 h 1160647"/>
                <a:gd name="connsiteX260" fmla="*/ 1471753 w 3079941"/>
                <a:gd name="connsiteY260" fmla="*/ 664206 h 1160647"/>
                <a:gd name="connsiteX261" fmla="*/ 1471753 w 3079941"/>
                <a:gd name="connsiteY261" fmla="*/ 652857 h 1160647"/>
                <a:gd name="connsiteX262" fmla="*/ 1472513 w 3079941"/>
                <a:gd name="connsiteY262" fmla="*/ 652857 h 1160647"/>
                <a:gd name="connsiteX263" fmla="*/ 1477833 w 3079941"/>
                <a:gd name="connsiteY263" fmla="*/ 652857 h 1160647"/>
                <a:gd name="connsiteX264" fmla="*/ 1477833 w 3079941"/>
                <a:gd name="connsiteY264" fmla="*/ 650966 h 1160647"/>
                <a:gd name="connsiteX265" fmla="*/ 1477833 w 3079941"/>
                <a:gd name="connsiteY265" fmla="*/ 637725 h 1160647"/>
                <a:gd name="connsiteX266" fmla="*/ 1481887 w 3079941"/>
                <a:gd name="connsiteY266" fmla="*/ 644210 h 1160647"/>
                <a:gd name="connsiteX267" fmla="*/ 1484167 w 3079941"/>
                <a:gd name="connsiteY267" fmla="*/ 644210 h 1160647"/>
                <a:gd name="connsiteX268" fmla="*/ 1500127 w 3079941"/>
                <a:gd name="connsiteY268" fmla="*/ 644210 h 1160647"/>
                <a:gd name="connsiteX269" fmla="*/ 1500127 w 3079941"/>
                <a:gd name="connsiteY269" fmla="*/ 643399 h 1160647"/>
                <a:gd name="connsiteX270" fmla="*/ 1500127 w 3079941"/>
                <a:gd name="connsiteY270" fmla="*/ 637725 h 1160647"/>
                <a:gd name="connsiteX271" fmla="*/ 1500887 w 3079941"/>
                <a:gd name="connsiteY271" fmla="*/ 637725 h 1160647"/>
                <a:gd name="connsiteX272" fmla="*/ 1506207 w 3079941"/>
                <a:gd name="connsiteY272" fmla="*/ 637725 h 1160647"/>
                <a:gd name="connsiteX273" fmla="*/ 1506207 w 3079941"/>
                <a:gd name="connsiteY273" fmla="*/ 639076 h 1160647"/>
                <a:gd name="connsiteX274" fmla="*/ 1506207 w 3079941"/>
                <a:gd name="connsiteY274" fmla="*/ 648534 h 1160647"/>
                <a:gd name="connsiteX275" fmla="*/ 1544714 w 3079941"/>
                <a:gd name="connsiteY275" fmla="*/ 648534 h 1160647"/>
                <a:gd name="connsiteX276" fmla="*/ 1544714 w 3079941"/>
                <a:gd name="connsiteY276" fmla="*/ 786887 h 1160647"/>
                <a:gd name="connsiteX277" fmla="*/ 1546234 w 3079941"/>
                <a:gd name="connsiteY277" fmla="*/ 786887 h 1160647"/>
                <a:gd name="connsiteX278" fmla="*/ 1556874 w 3079941"/>
                <a:gd name="connsiteY278" fmla="*/ 786887 h 1160647"/>
                <a:gd name="connsiteX279" fmla="*/ 1556874 w 3079941"/>
                <a:gd name="connsiteY279" fmla="*/ 773917 h 1160647"/>
                <a:gd name="connsiteX280" fmla="*/ 1560928 w 3079941"/>
                <a:gd name="connsiteY280" fmla="*/ 773917 h 1160647"/>
                <a:gd name="connsiteX281" fmla="*/ 1560928 w 3079941"/>
                <a:gd name="connsiteY281" fmla="*/ 786887 h 1160647"/>
                <a:gd name="connsiteX282" fmla="*/ 1591328 w 3079941"/>
                <a:gd name="connsiteY282" fmla="*/ 786887 h 1160647"/>
                <a:gd name="connsiteX283" fmla="*/ 1591328 w 3079941"/>
                <a:gd name="connsiteY283" fmla="*/ 756622 h 1160647"/>
                <a:gd name="connsiteX284" fmla="*/ 1603488 w 3079941"/>
                <a:gd name="connsiteY284" fmla="*/ 756622 h 1160647"/>
                <a:gd name="connsiteX285" fmla="*/ 1615648 w 3079941"/>
                <a:gd name="connsiteY285" fmla="*/ 754461 h 1160647"/>
                <a:gd name="connsiteX286" fmla="*/ 1619702 w 3079941"/>
                <a:gd name="connsiteY286" fmla="*/ 756622 h 1160647"/>
                <a:gd name="connsiteX287" fmla="*/ 1629835 w 3079941"/>
                <a:gd name="connsiteY287" fmla="*/ 756622 h 1160647"/>
                <a:gd name="connsiteX288" fmla="*/ 1629835 w 3079941"/>
                <a:gd name="connsiteY288" fmla="*/ 786887 h 1160647"/>
                <a:gd name="connsiteX289" fmla="*/ 1637942 w 3079941"/>
                <a:gd name="connsiteY289" fmla="*/ 786887 h 1160647"/>
                <a:gd name="connsiteX290" fmla="*/ 1637942 w 3079941"/>
                <a:gd name="connsiteY290" fmla="*/ 804182 h 1160647"/>
                <a:gd name="connsiteX291" fmla="*/ 1647278 w 3079941"/>
                <a:gd name="connsiteY291" fmla="*/ 805087 h 1160647"/>
                <a:gd name="connsiteX292" fmla="*/ 1660236 w 3079941"/>
                <a:gd name="connsiteY292" fmla="*/ 805087 h 1160647"/>
                <a:gd name="connsiteX293" fmla="*/ 1660236 w 3079941"/>
                <a:gd name="connsiteY293" fmla="*/ 789049 h 1160647"/>
                <a:gd name="connsiteX294" fmla="*/ 1728192 w 3079941"/>
                <a:gd name="connsiteY294" fmla="*/ 789049 h 1160647"/>
                <a:gd name="connsiteX295" fmla="*/ 1728192 w 3079941"/>
                <a:gd name="connsiteY295" fmla="*/ 703796 h 1160647"/>
                <a:gd name="connsiteX296" fmla="*/ 1800200 w 3079941"/>
                <a:gd name="connsiteY296" fmla="*/ 703796 h 1160647"/>
                <a:gd name="connsiteX297" fmla="*/ 1800200 w 3079941"/>
                <a:gd name="connsiteY297" fmla="*/ 782564 h 1160647"/>
                <a:gd name="connsiteX298" fmla="*/ 1802104 w 3079941"/>
                <a:gd name="connsiteY298" fmla="*/ 782564 h 1160647"/>
                <a:gd name="connsiteX299" fmla="*/ 1803346 w 3079941"/>
                <a:gd name="connsiteY299" fmla="*/ 805087 h 1160647"/>
                <a:gd name="connsiteX300" fmla="*/ 1813022 w 3079941"/>
                <a:gd name="connsiteY300" fmla="*/ 805087 h 1160647"/>
                <a:gd name="connsiteX301" fmla="*/ 1814264 w 3079941"/>
                <a:gd name="connsiteY301" fmla="*/ 782564 h 1160647"/>
                <a:gd name="connsiteX302" fmla="*/ 1820344 w 3079941"/>
                <a:gd name="connsiteY302" fmla="*/ 782564 h 1160647"/>
                <a:gd name="connsiteX303" fmla="*/ 1821586 w 3079941"/>
                <a:gd name="connsiteY303" fmla="*/ 805087 h 1160647"/>
                <a:gd name="connsiteX304" fmla="*/ 1872208 w 3079941"/>
                <a:gd name="connsiteY304" fmla="*/ 805087 h 1160647"/>
                <a:gd name="connsiteX305" fmla="*/ 1872208 w 3079941"/>
                <a:gd name="connsiteY305" fmla="*/ 642059 h 1160647"/>
                <a:gd name="connsiteX306" fmla="*/ 2069535 w 3079941"/>
                <a:gd name="connsiteY306" fmla="*/ 642059 h 1160647"/>
                <a:gd name="connsiteX307" fmla="*/ 2069535 w 3079941"/>
                <a:gd name="connsiteY307" fmla="*/ 805087 h 1160647"/>
                <a:gd name="connsiteX308" fmla="*/ 2088232 w 3079941"/>
                <a:gd name="connsiteY308" fmla="*/ 805087 h 1160647"/>
                <a:gd name="connsiteX309" fmla="*/ 2088232 w 3079941"/>
                <a:gd name="connsiteY309" fmla="*/ 722394 h 1160647"/>
                <a:gd name="connsiteX310" fmla="*/ 2183352 w 3079941"/>
                <a:gd name="connsiteY310" fmla="*/ 722394 h 1160647"/>
                <a:gd name="connsiteX311" fmla="*/ 2195282 w 3079941"/>
                <a:gd name="connsiteY311" fmla="*/ 404253 h 1160647"/>
                <a:gd name="connsiteX312" fmla="*/ 2183122 w 3079941"/>
                <a:gd name="connsiteY312" fmla="*/ 382635 h 1160647"/>
                <a:gd name="connsiteX313" fmla="*/ 2177042 w 3079941"/>
                <a:gd name="connsiteY313" fmla="*/ 378311 h 1160647"/>
                <a:gd name="connsiteX314" fmla="*/ 2185149 w 3079941"/>
                <a:gd name="connsiteY314" fmla="*/ 354532 h 1160647"/>
                <a:gd name="connsiteX315" fmla="*/ 2185149 w 3079941"/>
                <a:gd name="connsiteY315" fmla="*/ 337238 h 1160647"/>
                <a:gd name="connsiteX316" fmla="*/ 2199336 w 3079941"/>
                <a:gd name="connsiteY316" fmla="*/ 337238 h 1160647"/>
                <a:gd name="connsiteX317" fmla="*/ 2199336 w 3079941"/>
                <a:gd name="connsiteY317" fmla="*/ 315620 h 1160647"/>
                <a:gd name="connsiteX318" fmla="*/ 2201362 w 3079941"/>
                <a:gd name="connsiteY318" fmla="*/ 311296 h 1160647"/>
                <a:gd name="connsiteX319" fmla="*/ 2201362 w 3079941"/>
                <a:gd name="connsiteY319" fmla="*/ 233472 h 1160647"/>
                <a:gd name="connsiteX320" fmla="*/ 2199336 w 3079941"/>
                <a:gd name="connsiteY320" fmla="*/ 226987 h 1160647"/>
                <a:gd name="connsiteX321" fmla="*/ 2205416 w 3079941"/>
                <a:gd name="connsiteY321" fmla="*/ 220501 h 1160647"/>
                <a:gd name="connsiteX322" fmla="*/ 2205416 w 3079941"/>
                <a:gd name="connsiteY322" fmla="*/ 162133 h 1160647"/>
                <a:gd name="connsiteX323" fmla="*/ 2207442 w 3079941"/>
                <a:gd name="connsiteY323" fmla="*/ 157810 h 1160647"/>
                <a:gd name="connsiteX324" fmla="*/ 2207442 w 3079941"/>
                <a:gd name="connsiteY324" fmla="*/ 101604 h 1160647"/>
                <a:gd name="connsiteX325" fmla="*/ 2209469 w 3079941"/>
                <a:gd name="connsiteY325" fmla="*/ 82148 h 1160647"/>
                <a:gd name="connsiteX326" fmla="*/ 2213523 w 3079941"/>
                <a:gd name="connsiteY326" fmla="*/ 99442 h 1160647"/>
                <a:gd name="connsiteX327" fmla="*/ 2215549 w 3079941"/>
                <a:gd name="connsiteY327" fmla="*/ 157810 h 1160647"/>
                <a:gd name="connsiteX328" fmla="*/ 2217576 w 3079941"/>
                <a:gd name="connsiteY328" fmla="*/ 220501 h 1160647"/>
                <a:gd name="connsiteX329" fmla="*/ 2223656 w 3079941"/>
                <a:gd name="connsiteY329" fmla="*/ 226987 h 1160647"/>
                <a:gd name="connsiteX330" fmla="*/ 2221629 w 3079941"/>
                <a:gd name="connsiteY330" fmla="*/ 233472 h 1160647"/>
                <a:gd name="connsiteX331" fmla="*/ 2221629 w 3079941"/>
                <a:gd name="connsiteY331" fmla="*/ 311296 h 1160647"/>
                <a:gd name="connsiteX332" fmla="*/ 2223656 w 3079941"/>
                <a:gd name="connsiteY332" fmla="*/ 315620 h 1160647"/>
                <a:gd name="connsiteX333" fmla="*/ 2223656 w 3079941"/>
                <a:gd name="connsiteY333" fmla="*/ 337238 h 1160647"/>
                <a:gd name="connsiteX334" fmla="*/ 2237843 w 3079941"/>
                <a:gd name="connsiteY334" fmla="*/ 337238 h 1160647"/>
                <a:gd name="connsiteX335" fmla="*/ 2237843 w 3079941"/>
                <a:gd name="connsiteY335" fmla="*/ 354532 h 1160647"/>
                <a:gd name="connsiteX336" fmla="*/ 2245950 w 3079941"/>
                <a:gd name="connsiteY336" fmla="*/ 378311 h 1160647"/>
                <a:gd name="connsiteX337" fmla="*/ 2239870 w 3079941"/>
                <a:gd name="connsiteY337" fmla="*/ 382635 h 1160647"/>
                <a:gd name="connsiteX338" fmla="*/ 2227709 w 3079941"/>
                <a:gd name="connsiteY338" fmla="*/ 404253 h 1160647"/>
                <a:gd name="connsiteX339" fmla="*/ 2235816 w 3079941"/>
                <a:gd name="connsiteY339" fmla="*/ 657181 h 1160647"/>
                <a:gd name="connsiteX340" fmla="*/ 2300670 w 3079941"/>
                <a:gd name="connsiteY340" fmla="*/ 657181 h 1160647"/>
                <a:gd name="connsiteX341" fmla="*/ 2300670 w 3079941"/>
                <a:gd name="connsiteY341" fmla="*/ 732843 h 1160647"/>
                <a:gd name="connsiteX342" fmla="*/ 2308777 w 3079941"/>
                <a:gd name="connsiteY342" fmla="*/ 732843 h 1160647"/>
                <a:gd name="connsiteX343" fmla="*/ 2310804 w 3079941"/>
                <a:gd name="connsiteY343" fmla="*/ 726358 h 1160647"/>
                <a:gd name="connsiteX344" fmla="*/ 2316884 w 3079941"/>
                <a:gd name="connsiteY344" fmla="*/ 726358 h 1160647"/>
                <a:gd name="connsiteX345" fmla="*/ 2318911 w 3079941"/>
                <a:gd name="connsiteY345" fmla="*/ 735005 h 1160647"/>
                <a:gd name="connsiteX346" fmla="*/ 2331071 w 3079941"/>
                <a:gd name="connsiteY346" fmla="*/ 735005 h 1160647"/>
                <a:gd name="connsiteX347" fmla="*/ 2331071 w 3079941"/>
                <a:gd name="connsiteY347" fmla="*/ 728519 h 1160647"/>
                <a:gd name="connsiteX348" fmla="*/ 2353364 w 3079941"/>
                <a:gd name="connsiteY348" fmla="*/ 728519 h 1160647"/>
                <a:gd name="connsiteX349" fmla="*/ 2353364 w 3079941"/>
                <a:gd name="connsiteY349" fmla="*/ 735005 h 1160647"/>
                <a:gd name="connsiteX350" fmla="*/ 2373631 w 3079941"/>
                <a:gd name="connsiteY350" fmla="*/ 735005 h 1160647"/>
                <a:gd name="connsiteX351" fmla="*/ 2373631 w 3079941"/>
                <a:gd name="connsiteY351" fmla="*/ 780402 h 1160647"/>
                <a:gd name="connsiteX352" fmla="*/ 2387818 w 3079941"/>
                <a:gd name="connsiteY352" fmla="*/ 780402 h 1160647"/>
                <a:gd name="connsiteX353" fmla="*/ 2387818 w 3079941"/>
                <a:gd name="connsiteY353" fmla="*/ 767431 h 1160647"/>
                <a:gd name="connsiteX354" fmla="*/ 2404032 w 3079941"/>
                <a:gd name="connsiteY354" fmla="*/ 767431 h 1160647"/>
                <a:gd name="connsiteX355" fmla="*/ 2404032 w 3079941"/>
                <a:gd name="connsiteY355" fmla="*/ 588004 h 1160647"/>
                <a:gd name="connsiteX356" fmla="*/ 2410112 w 3079941"/>
                <a:gd name="connsiteY356" fmla="*/ 581518 h 1160647"/>
                <a:gd name="connsiteX357" fmla="*/ 2483073 w 3079941"/>
                <a:gd name="connsiteY357" fmla="*/ 581518 h 1160647"/>
                <a:gd name="connsiteX358" fmla="*/ 2483073 w 3079941"/>
                <a:gd name="connsiteY358" fmla="*/ 590166 h 1160647"/>
                <a:gd name="connsiteX359" fmla="*/ 2493206 w 3079941"/>
                <a:gd name="connsiteY359" fmla="*/ 590166 h 1160647"/>
                <a:gd name="connsiteX360" fmla="*/ 2493206 w 3079941"/>
                <a:gd name="connsiteY360" fmla="*/ 704740 h 1160647"/>
                <a:gd name="connsiteX361" fmla="*/ 2515500 w 3079941"/>
                <a:gd name="connsiteY361" fmla="*/ 704740 h 1160647"/>
                <a:gd name="connsiteX362" fmla="*/ 2515500 w 3079941"/>
                <a:gd name="connsiteY362" fmla="*/ 637725 h 1160647"/>
                <a:gd name="connsiteX363" fmla="*/ 2541847 w 3079941"/>
                <a:gd name="connsiteY363" fmla="*/ 637725 h 1160647"/>
                <a:gd name="connsiteX364" fmla="*/ 2545900 w 3079941"/>
                <a:gd name="connsiteY364" fmla="*/ 633401 h 1160647"/>
                <a:gd name="connsiteX365" fmla="*/ 2554007 w 3079941"/>
                <a:gd name="connsiteY365" fmla="*/ 633401 h 1160647"/>
                <a:gd name="connsiteX366" fmla="*/ 2558060 w 3079941"/>
                <a:gd name="connsiteY366" fmla="*/ 637725 h 1160647"/>
                <a:gd name="connsiteX367" fmla="*/ 2580354 w 3079941"/>
                <a:gd name="connsiteY367" fmla="*/ 637725 h 1160647"/>
                <a:gd name="connsiteX368" fmla="*/ 2580354 w 3079941"/>
                <a:gd name="connsiteY368" fmla="*/ 520989 h 1160647"/>
                <a:gd name="connsiteX369" fmla="*/ 2637101 w 3079941"/>
                <a:gd name="connsiteY369" fmla="*/ 510180 h 1160647"/>
                <a:gd name="connsiteX370" fmla="*/ 2637101 w 3079941"/>
                <a:gd name="connsiteY370" fmla="*/ 511261 h 1160647"/>
                <a:gd name="connsiteX371" fmla="*/ 2637101 w 3079941"/>
                <a:gd name="connsiteY371" fmla="*/ 518827 h 1160647"/>
                <a:gd name="connsiteX372" fmla="*/ 2663448 w 3079941"/>
                <a:gd name="connsiteY372" fmla="*/ 518827 h 1160647"/>
                <a:gd name="connsiteX373" fmla="*/ 2663448 w 3079941"/>
                <a:gd name="connsiteY373" fmla="*/ 773917 h 1160647"/>
                <a:gd name="connsiteX374" fmla="*/ 2685742 w 3079941"/>
                <a:gd name="connsiteY374" fmla="*/ 773917 h 1160647"/>
                <a:gd name="connsiteX375" fmla="*/ 2685742 w 3079941"/>
                <a:gd name="connsiteY375" fmla="*/ 769593 h 1160647"/>
                <a:gd name="connsiteX376" fmla="*/ 2697902 w 3079941"/>
                <a:gd name="connsiteY376" fmla="*/ 769593 h 1160647"/>
                <a:gd name="connsiteX377" fmla="*/ 2697902 w 3079941"/>
                <a:gd name="connsiteY377" fmla="*/ 773917 h 1160647"/>
                <a:gd name="connsiteX378" fmla="*/ 2722222 w 3079941"/>
                <a:gd name="connsiteY378" fmla="*/ 773917 h 1160647"/>
                <a:gd name="connsiteX379" fmla="*/ 2722222 w 3079941"/>
                <a:gd name="connsiteY379" fmla="*/ 760946 h 1160647"/>
                <a:gd name="connsiteX380" fmla="*/ 2750596 w 3079941"/>
                <a:gd name="connsiteY380" fmla="*/ 760946 h 1160647"/>
                <a:gd name="connsiteX381" fmla="*/ 2762756 w 3079941"/>
                <a:gd name="connsiteY381" fmla="*/ 756622 h 1160647"/>
                <a:gd name="connsiteX382" fmla="*/ 2783023 w 3079941"/>
                <a:gd name="connsiteY382" fmla="*/ 760946 h 1160647"/>
                <a:gd name="connsiteX383" fmla="*/ 2783023 w 3079941"/>
                <a:gd name="connsiteY383" fmla="*/ 743652 h 1160647"/>
                <a:gd name="connsiteX384" fmla="*/ 2791130 w 3079941"/>
                <a:gd name="connsiteY384" fmla="*/ 743652 h 1160647"/>
                <a:gd name="connsiteX385" fmla="*/ 2791130 w 3079941"/>
                <a:gd name="connsiteY385" fmla="*/ 730681 h 1160647"/>
                <a:gd name="connsiteX386" fmla="*/ 2847877 w 3079941"/>
                <a:gd name="connsiteY386" fmla="*/ 730681 h 1160647"/>
                <a:gd name="connsiteX387" fmla="*/ 2847877 w 3079941"/>
                <a:gd name="connsiteY387" fmla="*/ 700416 h 1160647"/>
                <a:gd name="connsiteX388" fmla="*/ 2866117 w 3079941"/>
                <a:gd name="connsiteY388" fmla="*/ 700416 h 1160647"/>
                <a:gd name="connsiteX389" fmla="*/ 2866117 w 3079941"/>
                <a:gd name="connsiteY389" fmla="*/ 693931 h 1160647"/>
                <a:gd name="connsiteX390" fmla="*/ 2878277 w 3079941"/>
                <a:gd name="connsiteY390" fmla="*/ 693931 h 1160647"/>
                <a:gd name="connsiteX391" fmla="*/ 2878277 w 3079941"/>
                <a:gd name="connsiteY391" fmla="*/ 700416 h 1160647"/>
                <a:gd name="connsiteX392" fmla="*/ 2894491 w 3079941"/>
                <a:gd name="connsiteY392" fmla="*/ 700416 h 1160647"/>
                <a:gd name="connsiteX393" fmla="*/ 2894491 w 3079941"/>
                <a:gd name="connsiteY393" fmla="*/ 750137 h 1160647"/>
                <a:gd name="connsiteX394" fmla="*/ 2926918 w 3079941"/>
                <a:gd name="connsiteY394" fmla="*/ 750137 h 1160647"/>
                <a:gd name="connsiteX395" fmla="*/ 2926918 w 3079941"/>
                <a:gd name="connsiteY395" fmla="*/ 724196 h 1160647"/>
                <a:gd name="connsiteX396" fmla="*/ 2965425 w 3079941"/>
                <a:gd name="connsiteY396" fmla="*/ 724196 h 1160647"/>
                <a:gd name="connsiteX397" fmla="*/ 2965425 w 3079941"/>
                <a:gd name="connsiteY397" fmla="*/ 693931 h 1160647"/>
                <a:gd name="connsiteX398" fmla="*/ 3014066 w 3079941"/>
                <a:gd name="connsiteY398" fmla="*/ 693931 h 1160647"/>
                <a:gd name="connsiteX399" fmla="*/ 3014066 w 3079941"/>
                <a:gd name="connsiteY399" fmla="*/ 805087 h 1160647"/>
                <a:gd name="connsiteX400" fmla="*/ 3014066 w 3079941"/>
                <a:gd name="connsiteY400" fmla="*/ 818866 h 1160647"/>
                <a:gd name="connsiteX401" fmla="*/ 3079941 w 3079941"/>
                <a:gd name="connsiteY401" fmla="*/ 818866 h 1160647"/>
                <a:gd name="connsiteX402" fmla="*/ 3079941 w 3079941"/>
                <a:gd name="connsiteY402" fmla="*/ 924638 h 1160647"/>
                <a:gd name="connsiteX403" fmla="*/ 3079941 w 3079941"/>
                <a:gd name="connsiteY403" fmla="*/ 1030409 h 1160647"/>
                <a:gd name="connsiteX404" fmla="*/ 3079941 w 3079941"/>
                <a:gd name="connsiteY404" fmla="*/ 1160647 h 1160647"/>
                <a:gd name="connsiteX405" fmla="*/ 2842946 w 3079941"/>
                <a:gd name="connsiteY405" fmla="*/ 1160647 h 1160647"/>
                <a:gd name="connsiteX406" fmla="*/ 200958 w 3079941"/>
                <a:gd name="connsiteY406" fmla="*/ 1160647 h 1160647"/>
                <a:gd name="connsiteX407" fmla="*/ 200958 w 3079941"/>
                <a:gd name="connsiteY407" fmla="*/ 1126882 h 1160647"/>
                <a:gd name="connsiteX408" fmla="*/ 0 w 3079941"/>
                <a:gd name="connsiteY408" fmla="*/ 1126882 h 1160647"/>
                <a:gd name="connsiteX409" fmla="*/ 0 w 3079941"/>
                <a:gd name="connsiteY409" fmla="*/ 915339 h 1160647"/>
                <a:gd name="connsiteX410" fmla="*/ 103377 w 3079941"/>
                <a:gd name="connsiteY410" fmla="*/ 915339 h 1160647"/>
                <a:gd name="connsiteX411" fmla="*/ 103377 w 3079941"/>
                <a:gd name="connsiteY411" fmla="*/ 886329 h 1160647"/>
                <a:gd name="connsiteX412" fmla="*/ 55096 w 3079941"/>
                <a:gd name="connsiteY412" fmla="*/ 886329 h 1160647"/>
                <a:gd name="connsiteX413" fmla="*/ 55096 w 3079941"/>
                <a:gd name="connsiteY413" fmla="*/ 724196 h 1160647"/>
                <a:gd name="connsiteX414" fmla="*/ 75363 w 3079941"/>
                <a:gd name="connsiteY414" fmla="*/ 724196 h 1160647"/>
                <a:gd name="connsiteX415" fmla="*/ 75870 w 3079941"/>
                <a:gd name="connsiteY415" fmla="*/ 723115 h 1160647"/>
                <a:gd name="connsiteX416" fmla="*/ 79416 w 3079941"/>
                <a:gd name="connsiteY416" fmla="*/ 715549 h 1160647"/>
                <a:gd name="connsiteX417" fmla="*/ 81190 w 3079941"/>
                <a:gd name="connsiteY417" fmla="*/ 715819 h 1160647"/>
                <a:gd name="connsiteX418" fmla="*/ 93603 w 3079941"/>
                <a:gd name="connsiteY418" fmla="*/ 717710 h 1160647"/>
                <a:gd name="connsiteX419" fmla="*/ 94110 w 3079941"/>
                <a:gd name="connsiteY419" fmla="*/ 719062 h 1160647"/>
                <a:gd name="connsiteX420" fmla="*/ 97656 w 3079941"/>
                <a:gd name="connsiteY420" fmla="*/ 728519 h 1160647"/>
                <a:gd name="connsiteX421" fmla="*/ 124003 w 3079941"/>
                <a:gd name="connsiteY421" fmla="*/ 730681 h 1160647"/>
                <a:gd name="connsiteX422" fmla="*/ 124003 w 3079941"/>
                <a:gd name="connsiteY422" fmla="*/ 607460 h 1160647"/>
                <a:gd name="connsiteX423" fmla="*/ 126030 w 3079941"/>
                <a:gd name="connsiteY423" fmla="*/ 607460 h 1160647"/>
                <a:gd name="connsiteX424" fmla="*/ 140217 w 3079941"/>
                <a:gd name="connsiteY424" fmla="*/ 607460 h 1160647"/>
                <a:gd name="connsiteX425" fmla="*/ 140217 w 3079941"/>
                <a:gd name="connsiteY425" fmla="*/ 471268 h 1160647"/>
                <a:gd name="connsiteX426" fmla="*/ 141990 w 3079941"/>
                <a:gd name="connsiteY426" fmla="*/ 471268 h 1160647"/>
                <a:gd name="connsiteX427" fmla="*/ 154404 w 3079941"/>
                <a:gd name="connsiteY427" fmla="*/ 471268 h 1160647"/>
                <a:gd name="connsiteX428" fmla="*/ 154404 w 3079941"/>
                <a:gd name="connsiteY428" fmla="*/ 356694 h 1160647"/>
                <a:gd name="connsiteX429" fmla="*/ 158457 w 3079941"/>
                <a:gd name="connsiteY429" fmla="*/ 328590 h 1160647"/>
                <a:gd name="connsiteX430" fmla="*/ 160484 w 3079941"/>
                <a:gd name="connsiteY430" fmla="*/ 328590 h 1160647"/>
                <a:gd name="connsiteX431" fmla="*/ 174671 w 3079941"/>
                <a:gd name="connsiteY431" fmla="*/ 328590 h 1160647"/>
                <a:gd name="connsiteX432" fmla="*/ 211151 w 3079941"/>
                <a:gd name="connsiteY432" fmla="*/ 246443 h 1160647"/>
                <a:gd name="connsiteX433" fmla="*/ 215205 w 3079941"/>
                <a:gd name="connsiteY433" fmla="*/ 0 h 1160647"/>
                <a:gd name="connsiteX0" fmla="*/ 215205 w 3079941"/>
                <a:gd name="connsiteY0" fmla="*/ 0 h 1160647"/>
                <a:gd name="connsiteX1" fmla="*/ 217231 w 3079941"/>
                <a:gd name="connsiteY1" fmla="*/ 246443 h 1160647"/>
                <a:gd name="connsiteX2" fmla="*/ 255738 w 3079941"/>
                <a:gd name="connsiteY2" fmla="*/ 326429 h 1160647"/>
                <a:gd name="connsiteX3" fmla="*/ 257765 w 3079941"/>
                <a:gd name="connsiteY3" fmla="*/ 326429 h 1160647"/>
                <a:gd name="connsiteX4" fmla="*/ 271952 w 3079941"/>
                <a:gd name="connsiteY4" fmla="*/ 326429 h 1160647"/>
                <a:gd name="connsiteX5" fmla="*/ 271952 w 3079941"/>
                <a:gd name="connsiteY5" fmla="*/ 350208 h 1160647"/>
                <a:gd name="connsiteX6" fmla="*/ 272459 w 3079941"/>
                <a:gd name="connsiteY6" fmla="*/ 351019 h 1160647"/>
                <a:gd name="connsiteX7" fmla="*/ 276005 w 3079941"/>
                <a:gd name="connsiteY7" fmla="*/ 356694 h 1160647"/>
                <a:gd name="connsiteX8" fmla="*/ 276005 w 3079941"/>
                <a:gd name="connsiteY8" fmla="*/ 471268 h 1160647"/>
                <a:gd name="connsiteX9" fmla="*/ 278285 w 3079941"/>
                <a:gd name="connsiteY9" fmla="*/ 471268 h 1160647"/>
                <a:gd name="connsiteX10" fmla="*/ 294246 w 3079941"/>
                <a:gd name="connsiteY10" fmla="*/ 471268 h 1160647"/>
                <a:gd name="connsiteX11" fmla="*/ 294246 w 3079941"/>
                <a:gd name="connsiteY11" fmla="*/ 611783 h 1160647"/>
                <a:gd name="connsiteX12" fmla="*/ 295766 w 3079941"/>
                <a:gd name="connsiteY12" fmla="*/ 611513 h 1160647"/>
                <a:gd name="connsiteX13" fmla="*/ 306406 w 3079941"/>
                <a:gd name="connsiteY13" fmla="*/ 609622 h 1160647"/>
                <a:gd name="connsiteX14" fmla="*/ 304379 w 3079941"/>
                <a:gd name="connsiteY14" fmla="*/ 698254 h 1160647"/>
                <a:gd name="connsiteX15" fmla="*/ 305899 w 3079941"/>
                <a:gd name="connsiteY15" fmla="*/ 698525 h 1160647"/>
                <a:gd name="connsiteX16" fmla="*/ 316539 w 3079941"/>
                <a:gd name="connsiteY16" fmla="*/ 700416 h 1160647"/>
                <a:gd name="connsiteX17" fmla="*/ 316792 w 3079941"/>
                <a:gd name="connsiteY17" fmla="*/ 701227 h 1160647"/>
                <a:gd name="connsiteX18" fmla="*/ 318566 w 3079941"/>
                <a:gd name="connsiteY18" fmla="*/ 706902 h 1160647"/>
                <a:gd name="connsiteX19" fmla="*/ 319326 w 3079941"/>
                <a:gd name="connsiteY19" fmla="*/ 704470 h 1160647"/>
                <a:gd name="connsiteX20" fmla="*/ 324646 w 3079941"/>
                <a:gd name="connsiteY20" fmla="*/ 687446 h 1160647"/>
                <a:gd name="connsiteX21" fmla="*/ 326419 w 3079941"/>
                <a:gd name="connsiteY21" fmla="*/ 687446 h 1160647"/>
                <a:gd name="connsiteX22" fmla="*/ 338833 w 3079941"/>
                <a:gd name="connsiteY22" fmla="*/ 687446 h 1160647"/>
                <a:gd name="connsiteX23" fmla="*/ 338833 w 3079941"/>
                <a:gd name="connsiteY23" fmla="*/ 719872 h 1160647"/>
                <a:gd name="connsiteX24" fmla="*/ 339846 w 3079941"/>
                <a:gd name="connsiteY24" fmla="*/ 720413 h 1160647"/>
                <a:gd name="connsiteX25" fmla="*/ 346940 w 3079941"/>
                <a:gd name="connsiteY25" fmla="*/ 724196 h 1160647"/>
                <a:gd name="connsiteX26" fmla="*/ 346940 w 3079941"/>
                <a:gd name="connsiteY26" fmla="*/ 725547 h 1160647"/>
                <a:gd name="connsiteX27" fmla="*/ 346940 w 3079941"/>
                <a:gd name="connsiteY27" fmla="*/ 735005 h 1160647"/>
                <a:gd name="connsiteX28" fmla="*/ 391527 w 3079941"/>
                <a:gd name="connsiteY28" fmla="*/ 735005 h 1160647"/>
                <a:gd name="connsiteX29" fmla="*/ 391527 w 3079941"/>
                <a:gd name="connsiteY29" fmla="*/ 736086 h 1160647"/>
                <a:gd name="connsiteX30" fmla="*/ 391527 w 3079941"/>
                <a:gd name="connsiteY30" fmla="*/ 743652 h 1160647"/>
                <a:gd name="connsiteX31" fmla="*/ 393553 w 3079941"/>
                <a:gd name="connsiteY31" fmla="*/ 743652 h 1160647"/>
                <a:gd name="connsiteX32" fmla="*/ 407740 w 3079941"/>
                <a:gd name="connsiteY32" fmla="*/ 743652 h 1160647"/>
                <a:gd name="connsiteX33" fmla="*/ 407740 w 3079941"/>
                <a:gd name="connsiteY33" fmla="*/ 713387 h 1160647"/>
                <a:gd name="connsiteX34" fmla="*/ 452327 w 3079941"/>
                <a:gd name="connsiteY34" fmla="*/ 713387 h 1160647"/>
                <a:gd name="connsiteX35" fmla="*/ 452327 w 3079941"/>
                <a:gd name="connsiteY35" fmla="*/ 712036 h 1160647"/>
                <a:gd name="connsiteX36" fmla="*/ 452327 w 3079941"/>
                <a:gd name="connsiteY36" fmla="*/ 702578 h 1160647"/>
                <a:gd name="connsiteX37" fmla="*/ 453341 w 3079941"/>
                <a:gd name="connsiteY37" fmla="*/ 702578 h 1160647"/>
                <a:gd name="connsiteX38" fmla="*/ 460434 w 3079941"/>
                <a:gd name="connsiteY38" fmla="*/ 702578 h 1160647"/>
                <a:gd name="connsiteX39" fmla="*/ 460434 w 3079941"/>
                <a:gd name="connsiteY39" fmla="*/ 700687 h 1160647"/>
                <a:gd name="connsiteX40" fmla="*/ 460434 w 3079941"/>
                <a:gd name="connsiteY40" fmla="*/ 687446 h 1160647"/>
                <a:gd name="connsiteX41" fmla="*/ 461194 w 3079941"/>
                <a:gd name="connsiteY41" fmla="*/ 687446 h 1160647"/>
                <a:gd name="connsiteX42" fmla="*/ 466514 w 3079941"/>
                <a:gd name="connsiteY42" fmla="*/ 687446 h 1160647"/>
                <a:gd name="connsiteX43" fmla="*/ 466514 w 3079941"/>
                <a:gd name="connsiteY43" fmla="*/ 686365 h 1160647"/>
                <a:gd name="connsiteX44" fmla="*/ 466514 w 3079941"/>
                <a:gd name="connsiteY44" fmla="*/ 678798 h 1160647"/>
                <a:gd name="connsiteX45" fmla="*/ 468541 w 3079941"/>
                <a:gd name="connsiteY45" fmla="*/ 678798 h 1160647"/>
                <a:gd name="connsiteX46" fmla="*/ 482728 w 3079941"/>
                <a:gd name="connsiteY46" fmla="*/ 678798 h 1160647"/>
                <a:gd name="connsiteX47" fmla="*/ 482728 w 3079941"/>
                <a:gd name="connsiteY47" fmla="*/ 679879 h 1160647"/>
                <a:gd name="connsiteX48" fmla="*/ 482728 w 3079941"/>
                <a:gd name="connsiteY48" fmla="*/ 687446 h 1160647"/>
                <a:gd name="connsiteX49" fmla="*/ 505021 w 3079941"/>
                <a:gd name="connsiteY49" fmla="*/ 687446 h 1160647"/>
                <a:gd name="connsiteX50" fmla="*/ 505021 w 3079941"/>
                <a:gd name="connsiteY50" fmla="*/ 685554 h 1160647"/>
                <a:gd name="connsiteX51" fmla="*/ 505021 w 3079941"/>
                <a:gd name="connsiteY51" fmla="*/ 672313 h 1160647"/>
                <a:gd name="connsiteX52" fmla="*/ 506795 w 3079941"/>
                <a:gd name="connsiteY52" fmla="*/ 672313 h 1160647"/>
                <a:gd name="connsiteX53" fmla="*/ 519208 w 3079941"/>
                <a:gd name="connsiteY53" fmla="*/ 672313 h 1160647"/>
                <a:gd name="connsiteX54" fmla="*/ 519208 w 3079941"/>
                <a:gd name="connsiteY54" fmla="*/ 696093 h 1160647"/>
                <a:gd name="connsiteX55" fmla="*/ 520222 w 3079941"/>
                <a:gd name="connsiteY55" fmla="*/ 696093 h 1160647"/>
                <a:gd name="connsiteX56" fmla="*/ 527315 w 3079941"/>
                <a:gd name="connsiteY56" fmla="*/ 696093 h 1160647"/>
                <a:gd name="connsiteX57" fmla="*/ 527315 w 3079941"/>
                <a:gd name="connsiteY57" fmla="*/ 695012 h 1160647"/>
                <a:gd name="connsiteX58" fmla="*/ 527315 w 3079941"/>
                <a:gd name="connsiteY58" fmla="*/ 687446 h 1160647"/>
                <a:gd name="connsiteX59" fmla="*/ 529088 w 3079941"/>
                <a:gd name="connsiteY59" fmla="*/ 687446 h 1160647"/>
                <a:gd name="connsiteX60" fmla="*/ 541502 w 3079941"/>
                <a:gd name="connsiteY60" fmla="*/ 687446 h 1160647"/>
                <a:gd name="connsiteX61" fmla="*/ 541502 w 3079941"/>
                <a:gd name="connsiteY61" fmla="*/ 713387 h 1160647"/>
                <a:gd name="connsiteX62" fmla="*/ 543529 w 3079941"/>
                <a:gd name="connsiteY62" fmla="*/ 713387 h 1160647"/>
                <a:gd name="connsiteX63" fmla="*/ 557715 w 3079941"/>
                <a:gd name="connsiteY63" fmla="*/ 713387 h 1160647"/>
                <a:gd name="connsiteX64" fmla="*/ 557715 w 3079941"/>
                <a:gd name="connsiteY64" fmla="*/ 715008 h 1160647"/>
                <a:gd name="connsiteX65" fmla="*/ 557715 w 3079941"/>
                <a:gd name="connsiteY65" fmla="*/ 726358 h 1160647"/>
                <a:gd name="connsiteX66" fmla="*/ 558475 w 3079941"/>
                <a:gd name="connsiteY66" fmla="*/ 726358 h 1160647"/>
                <a:gd name="connsiteX67" fmla="*/ 563796 w 3079941"/>
                <a:gd name="connsiteY67" fmla="*/ 726358 h 1160647"/>
                <a:gd name="connsiteX68" fmla="*/ 563796 w 3079941"/>
                <a:gd name="connsiteY68" fmla="*/ 725547 h 1160647"/>
                <a:gd name="connsiteX69" fmla="*/ 563796 w 3079941"/>
                <a:gd name="connsiteY69" fmla="*/ 719872 h 1160647"/>
                <a:gd name="connsiteX70" fmla="*/ 594196 w 3079941"/>
                <a:gd name="connsiteY70" fmla="*/ 719872 h 1160647"/>
                <a:gd name="connsiteX71" fmla="*/ 594196 w 3079941"/>
                <a:gd name="connsiteY71" fmla="*/ 743652 h 1160647"/>
                <a:gd name="connsiteX72" fmla="*/ 595209 w 3079941"/>
                <a:gd name="connsiteY72" fmla="*/ 743652 h 1160647"/>
                <a:gd name="connsiteX73" fmla="*/ 602303 w 3079941"/>
                <a:gd name="connsiteY73" fmla="*/ 743652 h 1160647"/>
                <a:gd name="connsiteX74" fmla="*/ 602303 w 3079941"/>
                <a:gd name="connsiteY74" fmla="*/ 744733 h 1160647"/>
                <a:gd name="connsiteX75" fmla="*/ 602303 w 3079941"/>
                <a:gd name="connsiteY75" fmla="*/ 752299 h 1160647"/>
                <a:gd name="connsiteX76" fmla="*/ 603063 w 3079941"/>
                <a:gd name="connsiteY76" fmla="*/ 752299 h 1160647"/>
                <a:gd name="connsiteX77" fmla="*/ 608383 w 3079941"/>
                <a:gd name="connsiteY77" fmla="*/ 752299 h 1160647"/>
                <a:gd name="connsiteX78" fmla="*/ 608383 w 3079941"/>
                <a:gd name="connsiteY78" fmla="*/ 750137 h 1160647"/>
                <a:gd name="connsiteX79" fmla="*/ 608383 w 3079941"/>
                <a:gd name="connsiteY79" fmla="*/ 735005 h 1160647"/>
                <a:gd name="connsiteX80" fmla="*/ 609396 w 3079941"/>
                <a:gd name="connsiteY80" fmla="*/ 735005 h 1160647"/>
                <a:gd name="connsiteX81" fmla="*/ 616490 w 3079941"/>
                <a:gd name="connsiteY81" fmla="*/ 735005 h 1160647"/>
                <a:gd name="connsiteX82" fmla="*/ 616490 w 3079941"/>
                <a:gd name="connsiteY82" fmla="*/ 736086 h 1160647"/>
                <a:gd name="connsiteX83" fmla="*/ 616490 w 3079941"/>
                <a:gd name="connsiteY83" fmla="*/ 743652 h 1160647"/>
                <a:gd name="connsiteX84" fmla="*/ 621810 w 3079941"/>
                <a:gd name="connsiteY84" fmla="*/ 741659 h 1160647"/>
                <a:gd name="connsiteX85" fmla="*/ 622570 w 3079941"/>
                <a:gd name="connsiteY85" fmla="*/ 740679 h 1160647"/>
                <a:gd name="connsiteX86" fmla="*/ 622570 w 3079941"/>
                <a:gd name="connsiteY86" fmla="*/ 735005 h 1160647"/>
                <a:gd name="connsiteX87" fmla="*/ 661077 w 3079941"/>
                <a:gd name="connsiteY87" fmla="*/ 735005 h 1160647"/>
                <a:gd name="connsiteX88" fmla="*/ 661077 w 3079941"/>
                <a:gd name="connsiteY88" fmla="*/ 758784 h 1160647"/>
                <a:gd name="connsiteX89" fmla="*/ 663103 w 3079941"/>
                <a:gd name="connsiteY89" fmla="*/ 758784 h 1160647"/>
                <a:gd name="connsiteX90" fmla="*/ 677290 w 3079941"/>
                <a:gd name="connsiteY90" fmla="*/ 758784 h 1160647"/>
                <a:gd name="connsiteX91" fmla="*/ 677290 w 3079941"/>
                <a:gd name="connsiteY91" fmla="*/ 759865 h 1160647"/>
                <a:gd name="connsiteX92" fmla="*/ 677290 w 3079941"/>
                <a:gd name="connsiteY92" fmla="*/ 767431 h 1160647"/>
                <a:gd name="connsiteX93" fmla="*/ 679064 w 3079941"/>
                <a:gd name="connsiteY93" fmla="*/ 767431 h 1160647"/>
                <a:gd name="connsiteX94" fmla="*/ 691477 w 3079941"/>
                <a:gd name="connsiteY94" fmla="*/ 767431 h 1160647"/>
                <a:gd name="connsiteX95" fmla="*/ 691477 w 3079941"/>
                <a:gd name="connsiteY95" fmla="*/ 743652 h 1160647"/>
                <a:gd name="connsiteX96" fmla="*/ 692490 w 3079941"/>
                <a:gd name="connsiteY96" fmla="*/ 743652 h 1160647"/>
                <a:gd name="connsiteX97" fmla="*/ 699584 w 3079941"/>
                <a:gd name="connsiteY97" fmla="*/ 743652 h 1160647"/>
                <a:gd name="connsiteX98" fmla="*/ 699584 w 3079941"/>
                <a:gd name="connsiteY98" fmla="*/ 711225 h 1160647"/>
                <a:gd name="connsiteX99" fmla="*/ 700597 w 3079941"/>
                <a:gd name="connsiteY99" fmla="*/ 711225 h 1160647"/>
                <a:gd name="connsiteX100" fmla="*/ 707691 w 3079941"/>
                <a:gd name="connsiteY100" fmla="*/ 711225 h 1160647"/>
                <a:gd name="connsiteX101" fmla="*/ 707691 w 3079941"/>
                <a:gd name="connsiteY101" fmla="*/ 709334 h 1160647"/>
                <a:gd name="connsiteX102" fmla="*/ 707691 w 3079941"/>
                <a:gd name="connsiteY102" fmla="*/ 696093 h 1160647"/>
                <a:gd name="connsiteX103" fmla="*/ 706424 w 3079941"/>
                <a:gd name="connsiteY103" fmla="*/ 694471 h 1160647"/>
                <a:gd name="connsiteX104" fmla="*/ 711744 w 3079941"/>
                <a:gd name="connsiteY104" fmla="*/ 683122 h 1160647"/>
                <a:gd name="connsiteX105" fmla="*/ 719851 w 3079941"/>
                <a:gd name="connsiteY105" fmla="*/ 711225 h 1160647"/>
                <a:gd name="connsiteX106" fmla="*/ 720611 w 3079941"/>
                <a:gd name="connsiteY106" fmla="*/ 711225 h 1160647"/>
                <a:gd name="connsiteX107" fmla="*/ 725931 w 3079941"/>
                <a:gd name="connsiteY107" fmla="*/ 711225 h 1160647"/>
                <a:gd name="connsiteX108" fmla="*/ 725931 w 3079941"/>
                <a:gd name="connsiteY108" fmla="*/ 605298 h 1160647"/>
                <a:gd name="connsiteX109" fmla="*/ 727451 w 3079941"/>
                <a:gd name="connsiteY109" fmla="*/ 605298 h 1160647"/>
                <a:gd name="connsiteX110" fmla="*/ 738091 w 3079941"/>
                <a:gd name="connsiteY110" fmla="*/ 605298 h 1160647"/>
                <a:gd name="connsiteX111" fmla="*/ 738091 w 3079941"/>
                <a:gd name="connsiteY111" fmla="*/ 557739 h 1160647"/>
                <a:gd name="connsiteX112" fmla="*/ 764438 w 3079941"/>
                <a:gd name="connsiteY112" fmla="*/ 557739 h 1160647"/>
                <a:gd name="connsiteX113" fmla="*/ 764438 w 3079941"/>
                <a:gd name="connsiteY113" fmla="*/ 536121 h 1160647"/>
                <a:gd name="connsiteX114" fmla="*/ 798892 w 3079941"/>
                <a:gd name="connsiteY114" fmla="*/ 536121 h 1160647"/>
                <a:gd name="connsiteX115" fmla="*/ 798892 w 3079941"/>
                <a:gd name="connsiteY115" fmla="*/ 538553 h 1160647"/>
                <a:gd name="connsiteX116" fmla="*/ 798892 w 3079941"/>
                <a:gd name="connsiteY116" fmla="*/ 555577 h 1160647"/>
                <a:gd name="connsiteX117" fmla="*/ 801172 w 3079941"/>
                <a:gd name="connsiteY117" fmla="*/ 555577 h 1160647"/>
                <a:gd name="connsiteX118" fmla="*/ 817132 w 3079941"/>
                <a:gd name="connsiteY118" fmla="*/ 555577 h 1160647"/>
                <a:gd name="connsiteX119" fmla="*/ 817132 w 3079941"/>
                <a:gd name="connsiteY119" fmla="*/ 603136 h 1160647"/>
                <a:gd name="connsiteX120" fmla="*/ 818145 w 3079941"/>
                <a:gd name="connsiteY120" fmla="*/ 603136 h 1160647"/>
                <a:gd name="connsiteX121" fmla="*/ 825239 w 3079941"/>
                <a:gd name="connsiteY121" fmla="*/ 603136 h 1160647"/>
                <a:gd name="connsiteX122" fmla="*/ 839426 w 3079941"/>
                <a:gd name="connsiteY122" fmla="*/ 607460 h 1160647"/>
                <a:gd name="connsiteX123" fmla="*/ 839426 w 3079941"/>
                <a:gd name="connsiteY123" fmla="*/ 646372 h 1160647"/>
                <a:gd name="connsiteX124" fmla="*/ 840439 w 3079941"/>
                <a:gd name="connsiteY124" fmla="*/ 646372 h 1160647"/>
                <a:gd name="connsiteX125" fmla="*/ 847532 w 3079941"/>
                <a:gd name="connsiteY125" fmla="*/ 646372 h 1160647"/>
                <a:gd name="connsiteX126" fmla="*/ 847532 w 3079941"/>
                <a:gd name="connsiteY126" fmla="*/ 647993 h 1160647"/>
                <a:gd name="connsiteX127" fmla="*/ 847532 w 3079941"/>
                <a:gd name="connsiteY127" fmla="*/ 659342 h 1160647"/>
                <a:gd name="connsiteX128" fmla="*/ 849559 w 3079941"/>
                <a:gd name="connsiteY128" fmla="*/ 659342 h 1160647"/>
                <a:gd name="connsiteX129" fmla="*/ 863746 w 3079941"/>
                <a:gd name="connsiteY129" fmla="*/ 659342 h 1160647"/>
                <a:gd name="connsiteX130" fmla="*/ 869826 w 3079941"/>
                <a:gd name="connsiteY130" fmla="*/ 665828 h 1160647"/>
                <a:gd name="connsiteX131" fmla="*/ 869826 w 3079941"/>
                <a:gd name="connsiteY131" fmla="*/ 687446 h 1160647"/>
                <a:gd name="connsiteX132" fmla="*/ 872106 w 3079941"/>
                <a:gd name="connsiteY132" fmla="*/ 687446 h 1160647"/>
                <a:gd name="connsiteX133" fmla="*/ 888066 w 3079941"/>
                <a:gd name="connsiteY133" fmla="*/ 687446 h 1160647"/>
                <a:gd name="connsiteX134" fmla="*/ 888066 w 3079941"/>
                <a:gd name="connsiteY134" fmla="*/ 688526 h 1160647"/>
                <a:gd name="connsiteX135" fmla="*/ 888066 w 3079941"/>
                <a:gd name="connsiteY135" fmla="*/ 696093 h 1160647"/>
                <a:gd name="connsiteX136" fmla="*/ 889333 w 3079941"/>
                <a:gd name="connsiteY136" fmla="*/ 696093 h 1160647"/>
                <a:gd name="connsiteX137" fmla="*/ 898200 w 3079941"/>
                <a:gd name="connsiteY137" fmla="*/ 696093 h 1160647"/>
                <a:gd name="connsiteX138" fmla="*/ 898200 w 3079941"/>
                <a:gd name="connsiteY138" fmla="*/ 698254 h 1160647"/>
                <a:gd name="connsiteX139" fmla="*/ 898200 w 3079941"/>
                <a:gd name="connsiteY139" fmla="*/ 713387 h 1160647"/>
                <a:gd name="connsiteX140" fmla="*/ 902253 w 3079941"/>
                <a:gd name="connsiteY140" fmla="*/ 711495 h 1160647"/>
                <a:gd name="connsiteX141" fmla="*/ 902253 w 3079941"/>
                <a:gd name="connsiteY141" fmla="*/ 698254 h 1160647"/>
                <a:gd name="connsiteX142" fmla="*/ 903266 w 3079941"/>
                <a:gd name="connsiteY142" fmla="*/ 698254 h 1160647"/>
                <a:gd name="connsiteX143" fmla="*/ 910360 w 3079941"/>
                <a:gd name="connsiteY143" fmla="*/ 698254 h 1160647"/>
                <a:gd name="connsiteX144" fmla="*/ 910360 w 3079941"/>
                <a:gd name="connsiteY144" fmla="*/ 699876 h 1160647"/>
                <a:gd name="connsiteX145" fmla="*/ 910360 w 3079941"/>
                <a:gd name="connsiteY145" fmla="*/ 711225 h 1160647"/>
                <a:gd name="connsiteX146" fmla="*/ 911120 w 3079941"/>
                <a:gd name="connsiteY146" fmla="*/ 711225 h 1160647"/>
                <a:gd name="connsiteX147" fmla="*/ 916440 w 3079941"/>
                <a:gd name="connsiteY147" fmla="*/ 711225 h 1160647"/>
                <a:gd name="connsiteX148" fmla="*/ 965080 w 3079941"/>
                <a:gd name="connsiteY148" fmla="*/ 706902 h 1160647"/>
                <a:gd name="connsiteX149" fmla="*/ 965080 w 3079941"/>
                <a:gd name="connsiteY149" fmla="*/ 708253 h 1160647"/>
                <a:gd name="connsiteX150" fmla="*/ 965080 w 3079941"/>
                <a:gd name="connsiteY150" fmla="*/ 717710 h 1160647"/>
                <a:gd name="connsiteX151" fmla="*/ 965840 w 3079941"/>
                <a:gd name="connsiteY151" fmla="*/ 717710 h 1160647"/>
                <a:gd name="connsiteX152" fmla="*/ 971161 w 3079941"/>
                <a:gd name="connsiteY152" fmla="*/ 717710 h 1160647"/>
                <a:gd name="connsiteX153" fmla="*/ 971161 w 3079941"/>
                <a:gd name="connsiteY153" fmla="*/ 719872 h 1160647"/>
                <a:gd name="connsiteX154" fmla="*/ 971161 w 3079941"/>
                <a:gd name="connsiteY154" fmla="*/ 735005 h 1160647"/>
                <a:gd name="connsiteX155" fmla="*/ 973187 w 3079941"/>
                <a:gd name="connsiteY155" fmla="*/ 733654 h 1160647"/>
                <a:gd name="connsiteX156" fmla="*/ 987374 w 3079941"/>
                <a:gd name="connsiteY156" fmla="*/ 724196 h 1160647"/>
                <a:gd name="connsiteX157" fmla="*/ 993454 w 3079941"/>
                <a:gd name="connsiteY157" fmla="*/ 683122 h 1160647"/>
                <a:gd name="connsiteX158" fmla="*/ 994214 w 3079941"/>
                <a:gd name="connsiteY158" fmla="*/ 682852 h 1160647"/>
                <a:gd name="connsiteX159" fmla="*/ 999534 w 3079941"/>
                <a:gd name="connsiteY159" fmla="*/ 680960 h 1160647"/>
                <a:gd name="connsiteX160" fmla="*/ 1001561 w 3079941"/>
                <a:gd name="connsiteY160" fmla="*/ 611783 h 1160647"/>
                <a:gd name="connsiteX161" fmla="*/ 1003588 w 3079941"/>
                <a:gd name="connsiteY161" fmla="*/ 680960 h 1160647"/>
                <a:gd name="connsiteX162" fmla="*/ 1004348 w 3079941"/>
                <a:gd name="connsiteY162" fmla="*/ 681230 h 1160647"/>
                <a:gd name="connsiteX163" fmla="*/ 1009668 w 3079941"/>
                <a:gd name="connsiteY163" fmla="*/ 683122 h 1160647"/>
                <a:gd name="connsiteX164" fmla="*/ 1009668 w 3079941"/>
                <a:gd name="connsiteY164" fmla="*/ 596651 h 1160647"/>
                <a:gd name="connsiteX165" fmla="*/ 1013721 w 3079941"/>
                <a:gd name="connsiteY165" fmla="*/ 564224 h 1160647"/>
                <a:gd name="connsiteX166" fmla="*/ 1052228 w 3079941"/>
                <a:gd name="connsiteY166" fmla="*/ 564224 h 1160647"/>
                <a:gd name="connsiteX167" fmla="*/ 1052228 w 3079941"/>
                <a:gd name="connsiteY167" fmla="*/ 596651 h 1160647"/>
                <a:gd name="connsiteX168" fmla="*/ 1052988 w 3079941"/>
                <a:gd name="connsiteY168" fmla="*/ 596651 h 1160647"/>
                <a:gd name="connsiteX169" fmla="*/ 1058308 w 3079941"/>
                <a:gd name="connsiteY169" fmla="*/ 596651 h 1160647"/>
                <a:gd name="connsiteX170" fmla="*/ 1058308 w 3079941"/>
                <a:gd name="connsiteY170" fmla="*/ 514503 h 1160647"/>
                <a:gd name="connsiteX171" fmla="*/ 1060082 w 3079941"/>
                <a:gd name="connsiteY171" fmla="*/ 514503 h 1160647"/>
                <a:gd name="connsiteX172" fmla="*/ 1072495 w 3079941"/>
                <a:gd name="connsiteY172" fmla="*/ 514503 h 1160647"/>
                <a:gd name="connsiteX173" fmla="*/ 1072495 w 3079941"/>
                <a:gd name="connsiteY173" fmla="*/ 512612 h 1160647"/>
                <a:gd name="connsiteX174" fmla="*/ 1072495 w 3079941"/>
                <a:gd name="connsiteY174" fmla="*/ 499371 h 1160647"/>
                <a:gd name="connsiteX175" fmla="*/ 1094789 w 3079941"/>
                <a:gd name="connsiteY175" fmla="*/ 499371 h 1160647"/>
                <a:gd name="connsiteX176" fmla="*/ 1094789 w 3079941"/>
                <a:gd name="connsiteY176" fmla="*/ 498290 h 1160647"/>
                <a:gd name="connsiteX177" fmla="*/ 1094789 w 3079941"/>
                <a:gd name="connsiteY177" fmla="*/ 490724 h 1160647"/>
                <a:gd name="connsiteX178" fmla="*/ 1096562 w 3079941"/>
                <a:gd name="connsiteY178" fmla="*/ 490724 h 1160647"/>
                <a:gd name="connsiteX179" fmla="*/ 1108976 w 3079941"/>
                <a:gd name="connsiteY179" fmla="*/ 490724 h 1160647"/>
                <a:gd name="connsiteX180" fmla="*/ 1108976 w 3079941"/>
                <a:gd name="connsiteY180" fmla="*/ 491805 h 1160647"/>
                <a:gd name="connsiteX181" fmla="*/ 1108976 w 3079941"/>
                <a:gd name="connsiteY181" fmla="*/ 499371 h 1160647"/>
                <a:gd name="connsiteX182" fmla="*/ 1109736 w 3079941"/>
                <a:gd name="connsiteY182" fmla="*/ 499371 h 1160647"/>
                <a:gd name="connsiteX183" fmla="*/ 1115056 w 3079941"/>
                <a:gd name="connsiteY183" fmla="*/ 499371 h 1160647"/>
                <a:gd name="connsiteX184" fmla="*/ 1125189 w 3079941"/>
                <a:gd name="connsiteY184" fmla="*/ 495047 h 1160647"/>
                <a:gd name="connsiteX185" fmla="*/ 1129242 w 3079941"/>
                <a:gd name="connsiteY185" fmla="*/ 498290 h 1160647"/>
                <a:gd name="connsiteX186" fmla="*/ 1129242 w 3079941"/>
                <a:gd name="connsiteY186" fmla="*/ 490724 h 1160647"/>
                <a:gd name="connsiteX187" fmla="*/ 1131522 w 3079941"/>
                <a:gd name="connsiteY187" fmla="*/ 490724 h 1160647"/>
                <a:gd name="connsiteX188" fmla="*/ 1147483 w 3079941"/>
                <a:gd name="connsiteY188" fmla="*/ 490724 h 1160647"/>
                <a:gd name="connsiteX189" fmla="*/ 1147483 w 3079941"/>
                <a:gd name="connsiteY189" fmla="*/ 491805 h 1160647"/>
                <a:gd name="connsiteX190" fmla="*/ 1147483 w 3079941"/>
                <a:gd name="connsiteY190" fmla="*/ 499371 h 1160647"/>
                <a:gd name="connsiteX191" fmla="*/ 1177883 w 3079941"/>
                <a:gd name="connsiteY191" fmla="*/ 499371 h 1160647"/>
                <a:gd name="connsiteX192" fmla="*/ 1177883 w 3079941"/>
                <a:gd name="connsiteY192" fmla="*/ 500992 h 1160647"/>
                <a:gd name="connsiteX193" fmla="*/ 1177883 w 3079941"/>
                <a:gd name="connsiteY193" fmla="*/ 512342 h 1160647"/>
                <a:gd name="connsiteX194" fmla="*/ 1204230 w 3079941"/>
                <a:gd name="connsiteY194" fmla="*/ 512342 h 1160647"/>
                <a:gd name="connsiteX195" fmla="*/ 1204230 w 3079941"/>
                <a:gd name="connsiteY195" fmla="*/ 542606 h 1160647"/>
                <a:gd name="connsiteX196" fmla="*/ 1204990 w 3079941"/>
                <a:gd name="connsiteY196" fmla="*/ 542606 h 1160647"/>
                <a:gd name="connsiteX197" fmla="*/ 1210310 w 3079941"/>
                <a:gd name="connsiteY197" fmla="*/ 542606 h 1160647"/>
                <a:gd name="connsiteX198" fmla="*/ 1210310 w 3079941"/>
                <a:gd name="connsiteY198" fmla="*/ 543687 h 1160647"/>
                <a:gd name="connsiteX199" fmla="*/ 1210310 w 3079941"/>
                <a:gd name="connsiteY199" fmla="*/ 551254 h 1160647"/>
                <a:gd name="connsiteX200" fmla="*/ 1214364 w 3079941"/>
                <a:gd name="connsiteY200" fmla="*/ 581518 h 1160647"/>
                <a:gd name="connsiteX201" fmla="*/ 1215124 w 3079941"/>
                <a:gd name="connsiteY201" fmla="*/ 581518 h 1160647"/>
                <a:gd name="connsiteX202" fmla="*/ 1220444 w 3079941"/>
                <a:gd name="connsiteY202" fmla="*/ 581518 h 1160647"/>
                <a:gd name="connsiteX203" fmla="*/ 1220444 w 3079941"/>
                <a:gd name="connsiteY203" fmla="*/ 582329 h 1160647"/>
                <a:gd name="connsiteX204" fmla="*/ 1220444 w 3079941"/>
                <a:gd name="connsiteY204" fmla="*/ 588004 h 1160647"/>
                <a:gd name="connsiteX205" fmla="*/ 1221457 w 3079941"/>
                <a:gd name="connsiteY205" fmla="*/ 588004 h 1160647"/>
                <a:gd name="connsiteX206" fmla="*/ 1228550 w 3079941"/>
                <a:gd name="connsiteY206" fmla="*/ 588004 h 1160647"/>
                <a:gd name="connsiteX207" fmla="*/ 1228550 w 3079941"/>
                <a:gd name="connsiteY207" fmla="*/ 618269 h 1160647"/>
                <a:gd name="connsiteX208" fmla="*/ 1230577 w 3079941"/>
                <a:gd name="connsiteY208" fmla="*/ 618269 h 1160647"/>
                <a:gd name="connsiteX209" fmla="*/ 1244764 w 3079941"/>
                <a:gd name="connsiteY209" fmla="*/ 618269 h 1160647"/>
                <a:gd name="connsiteX210" fmla="*/ 1244764 w 3079941"/>
                <a:gd name="connsiteY210" fmla="*/ 642048 h 1160647"/>
                <a:gd name="connsiteX211" fmla="*/ 1246791 w 3079941"/>
                <a:gd name="connsiteY211" fmla="*/ 643669 h 1160647"/>
                <a:gd name="connsiteX212" fmla="*/ 1246791 w 3079941"/>
                <a:gd name="connsiteY212" fmla="*/ 655019 h 1160647"/>
                <a:gd name="connsiteX213" fmla="*/ 1247551 w 3079941"/>
                <a:gd name="connsiteY213" fmla="*/ 655019 h 1160647"/>
                <a:gd name="connsiteX214" fmla="*/ 1252871 w 3079941"/>
                <a:gd name="connsiteY214" fmla="*/ 655019 h 1160647"/>
                <a:gd name="connsiteX215" fmla="*/ 1252871 w 3079941"/>
                <a:gd name="connsiteY215" fmla="*/ 678798 h 1160647"/>
                <a:gd name="connsiteX216" fmla="*/ 1254137 w 3079941"/>
                <a:gd name="connsiteY216" fmla="*/ 678798 h 1160647"/>
                <a:gd name="connsiteX217" fmla="*/ 1263004 w 3079941"/>
                <a:gd name="connsiteY217" fmla="*/ 678798 h 1160647"/>
                <a:gd name="connsiteX218" fmla="*/ 1265031 w 3079941"/>
                <a:gd name="connsiteY218" fmla="*/ 682852 h 1160647"/>
                <a:gd name="connsiteX219" fmla="*/ 1265031 w 3079941"/>
                <a:gd name="connsiteY219" fmla="*/ 696093 h 1160647"/>
                <a:gd name="connsiteX220" fmla="*/ 1266551 w 3079941"/>
                <a:gd name="connsiteY220" fmla="*/ 694201 h 1160647"/>
                <a:gd name="connsiteX221" fmla="*/ 1277191 w 3079941"/>
                <a:gd name="connsiteY221" fmla="*/ 680960 h 1160647"/>
                <a:gd name="connsiteX222" fmla="*/ 1305565 w 3079941"/>
                <a:gd name="connsiteY222" fmla="*/ 680960 h 1160647"/>
                <a:gd name="connsiteX223" fmla="*/ 1305565 w 3079941"/>
                <a:gd name="connsiteY223" fmla="*/ 767431 h 1160647"/>
                <a:gd name="connsiteX224" fmla="*/ 1306325 w 3079941"/>
                <a:gd name="connsiteY224" fmla="*/ 767431 h 1160647"/>
                <a:gd name="connsiteX225" fmla="*/ 1311645 w 3079941"/>
                <a:gd name="connsiteY225" fmla="*/ 767431 h 1160647"/>
                <a:gd name="connsiteX226" fmla="*/ 1312405 w 3079941"/>
                <a:gd name="connsiteY226" fmla="*/ 766080 h 1160647"/>
                <a:gd name="connsiteX227" fmla="*/ 1317725 w 3079941"/>
                <a:gd name="connsiteY227" fmla="*/ 756622 h 1160647"/>
                <a:gd name="connsiteX228" fmla="*/ 1317725 w 3079941"/>
                <a:gd name="connsiteY228" fmla="*/ 758514 h 1160647"/>
                <a:gd name="connsiteX229" fmla="*/ 1317725 w 3079941"/>
                <a:gd name="connsiteY229" fmla="*/ 771755 h 1160647"/>
                <a:gd name="connsiteX230" fmla="*/ 1321778 w 3079941"/>
                <a:gd name="connsiteY230" fmla="*/ 726358 h 1160647"/>
                <a:gd name="connsiteX231" fmla="*/ 1322538 w 3079941"/>
                <a:gd name="connsiteY231" fmla="*/ 726358 h 1160647"/>
                <a:gd name="connsiteX232" fmla="*/ 1327858 w 3079941"/>
                <a:gd name="connsiteY232" fmla="*/ 726358 h 1160647"/>
                <a:gd name="connsiteX233" fmla="*/ 1327858 w 3079941"/>
                <a:gd name="connsiteY233" fmla="*/ 661504 h 1160647"/>
                <a:gd name="connsiteX234" fmla="*/ 1328872 w 3079941"/>
                <a:gd name="connsiteY234" fmla="*/ 661504 h 1160647"/>
                <a:gd name="connsiteX235" fmla="*/ 1335965 w 3079941"/>
                <a:gd name="connsiteY235" fmla="*/ 661504 h 1160647"/>
                <a:gd name="connsiteX236" fmla="*/ 1348125 w 3079941"/>
                <a:gd name="connsiteY236" fmla="*/ 618269 h 1160647"/>
                <a:gd name="connsiteX237" fmla="*/ 1349392 w 3079941"/>
                <a:gd name="connsiteY237" fmla="*/ 618269 h 1160647"/>
                <a:gd name="connsiteX238" fmla="*/ 1358259 w 3079941"/>
                <a:gd name="connsiteY238" fmla="*/ 618269 h 1160647"/>
                <a:gd name="connsiteX239" fmla="*/ 1368392 w 3079941"/>
                <a:gd name="connsiteY239" fmla="*/ 661504 h 1160647"/>
                <a:gd name="connsiteX240" fmla="*/ 1369405 w 3079941"/>
                <a:gd name="connsiteY240" fmla="*/ 661504 h 1160647"/>
                <a:gd name="connsiteX241" fmla="*/ 1376499 w 3079941"/>
                <a:gd name="connsiteY241" fmla="*/ 661504 h 1160647"/>
                <a:gd name="connsiteX242" fmla="*/ 1376499 w 3079941"/>
                <a:gd name="connsiteY242" fmla="*/ 700416 h 1160647"/>
                <a:gd name="connsiteX243" fmla="*/ 1378272 w 3079941"/>
                <a:gd name="connsiteY243" fmla="*/ 700416 h 1160647"/>
                <a:gd name="connsiteX244" fmla="*/ 1390686 w 3079941"/>
                <a:gd name="connsiteY244" fmla="*/ 700416 h 1160647"/>
                <a:gd name="connsiteX245" fmla="*/ 1390686 w 3079941"/>
                <a:gd name="connsiteY245" fmla="*/ 702578 h 1160647"/>
                <a:gd name="connsiteX246" fmla="*/ 1390686 w 3079941"/>
                <a:gd name="connsiteY246" fmla="*/ 717710 h 1160647"/>
                <a:gd name="connsiteX247" fmla="*/ 1394739 w 3079941"/>
                <a:gd name="connsiteY247" fmla="*/ 715549 h 1160647"/>
                <a:gd name="connsiteX248" fmla="*/ 1394739 w 3079941"/>
                <a:gd name="connsiteY248" fmla="*/ 700416 h 1160647"/>
                <a:gd name="connsiteX249" fmla="*/ 1396259 w 3079941"/>
                <a:gd name="connsiteY249" fmla="*/ 700416 h 1160647"/>
                <a:gd name="connsiteX250" fmla="*/ 1406899 w 3079941"/>
                <a:gd name="connsiteY250" fmla="*/ 700416 h 1160647"/>
                <a:gd name="connsiteX251" fmla="*/ 1406899 w 3079941"/>
                <a:gd name="connsiteY251" fmla="*/ 702037 h 1160647"/>
                <a:gd name="connsiteX252" fmla="*/ 1406899 w 3079941"/>
                <a:gd name="connsiteY252" fmla="*/ 713387 h 1160647"/>
                <a:gd name="connsiteX253" fmla="*/ 1437300 w 3079941"/>
                <a:gd name="connsiteY253" fmla="*/ 713387 h 1160647"/>
                <a:gd name="connsiteX254" fmla="*/ 1437300 w 3079941"/>
                <a:gd name="connsiteY254" fmla="*/ 676637 h 1160647"/>
                <a:gd name="connsiteX255" fmla="*/ 1438566 w 3079941"/>
                <a:gd name="connsiteY255" fmla="*/ 676637 h 1160647"/>
                <a:gd name="connsiteX256" fmla="*/ 1447433 w 3079941"/>
                <a:gd name="connsiteY256" fmla="*/ 676637 h 1160647"/>
                <a:gd name="connsiteX257" fmla="*/ 1447433 w 3079941"/>
                <a:gd name="connsiteY257" fmla="*/ 698254 h 1160647"/>
                <a:gd name="connsiteX258" fmla="*/ 1449460 w 3079941"/>
                <a:gd name="connsiteY258" fmla="*/ 665828 h 1160647"/>
                <a:gd name="connsiteX259" fmla="*/ 1471753 w 3079941"/>
                <a:gd name="connsiteY259" fmla="*/ 665828 h 1160647"/>
                <a:gd name="connsiteX260" fmla="*/ 1471753 w 3079941"/>
                <a:gd name="connsiteY260" fmla="*/ 664206 h 1160647"/>
                <a:gd name="connsiteX261" fmla="*/ 1471753 w 3079941"/>
                <a:gd name="connsiteY261" fmla="*/ 652857 h 1160647"/>
                <a:gd name="connsiteX262" fmla="*/ 1472513 w 3079941"/>
                <a:gd name="connsiteY262" fmla="*/ 652857 h 1160647"/>
                <a:gd name="connsiteX263" fmla="*/ 1477833 w 3079941"/>
                <a:gd name="connsiteY263" fmla="*/ 652857 h 1160647"/>
                <a:gd name="connsiteX264" fmla="*/ 1477833 w 3079941"/>
                <a:gd name="connsiteY264" fmla="*/ 650966 h 1160647"/>
                <a:gd name="connsiteX265" fmla="*/ 1477833 w 3079941"/>
                <a:gd name="connsiteY265" fmla="*/ 637725 h 1160647"/>
                <a:gd name="connsiteX266" fmla="*/ 1481887 w 3079941"/>
                <a:gd name="connsiteY266" fmla="*/ 644210 h 1160647"/>
                <a:gd name="connsiteX267" fmla="*/ 1484167 w 3079941"/>
                <a:gd name="connsiteY267" fmla="*/ 644210 h 1160647"/>
                <a:gd name="connsiteX268" fmla="*/ 1500127 w 3079941"/>
                <a:gd name="connsiteY268" fmla="*/ 644210 h 1160647"/>
                <a:gd name="connsiteX269" fmla="*/ 1500127 w 3079941"/>
                <a:gd name="connsiteY269" fmla="*/ 643399 h 1160647"/>
                <a:gd name="connsiteX270" fmla="*/ 1500127 w 3079941"/>
                <a:gd name="connsiteY270" fmla="*/ 637725 h 1160647"/>
                <a:gd name="connsiteX271" fmla="*/ 1500887 w 3079941"/>
                <a:gd name="connsiteY271" fmla="*/ 637725 h 1160647"/>
                <a:gd name="connsiteX272" fmla="*/ 1506207 w 3079941"/>
                <a:gd name="connsiteY272" fmla="*/ 637725 h 1160647"/>
                <a:gd name="connsiteX273" fmla="*/ 1506207 w 3079941"/>
                <a:gd name="connsiteY273" fmla="*/ 639076 h 1160647"/>
                <a:gd name="connsiteX274" fmla="*/ 1506207 w 3079941"/>
                <a:gd name="connsiteY274" fmla="*/ 648534 h 1160647"/>
                <a:gd name="connsiteX275" fmla="*/ 1544714 w 3079941"/>
                <a:gd name="connsiteY275" fmla="*/ 648534 h 1160647"/>
                <a:gd name="connsiteX276" fmla="*/ 1544714 w 3079941"/>
                <a:gd name="connsiteY276" fmla="*/ 786887 h 1160647"/>
                <a:gd name="connsiteX277" fmla="*/ 1546234 w 3079941"/>
                <a:gd name="connsiteY277" fmla="*/ 786887 h 1160647"/>
                <a:gd name="connsiteX278" fmla="*/ 1556874 w 3079941"/>
                <a:gd name="connsiteY278" fmla="*/ 786887 h 1160647"/>
                <a:gd name="connsiteX279" fmla="*/ 1556874 w 3079941"/>
                <a:gd name="connsiteY279" fmla="*/ 773917 h 1160647"/>
                <a:gd name="connsiteX280" fmla="*/ 1560928 w 3079941"/>
                <a:gd name="connsiteY280" fmla="*/ 773917 h 1160647"/>
                <a:gd name="connsiteX281" fmla="*/ 1560928 w 3079941"/>
                <a:gd name="connsiteY281" fmla="*/ 786887 h 1160647"/>
                <a:gd name="connsiteX282" fmla="*/ 1591328 w 3079941"/>
                <a:gd name="connsiteY282" fmla="*/ 786887 h 1160647"/>
                <a:gd name="connsiteX283" fmla="*/ 1591328 w 3079941"/>
                <a:gd name="connsiteY283" fmla="*/ 756622 h 1160647"/>
                <a:gd name="connsiteX284" fmla="*/ 1603488 w 3079941"/>
                <a:gd name="connsiteY284" fmla="*/ 756622 h 1160647"/>
                <a:gd name="connsiteX285" fmla="*/ 1615648 w 3079941"/>
                <a:gd name="connsiteY285" fmla="*/ 754461 h 1160647"/>
                <a:gd name="connsiteX286" fmla="*/ 1619702 w 3079941"/>
                <a:gd name="connsiteY286" fmla="*/ 756622 h 1160647"/>
                <a:gd name="connsiteX287" fmla="*/ 1629835 w 3079941"/>
                <a:gd name="connsiteY287" fmla="*/ 756622 h 1160647"/>
                <a:gd name="connsiteX288" fmla="*/ 1629835 w 3079941"/>
                <a:gd name="connsiteY288" fmla="*/ 786887 h 1160647"/>
                <a:gd name="connsiteX289" fmla="*/ 1637942 w 3079941"/>
                <a:gd name="connsiteY289" fmla="*/ 786887 h 1160647"/>
                <a:gd name="connsiteX290" fmla="*/ 1637942 w 3079941"/>
                <a:gd name="connsiteY290" fmla="*/ 804182 h 1160647"/>
                <a:gd name="connsiteX291" fmla="*/ 1647278 w 3079941"/>
                <a:gd name="connsiteY291" fmla="*/ 805087 h 1160647"/>
                <a:gd name="connsiteX292" fmla="*/ 1660236 w 3079941"/>
                <a:gd name="connsiteY292" fmla="*/ 805087 h 1160647"/>
                <a:gd name="connsiteX293" fmla="*/ 1660236 w 3079941"/>
                <a:gd name="connsiteY293" fmla="*/ 789049 h 1160647"/>
                <a:gd name="connsiteX294" fmla="*/ 1728192 w 3079941"/>
                <a:gd name="connsiteY294" fmla="*/ 789049 h 1160647"/>
                <a:gd name="connsiteX295" fmla="*/ 1728192 w 3079941"/>
                <a:gd name="connsiteY295" fmla="*/ 703796 h 1160647"/>
                <a:gd name="connsiteX296" fmla="*/ 1800200 w 3079941"/>
                <a:gd name="connsiteY296" fmla="*/ 703796 h 1160647"/>
                <a:gd name="connsiteX297" fmla="*/ 1800200 w 3079941"/>
                <a:gd name="connsiteY297" fmla="*/ 782564 h 1160647"/>
                <a:gd name="connsiteX298" fmla="*/ 1802104 w 3079941"/>
                <a:gd name="connsiteY298" fmla="*/ 782564 h 1160647"/>
                <a:gd name="connsiteX299" fmla="*/ 1803346 w 3079941"/>
                <a:gd name="connsiteY299" fmla="*/ 805087 h 1160647"/>
                <a:gd name="connsiteX300" fmla="*/ 1813022 w 3079941"/>
                <a:gd name="connsiteY300" fmla="*/ 805087 h 1160647"/>
                <a:gd name="connsiteX301" fmla="*/ 1814264 w 3079941"/>
                <a:gd name="connsiteY301" fmla="*/ 782564 h 1160647"/>
                <a:gd name="connsiteX302" fmla="*/ 1820344 w 3079941"/>
                <a:gd name="connsiteY302" fmla="*/ 782564 h 1160647"/>
                <a:gd name="connsiteX303" fmla="*/ 1821586 w 3079941"/>
                <a:gd name="connsiteY303" fmla="*/ 805087 h 1160647"/>
                <a:gd name="connsiteX304" fmla="*/ 1872208 w 3079941"/>
                <a:gd name="connsiteY304" fmla="*/ 805087 h 1160647"/>
                <a:gd name="connsiteX305" fmla="*/ 1872208 w 3079941"/>
                <a:gd name="connsiteY305" fmla="*/ 642059 h 1160647"/>
                <a:gd name="connsiteX306" fmla="*/ 2069535 w 3079941"/>
                <a:gd name="connsiteY306" fmla="*/ 642059 h 1160647"/>
                <a:gd name="connsiteX307" fmla="*/ 2069535 w 3079941"/>
                <a:gd name="connsiteY307" fmla="*/ 805087 h 1160647"/>
                <a:gd name="connsiteX308" fmla="*/ 2088232 w 3079941"/>
                <a:gd name="connsiteY308" fmla="*/ 805087 h 1160647"/>
                <a:gd name="connsiteX309" fmla="*/ 2088232 w 3079941"/>
                <a:gd name="connsiteY309" fmla="*/ 722394 h 1160647"/>
                <a:gd name="connsiteX310" fmla="*/ 2183352 w 3079941"/>
                <a:gd name="connsiteY310" fmla="*/ 722394 h 1160647"/>
                <a:gd name="connsiteX311" fmla="*/ 2195282 w 3079941"/>
                <a:gd name="connsiteY311" fmla="*/ 404253 h 1160647"/>
                <a:gd name="connsiteX312" fmla="*/ 2183122 w 3079941"/>
                <a:gd name="connsiteY312" fmla="*/ 382635 h 1160647"/>
                <a:gd name="connsiteX313" fmla="*/ 2177042 w 3079941"/>
                <a:gd name="connsiteY313" fmla="*/ 378311 h 1160647"/>
                <a:gd name="connsiteX314" fmla="*/ 2185149 w 3079941"/>
                <a:gd name="connsiteY314" fmla="*/ 354532 h 1160647"/>
                <a:gd name="connsiteX315" fmla="*/ 2185149 w 3079941"/>
                <a:gd name="connsiteY315" fmla="*/ 337238 h 1160647"/>
                <a:gd name="connsiteX316" fmla="*/ 2199336 w 3079941"/>
                <a:gd name="connsiteY316" fmla="*/ 337238 h 1160647"/>
                <a:gd name="connsiteX317" fmla="*/ 2199336 w 3079941"/>
                <a:gd name="connsiteY317" fmla="*/ 315620 h 1160647"/>
                <a:gd name="connsiteX318" fmla="*/ 2201362 w 3079941"/>
                <a:gd name="connsiteY318" fmla="*/ 311296 h 1160647"/>
                <a:gd name="connsiteX319" fmla="*/ 2201362 w 3079941"/>
                <a:gd name="connsiteY319" fmla="*/ 233472 h 1160647"/>
                <a:gd name="connsiteX320" fmla="*/ 2199336 w 3079941"/>
                <a:gd name="connsiteY320" fmla="*/ 226987 h 1160647"/>
                <a:gd name="connsiteX321" fmla="*/ 2205416 w 3079941"/>
                <a:gd name="connsiteY321" fmla="*/ 220501 h 1160647"/>
                <a:gd name="connsiteX322" fmla="*/ 2205416 w 3079941"/>
                <a:gd name="connsiteY322" fmla="*/ 162133 h 1160647"/>
                <a:gd name="connsiteX323" fmla="*/ 2207442 w 3079941"/>
                <a:gd name="connsiteY323" fmla="*/ 157810 h 1160647"/>
                <a:gd name="connsiteX324" fmla="*/ 2207442 w 3079941"/>
                <a:gd name="connsiteY324" fmla="*/ 101604 h 1160647"/>
                <a:gd name="connsiteX325" fmla="*/ 2209469 w 3079941"/>
                <a:gd name="connsiteY325" fmla="*/ 82148 h 1160647"/>
                <a:gd name="connsiteX326" fmla="*/ 2213523 w 3079941"/>
                <a:gd name="connsiteY326" fmla="*/ 99442 h 1160647"/>
                <a:gd name="connsiteX327" fmla="*/ 2215549 w 3079941"/>
                <a:gd name="connsiteY327" fmla="*/ 157810 h 1160647"/>
                <a:gd name="connsiteX328" fmla="*/ 2217576 w 3079941"/>
                <a:gd name="connsiteY328" fmla="*/ 220501 h 1160647"/>
                <a:gd name="connsiteX329" fmla="*/ 2223656 w 3079941"/>
                <a:gd name="connsiteY329" fmla="*/ 226987 h 1160647"/>
                <a:gd name="connsiteX330" fmla="*/ 2221629 w 3079941"/>
                <a:gd name="connsiteY330" fmla="*/ 233472 h 1160647"/>
                <a:gd name="connsiteX331" fmla="*/ 2221629 w 3079941"/>
                <a:gd name="connsiteY331" fmla="*/ 311296 h 1160647"/>
                <a:gd name="connsiteX332" fmla="*/ 2223656 w 3079941"/>
                <a:gd name="connsiteY332" fmla="*/ 315620 h 1160647"/>
                <a:gd name="connsiteX333" fmla="*/ 2223656 w 3079941"/>
                <a:gd name="connsiteY333" fmla="*/ 337238 h 1160647"/>
                <a:gd name="connsiteX334" fmla="*/ 2237843 w 3079941"/>
                <a:gd name="connsiteY334" fmla="*/ 337238 h 1160647"/>
                <a:gd name="connsiteX335" fmla="*/ 2237843 w 3079941"/>
                <a:gd name="connsiteY335" fmla="*/ 354532 h 1160647"/>
                <a:gd name="connsiteX336" fmla="*/ 2245950 w 3079941"/>
                <a:gd name="connsiteY336" fmla="*/ 378311 h 1160647"/>
                <a:gd name="connsiteX337" fmla="*/ 2239870 w 3079941"/>
                <a:gd name="connsiteY337" fmla="*/ 382635 h 1160647"/>
                <a:gd name="connsiteX338" fmla="*/ 2227709 w 3079941"/>
                <a:gd name="connsiteY338" fmla="*/ 404253 h 1160647"/>
                <a:gd name="connsiteX339" fmla="*/ 2235816 w 3079941"/>
                <a:gd name="connsiteY339" fmla="*/ 657181 h 1160647"/>
                <a:gd name="connsiteX340" fmla="*/ 2300670 w 3079941"/>
                <a:gd name="connsiteY340" fmla="*/ 657181 h 1160647"/>
                <a:gd name="connsiteX341" fmla="*/ 2300670 w 3079941"/>
                <a:gd name="connsiteY341" fmla="*/ 732843 h 1160647"/>
                <a:gd name="connsiteX342" fmla="*/ 2308777 w 3079941"/>
                <a:gd name="connsiteY342" fmla="*/ 732843 h 1160647"/>
                <a:gd name="connsiteX343" fmla="*/ 2310804 w 3079941"/>
                <a:gd name="connsiteY343" fmla="*/ 726358 h 1160647"/>
                <a:gd name="connsiteX344" fmla="*/ 2316884 w 3079941"/>
                <a:gd name="connsiteY344" fmla="*/ 726358 h 1160647"/>
                <a:gd name="connsiteX345" fmla="*/ 2318911 w 3079941"/>
                <a:gd name="connsiteY345" fmla="*/ 735005 h 1160647"/>
                <a:gd name="connsiteX346" fmla="*/ 2331071 w 3079941"/>
                <a:gd name="connsiteY346" fmla="*/ 735005 h 1160647"/>
                <a:gd name="connsiteX347" fmla="*/ 2331071 w 3079941"/>
                <a:gd name="connsiteY347" fmla="*/ 728519 h 1160647"/>
                <a:gd name="connsiteX348" fmla="*/ 2353364 w 3079941"/>
                <a:gd name="connsiteY348" fmla="*/ 728519 h 1160647"/>
                <a:gd name="connsiteX349" fmla="*/ 2353364 w 3079941"/>
                <a:gd name="connsiteY349" fmla="*/ 735005 h 1160647"/>
                <a:gd name="connsiteX350" fmla="*/ 2373631 w 3079941"/>
                <a:gd name="connsiteY350" fmla="*/ 735005 h 1160647"/>
                <a:gd name="connsiteX351" fmla="*/ 2373631 w 3079941"/>
                <a:gd name="connsiteY351" fmla="*/ 780402 h 1160647"/>
                <a:gd name="connsiteX352" fmla="*/ 2387818 w 3079941"/>
                <a:gd name="connsiteY352" fmla="*/ 780402 h 1160647"/>
                <a:gd name="connsiteX353" fmla="*/ 2387818 w 3079941"/>
                <a:gd name="connsiteY353" fmla="*/ 767431 h 1160647"/>
                <a:gd name="connsiteX354" fmla="*/ 2404032 w 3079941"/>
                <a:gd name="connsiteY354" fmla="*/ 767431 h 1160647"/>
                <a:gd name="connsiteX355" fmla="*/ 2404032 w 3079941"/>
                <a:gd name="connsiteY355" fmla="*/ 588004 h 1160647"/>
                <a:gd name="connsiteX356" fmla="*/ 2410112 w 3079941"/>
                <a:gd name="connsiteY356" fmla="*/ 581518 h 1160647"/>
                <a:gd name="connsiteX357" fmla="*/ 2483073 w 3079941"/>
                <a:gd name="connsiteY357" fmla="*/ 581518 h 1160647"/>
                <a:gd name="connsiteX358" fmla="*/ 2483073 w 3079941"/>
                <a:gd name="connsiteY358" fmla="*/ 590166 h 1160647"/>
                <a:gd name="connsiteX359" fmla="*/ 2493206 w 3079941"/>
                <a:gd name="connsiteY359" fmla="*/ 590166 h 1160647"/>
                <a:gd name="connsiteX360" fmla="*/ 2493206 w 3079941"/>
                <a:gd name="connsiteY360" fmla="*/ 704740 h 1160647"/>
                <a:gd name="connsiteX361" fmla="*/ 2515500 w 3079941"/>
                <a:gd name="connsiteY361" fmla="*/ 704740 h 1160647"/>
                <a:gd name="connsiteX362" fmla="*/ 2515500 w 3079941"/>
                <a:gd name="connsiteY362" fmla="*/ 637725 h 1160647"/>
                <a:gd name="connsiteX363" fmla="*/ 2541847 w 3079941"/>
                <a:gd name="connsiteY363" fmla="*/ 637725 h 1160647"/>
                <a:gd name="connsiteX364" fmla="*/ 2545900 w 3079941"/>
                <a:gd name="connsiteY364" fmla="*/ 633401 h 1160647"/>
                <a:gd name="connsiteX365" fmla="*/ 2554007 w 3079941"/>
                <a:gd name="connsiteY365" fmla="*/ 633401 h 1160647"/>
                <a:gd name="connsiteX366" fmla="*/ 2558060 w 3079941"/>
                <a:gd name="connsiteY366" fmla="*/ 637725 h 1160647"/>
                <a:gd name="connsiteX367" fmla="*/ 2580354 w 3079941"/>
                <a:gd name="connsiteY367" fmla="*/ 637725 h 1160647"/>
                <a:gd name="connsiteX368" fmla="*/ 2580354 w 3079941"/>
                <a:gd name="connsiteY368" fmla="*/ 520989 h 1160647"/>
                <a:gd name="connsiteX369" fmla="*/ 2637101 w 3079941"/>
                <a:gd name="connsiteY369" fmla="*/ 510180 h 1160647"/>
                <a:gd name="connsiteX370" fmla="*/ 2637101 w 3079941"/>
                <a:gd name="connsiteY370" fmla="*/ 511261 h 1160647"/>
                <a:gd name="connsiteX371" fmla="*/ 2637101 w 3079941"/>
                <a:gd name="connsiteY371" fmla="*/ 518827 h 1160647"/>
                <a:gd name="connsiteX372" fmla="*/ 2663448 w 3079941"/>
                <a:gd name="connsiteY372" fmla="*/ 518827 h 1160647"/>
                <a:gd name="connsiteX373" fmla="*/ 2663448 w 3079941"/>
                <a:gd name="connsiteY373" fmla="*/ 773917 h 1160647"/>
                <a:gd name="connsiteX374" fmla="*/ 2685742 w 3079941"/>
                <a:gd name="connsiteY374" fmla="*/ 773917 h 1160647"/>
                <a:gd name="connsiteX375" fmla="*/ 2685742 w 3079941"/>
                <a:gd name="connsiteY375" fmla="*/ 769593 h 1160647"/>
                <a:gd name="connsiteX376" fmla="*/ 2697902 w 3079941"/>
                <a:gd name="connsiteY376" fmla="*/ 769593 h 1160647"/>
                <a:gd name="connsiteX377" fmla="*/ 2697902 w 3079941"/>
                <a:gd name="connsiteY377" fmla="*/ 773917 h 1160647"/>
                <a:gd name="connsiteX378" fmla="*/ 2722222 w 3079941"/>
                <a:gd name="connsiteY378" fmla="*/ 773917 h 1160647"/>
                <a:gd name="connsiteX379" fmla="*/ 2722222 w 3079941"/>
                <a:gd name="connsiteY379" fmla="*/ 760946 h 1160647"/>
                <a:gd name="connsiteX380" fmla="*/ 2750596 w 3079941"/>
                <a:gd name="connsiteY380" fmla="*/ 760946 h 1160647"/>
                <a:gd name="connsiteX381" fmla="*/ 2762756 w 3079941"/>
                <a:gd name="connsiteY381" fmla="*/ 756622 h 1160647"/>
                <a:gd name="connsiteX382" fmla="*/ 2783023 w 3079941"/>
                <a:gd name="connsiteY382" fmla="*/ 760946 h 1160647"/>
                <a:gd name="connsiteX383" fmla="*/ 2783023 w 3079941"/>
                <a:gd name="connsiteY383" fmla="*/ 743652 h 1160647"/>
                <a:gd name="connsiteX384" fmla="*/ 2791130 w 3079941"/>
                <a:gd name="connsiteY384" fmla="*/ 743652 h 1160647"/>
                <a:gd name="connsiteX385" fmla="*/ 2791130 w 3079941"/>
                <a:gd name="connsiteY385" fmla="*/ 730681 h 1160647"/>
                <a:gd name="connsiteX386" fmla="*/ 2847877 w 3079941"/>
                <a:gd name="connsiteY386" fmla="*/ 730681 h 1160647"/>
                <a:gd name="connsiteX387" fmla="*/ 2847877 w 3079941"/>
                <a:gd name="connsiteY387" fmla="*/ 700416 h 1160647"/>
                <a:gd name="connsiteX388" fmla="*/ 2866117 w 3079941"/>
                <a:gd name="connsiteY388" fmla="*/ 700416 h 1160647"/>
                <a:gd name="connsiteX389" fmla="*/ 2866117 w 3079941"/>
                <a:gd name="connsiteY389" fmla="*/ 693931 h 1160647"/>
                <a:gd name="connsiteX390" fmla="*/ 2878277 w 3079941"/>
                <a:gd name="connsiteY390" fmla="*/ 693931 h 1160647"/>
                <a:gd name="connsiteX391" fmla="*/ 2878277 w 3079941"/>
                <a:gd name="connsiteY391" fmla="*/ 700416 h 1160647"/>
                <a:gd name="connsiteX392" fmla="*/ 2894491 w 3079941"/>
                <a:gd name="connsiteY392" fmla="*/ 700416 h 1160647"/>
                <a:gd name="connsiteX393" fmla="*/ 2894491 w 3079941"/>
                <a:gd name="connsiteY393" fmla="*/ 750137 h 1160647"/>
                <a:gd name="connsiteX394" fmla="*/ 2926918 w 3079941"/>
                <a:gd name="connsiteY394" fmla="*/ 750137 h 1160647"/>
                <a:gd name="connsiteX395" fmla="*/ 2926918 w 3079941"/>
                <a:gd name="connsiteY395" fmla="*/ 724196 h 1160647"/>
                <a:gd name="connsiteX396" fmla="*/ 2965425 w 3079941"/>
                <a:gd name="connsiteY396" fmla="*/ 724196 h 1160647"/>
                <a:gd name="connsiteX397" fmla="*/ 2965425 w 3079941"/>
                <a:gd name="connsiteY397" fmla="*/ 693931 h 1160647"/>
                <a:gd name="connsiteX398" fmla="*/ 3014066 w 3079941"/>
                <a:gd name="connsiteY398" fmla="*/ 693931 h 1160647"/>
                <a:gd name="connsiteX399" fmla="*/ 3014066 w 3079941"/>
                <a:gd name="connsiteY399" fmla="*/ 805087 h 1160647"/>
                <a:gd name="connsiteX400" fmla="*/ 3014066 w 3079941"/>
                <a:gd name="connsiteY400" fmla="*/ 818866 h 1160647"/>
                <a:gd name="connsiteX401" fmla="*/ 3079941 w 3079941"/>
                <a:gd name="connsiteY401" fmla="*/ 818866 h 1160647"/>
                <a:gd name="connsiteX402" fmla="*/ 3079941 w 3079941"/>
                <a:gd name="connsiteY402" fmla="*/ 924638 h 1160647"/>
                <a:gd name="connsiteX403" fmla="*/ 3079941 w 3079941"/>
                <a:gd name="connsiteY403" fmla="*/ 1030409 h 1160647"/>
                <a:gd name="connsiteX404" fmla="*/ 3079941 w 3079941"/>
                <a:gd name="connsiteY404" fmla="*/ 1160647 h 1160647"/>
                <a:gd name="connsiteX405" fmla="*/ 200958 w 3079941"/>
                <a:gd name="connsiteY405" fmla="*/ 1160647 h 1160647"/>
                <a:gd name="connsiteX406" fmla="*/ 200958 w 3079941"/>
                <a:gd name="connsiteY406" fmla="*/ 1126882 h 1160647"/>
                <a:gd name="connsiteX407" fmla="*/ 0 w 3079941"/>
                <a:gd name="connsiteY407" fmla="*/ 1126882 h 1160647"/>
                <a:gd name="connsiteX408" fmla="*/ 0 w 3079941"/>
                <a:gd name="connsiteY408" fmla="*/ 915339 h 1160647"/>
                <a:gd name="connsiteX409" fmla="*/ 103377 w 3079941"/>
                <a:gd name="connsiteY409" fmla="*/ 915339 h 1160647"/>
                <a:gd name="connsiteX410" fmla="*/ 103377 w 3079941"/>
                <a:gd name="connsiteY410" fmla="*/ 886329 h 1160647"/>
                <a:gd name="connsiteX411" fmla="*/ 55096 w 3079941"/>
                <a:gd name="connsiteY411" fmla="*/ 886329 h 1160647"/>
                <a:gd name="connsiteX412" fmla="*/ 55096 w 3079941"/>
                <a:gd name="connsiteY412" fmla="*/ 724196 h 1160647"/>
                <a:gd name="connsiteX413" fmla="*/ 75363 w 3079941"/>
                <a:gd name="connsiteY413" fmla="*/ 724196 h 1160647"/>
                <a:gd name="connsiteX414" fmla="*/ 75870 w 3079941"/>
                <a:gd name="connsiteY414" fmla="*/ 723115 h 1160647"/>
                <a:gd name="connsiteX415" fmla="*/ 79416 w 3079941"/>
                <a:gd name="connsiteY415" fmla="*/ 715549 h 1160647"/>
                <a:gd name="connsiteX416" fmla="*/ 81190 w 3079941"/>
                <a:gd name="connsiteY416" fmla="*/ 715819 h 1160647"/>
                <a:gd name="connsiteX417" fmla="*/ 93603 w 3079941"/>
                <a:gd name="connsiteY417" fmla="*/ 717710 h 1160647"/>
                <a:gd name="connsiteX418" fmla="*/ 94110 w 3079941"/>
                <a:gd name="connsiteY418" fmla="*/ 719062 h 1160647"/>
                <a:gd name="connsiteX419" fmla="*/ 97656 w 3079941"/>
                <a:gd name="connsiteY419" fmla="*/ 728519 h 1160647"/>
                <a:gd name="connsiteX420" fmla="*/ 124003 w 3079941"/>
                <a:gd name="connsiteY420" fmla="*/ 730681 h 1160647"/>
                <a:gd name="connsiteX421" fmla="*/ 124003 w 3079941"/>
                <a:gd name="connsiteY421" fmla="*/ 607460 h 1160647"/>
                <a:gd name="connsiteX422" fmla="*/ 126030 w 3079941"/>
                <a:gd name="connsiteY422" fmla="*/ 607460 h 1160647"/>
                <a:gd name="connsiteX423" fmla="*/ 140217 w 3079941"/>
                <a:gd name="connsiteY423" fmla="*/ 607460 h 1160647"/>
                <a:gd name="connsiteX424" fmla="*/ 140217 w 3079941"/>
                <a:gd name="connsiteY424" fmla="*/ 471268 h 1160647"/>
                <a:gd name="connsiteX425" fmla="*/ 141990 w 3079941"/>
                <a:gd name="connsiteY425" fmla="*/ 471268 h 1160647"/>
                <a:gd name="connsiteX426" fmla="*/ 154404 w 3079941"/>
                <a:gd name="connsiteY426" fmla="*/ 471268 h 1160647"/>
                <a:gd name="connsiteX427" fmla="*/ 154404 w 3079941"/>
                <a:gd name="connsiteY427" fmla="*/ 356694 h 1160647"/>
                <a:gd name="connsiteX428" fmla="*/ 158457 w 3079941"/>
                <a:gd name="connsiteY428" fmla="*/ 328590 h 1160647"/>
                <a:gd name="connsiteX429" fmla="*/ 160484 w 3079941"/>
                <a:gd name="connsiteY429" fmla="*/ 328590 h 1160647"/>
                <a:gd name="connsiteX430" fmla="*/ 174671 w 3079941"/>
                <a:gd name="connsiteY430" fmla="*/ 328590 h 1160647"/>
                <a:gd name="connsiteX431" fmla="*/ 211151 w 3079941"/>
                <a:gd name="connsiteY431" fmla="*/ 246443 h 1160647"/>
                <a:gd name="connsiteX432" fmla="*/ 215205 w 3079941"/>
                <a:gd name="connsiteY432" fmla="*/ 0 h 1160647"/>
                <a:gd name="connsiteX0" fmla="*/ 215205 w 3079941"/>
                <a:gd name="connsiteY0" fmla="*/ 0 h 1160647"/>
                <a:gd name="connsiteX1" fmla="*/ 217231 w 3079941"/>
                <a:gd name="connsiteY1" fmla="*/ 246443 h 1160647"/>
                <a:gd name="connsiteX2" fmla="*/ 255738 w 3079941"/>
                <a:gd name="connsiteY2" fmla="*/ 326429 h 1160647"/>
                <a:gd name="connsiteX3" fmla="*/ 257765 w 3079941"/>
                <a:gd name="connsiteY3" fmla="*/ 326429 h 1160647"/>
                <a:gd name="connsiteX4" fmla="*/ 271952 w 3079941"/>
                <a:gd name="connsiteY4" fmla="*/ 326429 h 1160647"/>
                <a:gd name="connsiteX5" fmla="*/ 271952 w 3079941"/>
                <a:gd name="connsiteY5" fmla="*/ 350208 h 1160647"/>
                <a:gd name="connsiteX6" fmla="*/ 272459 w 3079941"/>
                <a:gd name="connsiteY6" fmla="*/ 351019 h 1160647"/>
                <a:gd name="connsiteX7" fmla="*/ 276005 w 3079941"/>
                <a:gd name="connsiteY7" fmla="*/ 356694 h 1160647"/>
                <a:gd name="connsiteX8" fmla="*/ 276005 w 3079941"/>
                <a:gd name="connsiteY8" fmla="*/ 471268 h 1160647"/>
                <a:gd name="connsiteX9" fmla="*/ 278285 w 3079941"/>
                <a:gd name="connsiteY9" fmla="*/ 471268 h 1160647"/>
                <a:gd name="connsiteX10" fmla="*/ 294246 w 3079941"/>
                <a:gd name="connsiteY10" fmla="*/ 471268 h 1160647"/>
                <a:gd name="connsiteX11" fmla="*/ 294246 w 3079941"/>
                <a:gd name="connsiteY11" fmla="*/ 611783 h 1160647"/>
                <a:gd name="connsiteX12" fmla="*/ 295766 w 3079941"/>
                <a:gd name="connsiteY12" fmla="*/ 611513 h 1160647"/>
                <a:gd name="connsiteX13" fmla="*/ 306406 w 3079941"/>
                <a:gd name="connsiteY13" fmla="*/ 609622 h 1160647"/>
                <a:gd name="connsiteX14" fmla="*/ 304379 w 3079941"/>
                <a:gd name="connsiteY14" fmla="*/ 698254 h 1160647"/>
                <a:gd name="connsiteX15" fmla="*/ 305899 w 3079941"/>
                <a:gd name="connsiteY15" fmla="*/ 698525 h 1160647"/>
                <a:gd name="connsiteX16" fmla="*/ 316539 w 3079941"/>
                <a:gd name="connsiteY16" fmla="*/ 700416 h 1160647"/>
                <a:gd name="connsiteX17" fmla="*/ 316792 w 3079941"/>
                <a:gd name="connsiteY17" fmla="*/ 701227 h 1160647"/>
                <a:gd name="connsiteX18" fmla="*/ 318566 w 3079941"/>
                <a:gd name="connsiteY18" fmla="*/ 706902 h 1160647"/>
                <a:gd name="connsiteX19" fmla="*/ 319326 w 3079941"/>
                <a:gd name="connsiteY19" fmla="*/ 704470 h 1160647"/>
                <a:gd name="connsiteX20" fmla="*/ 324646 w 3079941"/>
                <a:gd name="connsiteY20" fmla="*/ 687446 h 1160647"/>
                <a:gd name="connsiteX21" fmla="*/ 326419 w 3079941"/>
                <a:gd name="connsiteY21" fmla="*/ 687446 h 1160647"/>
                <a:gd name="connsiteX22" fmla="*/ 338833 w 3079941"/>
                <a:gd name="connsiteY22" fmla="*/ 687446 h 1160647"/>
                <a:gd name="connsiteX23" fmla="*/ 338833 w 3079941"/>
                <a:gd name="connsiteY23" fmla="*/ 719872 h 1160647"/>
                <a:gd name="connsiteX24" fmla="*/ 339846 w 3079941"/>
                <a:gd name="connsiteY24" fmla="*/ 720413 h 1160647"/>
                <a:gd name="connsiteX25" fmla="*/ 346940 w 3079941"/>
                <a:gd name="connsiteY25" fmla="*/ 724196 h 1160647"/>
                <a:gd name="connsiteX26" fmla="*/ 346940 w 3079941"/>
                <a:gd name="connsiteY26" fmla="*/ 725547 h 1160647"/>
                <a:gd name="connsiteX27" fmla="*/ 346940 w 3079941"/>
                <a:gd name="connsiteY27" fmla="*/ 735005 h 1160647"/>
                <a:gd name="connsiteX28" fmla="*/ 391527 w 3079941"/>
                <a:gd name="connsiteY28" fmla="*/ 735005 h 1160647"/>
                <a:gd name="connsiteX29" fmla="*/ 391527 w 3079941"/>
                <a:gd name="connsiteY29" fmla="*/ 736086 h 1160647"/>
                <a:gd name="connsiteX30" fmla="*/ 391527 w 3079941"/>
                <a:gd name="connsiteY30" fmla="*/ 743652 h 1160647"/>
                <a:gd name="connsiteX31" fmla="*/ 393553 w 3079941"/>
                <a:gd name="connsiteY31" fmla="*/ 743652 h 1160647"/>
                <a:gd name="connsiteX32" fmla="*/ 407740 w 3079941"/>
                <a:gd name="connsiteY32" fmla="*/ 743652 h 1160647"/>
                <a:gd name="connsiteX33" fmla="*/ 407740 w 3079941"/>
                <a:gd name="connsiteY33" fmla="*/ 713387 h 1160647"/>
                <a:gd name="connsiteX34" fmla="*/ 452327 w 3079941"/>
                <a:gd name="connsiteY34" fmla="*/ 713387 h 1160647"/>
                <a:gd name="connsiteX35" fmla="*/ 452327 w 3079941"/>
                <a:gd name="connsiteY35" fmla="*/ 712036 h 1160647"/>
                <a:gd name="connsiteX36" fmla="*/ 452327 w 3079941"/>
                <a:gd name="connsiteY36" fmla="*/ 702578 h 1160647"/>
                <a:gd name="connsiteX37" fmla="*/ 453341 w 3079941"/>
                <a:gd name="connsiteY37" fmla="*/ 702578 h 1160647"/>
                <a:gd name="connsiteX38" fmla="*/ 460434 w 3079941"/>
                <a:gd name="connsiteY38" fmla="*/ 702578 h 1160647"/>
                <a:gd name="connsiteX39" fmla="*/ 460434 w 3079941"/>
                <a:gd name="connsiteY39" fmla="*/ 700687 h 1160647"/>
                <a:gd name="connsiteX40" fmla="*/ 460434 w 3079941"/>
                <a:gd name="connsiteY40" fmla="*/ 687446 h 1160647"/>
                <a:gd name="connsiteX41" fmla="*/ 461194 w 3079941"/>
                <a:gd name="connsiteY41" fmla="*/ 687446 h 1160647"/>
                <a:gd name="connsiteX42" fmla="*/ 466514 w 3079941"/>
                <a:gd name="connsiteY42" fmla="*/ 687446 h 1160647"/>
                <a:gd name="connsiteX43" fmla="*/ 466514 w 3079941"/>
                <a:gd name="connsiteY43" fmla="*/ 686365 h 1160647"/>
                <a:gd name="connsiteX44" fmla="*/ 466514 w 3079941"/>
                <a:gd name="connsiteY44" fmla="*/ 678798 h 1160647"/>
                <a:gd name="connsiteX45" fmla="*/ 468541 w 3079941"/>
                <a:gd name="connsiteY45" fmla="*/ 678798 h 1160647"/>
                <a:gd name="connsiteX46" fmla="*/ 482728 w 3079941"/>
                <a:gd name="connsiteY46" fmla="*/ 678798 h 1160647"/>
                <a:gd name="connsiteX47" fmla="*/ 482728 w 3079941"/>
                <a:gd name="connsiteY47" fmla="*/ 679879 h 1160647"/>
                <a:gd name="connsiteX48" fmla="*/ 482728 w 3079941"/>
                <a:gd name="connsiteY48" fmla="*/ 687446 h 1160647"/>
                <a:gd name="connsiteX49" fmla="*/ 505021 w 3079941"/>
                <a:gd name="connsiteY49" fmla="*/ 687446 h 1160647"/>
                <a:gd name="connsiteX50" fmla="*/ 505021 w 3079941"/>
                <a:gd name="connsiteY50" fmla="*/ 685554 h 1160647"/>
                <a:gd name="connsiteX51" fmla="*/ 505021 w 3079941"/>
                <a:gd name="connsiteY51" fmla="*/ 672313 h 1160647"/>
                <a:gd name="connsiteX52" fmla="*/ 506795 w 3079941"/>
                <a:gd name="connsiteY52" fmla="*/ 672313 h 1160647"/>
                <a:gd name="connsiteX53" fmla="*/ 519208 w 3079941"/>
                <a:gd name="connsiteY53" fmla="*/ 672313 h 1160647"/>
                <a:gd name="connsiteX54" fmla="*/ 519208 w 3079941"/>
                <a:gd name="connsiteY54" fmla="*/ 696093 h 1160647"/>
                <a:gd name="connsiteX55" fmla="*/ 520222 w 3079941"/>
                <a:gd name="connsiteY55" fmla="*/ 696093 h 1160647"/>
                <a:gd name="connsiteX56" fmla="*/ 527315 w 3079941"/>
                <a:gd name="connsiteY56" fmla="*/ 696093 h 1160647"/>
                <a:gd name="connsiteX57" fmla="*/ 527315 w 3079941"/>
                <a:gd name="connsiteY57" fmla="*/ 695012 h 1160647"/>
                <a:gd name="connsiteX58" fmla="*/ 527315 w 3079941"/>
                <a:gd name="connsiteY58" fmla="*/ 687446 h 1160647"/>
                <a:gd name="connsiteX59" fmla="*/ 529088 w 3079941"/>
                <a:gd name="connsiteY59" fmla="*/ 687446 h 1160647"/>
                <a:gd name="connsiteX60" fmla="*/ 541502 w 3079941"/>
                <a:gd name="connsiteY60" fmla="*/ 687446 h 1160647"/>
                <a:gd name="connsiteX61" fmla="*/ 541502 w 3079941"/>
                <a:gd name="connsiteY61" fmla="*/ 713387 h 1160647"/>
                <a:gd name="connsiteX62" fmla="*/ 543529 w 3079941"/>
                <a:gd name="connsiteY62" fmla="*/ 713387 h 1160647"/>
                <a:gd name="connsiteX63" fmla="*/ 557715 w 3079941"/>
                <a:gd name="connsiteY63" fmla="*/ 713387 h 1160647"/>
                <a:gd name="connsiteX64" fmla="*/ 557715 w 3079941"/>
                <a:gd name="connsiteY64" fmla="*/ 715008 h 1160647"/>
                <a:gd name="connsiteX65" fmla="*/ 557715 w 3079941"/>
                <a:gd name="connsiteY65" fmla="*/ 726358 h 1160647"/>
                <a:gd name="connsiteX66" fmla="*/ 558475 w 3079941"/>
                <a:gd name="connsiteY66" fmla="*/ 726358 h 1160647"/>
                <a:gd name="connsiteX67" fmla="*/ 563796 w 3079941"/>
                <a:gd name="connsiteY67" fmla="*/ 726358 h 1160647"/>
                <a:gd name="connsiteX68" fmla="*/ 563796 w 3079941"/>
                <a:gd name="connsiteY68" fmla="*/ 725547 h 1160647"/>
                <a:gd name="connsiteX69" fmla="*/ 563796 w 3079941"/>
                <a:gd name="connsiteY69" fmla="*/ 719872 h 1160647"/>
                <a:gd name="connsiteX70" fmla="*/ 594196 w 3079941"/>
                <a:gd name="connsiteY70" fmla="*/ 719872 h 1160647"/>
                <a:gd name="connsiteX71" fmla="*/ 594196 w 3079941"/>
                <a:gd name="connsiteY71" fmla="*/ 743652 h 1160647"/>
                <a:gd name="connsiteX72" fmla="*/ 595209 w 3079941"/>
                <a:gd name="connsiteY72" fmla="*/ 743652 h 1160647"/>
                <a:gd name="connsiteX73" fmla="*/ 602303 w 3079941"/>
                <a:gd name="connsiteY73" fmla="*/ 743652 h 1160647"/>
                <a:gd name="connsiteX74" fmla="*/ 602303 w 3079941"/>
                <a:gd name="connsiteY74" fmla="*/ 744733 h 1160647"/>
                <a:gd name="connsiteX75" fmla="*/ 602303 w 3079941"/>
                <a:gd name="connsiteY75" fmla="*/ 752299 h 1160647"/>
                <a:gd name="connsiteX76" fmla="*/ 603063 w 3079941"/>
                <a:gd name="connsiteY76" fmla="*/ 752299 h 1160647"/>
                <a:gd name="connsiteX77" fmla="*/ 608383 w 3079941"/>
                <a:gd name="connsiteY77" fmla="*/ 752299 h 1160647"/>
                <a:gd name="connsiteX78" fmla="*/ 608383 w 3079941"/>
                <a:gd name="connsiteY78" fmla="*/ 750137 h 1160647"/>
                <a:gd name="connsiteX79" fmla="*/ 608383 w 3079941"/>
                <a:gd name="connsiteY79" fmla="*/ 735005 h 1160647"/>
                <a:gd name="connsiteX80" fmla="*/ 609396 w 3079941"/>
                <a:gd name="connsiteY80" fmla="*/ 735005 h 1160647"/>
                <a:gd name="connsiteX81" fmla="*/ 616490 w 3079941"/>
                <a:gd name="connsiteY81" fmla="*/ 735005 h 1160647"/>
                <a:gd name="connsiteX82" fmla="*/ 616490 w 3079941"/>
                <a:gd name="connsiteY82" fmla="*/ 736086 h 1160647"/>
                <a:gd name="connsiteX83" fmla="*/ 616490 w 3079941"/>
                <a:gd name="connsiteY83" fmla="*/ 743652 h 1160647"/>
                <a:gd name="connsiteX84" fmla="*/ 621810 w 3079941"/>
                <a:gd name="connsiteY84" fmla="*/ 741659 h 1160647"/>
                <a:gd name="connsiteX85" fmla="*/ 622570 w 3079941"/>
                <a:gd name="connsiteY85" fmla="*/ 740679 h 1160647"/>
                <a:gd name="connsiteX86" fmla="*/ 622570 w 3079941"/>
                <a:gd name="connsiteY86" fmla="*/ 735005 h 1160647"/>
                <a:gd name="connsiteX87" fmla="*/ 661077 w 3079941"/>
                <a:gd name="connsiteY87" fmla="*/ 735005 h 1160647"/>
                <a:gd name="connsiteX88" fmla="*/ 661077 w 3079941"/>
                <a:gd name="connsiteY88" fmla="*/ 758784 h 1160647"/>
                <a:gd name="connsiteX89" fmla="*/ 663103 w 3079941"/>
                <a:gd name="connsiteY89" fmla="*/ 758784 h 1160647"/>
                <a:gd name="connsiteX90" fmla="*/ 677290 w 3079941"/>
                <a:gd name="connsiteY90" fmla="*/ 758784 h 1160647"/>
                <a:gd name="connsiteX91" fmla="*/ 677290 w 3079941"/>
                <a:gd name="connsiteY91" fmla="*/ 759865 h 1160647"/>
                <a:gd name="connsiteX92" fmla="*/ 677290 w 3079941"/>
                <a:gd name="connsiteY92" fmla="*/ 767431 h 1160647"/>
                <a:gd name="connsiteX93" fmla="*/ 679064 w 3079941"/>
                <a:gd name="connsiteY93" fmla="*/ 767431 h 1160647"/>
                <a:gd name="connsiteX94" fmla="*/ 691477 w 3079941"/>
                <a:gd name="connsiteY94" fmla="*/ 767431 h 1160647"/>
                <a:gd name="connsiteX95" fmla="*/ 691477 w 3079941"/>
                <a:gd name="connsiteY95" fmla="*/ 743652 h 1160647"/>
                <a:gd name="connsiteX96" fmla="*/ 692490 w 3079941"/>
                <a:gd name="connsiteY96" fmla="*/ 743652 h 1160647"/>
                <a:gd name="connsiteX97" fmla="*/ 699584 w 3079941"/>
                <a:gd name="connsiteY97" fmla="*/ 743652 h 1160647"/>
                <a:gd name="connsiteX98" fmla="*/ 699584 w 3079941"/>
                <a:gd name="connsiteY98" fmla="*/ 711225 h 1160647"/>
                <a:gd name="connsiteX99" fmla="*/ 700597 w 3079941"/>
                <a:gd name="connsiteY99" fmla="*/ 711225 h 1160647"/>
                <a:gd name="connsiteX100" fmla="*/ 707691 w 3079941"/>
                <a:gd name="connsiteY100" fmla="*/ 711225 h 1160647"/>
                <a:gd name="connsiteX101" fmla="*/ 707691 w 3079941"/>
                <a:gd name="connsiteY101" fmla="*/ 709334 h 1160647"/>
                <a:gd name="connsiteX102" fmla="*/ 707691 w 3079941"/>
                <a:gd name="connsiteY102" fmla="*/ 696093 h 1160647"/>
                <a:gd name="connsiteX103" fmla="*/ 706424 w 3079941"/>
                <a:gd name="connsiteY103" fmla="*/ 694471 h 1160647"/>
                <a:gd name="connsiteX104" fmla="*/ 711744 w 3079941"/>
                <a:gd name="connsiteY104" fmla="*/ 683122 h 1160647"/>
                <a:gd name="connsiteX105" fmla="*/ 719851 w 3079941"/>
                <a:gd name="connsiteY105" fmla="*/ 711225 h 1160647"/>
                <a:gd name="connsiteX106" fmla="*/ 720611 w 3079941"/>
                <a:gd name="connsiteY106" fmla="*/ 711225 h 1160647"/>
                <a:gd name="connsiteX107" fmla="*/ 725931 w 3079941"/>
                <a:gd name="connsiteY107" fmla="*/ 711225 h 1160647"/>
                <a:gd name="connsiteX108" fmla="*/ 725931 w 3079941"/>
                <a:gd name="connsiteY108" fmla="*/ 605298 h 1160647"/>
                <a:gd name="connsiteX109" fmla="*/ 727451 w 3079941"/>
                <a:gd name="connsiteY109" fmla="*/ 605298 h 1160647"/>
                <a:gd name="connsiteX110" fmla="*/ 738091 w 3079941"/>
                <a:gd name="connsiteY110" fmla="*/ 605298 h 1160647"/>
                <a:gd name="connsiteX111" fmla="*/ 738091 w 3079941"/>
                <a:gd name="connsiteY111" fmla="*/ 557739 h 1160647"/>
                <a:gd name="connsiteX112" fmla="*/ 764438 w 3079941"/>
                <a:gd name="connsiteY112" fmla="*/ 557739 h 1160647"/>
                <a:gd name="connsiteX113" fmla="*/ 764438 w 3079941"/>
                <a:gd name="connsiteY113" fmla="*/ 536121 h 1160647"/>
                <a:gd name="connsiteX114" fmla="*/ 798892 w 3079941"/>
                <a:gd name="connsiteY114" fmla="*/ 536121 h 1160647"/>
                <a:gd name="connsiteX115" fmla="*/ 798892 w 3079941"/>
                <a:gd name="connsiteY115" fmla="*/ 538553 h 1160647"/>
                <a:gd name="connsiteX116" fmla="*/ 798892 w 3079941"/>
                <a:gd name="connsiteY116" fmla="*/ 555577 h 1160647"/>
                <a:gd name="connsiteX117" fmla="*/ 801172 w 3079941"/>
                <a:gd name="connsiteY117" fmla="*/ 555577 h 1160647"/>
                <a:gd name="connsiteX118" fmla="*/ 817132 w 3079941"/>
                <a:gd name="connsiteY118" fmla="*/ 555577 h 1160647"/>
                <a:gd name="connsiteX119" fmla="*/ 817132 w 3079941"/>
                <a:gd name="connsiteY119" fmla="*/ 603136 h 1160647"/>
                <a:gd name="connsiteX120" fmla="*/ 818145 w 3079941"/>
                <a:gd name="connsiteY120" fmla="*/ 603136 h 1160647"/>
                <a:gd name="connsiteX121" fmla="*/ 825239 w 3079941"/>
                <a:gd name="connsiteY121" fmla="*/ 603136 h 1160647"/>
                <a:gd name="connsiteX122" fmla="*/ 839426 w 3079941"/>
                <a:gd name="connsiteY122" fmla="*/ 607460 h 1160647"/>
                <a:gd name="connsiteX123" fmla="*/ 839426 w 3079941"/>
                <a:gd name="connsiteY123" fmla="*/ 646372 h 1160647"/>
                <a:gd name="connsiteX124" fmla="*/ 840439 w 3079941"/>
                <a:gd name="connsiteY124" fmla="*/ 646372 h 1160647"/>
                <a:gd name="connsiteX125" fmla="*/ 847532 w 3079941"/>
                <a:gd name="connsiteY125" fmla="*/ 646372 h 1160647"/>
                <a:gd name="connsiteX126" fmla="*/ 847532 w 3079941"/>
                <a:gd name="connsiteY126" fmla="*/ 647993 h 1160647"/>
                <a:gd name="connsiteX127" fmla="*/ 847532 w 3079941"/>
                <a:gd name="connsiteY127" fmla="*/ 659342 h 1160647"/>
                <a:gd name="connsiteX128" fmla="*/ 849559 w 3079941"/>
                <a:gd name="connsiteY128" fmla="*/ 659342 h 1160647"/>
                <a:gd name="connsiteX129" fmla="*/ 863746 w 3079941"/>
                <a:gd name="connsiteY129" fmla="*/ 659342 h 1160647"/>
                <a:gd name="connsiteX130" fmla="*/ 869826 w 3079941"/>
                <a:gd name="connsiteY130" fmla="*/ 665828 h 1160647"/>
                <a:gd name="connsiteX131" fmla="*/ 869826 w 3079941"/>
                <a:gd name="connsiteY131" fmla="*/ 687446 h 1160647"/>
                <a:gd name="connsiteX132" fmla="*/ 872106 w 3079941"/>
                <a:gd name="connsiteY132" fmla="*/ 687446 h 1160647"/>
                <a:gd name="connsiteX133" fmla="*/ 888066 w 3079941"/>
                <a:gd name="connsiteY133" fmla="*/ 687446 h 1160647"/>
                <a:gd name="connsiteX134" fmla="*/ 888066 w 3079941"/>
                <a:gd name="connsiteY134" fmla="*/ 688526 h 1160647"/>
                <a:gd name="connsiteX135" fmla="*/ 888066 w 3079941"/>
                <a:gd name="connsiteY135" fmla="*/ 696093 h 1160647"/>
                <a:gd name="connsiteX136" fmla="*/ 889333 w 3079941"/>
                <a:gd name="connsiteY136" fmla="*/ 696093 h 1160647"/>
                <a:gd name="connsiteX137" fmla="*/ 898200 w 3079941"/>
                <a:gd name="connsiteY137" fmla="*/ 696093 h 1160647"/>
                <a:gd name="connsiteX138" fmla="*/ 898200 w 3079941"/>
                <a:gd name="connsiteY138" fmla="*/ 698254 h 1160647"/>
                <a:gd name="connsiteX139" fmla="*/ 898200 w 3079941"/>
                <a:gd name="connsiteY139" fmla="*/ 713387 h 1160647"/>
                <a:gd name="connsiteX140" fmla="*/ 902253 w 3079941"/>
                <a:gd name="connsiteY140" fmla="*/ 711495 h 1160647"/>
                <a:gd name="connsiteX141" fmla="*/ 902253 w 3079941"/>
                <a:gd name="connsiteY141" fmla="*/ 698254 h 1160647"/>
                <a:gd name="connsiteX142" fmla="*/ 903266 w 3079941"/>
                <a:gd name="connsiteY142" fmla="*/ 698254 h 1160647"/>
                <a:gd name="connsiteX143" fmla="*/ 910360 w 3079941"/>
                <a:gd name="connsiteY143" fmla="*/ 698254 h 1160647"/>
                <a:gd name="connsiteX144" fmla="*/ 910360 w 3079941"/>
                <a:gd name="connsiteY144" fmla="*/ 699876 h 1160647"/>
                <a:gd name="connsiteX145" fmla="*/ 910360 w 3079941"/>
                <a:gd name="connsiteY145" fmla="*/ 711225 h 1160647"/>
                <a:gd name="connsiteX146" fmla="*/ 911120 w 3079941"/>
                <a:gd name="connsiteY146" fmla="*/ 711225 h 1160647"/>
                <a:gd name="connsiteX147" fmla="*/ 916440 w 3079941"/>
                <a:gd name="connsiteY147" fmla="*/ 711225 h 1160647"/>
                <a:gd name="connsiteX148" fmla="*/ 965080 w 3079941"/>
                <a:gd name="connsiteY148" fmla="*/ 706902 h 1160647"/>
                <a:gd name="connsiteX149" fmla="*/ 965080 w 3079941"/>
                <a:gd name="connsiteY149" fmla="*/ 708253 h 1160647"/>
                <a:gd name="connsiteX150" fmla="*/ 965080 w 3079941"/>
                <a:gd name="connsiteY150" fmla="*/ 717710 h 1160647"/>
                <a:gd name="connsiteX151" fmla="*/ 965840 w 3079941"/>
                <a:gd name="connsiteY151" fmla="*/ 717710 h 1160647"/>
                <a:gd name="connsiteX152" fmla="*/ 971161 w 3079941"/>
                <a:gd name="connsiteY152" fmla="*/ 717710 h 1160647"/>
                <a:gd name="connsiteX153" fmla="*/ 971161 w 3079941"/>
                <a:gd name="connsiteY153" fmla="*/ 719872 h 1160647"/>
                <a:gd name="connsiteX154" fmla="*/ 971161 w 3079941"/>
                <a:gd name="connsiteY154" fmla="*/ 735005 h 1160647"/>
                <a:gd name="connsiteX155" fmla="*/ 973187 w 3079941"/>
                <a:gd name="connsiteY155" fmla="*/ 733654 h 1160647"/>
                <a:gd name="connsiteX156" fmla="*/ 987374 w 3079941"/>
                <a:gd name="connsiteY156" fmla="*/ 724196 h 1160647"/>
                <a:gd name="connsiteX157" fmla="*/ 993454 w 3079941"/>
                <a:gd name="connsiteY157" fmla="*/ 683122 h 1160647"/>
                <a:gd name="connsiteX158" fmla="*/ 994214 w 3079941"/>
                <a:gd name="connsiteY158" fmla="*/ 682852 h 1160647"/>
                <a:gd name="connsiteX159" fmla="*/ 999534 w 3079941"/>
                <a:gd name="connsiteY159" fmla="*/ 680960 h 1160647"/>
                <a:gd name="connsiteX160" fmla="*/ 1001561 w 3079941"/>
                <a:gd name="connsiteY160" fmla="*/ 611783 h 1160647"/>
                <a:gd name="connsiteX161" fmla="*/ 1003588 w 3079941"/>
                <a:gd name="connsiteY161" fmla="*/ 680960 h 1160647"/>
                <a:gd name="connsiteX162" fmla="*/ 1004348 w 3079941"/>
                <a:gd name="connsiteY162" fmla="*/ 681230 h 1160647"/>
                <a:gd name="connsiteX163" fmla="*/ 1009668 w 3079941"/>
                <a:gd name="connsiteY163" fmla="*/ 683122 h 1160647"/>
                <a:gd name="connsiteX164" fmla="*/ 1009668 w 3079941"/>
                <a:gd name="connsiteY164" fmla="*/ 596651 h 1160647"/>
                <a:gd name="connsiteX165" fmla="*/ 1013721 w 3079941"/>
                <a:gd name="connsiteY165" fmla="*/ 564224 h 1160647"/>
                <a:gd name="connsiteX166" fmla="*/ 1052228 w 3079941"/>
                <a:gd name="connsiteY166" fmla="*/ 564224 h 1160647"/>
                <a:gd name="connsiteX167" fmla="*/ 1052228 w 3079941"/>
                <a:gd name="connsiteY167" fmla="*/ 596651 h 1160647"/>
                <a:gd name="connsiteX168" fmla="*/ 1052988 w 3079941"/>
                <a:gd name="connsiteY168" fmla="*/ 596651 h 1160647"/>
                <a:gd name="connsiteX169" fmla="*/ 1058308 w 3079941"/>
                <a:gd name="connsiteY169" fmla="*/ 596651 h 1160647"/>
                <a:gd name="connsiteX170" fmla="*/ 1058308 w 3079941"/>
                <a:gd name="connsiteY170" fmla="*/ 514503 h 1160647"/>
                <a:gd name="connsiteX171" fmla="*/ 1060082 w 3079941"/>
                <a:gd name="connsiteY171" fmla="*/ 514503 h 1160647"/>
                <a:gd name="connsiteX172" fmla="*/ 1072495 w 3079941"/>
                <a:gd name="connsiteY172" fmla="*/ 514503 h 1160647"/>
                <a:gd name="connsiteX173" fmla="*/ 1072495 w 3079941"/>
                <a:gd name="connsiteY173" fmla="*/ 512612 h 1160647"/>
                <a:gd name="connsiteX174" fmla="*/ 1072495 w 3079941"/>
                <a:gd name="connsiteY174" fmla="*/ 499371 h 1160647"/>
                <a:gd name="connsiteX175" fmla="*/ 1094789 w 3079941"/>
                <a:gd name="connsiteY175" fmla="*/ 499371 h 1160647"/>
                <a:gd name="connsiteX176" fmla="*/ 1094789 w 3079941"/>
                <a:gd name="connsiteY176" fmla="*/ 498290 h 1160647"/>
                <a:gd name="connsiteX177" fmla="*/ 1094789 w 3079941"/>
                <a:gd name="connsiteY177" fmla="*/ 490724 h 1160647"/>
                <a:gd name="connsiteX178" fmla="*/ 1096562 w 3079941"/>
                <a:gd name="connsiteY178" fmla="*/ 490724 h 1160647"/>
                <a:gd name="connsiteX179" fmla="*/ 1108976 w 3079941"/>
                <a:gd name="connsiteY179" fmla="*/ 490724 h 1160647"/>
                <a:gd name="connsiteX180" fmla="*/ 1108976 w 3079941"/>
                <a:gd name="connsiteY180" fmla="*/ 491805 h 1160647"/>
                <a:gd name="connsiteX181" fmla="*/ 1108976 w 3079941"/>
                <a:gd name="connsiteY181" fmla="*/ 499371 h 1160647"/>
                <a:gd name="connsiteX182" fmla="*/ 1109736 w 3079941"/>
                <a:gd name="connsiteY182" fmla="*/ 499371 h 1160647"/>
                <a:gd name="connsiteX183" fmla="*/ 1115056 w 3079941"/>
                <a:gd name="connsiteY183" fmla="*/ 499371 h 1160647"/>
                <a:gd name="connsiteX184" fmla="*/ 1125189 w 3079941"/>
                <a:gd name="connsiteY184" fmla="*/ 495047 h 1160647"/>
                <a:gd name="connsiteX185" fmla="*/ 1129242 w 3079941"/>
                <a:gd name="connsiteY185" fmla="*/ 498290 h 1160647"/>
                <a:gd name="connsiteX186" fmla="*/ 1129242 w 3079941"/>
                <a:gd name="connsiteY186" fmla="*/ 490724 h 1160647"/>
                <a:gd name="connsiteX187" fmla="*/ 1131522 w 3079941"/>
                <a:gd name="connsiteY187" fmla="*/ 490724 h 1160647"/>
                <a:gd name="connsiteX188" fmla="*/ 1147483 w 3079941"/>
                <a:gd name="connsiteY188" fmla="*/ 490724 h 1160647"/>
                <a:gd name="connsiteX189" fmla="*/ 1147483 w 3079941"/>
                <a:gd name="connsiteY189" fmla="*/ 491805 h 1160647"/>
                <a:gd name="connsiteX190" fmla="*/ 1147483 w 3079941"/>
                <a:gd name="connsiteY190" fmla="*/ 499371 h 1160647"/>
                <a:gd name="connsiteX191" fmla="*/ 1177883 w 3079941"/>
                <a:gd name="connsiteY191" fmla="*/ 499371 h 1160647"/>
                <a:gd name="connsiteX192" fmla="*/ 1177883 w 3079941"/>
                <a:gd name="connsiteY192" fmla="*/ 500992 h 1160647"/>
                <a:gd name="connsiteX193" fmla="*/ 1177883 w 3079941"/>
                <a:gd name="connsiteY193" fmla="*/ 512342 h 1160647"/>
                <a:gd name="connsiteX194" fmla="*/ 1204230 w 3079941"/>
                <a:gd name="connsiteY194" fmla="*/ 512342 h 1160647"/>
                <a:gd name="connsiteX195" fmla="*/ 1204230 w 3079941"/>
                <a:gd name="connsiteY195" fmla="*/ 542606 h 1160647"/>
                <a:gd name="connsiteX196" fmla="*/ 1204990 w 3079941"/>
                <a:gd name="connsiteY196" fmla="*/ 542606 h 1160647"/>
                <a:gd name="connsiteX197" fmla="*/ 1210310 w 3079941"/>
                <a:gd name="connsiteY197" fmla="*/ 542606 h 1160647"/>
                <a:gd name="connsiteX198" fmla="*/ 1210310 w 3079941"/>
                <a:gd name="connsiteY198" fmla="*/ 543687 h 1160647"/>
                <a:gd name="connsiteX199" fmla="*/ 1210310 w 3079941"/>
                <a:gd name="connsiteY199" fmla="*/ 551254 h 1160647"/>
                <a:gd name="connsiteX200" fmla="*/ 1214364 w 3079941"/>
                <a:gd name="connsiteY200" fmla="*/ 581518 h 1160647"/>
                <a:gd name="connsiteX201" fmla="*/ 1215124 w 3079941"/>
                <a:gd name="connsiteY201" fmla="*/ 581518 h 1160647"/>
                <a:gd name="connsiteX202" fmla="*/ 1220444 w 3079941"/>
                <a:gd name="connsiteY202" fmla="*/ 581518 h 1160647"/>
                <a:gd name="connsiteX203" fmla="*/ 1220444 w 3079941"/>
                <a:gd name="connsiteY203" fmla="*/ 582329 h 1160647"/>
                <a:gd name="connsiteX204" fmla="*/ 1220444 w 3079941"/>
                <a:gd name="connsiteY204" fmla="*/ 588004 h 1160647"/>
                <a:gd name="connsiteX205" fmla="*/ 1221457 w 3079941"/>
                <a:gd name="connsiteY205" fmla="*/ 588004 h 1160647"/>
                <a:gd name="connsiteX206" fmla="*/ 1228550 w 3079941"/>
                <a:gd name="connsiteY206" fmla="*/ 588004 h 1160647"/>
                <a:gd name="connsiteX207" fmla="*/ 1228550 w 3079941"/>
                <a:gd name="connsiteY207" fmla="*/ 618269 h 1160647"/>
                <a:gd name="connsiteX208" fmla="*/ 1230577 w 3079941"/>
                <a:gd name="connsiteY208" fmla="*/ 618269 h 1160647"/>
                <a:gd name="connsiteX209" fmla="*/ 1244764 w 3079941"/>
                <a:gd name="connsiteY209" fmla="*/ 618269 h 1160647"/>
                <a:gd name="connsiteX210" fmla="*/ 1244764 w 3079941"/>
                <a:gd name="connsiteY210" fmla="*/ 642048 h 1160647"/>
                <a:gd name="connsiteX211" fmla="*/ 1246791 w 3079941"/>
                <a:gd name="connsiteY211" fmla="*/ 643669 h 1160647"/>
                <a:gd name="connsiteX212" fmla="*/ 1246791 w 3079941"/>
                <a:gd name="connsiteY212" fmla="*/ 655019 h 1160647"/>
                <a:gd name="connsiteX213" fmla="*/ 1247551 w 3079941"/>
                <a:gd name="connsiteY213" fmla="*/ 655019 h 1160647"/>
                <a:gd name="connsiteX214" fmla="*/ 1252871 w 3079941"/>
                <a:gd name="connsiteY214" fmla="*/ 655019 h 1160647"/>
                <a:gd name="connsiteX215" fmla="*/ 1252871 w 3079941"/>
                <a:gd name="connsiteY215" fmla="*/ 678798 h 1160647"/>
                <a:gd name="connsiteX216" fmla="*/ 1254137 w 3079941"/>
                <a:gd name="connsiteY216" fmla="*/ 678798 h 1160647"/>
                <a:gd name="connsiteX217" fmla="*/ 1263004 w 3079941"/>
                <a:gd name="connsiteY217" fmla="*/ 678798 h 1160647"/>
                <a:gd name="connsiteX218" fmla="*/ 1265031 w 3079941"/>
                <a:gd name="connsiteY218" fmla="*/ 682852 h 1160647"/>
                <a:gd name="connsiteX219" fmla="*/ 1265031 w 3079941"/>
                <a:gd name="connsiteY219" fmla="*/ 696093 h 1160647"/>
                <a:gd name="connsiteX220" fmla="*/ 1266551 w 3079941"/>
                <a:gd name="connsiteY220" fmla="*/ 694201 h 1160647"/>
                <a:gd name="connsiteX221" fmla="*/ 1277191 w 3079941"/>
                <a:gd name="connsiteY221" fmla="*/ 680960 h 1160647"/>
                <a:gd name="connsiteX222" fmla="*/ 1305565 w 3079941"/>
                <a:gd name="connsiteY222" fmla="*/ 680960 h 1160647"/>
                <a:gd name="connsiteX223" fmla="*/ 1305565 w 3079941"/>
                <a:gd name="connsiteY223" fmla="*/ 767431 h 1160647"/>
                <a:gd name="connsiteX224" fmla="*/ 1306325 w 3079941"/>
                <a:gd name="connsiteY224" fmla="*/ 767431 h 1160647"/>
                <a:gd name="connsiteX225" fmla="*/ 1311645 w 3079941"/>
                <a:gd name="connsiteY225" fmla="*/ 767431 h 1160647"/>
                <a:gd name="connsiteX226" fmla="*/ 1312405 w 3079941"/>
                <a:gd name="connsiteY226" fmla="*/ 766080 h 1160647"/>
                <a:gd name="connsiteX227" fmla="*/ 1317725 w 3079941"/>
                <a:gd name="connsiteY227" fmla="*/ 756622 h 1160647"/>
                <a:gd name="connsiteX228" fmla="*/ 1317725 w 3079941"/>
                <a:gd name="connsiteY228" fmla="*/ 758514 h 1160647"/>
                <a:gd name="connsiteX229" fmla="*/ 1317725 w 3079941"/>
                <a:gd name="connsiteY229" fmla="*/ 771755 h 1160647"/>
                <a:gd name="connsiteX230" fmla="*/ 1321778 w 3079941"/>
                <a:gd name="connsiteY230" fmla="*/ 726358 h 1160647"/>
                <a:gd name="connsiteX231" fmla="*/ 1322538 w 3079941"/>
                <a:gd name="connsiteY231" fmla="*/ 726358 h 1160647"/>
                <a:gd name="connsiteX232" fmla="*/ 1327858 w 3079941"/>
                <a:gd name="connsiteY232" fmla="*/ 726358 h 1160647"/>
                <a:gd name="connsiteX233" fmla="*/ 1327858 w 3079941"/>
                <a:gd name="connsiteY233" fmla="*/ 661504 h 1160647"/>
                <a:gd name="connsiteX234" fmla="*/ 1328872 w 3079941"/>
                <a:gd name="connsiteY234" fmla="*/ 661504 h 1160647"/>
                <a:gd name="connsiteX235" fmla="*/ 1335965 w 3079941"/>
                <a:gd name="connsiteY235" fmla="*/ 661504 h 1160647"/>
                <a:gd name="connsiteX236" fmla="*/ 1348125 w 3079941"/>
                <a:gd name="connsiteY236" fmla="*/ 618269 h 1160647"/>
                <a:gd name="connsiteX237" fmla="*/ 1349392 w 3079941"/>
                <a:gd name="connsiteY237" fmla="*/ 618269 h 1160647"/>
                <a:gd name="connsiteX238" fmla="*/ 1358259 w 3079941"/>
                <a:gd name="connsiteY238" fmla="*/ 618269 h 1160647"/>
                <a:gd name="connsiteX239" fmla="*/ 1368392 w 3079941"/>
                <a:gd name="connsiteY239" fmla="*/ 661504 h 1160647"/>
                <a:gd name="connsiteX240" fmla="*/ 1369405 w 3079941"/>
                <a:gd name="connsiteY240" fmla="*/ 661504 h 1160647"/>
                <a:gd name="connsiteX241" fmla="*/ 1376499 w 3079941"/>
                <a:gd name="connsiteY241" fmla="*/ 661504 h 1160647"/>
                <a:gd name="connsiteX242" fmla="*/ 1376499 w 3079941"/>
                <a:gd name="connsiteY242" fmla="*/ 700416 h 1160647"/>
                <a:gd name="connsiteX243" fmla="*/ 1378272 w 3079941"/>
                <a:gd name="connsiteY243" fmla="*/ 700416 h 1160647"/>
                <a:gd name="connsiteX244" fmla="*/ 1390686 w 3079941"/>
                <a:gd name="connsiteY244" fmla="*/ 700416 h 1160647"/>
                <a:gd name="connsiteX245" fmla="*/ 1390686 w 3079941"/>
                <a:gd name="connsiteY245" fmla="*/ 702578 h 1160647"/>
                <a:gd name="connsiteX246" fmla="*/ 1390686 w 3079941"/>
                <a:gd name="connsiteY246" fmla="*/ 717710 h 1160647"/>
                <a:gd name="connsiteX247" fmla="*/ 1394739 w 3079941"/>
                <a:gd name="connsiteY247" fmla="*/ 715549 h 1160647"/>
                <a:gd name="connsiteX248" fmla="*/ 1394739 w 3079941"/>
                <a:gd name="connsiteY248" fmla="*/ 700416 h 1160647"/>
                <a:gd name="connsiteX249" fmla="*/ 1396259 w 3079941"/>
                <a:gd name="connsiteY249" fmla="*/ 700416 h 1160647"/>
                <a:gd name="connsiteX250" fmla="*/ 1406899 w 3079941"/>
                <a:gd name="connsiteY250" fmla="*/ 700416 h 1160647"/>
                <a:gd name="connsiteX251" fmla="*/ 1406899 w 3079941"/>
                <a:gd name="connsiteY251" fmla="*/ 702037 h 1160647"/>
                <a:gd name="connsiteX252" fmla="*/ 1406899 w 3079941"/>
                <a:gd name="connsiteY252" fmla="*/ 713387 h 1160647"/>
                <a:gd name="connsiteX253" fmla="*/ 1437300 w 3079941"/>
                <a:gd name="connsiteY253" fmla="*/ 713387 h 1160647"/>
                <a:gd name="connsiteX254" fmla="*/ 1437300 w 3079941"/>
                <a:gd name="connsiteY254" fmla="*/ 676637 h 1160647"/>
                <a:gd name="connsiteX255" fmla="*/ 1438566 w 3079941"/>
                <a:gd name="connsiteY255" fmla="*/ 676637 h 1160647"/>
                <a:gd name="connsiteX256" fmla="*/ 1447433 w 3079941"/>
                <a:gd name="connsiteY256" fmla="*/ 676637 h 1160647"/>
                <a:gd name="connsiteX257" fmla="*/ 1447433 w 3079941"/>
                <a:gd name="connsiteY257" fmla="*/ 698254 h 1160647"/>
                <a:gd name="connsiteX258" fmla="*/ 1449460 w 3079941"/>
                <a:gd name="connsiteY258" fmla="*/ 665828 h 1160647"/>
                <a:gd name="connsiteX259" fmla="*/ 1471753 w 3079941"/>
                <a:gd name="connsiteY259" fmla="*/ 665828 h 1160647"/>
                <a:gd name="connsiteX260" fmla="*/ 1471753 w 3079941"/>
                <a:gd name="connsiteY260" fmla="*/ 664206 h 1160647"/>
                <a:gd name="connsiteX261" fmla="*/ 1471753 w 3079941"/>
                <a:gd name="connsiteY261" fmla="*/ 652857 h 1160647"/>
                <a:gd name="connsiteX262" fmla="*/ 1472513 w 3079941"/>
                <a:gd name="connsiteY262" fmla="*/ 652857 h 1160647"/>
                <a:gd name="connsiteX263" fmla="*/ 1477833 w 3079941"/>
                <a:gd name="connsiteY263" fmla="*/ 652857 h 1160647"/>
                <a:gd name="connsiteX264" fmla="*/ 1477833 w 3079941"/>
                <a:gd name="connsiteY264" fmla="*/ 650966 h 1160647"/>
                <a:gd name="connsiteX265" fmla="*/ 1477833 w 3079941"/>
                <a:gd name="connsiteY265" fmla="*/ 637725 h 1160647"/>
                <a:gd name="connsiteX266" fmla="*/ 1481887 w 3079941"/>
                <a:gd name="connsiteY266" fmla="*/ 644210 h 1160647"/>
                <a:gd name="connsiteX267" fmla="*/ 1484167 w 3079941"/>
                <a:gd name="connsiteY267" fmla="*/ 644210 h 1160647"/>
                <a:gd name="connsiteX268" fmla="*/ 1500127 w 3079941"/>
                <a:gd name="connsiteY268" fmla="*/ 644210 h 1160647"/>
                <a:gd name="connsiteX269" fmla="*/ 1500127 w 3079941"/>
                <a:gd name="connsiteY269" fmla="*/ 643399 h 1160647"/>
                <a:gd name="connsiteX270" fmla="*/ 1500127 w 3079941"/>
                <a:gd name="connsiteY270" fmla="*/ 637725 h 1160647"/>
                <a:gd name="connsiteX271" fmla="*/ 1500887 w 3079941"/>
                <a:gd name="connsiteY271" fmla="*/ 637725 h 1160647"/>
                <a:gd name="connsiteX272" fmla="*/ 1506207 w 3079941"/>
                <a:gd name="connsiteY272" fmla="*/ 637725 h 1160647"/>
                <a:gd name="connsiteX273" fmla="*/ 1506207 w 3079941"/>
                <a:gd name="connsiteY273" fmla="*/ 639076 h 1160647"/>
                <a:gd name="connsiteX274" fmla="*/ 1506207 w 3079941"/>
                <a:gd name="connsiteY274" fmla="*/ 648534 h 1160647"/>
                <a:gd name="connsiteX275" fmla="*/ 1544714 w 3079941"/>
                <a:gd name="connsiteY275" fmla="*/ 648534 h 1160647"/>
                <a:gd name="connsiteX276" fmla="*/ 1544714 w 3079941"/>
                <a:gd name="connsiteY276" fmla="*/ 786887 h 1160647"/>
                <a:gd name="connsiteX277" fmla="*/ 1546234 w 3079941"/>
                <a:gd name="connsiteY277" fmla="*/ 786887 h 1160647"/>
                <a:gd name="connsiteX278" fmla="*/ 1556874 w 3079941"/>
                <a:gd name="connsiteY278" fmla="*/ 786887 h 1160647"/>
                <a:gd name="connsiteX279" fmla="*/ 1556874 w 3079941"/>
                <a:gd name="connsiteY279" fmla="*/ 773917 h 1160647"/>
                <a:gd name="connsiteX280" fmla="*/ 1560928 w 3079941"/>
                <a:gd name="connsiteY280" fmla="*/ 773917 h 1160647"/>
                <a:gd name="connsiteX281" fmla="*/ 1560928 w 3079941"/>
                <a:gd name="connsiteY281" fmla="*/ 786887 h 1160647"/>
                <a:gd name="connsiteX282" fmla="*/ 1591328 w 3079941"/>
                <a:gd name="connsiteY282" fmla="*/ 786887 h 1160647"/>
                <a:gd name="connsiteX283" fmla="*/ 1591328 w 3079941"/>
                <a:gd name="connsiteY283" fmla="*/ 756622 h 1160647"/>
                <a:gd name="connsiteX284" fmla="*/ 1603488 w 3079941"/>
                <a:gd name="connsiteY284" fmla="*/ 756622 h 1160647"/>
                <a:gd name="connsiteX285" fmla="*/ 1615648 w 3079941"/>
                <a:gd name="connsiteY285" fmla="*/ 754461 h 1160647"/>
                <a:gd name="connsiteX286" fmla="*/ 1619702 w 3079941"/>
                <a:gd name="connsiteY286" fmla="*/ 756622 h 1160647"/>
                <a:gd name="connsiteX287" fmla="*/ 1629835 w 3079941"/>
                <a:gd name="connsiteY287" fmla="*/ 756622 h 1160647"/>
                <a:gd name="connsiteX288" fmla="*/ 1629835 w 3079941"/>
                <a:gd name="connsiteY288" fmla="*/ 786887 h 1160647"/>
                <a:gd name="connsiteX289" fmla="*/ 1637942 w 3079941"/>
                <a:gd name="connsiteY289" fmla="*/ 786887 h 1160647"/>
                <a:gd name="connsiteX290" fmla="*/ 1637942 w 3079941"/>
                <a:gd name="connsiteY290" fmla="*/ 804182 h 1160647"/>
                <a:gd name="connsiteX291" fmla="*/ 1647278 w 3079941"/>
                <a:gd name="connsiteY291" fmla="*/ 805087 h 1160647"/>
                <a:gd name="connsiteX292" fmla="*/ 1660236 w 3079941"/>
                <a:gd name="connsiteY292" fmla="*/ 805087 h 1160647"/>
                <a:gd name="connsiteX293" fmla="*/ 1660236 w 3079941"/>
                <a:gd name="connsiteY293" fmla="*/ 789049 h 1160647"/>
                <a:gd name="connsiteX294" fmla="*/ 1728192 w 3079941"/>
                <a:gd name="connsiteY294" fmla="*/ 789049 h 1160647"/>
                <a:gd name="connsiteX295" fmla="*/ 1728192 w 3079941"/>
                <a:gd name="connsiteY295" fmla="*/ 703796 h 1160647"/>
                <a:gd name="connsiteX296" fmla="*/ 1800200 w 3079941"/>
                <a:gd name="connsiteY296" fmla="*/ 703796 h 1160647"/>
                <a:gd name="connsiteX297" fmla="*/ 1800200 w 3079941"/>
                <a:gd name="connsiteY297" fmla="*/ 782564 h 1160647"/>
                <a:gd name="connsiteX298" fmla="*/ 1802104 w 3079941"/>
                <a:gd name="connsiteY298" fmla="*/ 782564 h 1160647"/>
                <a:gd name="connsiteX299" fmla="*/ 1803346 w 3079941"/>
                <a:gd name="connsiteY299" fmla="*/ 805087 h 1160647"/>
                <a:gd name="connsiteX300" fmla="*/ 1813022 w 3079941"/>
                <a:gd name="connsiteY300" fmla="*/ 805087 h 1160647"/>
                <a:gd name="connsiteX301" fmla="*/ 1814264 w 3079941"/>
                <a:gd name="connsiteY301" fmla="*/ 782564 h 1160647"/>
                <a:gd name="connsiteX302" fmla="*/ 1820344 w 3079941"/>
                <a:gd name="connsiteY302" fmla="*/ 782564 h 1160647"/>
                <a:gd name="connsiteX303" fmla="*/ 1821586 w 3079941"/>
                <a:gd name="connsiteY303" fmla="*/ 805087 h 1160647"/>
                <a:gd name="connsiteX304" fmla="*/ 1872208 w 3079941"/>
                <a:gd name="connsiteY304" fmla="*/ 805087 h 1160647"/>
                <a:gd name="connsiteX305" fmla="*/ 1872208 w 3079941"/>
                <a:gd name="connsiteY305" fmla="*/ 642059 h 1160647"/>
                <a:gd name="connsiteX306" fmla="*/ 2069535 w 3079941"/>
                <a:gd name="connsiteY306" fmla="*/ 642059 h 1160647"/>
                <a:gd name="connsiteX307" fmla="*/ 2069535 w 3079941"/>
                <a:gd name="connsiteY307" fmla="*/ 805087 h 1160647"/>
                <a:gd name="connsiteX308" fmla="*/ 2088232 w 3079941"/>
                <a:gd name="connsiteY308" fmla="*/ 805087 h 1160647"/>
                <a:gd name="connsiteX309" fmla="*/ 2088232 w 3079941"/>
                <a:gd name="connsiteY309" fmla="*/ 722394 h 1160647"/>
                <a:gd name="connsiteX310" fmla="*/ 2183352 w 3079941"/>
                <a:gd name="connsiteY310" fmla="*/ 722394 h 1160647"/>
                <a:gd name="connsiteX311" fmla="*/ 2195282 w 3079941"/>
                <a:gd name="connsiteY311" fmla="*/ 404253 h 1160647"/>
                <a:gd name="connsiteX312" fmla="*/ 2183122 w 3079941"/>
                <a:gd name="connsiteY312" fmla="*/ 382635 h 1160647"/>
                <a:gd name="connsiteX313" fmla="*/ 2177042 w 3079941"/>
                <a:gd name="connsiteY313" fmla="*/ 378311 h 1160647"/>
                <a:gd name="connsiteX314" fmla="*/ 2185149 w 3079941"/>
                <a:gd name="connsiteY314" fmla="*/ 354532 h 1160647"/>
                <a:gd name="connsiteX315" fmla="*/ 2185149 w 3079941"/>
                <a:gd name="connsiteY315" fmla="*/ 337238 h 1160647"/>
                <a:gd name="connsiteX316" fmla="*/ 2199336 w 3079941"/>
                <a:gd name="connsiteY316" fmla="*/ 337238 h 1160647"/>
                <a:gd name="connsiteX317" fmla="*/ 2199336 w 3079941"/>
                <a:gd name="connsiteY317" fmla="*/ 315620 h 1160647"/>
                <a:gd name="connsiteX318" fmla="*/ 2201362 w 3079941"/>
                <a:gd name="connsiteY318" fmla="*/ 311296 h 1160647"/>
                <a:gd name="connsiteX319" fmla="*/ 2201362 w 3079941"/>
                <a:gd name="connsiteY319" fmla="*/ 233472 h 1160647"/>
                <a:gd name="connsiteX320" fmla="*/ 2199336 w 3079941"/>
                <a:gd name="connsiteY320" fmla="*/ 226987 h 1160647"/>
                <a:gd name="connsiteX321" fmla="*/ 2205416 w 3079941"/>
                <a:gd name="connsiteY321" fmla="*/ 220501 h 1160647"/>
                <a:gd name="connsiteX322" fmla="*/ 2205416 w 3079941"/>
                <a:gd name="connsiteY322" fmla="*/ 162133 h 1160647"/>
                <a:gd name="connsiteX323" fmla="*/ 2207442 w 3079941"/>
                <a:gd name="connsiteY323" fmla="*/ 157810 h 1160647"/>
                <a:gd name="connsiteX324" fmla="*/ 2207442 w 3079941"/>
                <a:gd name="connsiteY324" fmla="*/ 101604 h 1160647"/>
                <a:gd name="connsiteX325" fmla="*/ 2209469 w 3079941"/>
                <a:gd name="connsiteY325" fmla="*/ 82148 h 1160647"/>
                <a:gd name="connsiteX326" fmla="*/ 2213523 w 3079941"/>
                <a:gd name="connsiteY326" fmla="*/ 99442 h 1160647"/>
                <a:gd name="connsiteX327" fmla="*/ 2215549 w 3079941"/>
                <a:gd name="connsiteY327" fmla="*/ 157810 h 1160647"/>
                <a:gd name="connsiteX328" fmla="*/ 2217576 w 3079941"/>
                <a:gd name="connsiteY328" fmla="*/ 220501 h 1160647"/>
                <a:gd name="connsiteX329" fmla="*/ 2223656 w 3079941"/>
                <a:gd name="connsiteY329" fmla="*/ 226987 h 1160647"/>
                <a:gd name="connsiteX330" fmla="*/ 2221629 w 3079941"/>
                <a:gd name="connsiteY330" fmla="*/ 233472 h 1160647"/>
                <a:gd name="connsiteX331" fmla="*/ 2221629 w 3079941"/>
                <a:gd name="connsiteY331" fmla="*/ 311296 h 1160647"/>
                <a:gd name="connsiteX332" fmla="*/ 2223656 w 3079941"/>
                <a:gd name="connsiteY332" fmla="*/ 315620 h 1160647"/>
                <a:gd name="connsiteX333" fmla="*/ 2223656 w 3079941"/>
                <a:gd name="connsiteY333" fmla="*/ 337238 h 1160647"/>
                <a:gd name="connsiteX334" fmla="*/ 2237843 w 3079941"/>
                <a:gd name="connsiteY334" fmla="*/ 337238 h 1160647"/>
                <a:gd name="connsiteX335" fmla="*/ 2237843 w 3079941"/>
                <a:gd name="connsiteY335" fmla="*/ 354532 h 1160647"/>
                <a:gd name="connsiteX336" fmla="*/ 2245950 w 3079941"/>
                <a:gd name="connsiteY336" fmla="*/ 378311 h 1160647"/>
                <a:gd name="connsiteX337" fmla="*/ 2239870 w 3079941"/>
                <a:gd name="connsiteY337" fmla="*/ 382635 h 1160647"/>
                <a:gd name="connsiteX338" fmla="*/ 2227709 w 3079941"/>
                <a:gd name="connsiteY338" fmla="*/ 404253 h 1160647"/>
                <a:gd name="connsiteX339" fmla="*/ 2235816 w 3079941"/>
                <a:gd name="connsiteY339" fmla="*/ 657181 h 1160647"/>
                <a:gd name="connsiteX340" fmla="*/ 2300670 w 3079941"/>
                <a:gd name="connsiteY340" fmla="*/ 657181 h 1160647"/>
                <a:gd name="connsiteX341" fmla="*/ 2300670 w 3079941"/>
                <a:gd name="connsiteY341" fmla="*/ 732843 h 1160647"/>
                <a:gd name="connsiteX342" fmla="*/ 2308777 w 3079941"/>
                <a:gd name="connsiteY342" fmla="*/ 732843 h 1160647"/>
                <a:gd name="connsiteX343" fmla="*/ 2310804 w 3079941"/>
                <a:gd name="connsiteY343" fmla="*/ 726358 h 1160647"/>
                <a:gd name="connsiteX344" fmla="*/ 2316884 w 3079941"/>
                <a:gd name="connsiteY344" fmla="*/ 726358 h 1160647"/>
                <a:gd name="connsiteX345" fmla="*/ 2318911 w 3079941"/>
                <a:gd name="connsiteY345" fmla="*/ 735005 h 1160647"/>
                <a:gd name="connsiteX346" fmla="*/ 2331071 w 3079941"/>
                <a:gd name="connsiteY346" fmla="*/ 735005 h 1160647"/>
                <a:gd name="connsiteX347" fmla="*/ 2331071 w 3079941"/>
                <a:gd name="connsiteY347" fmla="*/ 728519 h 1160647"/>
                <a:gd name="connsiteX348" fmla="*/ 2353364 w 3079941"/>
                <a:gd name="connsiteY348" fmla="*/ 728519 h 1160647"/>
                <a:gd name="connsiteX349" fmla="*/ 2353364 w 3079941"/>
                <a:gd name="connsiteY349" fmla="*/ 735005 h 1160647"/>
                <a:gd name="connsiteX350" fmla="*/ 2373631 w 3079941"/>
                <a:gd name="connsiteY350" fmla="*/ 735005 h 1160647"/>
                <a:gd name="connsiteX351" fmla="*/ 2373631 w 3079941"/>
                <a:gd name="connsiteY351" fmla="*/ 780402 h 1160647"/>
                <a:gd name="connsiteX352" fmla="*/ 2387818 w 3079941"/>
                <a:gd name="connsiteY352" fmla="*/ 780402 h 1160647"/>
                <a:gd name="connsiteX353" fmla="*/ 2387818 w 3079941"/>
                <a:gd name="connsiteY353" fmla="*/ 767431 h 1160647"/>
                <a:gd name="connsiteX354" fmla="*/ 2404032 w 3079941"/>
                <a:gd name="connsiteY354" fmla="*/ 767431 h 1160647"/>
                <a:gd name="connsiteX355" fmla="*/ 2404032 w 3079941"/>
                <a:gd name="connsiteY355" fmla="*/ 588004 h 1160647"/>
                <a:gd name="connsiteX356" fmla="*/ 2410112 w 3079941"/>
                <a:gd name="connsiteY356" fmla="*/ 581518 h 1160647"/>
                <a:gd name="connsiteX357" fmla="*/ 2483073 w 3079941"/>
                <a:gd name="connsiteY357" fmla="*/ 581518 h 1160647"/>
                <a:gd name="connsiteX358" fmla="*/ 2483073 w 3079941"/>
                <a:gd name="connsiteY358" fmla="*/ 590166 h 1160647"/>
                <a:gd name="connsiteX359" fmla="*/ 2493206 w 3079941"/>
                <a:gd name="connsiteY359" fmla="*/ 590166 h 1160647"/>
                <a:gd name="connsiteX360" fmla="*/ 2493206 w 3079941"/>
                <a:gd name="connsiteY360" fmla="*/ 704740 h 1160647"/>
                <a:gd name="connsiteX361" fmla="*/ 2515500 w 3079941"/>
                <a:gd name="connsiteY361" fmla="*/ 704740 h 1160647"/>
                <a:gd name="connsiteX362" fmla="*/ 2515500 w 3079941"/>
                <a:gd name="connsiteY362" fmla="*/ 637725 h 1160647"/>
                <a:gd name="connsiteX363" fmla="*/ 2541847 w 3079941"/>
                <a:gd name="connsiteY363" fmla="*/ 637725 h 1160647"/>
                <a:gd name="connsiteX364" fmla="*/ 2545900 w 3079941"/>
                <a:gd name="connsiteY364" fmla="*/ 633401 h 1160647"/>
                <a:gd name="connsiteX365" fmla="*/ 2554007 w 3079941"/>
                <a:gd name="connsiteY365" fmla="*/ 633401 h 1160647"/>
                <a:gd name="connsiteX366" fmla="*/ 2558060 w 3079941"/>
                <a:gd name="connsiteY366" fmla="*/ 637725 h 1160647"/>
                <a:gd name="connsiteX367" fmla="*/ 2580354 w 3079941"/>
                <a:gd name="connsiteY367" fmla="*/ 637725 h 1160647"/>
                <a:gd name="connsiteX368" fmla="*/ 2580354 w 3079941"/>
                <a:gd name="connsiteY368" fmla="*/ 520989 h 1160647"/>
                <a:gd name="connsiteX369" fmla="*/ 2637101 w 3079941"/>
                <a:gd name="connsiteY369" fmla="*/ 510180 h 1160647"/>
                <a:gd name="connsiteX370" fmla="*/ 2637101 w 3079941"/>
                <a:gd name="connsiteY370" fmla="*/ 511261 h 1160647"/>
                <a:gd name="connsiteX371" fmla="*/ 2637101 w 3079941"/>
                <a:gd name="connsiteY371" fmla="*/ 518827 h 1160647"/>
                <a:gd name="connsiteX372" fmla="*/ 2663448 w 3079941"/>
                <a:gd name="connsiteY372" fmla="*/ 518827 h 1160647"/>
                <a:gd name="connsiteX373" fmla="*/ 2663448 w 3079941"/>
                <a:gd name="connsiteY373" fmla="*/ 773917 h 1160647"/>
                <a:gd name="connsiteX374" fmla="*/ 2685742 w 3079941"/>
                <a:gd name="connsiteY374" fmla="*/ 773917 h 1160647"/>
                <a:gd name="connsiteX375" fmla="*/ 2685742 w 3079941"/>
                <a:gd name="connsiteY375" fmla="*/ 769593 h 1160647"/>
                <a:gd name="connsiteX376" fmla="*/ 2697902 w 3079941"/>
                <a:gd name="connsiteY376" fmla="*/ 769593 h 1160647"/>
                <a:gd name="connsiteX377" fmla="*/ 2697902 w 3079941"/>
                <a:gd name="connsiteY377" fmla="*/ 773917 h 1160647"/>
                <a:gd name="connsiteX378" fmla="*/ 2722222 w 3079941"/>
                <a:gd name="connsiteY378" fmla="*/ 773917 h 1160647"/>
                <a:gd name="connsiteX379" fmla="*/ 2722222 w 3079941"/>
                <a:gd name="connsiteY379" fmla="*/ 760946 h 1160647"/>
                <a:gd name="connsiteX380" fmla="*/ 2750596 w 3079941"/>
                <a:gd name="connsiteY380" fmla="*/ 760946 h 1160647"/>
                <a:gd name="connsiteX381" fmla="*/ 2762756 w 3079941"/>
                <a:gd name="connsiteY381" fmla="*/ 756622 h 1160647"/>
                <a:gd name="connsiteX382" fmla="*/ 2783023 w 3079941"/>
                <a:gd name="connsiteY382" fmla="*/ 760946 h 1160647"/>
                <a:gd name="connsiteX383" fmla="*/ 2783023 w 3079941"/>
                <a:gd name="connsiteY383" fmla="*/ 743652 h 1160647"/>
                <a:gd name="connsiteX384" fmla="*/ 2791130 w 3079941"/>
                <a:gd name="connsiteY384" fmla="*/ 743652 h 1160647"/>
                <a:gd name="connsiteX385" fmla="*/ 2791130 w 3079941"/>
                <a:gd name="connsiteY385" fmla="*/ 730681 h 1160647"/>
                <a:gd name="connsiteX386" fmla="*/ 2847877 w 3079941"/>
                <a:gd name="connsiteY386" fmla="*/ 730681 h 1160647"/>
                <a:gd name="connsiteX387" fmla="*/ 2847877 w 3079941"/>
                <a:gd name="connsiteY387" fmla="*/ 700416 h 1160647"/>
                <a:gd name="connsiteX388" fmla="*/ 2866117 w 3079941"/>
                <a:gd name="connsiteY388" fmla="*/ 700416 h 1160647"/>
                <a:gd name="connsiteX389" fmla="*/ 2866117 w 3079941"/>
                <a:gd name="connsiteY389" fmla="*/ 693931 h 1160647"/>
                <a:gd name="connsiteX390" fmla="*/ 2878277 w 3079941"/>
                <a:gd name="connsiteY390" fmla="*/ 693931 h 1160647"/>
                <a:gd name="connsiteX391" fmla="*/ 2878277 w 3079941"/>
                <a:gd name="connsiteY391" fmla="*/ 700416 h 1160647"/>
                <a:gd name="connsiteX392" fmla="*/ 2894491 w 3079941"/>
                <a:gd name="connsiteY392" fmla="*/ 700416 h 1160647"/>
                <a:gd name="connsiteX393" fmla="*/ 2894491 w 3079941"/>
                <a:gd name="connsiteY393" fmla="*/ 750137 h 1160647"/>
                <a:gd name="connsiteX394" fmla="*/ 2926918 w 3079941"/>
                <a:gd name="connsiteY394" fmla="*/ 750137 h 1160647"/>
                <a:gd name="connsiteX395" fmla="*/ 2926918 w 3079941"/>
                <a:gd name="connsiteY395" fmla="*/ 724196 h 1160647"/>
                <a:gd name="connsiteX396" fmla="*/ 2965425 w 3079941"/>
                <a:gd name="connsiteY396" fmla="*/ 724196 h 1160647"/>
                <a:gd name="connsiteX397" fmla="*/ 2965425 w 3079941"/>
                <a:gd name="connsiteY397" fmla="*/ 693931 h 1160647"/>
                <a:gd name="connsiteX398" fmla="*/ 3014066 w 3079941"/>
                <a:gd name="connsiteY398" fmla="*/ 693931 h 1160647"/>
                <a:gd name="connsiteX399" fmla="*/ 3014066 w 3079941"/>
                <a:gd name="connsiteY399" fmla="*/ 805087 h 1160647"/>
                <a:gd name="connsiteX400" fmla="*/ 3014066 w 3079941"/>
                <a:gd name="connsiteY400" fmla="*/ 818866 h 1160647"/>
                <a:gd name="connsiteX401" fmla="*/ 3079941 w 3079941"/>
                <a:gd name="connsiteY401" fmla="*/ 818866 h 1160647"/>
                <a:gd name="connsiteX402" fmla="*/ 3079941 w 3079941"/>
                <a:gd name="connsiteY402" fmla="*/ 1030409 h 1160647"/>
                <a:gd name="connsiteX403" fmla="*/ 3079941 w 3079941"/>
                <a:gd name="connsiteY403" fmla="*/ 1160647 h 1160647"/>
                <a:gd name="connsiteX404" fmla="*/ 200958 w 3079941"/>
                <a:gd name="connsiteY404" fmla="*/ 1160647 h 1160647"/>
                <a:gd name="connsiteX405" fmla="*/ 200958 w 3079941"/>
                <a:gd name="connsiteY405" fmla="*/ 1126882 h 1160647"/>
                <a:gd name="connsiteX406" fmla="*/ 0 w 3079941"/>
                <a:gd name="connsiteY406" fmla="*/ 1126882 h 1160647"/>
                <a:gd name="connsiteX407" fmla="*/ 0 w 3079941"/>
                <a:gd name="connsiteY407" fmla="*/ 915339 h 1160647"/>
                <a:gd name="connsiteX408" fmla="*/ 103377 w 3079941"/>
                <a:gd name="connsiteY408" fmla="*/ 915339 h 1160647"/>
                <a:gd name="connsiteX409" fmla="*/ 103377 w 3079941"/>
                <a:gd name="connsiteY409" fmla="*/ 886329 h 1160647"/>
                <a:gd name="connsiteX410" fmla="*/ 55096 w 3079941"/>
                <a:gd name="connsiteY410" fmla="*/ 886329 h 1160647"/>
                <a:gd name="connsiteX411" fmla="*/ 55096 w 3079941"/>
                <a:gd name="connsiteY411" fmla="*/ 724196 h 1160647"/>
                <a:gd name="connsiteX412" fmla="*/ 75363 w 3079941"/>
                <a:gd name="connsiteY412" fmla="*/ 724196 h 1160647"/>
                <a:gd name="connsiteX413" fmla="*/ 75870 w 3079941"/>
                <a:gd name="connsiteY413" fmla="*/ 723115 h 1160647"/>
                <a:gd name="connsiteX414" fmla="*/ 79416 w 3079941"/>
                <a:gd name="connsiteY414" fmla="*/ 715549 h 1160647"/>
                <a:gd name="connsiteX415" fmla="*/ 81190 w 3079941"/>
                <a:gd name="connsiteY415" fmla="*/ 715819 h 1160647"/>
                <a:gd name="connsiteX416" fmla="*/ 93603 w 3079941"/>
                <a:gd name="connsiteY416" fmla="*/ 717710 h 1160647"/>
                <a:gd name="connsiteX417" fmla="*/ 94110 w 3079941"/>
                <a:gd name="connsiteY417" fmla="*/ 719062 h 1160647"/>
                <a:gd name="connsiteX418" fmla="*/ 97656 w 3079941"/>
                <a:gd name="connsiteY418" fmla="*/ 728519 h 1160647"/>
                <a:gd name="connsiteX419" fmla="*/ 124003 w 3079941"/>
                <a:gd name="connsiteY419" fmla="*/ 730681 h 1160647"/>
                <a:gd name="connsiteX420" fmla="*/ 124003 w 3079941"/>
                <a:gd name="connsiteY420" fmla="*/ 607460 h 1160647"/>
                <a:gd name="connsiteX421" fmla="*/ 126030 w 3079941"/>
                <a:gd name="connsiteY421" fmla="*/ 607460 h 1160647"/>
                <a:gd name="connsiteX422" fmla="*/ 140217 w 3079941"/>
                <a:gd name="connsiteY422" fmla="*/ 607460 h 1160647"/>
                <a:gd name="connsiteX423" fmla="*/ 140217 w 3079941"/>
                <a:gd name="connsiteY423" fmla="*/ 471268 h 1160647"/>
                <a:gd name="connsiteX424" fmla="*/ 141990 w 3079941"/>
                <a:gd name="connsiteY424" fmla="*/ 471268 h 1160647"/>
                <a:gd name="connsiteX425" fmla="*/ 154404 w 3079941"/>
                <a:gd name="connsiteY425" fmla="*/ 471268 h 1160647"/>
                <a:gd name="connsiteX426" fmla="*/ 154404 w 3079941"/>
                <a:gd name="connsiteY426" fmla="*/ 356694 h 1160647"/>
                <a:gd name="connsiteX427" fmla="*/ 158457 w 3079941"/>
                <a:gd name="connsiteY427" fmla="*/ 328590 h 1160647"/>
                <a:gd name="connsiteX428" fmla="*/ 160484 w 3079941"/>
                <a:gd name="connsiteY428" fmla="*/ 328590 h 1160647"/>
                <a:gd name="connsiteX429" fmla="*/ 174671 w 3079941"/>
                <a:gd name="connsiteY429" fmla="*/ 328590 h 1160647"/>
                <a:gd name="connsiteX430" fmla="*/ 211151 w 3079941"/>
                <a:gd name="connsiteY430" fmla="*/ 246443 h 1160647"/>
                <a:gd name="connsiteX431" fmla="*/ 215205 w 3079941"/>
                <a:gd name="connsiteY431" fmla="*/ 0 h 1160647"/>
                <a:gd name="connsiteX0" fmla="*/ 215205 w 3079941"/>
                <a:gd name="connsiteY0" fmla="*/ 0 h 1160647"/>
                <a:gd name="connsiteX1" fmla="*/ 217231 w 3079941"/>
                <a:gd name="connsiteY1" fmla="*/ 246443 h 1160647"/>
                <a:gd name="connsiteX2" fmla="*/ 255738 w 3079941"/>
                <a:gd name="connsiteY2" fmla="*/ 326429 h 1160647"/>
                <a:gd name="connsiteX3" fmla="*/ 257765 w 3079941"/>
                <a:gd name="connsiteY3" fmla="*/ 326429 h 1160647"/>
                <a:gd name="connsiteX4" fmla="*/ 271952 w 3079941"/>
                <a:gd name="connsiteY4" fmla="*/ 326429 h 1160647"/>
                <a:gd name="connsiteX5" fmla="*/ 271952 w 3079941"/>
                <a:gd name="connsiteY5" fmla="*/ 350208 h 1160647"/>
                <a:gd name="connsiteX6" fmla="*/ 272459 w 3079941"/>
                <a:gd name="connsiteY6" fmla="*/ 351019 h 1160647"/>
                <a:gd name="connsiteX7" fmla="*/ 276005 w 3079941"/>
                <a:gd name="connsiteY7" fmla="*/ 356694 h 1160647"/>
                <a:gd name="connsiteX8" fmla="*/ 276005 w 3079941"/>
                <a:gd name="connsiteY8" fmla="*/ 471268 h 1160647"/>
                <a:gd name="connsiteX9" fmla="*/ 278285 w 3079941"/>
                <a:gd name="connsiteY9" fmla="*/ 471268 h 1160647"/>
                <a:gd name="connsiteX10" fmla="*/ 294246 w 3079941"/>
                <a:gd name="connsiteY10" fmla="*/ 471268 h 1160647"/>
                <a:gd name="connsiteX11" fmla="*/ 294246 w 3079941"/>
                <a:gd name="connsiteY11" fmla="*/ 611783 h 1160647"/>
                <a:gd name="connsiteX12" fmla="*/ 295766 w 3079941"/>
                <a:gd name="connsiteY12" fmla="*/ 611513 h 1160647"/>
                <a:gd name="connsiteX13" fmla="*/ 306406 w 3079941"/>
                <a:gd name="connsiteY13" fmla="*/ 609622 h 1160647"/>
                <a:gd name="connsiteX14" fmla="*/ 304379 w 3079941"/>
                <a:gd name="connsiteY14" fmla="*/ 698254 h 1160647"/>
                <a:gd name="connsiteX15" fmla="*/ 305899 w 3079941"/>
                <a:gd name="connsiteY15" fmla="*/ 698525 h 1160647"/>
                <a:gd name="connsiteX16" fmla="*/ 316539 w 3079941"/>
                <a:gd name="connsiteY16" fmla="*/ 700416 h 1160647"/>
                <a:gd name="connsiteX17" fmla="*/ 316792 w 3079941"/>
                <a:gd name="connsiteY17" fmla="*/ 701227 h 1160647"/>
                <a:gd name="connsiteX18" fmla="*/ 318566 w 3079941"/>
                <a:gd name="connsiteY18" fmla="*/ 706902 h 1160647"/>
                <a:gd name="connsiteX19" fmla="*/ 319326 w 3079941"/>
                <a:gd name="connsiteY19" fmla="*/ 704470 h 1160647"/>
                <a:gd name="connsiteX20" fmla="*/ 324646 w 3079941"/>
                <a:gd name="connsiteY20" fmla="*/ 687446 h 1160647"/>
                <a:gd name="connsiteX21" fmla="*/ 326419 w 3079941"/>
                <a:gd name="connsiteY21" fmla="*/ 687446 h 1160647"/>
                <a:gd name="connsiteX22" fmla="*/ 338833 w 3079941"/>
                <a:gd name="connsiteY22" fmla="*/ 687446 h 1160647"/>
                <a:gd name="connsiteX23" fmla="*/ 338833 w 3079941"/>
                <a:gd name="connsiteY23" fmla="*/ 719872 h 1160647"/>
                <a:gd name="connsiteX24" fmla="*/ 339846 w 3079941"/>
                <a:gd name="connsiteY24" fmla="*/ 720413 h 1160647"/>
                <a:gd name="connsiteX25" fmla="*/ 346940 w 3079941"/>
                <a:gd name="connsiteY25" fmla="*/ 724196 h 1160647"/>
                <a:gd name="connsiteX26" fmla="*/ 346940 w 3079941"/>
                <a:gd name="connsiteY26" fmla="*/ 725547 h 1160647"/>
                <a:gd name="connsiteX27" fmla="*/ 346940 w 3079941"/>
                <a:gd name="connsiteY27" fmla="*/ 735005 h 1160647"/>
                <a:gd name="connsiteX28" fmla="*/ 391527 w 3079941"/>
                <a:gd name="connsiteY28" fmla="*/ 735005 h 1160647"/>
                <a:gd name="connsiteX29" fmla="*/ 391527 w 3079941"/>
                <a:gd name="connsiteY29" fmla="*/ 736086 h 1160647"/>
                <a:gd name="connsiteX30" fmla="*/ 391527 w 3079941"/>
                <a:gd name="connsiteY30" fmla="*/ 743652 h 1160647"/>
                <a:gd name="connsiteX31" fmla="*/ 393553 w 3079941"/>
                <a:gd name="connsiteY31" fmla="*/ 743652 h 1160647"/>
                <a:gd name="connsiteX32" fmla="*/ 407740 w 3079941"/>
                <a:gd name="connsiteY32" fmla="*/ 743652 h 1160647"/>
                <a:gd name="connsiteX33" fmla="*/ 407740 w 3079941"/>
                <a:gd name="connsiteY33" fmla="*/ 713387 h 1160647"/>
                <a:gd name="connsiteX34" fmla="*/ 452327 w 3079941"/>
                <a:gd name="connsiteY34" fmla="*/ 713387 h 1160647"/>
                <a:gd name="connsiteX35" fmla="*/ 452327 w 3079941"/>
                <a:gd name="connsiteY35" fmla="*/ 712036 h 1160647"/>
                <a:gd name="connsiteX36" fmla="*/ 452327 w 3079941"/>
                <a:gd name="connsiteY36" fmla="*/ 702578 h 1160647"/>
                <a:gd name="connsiteX37" fmla="*/ 453341 w 3079941"/>
                <a:gd name="connsiteY37" fmla="*/ 702578 h 1160647"/>
                <a:gd name="connsiteX38" fmla="*/ 460434 w 3079941"/>
                <a:gd name="connsiteY38" fmla="*/ 702578 h 1160647"/>
                <a:gd name="connsiteX39" fmla="*/ 460434 w 3079941"/>
                <a:gd name="connsiteY39" fmla="*/ 700687 h 1160647"/>
                <a:gd name="connsiteX40" fmla="*/ 460434 w 3079941"/>
                <a:gd name="connsiteY40" fmla="*/ 687446 h 1160647"/>
                <a:gd name="connsiteX41" fmla="*/ 461194 w 3079941"/>
                <a:gd name="connsiteY41" fmla="*/ 687446 h 1160647"/>
                <a:gd name="connsiteX42" fmla="*/ 466514 w 3079941"/>
                <a:gd name="connsiteY42" fmla="*/ 687446 h 1160647"/>
                <a:gd name="connsiteX43" fmla="*/ 466514 w 3079941"/>
                <a:gd name="connsiteY43" fmla="*/ 686365 h 1160647"/>
                <a:gd name="connsiteX44" fmla="*/ 466514 w 3079941"/>
                <a:gd name="connsiteY44" fmla="*/ 678798 h 1160647"/>
                <a:gd name="connsiteX45" fmla="*/ 468541 w 3079941"/>
                <a:gd name="connsiteY45" fmla="*/ 678798 h 1160647"/>
                <a:gd name="connsiteX46" fmla="*/ 482728 w 3079941"/>
                <a:gd name="connsiteY46" fmla="*/ 678798 h 1160647"/>
                <a:gd name="connsiteX47" fmla="*/ 482728 w 3079941"/>
                <a:gd name="connsiteY47" fmla="*/ 679879 h 1160647"/>
                <a:gd name="connsiteX48" fmla="*/ 482728 w 3079941"/>
                <a:gd name="connsiteY48" fmla="*/ 687446 h 1160647"/>
                <a:gd name="connsiteX49" fmla="*/ 505021 w 3079941"/>
                <a:gd name="connsiteY49" fmla="*/ 687446 h 1160647"/>
                <a:gd name="connsiteX50" fmla="*/ 505021 w 3079941"/>
                <a:gd name="connsiteY50" fmla="*/ 685554 h 1160647"/>
                <a:gd name="connsiteX51" fmla="*/ 505021 w 3079941"/>
                <a:gd name="connsiteY51" fmla="*/ 672313 h 1160647"/>
                <a:gd name="connsiteX52" fmla="*/ 506795 w 3079941"/>
                <a:gd name="connsiteY52" fmla="*/ 672313 h 1160647"/>
                <a:gd name="connsiteX53" fmla="*/ 519208 w 3079941"/>
                <a:gd name="connsiteY53" fmla="*/ 672313 h 1160647"/>
                <a:gd name="connsiteX54" fmla="*/ 519208 w 3079941"/>
                <a:gd name="connsiteY54" fmla="*/ 696093 h 1160647"/>
                <a:gd name="connsiteX55" fmla="*/ 520222 w 3079941"/>
                <a:gd name="connsiteY55" fmla="*/ 696093 h 1160647"/>
                <a:gd name="connsiteX56" fmla="*/ 527315 w 3079941"/>
                <a:gd name="connsiteY56" fmla="*/ 696093 h 1160647"/>
                <a:gd name="connsiteX57" fmla="*/ 527315 w 3079941"/>
                <a:gd name="connsiteY57" fmla="*/ 695012 h 1160647"/>
                <a:gd name="connsiteX58" fmla="*/ 527315 w 3079941"/>
                <a:gd name="connsiteY58" fmla="*/ 687446 h 1160647"/>
                <a:gd name="connsiteX59" fmla="*/ 529088 w 3079941"/>
                <a:gd name="connsiteY59" fmla="*/ 687446 h 1160647"/>
                <a:gd name="connsiteX60" fmla="*/ 541502 w 3079941"/>
                <a:gd name="connsiteY60" fmla="*/ 687446 h 1160647"/>
                <a:gd name="connsiteX61" fmla="*/ 541502 w 3079941"/>
                <a:gd name="connsiteY61" fmla="*/ 713387 h 1160647"/>
                <a:gd name="connsiteX62" fmla="*/ 543529 w 3079941"/>
                <a:gd name="connsiteY62" fmla="*/ 713387 h 1160647"/>
                <a:gd name="connsiteX63" fmla="*/ 557715 w 3079941"/>
                <a:gd name="connsiteY63" fmla="*/ 713387 h 1160647"/>
                <a:gd name="connsiteX64" fmla="*/ 557715 w 3079941"/>
                <a:gd name="connsiteY64" fmla="*/ 715008 h 1160647"/>
                <a:gd name="connsiteX65" fmla="*/ 557715 w 3079941"/>
                <a:gd name="connsiteY65" fmla="*/ 726358 h 1160647"/>
                <a:gd name="connsiteX66" fmla="*/ 558475 w 3079941"/>
                <a:gd name="connsiteY66" fmla="*/ 726358 h 1160647"/>
                <a:gd name="connsiteX67" fmla="*/ 563796 w 3079941"/>
                <a:gd name="connsiteY67" fmla="*/ 726358 h 1160647"/>
                <a:gd name="connsiteX68" fmla="*/ 563796 w 3079941"/>
                <a:gd name="connsiteY68" fmla="*/ 725547 h 1160647"/>
                <a:gd name="connsiteX69" fmla="*/ 563796 w 3079941"/>
                <a:gd name="connsiteY69" fmla="*/ 719872 h 1160647"/>
                <a:gd name="connsiteX70" fmla="*/ 594196 w 3079941"/>
                <a:gd name="connsiteY70" fmla="*/ 719872 h 1160647"/>
                <a:gd name="connsiteX71" fmla="*/ 594196 w 3079941"/>
                <a:gd name="connsiteY71" fmla="*/ 743652 h 1160647"/>
                <a:gd name="connsiteX72" fmla="*/ 595209 w 3079941"/>
                <a:gd name="connsiteY72" fmla="*/ 743652 h 1160647"/>
                <a:gd name="connsiteX73" fmla="*/ 602303 w 3079941"/>
                <a:gd name="connsiteY73" fmla="*/ 743652 h 1160647"/>
                <a:gd name="connsiteX74" fmla="*/ 602303 w 3079941"/>
                <a:gd name="connsiteY74" fmla="*/ 744733 h 1160647"/>
                <a:gd name="connsiteX75" fmla="*/ 602303 w 3079941"/>
                <a:gd name="connsiteY75" fmla="*/ 752299 h 1160647"/>
                <a:gd name="connsiteX76" fmla="*/ 603063 w 3079941"/>
                <a:gd name="connsiteY76" fmla="*/ 752299 h 1160647"/>
                <a:gd name="connsiteX77" fmla="*/ 608383 w 3079941"/>
                <a:gd name="connsiteY77" fmla="*/ 752299 h 1160647"/>
                <a:gd name="connsiteX78" fmla="*/ 608383 w 3079941"/>
                <a:gd name="connsiteY78" fmla="*/ 750137 h 1160647"/>
                <a:gd name="connsiteX79" fmla="*/ 608383 w 3079941"/>
                <a:gd name="connsiteY79" fmla="*/ 735005 h 1160647"/>
                <a:gd name="connsiteX80" fmla="*/ 609396 w 3079941"/>
                <a:gd name="connsiteY80" fmla="*/ 735005 h 1160647"/>
                <a:gd name="connsiteX81" fmla="*/ 616490 w 3079941"/>
                <a:gd name="connsiteY81" fmla="*/ 735005 h 1160647"/>
                <a:gd name="connsiteX82" fmla="*/ 616490 w 3079941"/>
                <a:gd name="connsiteY82" fmla="*/ 736086 h 1160647"/>
                <a:gd name="connsiteX83" fmla="*/ 616490 w 3079941"/>
                <a:gd name="connsiteY83" fmla="*/ 743652 h 1160647"/>
                <a:gd name="connsiteX84" fmla="*/ 621810 w 3079941"/>
                <a:gd name="connsiteY84" fmla="*/ 741659 h 1160647"/>
                <a:gd name="connsiteX85" fmla="*/ 622570 w 3079941"/>
                <a:gd name="connsiteY85" fmla="*/ 740679 h 1160647"/>
                <a:gd name="connsiteX86" fmla="*/ 622570 w 3079941"/>
                <a:gd name="connsiteY86" fmla="*/ 735005 h 1160647"/>
                <a:gd name="connsiteX87" fmla="*/ 661077 w 3079941"/>
                <a:gd name="connsiteY87" fmla="*/ 735005 h 1160647"/>
                <a:gd name="connsiteX88" fmla="*/ 661077 w 3079941"/>
                <a:gd name="connsiteY88" fmla="*/ 758784 h 1160647"/>
                <a:gd name="connsiteX89" fmla="*/ 663103 w 3079941"/>
                <a:gd name="connsiteY89" fmla="*/ 758784 h 1160647"/>
                <a:gd name="connsiteX90" fmla="*/ 677290 w 3079941"/>
                <a:gd name="connsiteY90" fmla="*/ 758784 h 1160647"/>
                <a:gd name="connsiteX91" fmla="*/ 677290 w 3079941"/>
                <a:gd name="connsiteY91" fmla="*/ 759865 h 1160647"/>
                <a:gd name="connsiteX92" fmla="*/ 677290 w 3079941"/>
                <a:gd name="connsiteY92" fmla="*/ 767431 h 1160647"/>
                <a:gd name="connsiteX93" fmla="*/ 679064 w 3079941"/>
                <a:gd name="connsiteY93" fmla="*/ 767431 h 1160647"/>
                <a:gd name="connsiteX94" fmla="*/ 691477 w 3079941"/>
                <a:gd name="connsiteY94" fmla="*/ 767431 h 1160647"/>
                <a:gd name="connsiteX95" fmla="*/ 691477 w 3079941"/>
                <a:gd name="connsiteY95" fmla="*/ 743652 h 1160647"/>
                <a:gd name="connsiteX96" fmla="*/ 692490 w 3079941"/>
                <a:gd name="connsiteY96" fmla="*/ 743652 h 1160647"/>
                <a:gd name="connsiteX97" fmla="*/ 699584 w 3079941"/>
                <a:gd name="connsiteY97" fmla="*/ 743652 h 1160647"/>
                <a:gd name="connsiteX98" fmla="*/ 699584 w 3079941"/>
                <a:gd name="connsiteY98" fmla="*/ 711225 h 1160647"/>
                <a:gd name="connsiteX99" fmla="*/ 700597 w 3079941"/>
                <a:gd name="connsiteY99" fmla="*/ 711225 h 1160647"/>
                <a:gd name="connsiteX100" fmla="*/ 707691 w 3079941"/>
                <a:gd name="connsiteY100" fmla="*/ 711225 h 1160647"/>
                <a:gd name="connsiteX101" fmla="*/ 707691 w 3079941"/>
                <a:gd name="connsiteY101" fmla="*/ 709334 h 1160647"/>
                <a:gd name="connsiteX102" fmla="*/ 707691 w 3079941"/>
                <a:gd name="connsiteY102" fmla="*/ 696093 h 1160647"/>
                <a:gd name="connsiteX103" fmla="*/ 706424 w 3079941"/>
                <a:gd name="connsiteY103" fmla="*/ 694471 h 1160647"/>
                <a:gd name="connsiteX104" fmla="*/ 711744 w 3079941"/>
                <a:gd name="connsiteY104" fmla="*/ 683122 h 1160647"/>
                <a:gd name="connsiteX105" fmla="*/ 719851 w 3079941"/>
                <a:gd name="connsiteY105" fmla="*/ 711225 h 1160647"/>
                <a:gd name="connsiteX106" fmla="*/ 720611 w 3079941"/>
                <a:gd name="connsiteY106" fmla="*/ 711225 h 1160647"/>
                <a:gd name="connsiteX107" fmla="*/ 725931 w 3079941"/>
                <a:gd name="connsiteY107" fmla="*/ 711225 h 1160647"/>
                <a:gd name="connsiteX108" fmla="*/ 725931 w 3079941"/>
                <a:gd name="connsiteY108" fmla="*/ 605298 h 1160647"/>
                <a:gd name="connsiteX109" fmla="*/ 727451 w 3079941"/>
                <a:gd name="connsiteY109" fmla="*/ 605298 h 1160647"/>
                <a:gd name="connsiteX110" fmla="*/ 738091 w 3079941"/>
                <a:gd name="connsiteY110" fmla="*/ 605298 h 1160647"/>
                <a:gd name="connsiteX111" fmla="*/ 738091 w 3079941"/>
                <a:gd name="connsiteY111" fmla="*/ 557739 h 1160647"/>
                <a:gd name="connsiteX112" fmla="*/ 764438 w 3079941"/>
                <a:gd name="connsiteY112" fmla="*/ 557739 h 1160647"/>
                <a:gd name="connsiteX113" fmla="*/ 764438 w 3079941"/>
                <a:gd name="connsiteY113" fmla="*/ 536121 h 1160647"/>
                <a:gd name="connsiteX114" fmla="*/ 798892 w 3079941"/>
                <a:gd name="connsiteY114" fmla="*/ 536121 h 1160647"/>
                <a:gd name="connsiteX115" fmla="*/ 798892 w 3079941"/>
                <a:gd name="connsiteY115" fmla="*/ 538553 h 1160647"/>
                <a:gd name="connsiteX116" fmla="*/ 798892 w 3079941"/>
                <a:gd name="connsiteY116" fmla="*/ 555577 h 1160647"/>
                <a:gd name="connsiteX117" fmla="*/ 801172 w 3079941"/>
                <a:gd name="connsiteY117" fmla="*/ 555577 h 1160647"/>
                <a:gd name="connsiteX118" fmla="*/ 817132 w 3079941"/>
                <a:gd name="connsiteY118" fmla="*/ 555577 h 1160647"/>
                <a:gd name="connsiteX119" fmla="*/ 817132 w 3079941"/>
                <a:gd name="connsiteY119" fmla="*/ 603136 h 1160647"/>
                <a:gd name="connsiteX120" fmla="*/ 818145 w 3079941"/>
                <a:gd name="connsiteY120" fmla="*/ 603136 h 1160647"/>
                <a:gd name="connsiteX121" fmla="*/ 825239 w 3079941"/>
                <a:gd name="connsiteY121" fmla="*/ 603136 h 1160647"/>
                <a:gd name="connsiteX122" fmla="*/ 839426 w 3079941"/>
                <a:gd name="connsiteY122" fmla="*/ 607460 h 1160647"/>
                <a:gd name="connsiteX123" fmla="*/ 839426 w 3079941"/>
                <a:gd name="connsiteY123" fmla="*/ 646372 h 1160647"/>
                <a:gd name="connsiteX124" fmla="*/ 840439 w 3079941"/>
                <a:gd name="connsiteY124" fmla="*/ 646372 h 1160647"/>
                <a:gd name="connsiteX125" fmla="*/ 847532 w 3079941"/>
                <a:gd name="connsiteY125" fmla="*/ 646372 h 1160647"/>
                <a:gd name="connsiteX126" fmla="*/ 847532 w 3079941"/>
                <a:gd name="connsiteY126" fmla="*/ 647993 h 1160647"/>
                <a:gd name="connsiteX127" fmla="*/ 847532 w 3079941"/>
                <a:gd name="connsiteY127" fmla="*/ 659342 h 1160647"/>
                <a:gd name="connsiteX128" fmla="*/ 849559 w 3079941"/>
                <a:gd name="connsiteY128" fmla="*/ 659342 h 1160647"/>
                <a:gd name="connsiteX129" fmla="*/ 863746 w 3079941"/>
                <a:gd name="connsiteY129" fmla="*/ 659342 h 1160647"/>
                <a:gd name="connsiteX130" fmla="*/ 869826 w 3079941"/>
                <a:gd name="connsiteY130" fmla="*/ 665828 h 1160647"/>
                <a:gd name="connsiteX131" fmla="*/ 869826 w 3079941"/>
                <a:gd name="connsiteY131" fmla="*/ 687446 h 1160647"/>
                <a:gd name="connsiteX132" fmla="*/ 872106 w 3079941"/>
                <a:gd name="connsiteY132" fmla="*/ 687446 h 1160647"/>
                <a:gd name="connsiteX133" fmla="*/ 888066 w 3079941"/>
                <a:gd name="connsiteY133" fmla="*/ 687446 h 1160647"/>
                <a:gd name="connsiteX134" fmla="*/ 888066 w 3079941"/>
                <a:gd name="connsiteY134" fmla="*/ 688526 h 1160647"/>
                <a:gd name="connsiteX135" fmla="*/ 888066 w 3079941"/>
                <a:gd name="connsiteY135" fmla="*/ 696093 h 1160647"/>
                <a:gd name="connsiteX136" fmla="*/ 889333 w 3079941"/>
                <a:gd name="connsiteY136" fmla="*/ 696093 h 1160647"/>
                <a:gd name="connsiteX137" fmla="*/ 898200 w 3079941"/>
                <a:gd name="connsiteY137" fmla="*/ 696093 h 1160647"/>
                <a:gd name="connsiteX138" fmla="*/ 898200 w 3079941"/>
                <a:gd name="connsiteY138" fmla="*/ 698254 h 1160647"/>
                <a:gd name="connsiteX139" fmla="*/ 898200 w 3079941"/>
                <a:gd name="connsiteY139" fmla="*/ 713387 h 1160647"/>
                <a:gd name="connsiteX140" fmla="*/ 902253 w 3079941"/>
                <a:gd name="connsiteY140" fmla="*/ 711495 h 1160647"/>
                <a:gd name="connsiteX141" fmla="*/ 902253 w 3079941"/>
                <a:gd name="connsiteY141" fmla="*/ 698254 h 1160647"/>
                <a:gd name="connsiteX142" fmla="*/ 903266 w 3079941"/>
                <a:gd name="connsiteY142" fmla="*/ 698254 h 1160647"/>
                <a:gd name="connsiteX143" fmla="*/ 910360 w 3079941"/>
                <a:gd name="connsiteY143" fmla="*/ 698254 h 1160647"/>
                <a:gd name="connsiteX144" fmla="*/ 910360 w 3079941"/>
                <a:gd name="connsiteY144" fmla="*/ 699876 h 1160647"/>
                <a:gd name="connsiteX145" fmla="*/ 910360 w 3079941"/>
                <a:gd name="connsiteY145" fmla="*/ 711225 h 1160647"/>
                <a:gd name="connsiteX146" fmla="*/ 911120 w 3079941"/>
                <a:gd name="connsiteY146" fmla="*/ 711225 h 1160647"/>
                <a:gd name="connsiteX147" fmla="*/ 916440 w 3079941"/>
                <a:gd name="connsiteY147" fmla="*/ 711225 h 1160647"/>
                <a:gd name="connsiteX148" fmla="*/ 965080 w 3079941"/>
                <a:gd name="connsiteY148" fmla="*/ 706902 h 1160647"/>
                <a:gd name="connsiteX149" fmla="*/ 965080 w 3079941"/>
                <a:gd name="connsiteY149" fmla="*/ 708253 h 1160647"/>
                <a:gd name="connsiteX150" fmla="*/ 965080 w 3079941"/>
                <a:gd name="connsiteY150" fmla="*/ 717710 h 1160647"/>
                <a:gd name="connsiteX151" fmla="*/ 965840 w 3079941"/>
                <a:gd name="connsiteY151" fmla="*/ 717710 h 1160647"/>
                <a:gd name="connsiteX152" fmla="*/ 971161 w 3079941"/>
                <a:gd name="connsiteY152" fmla="*/ 717710 h 1160647"/>
                <a:gd name="connsiteX153" fmla="*/ 971161 w 3079941"/>
                <a:gd name="connsiteY153" fmla="*/ 719872 h 1160647"/>
                <a:gd name="connsiteX154" fmla="*/ 971161 w 3079941"/>
                <a:gd name="connsiteY154" fmla="*/ 735005 h 1160647"/>
                <a:gd name="connsiteX155" fmla="*/ 973187 w 3079941"/>
                <a:gd name="connsiteY155" fmla="*/ 733654 h 1160647"/>
                <a:gd name="connsiteX156" fmla="*/ 987374 w 3079941"/>
                <a:gd name="connsiteY156" fmla="*/ 724196 h 1160647"/>
                <a:gd name="connsiteX157" fmla="*/ 993454 w 3079941"/>
                <a:gd name="connsiteY157" fmla="*/ 683122 h 1160647"/>
                <a:gd name="connsiteX158" fmla="*/ 994214 w 3079941"/>
                <a:gd name="connsiteY158" fmla="*/ 682852 h 1160647"/>
                <a:gd name="connsiteX159" fmla="*/ 999534 w 3079941"/>
                <a:gd name="connsiteY159" fmla="*/ 680960 h 1160647"/>
                <a:gd name="connsiteX160" fmla="*/ 1001561 w 3079941"/>
                <a:gd name="connsiteY160" fmla="*/ 611783 h 1160647"/>
                <a:gd name="connsiteX161" fmla="*/ 1003588 w 3079941"/>
                <a:gd name="connsiteY161" fmla="*/ 680960 h 1160647"/>
                <a:gd name="connsiteX162" fmla="*/ 1004348 w 3079941"/>
                <a:gd name="connsiteY162" fmla="*/ 681230 h 1160647"/>
                <a:gd name="connsiteX163" fmla="*/ 1009668 w 3079941"/>
                <a:gd name="connsiteY163" fmla="*/ 683122 h 1160647"/>
                <a:gd name="connsiteX164" fmla="*/ 1009668 w 3079941"/>
                <a:gd name="connsiteY164" fmla="*/ 596651 h 1160647"/>
                <a:gd name="connsiteX165" fmla="*/ 1013721 w 3079941"/>
                <a:gd name="connsiteY165" fmla="*/ 564224 h 1160647"/>
                <a:gd name="connsiteX166" fmla="*/ 1052228 w 3079941"/>
                <a:gd name="connsiteY166" fmla="*/ 564224 h 1160647"/>
                <a:gd name="connsiteX167" fmla="*/ 1052228 w 3079941"/>
                <a:gd name="connsiteY167" fmla="*/ 596651 h 1160647"/>
                <a:gd name="connsiteX168" fmla="*/ 1052988 w 3079941"/>
                <a:gd name="connsiteY168" fmla="*/ 596651 h 1160647"/>
                <a:gd name="connsiteX169" fmla="*/ 1058308 w 3079941"/>
                <a:gd name="connsiteY169" fmla="*/ 596651 h 1160647"/>
                <a:gd name="connsiteX170" fmla="*/ 1058308 w 3079941"/>
                <a:gd name="connsiteY170" fmla="*/ 514503 h 1160647"/>
                <a:gd name="connsiteX171" fmla="*/ 1060082 w 3079941"/>
                <a:gd name="connsiteY171" fmla="*/ 514503 h 1160647"/>
                <a:gd name="connsiteX172" fmla="*/ 1072495 w 3079941"/>
                <a:gd name="connsiteY172" fmla="*/ 514503 h 1160647"/>
                <a:gd name="connsiteX173" fmla="*/ 1072495 w 3079941"/>
                <a:gd name="connsiteY173" fmla="*/ 512612 h 1160647"/>
                <a:gd name="connsiteX174" fmla="*/ 1072495 w 3079941"/>
                <a:gd name="connsiteY174" fmla="*/ 499371 h 1160647"/>
                <a:gd name="connsiteX175" fmla="*/ 1094789 w 3079941"/>
                <a:gd name="connsiteY175" fmla="*/ 499371 h 1160647"/>
                <a:gd name="connsiteX176" fmla="*/ 1094789 w 3079941"/>
                <a:gd name="connsiteY176" fmla="*/ 498290 h 1160647"/>
                <a:gd name="connsiteX177" fmla="*/ 1094789 w 3079941"/>
                <a:gd name="connsiteY177" fmla="*/ 490724 h 1160647"/>
                <a:gd name="connsiteX178" fmla="*/ 1096562 w 3079941"/>
                <a:gd name="connsiteY178" fmla="*/ 490724 h 1160647"/>
                <a:gd name="connsiteX179" fmla="*/ 1108976 w 3079941"/>
                <a:gd name="connsiteY179" fmla="*/ 490724 h 1160647"/>
                <a:gd name="connsiteX180" fmla="*/ 1108976 w 3079941"/>
                <a:gd name="connsiteY180" fmla="*/ 491805 h 1160647"/>
                <a:gd name="connsiteX181" fmla="*/ 1108976 w 3079941"/>
                <a:gd name="connsiteY181" fmla="*/ 499371 h 1160647"/>
                <a:gd name="connsiteX182" fmla="*/ 1109736 w 3079941"/>
                <a:gd name="connsiteY182" fmla="*/ 499371 h 1160647"/>
                <a:gd name="connsiteX183" fmla="*/ 1115056 w 3079941"/>
                <a:gd name="connsiteY183" fmla="*/ 499371 h 1160647"/>
                <a:gd name="connsiteX184" fmla="*/ 1125189 w 3079941"/>
                <a:gd name="connsiteY184" fmla="*/ 495047 h 1160647"/>
                <a:gd name="connsiteX185" fmla="*/ 1129242 w 3079941"/>
                <a:gd name="connsiteY185" fmla="*/ 498290 h 1160647"/>
                <a:gd name="connsiteX186" fmla="*/ 1129242 w 3079941"/>
                <a:gd name="connsiteY186" fmla="*/ 490724 h 1160647"/>
                <a:gd name="connsiteX187" fmla="*/ 1131522 w 3079941"/>
                <a:gd name="connsiteY187" fmla="*/ 490724 h 1160647"/>
                <a:gd name="connsiteX188" fmla="*/ 1147483 w 3079941"/>
                <a:gd name="connsiteY188" fmla="*/ 490724 h 1160647"/>
                <a:gd name="connsiteX189" fmla="*/ 1147483 w 3079941"/>
                <a:gd name="connsiteY189" fmla="*/ 491805 h 1160647"/>
                <a:gd name="connsiteX190" fmla="*/ 1147483 w 3079941"/>
                <a:gd name="connsiteY190" fmla="*/ 499371 h 1160647"/>
                <a:gd name="connsiteX191" fmla="*/ 1177883 w 3079941"/>
                <a:gd name="connsiteY191" fmla="*/ 499371 h 1160647"/>
                <a:gd name="connsiteX192" fmla="*/ 1177883 w 3079941"/>
                <a:gd name="connsiteY192" fmla="*/ 500992 h 1160647"/>
                <a:gd name="connsiteX193" fmla="*/ 1177883 w 3079941"/>
                <a:gd name="connsiteY193" fmla="*/ 512342 h 1160647"/>
                <a:gd name="connsiteX194" fmla="*/ 1204230 w 3079941"/>
                <a:gd name="connsiteY194" fmla="*/ 512342 h 1160647"/>
                <a:gd name="connsiteX195" fmla="*/ 1204230 w 3079941"/>
                <a:gd name="connsiteY195" fmla="*/ 542606 h 1160647"/>
                <a:gd name="connsiteX196" fmla="*/ 1204990 w 3079941"/>
                <a:gd name="connsiteY196" fmla="*/ 542606 h 1160647"/>
                <a:gd name="connsiteX197" fmla="*/ 1210310 w 3079941"/>
                <a:gd name="connsiteY197" fmla="*/ 542606 h 1160647"/>
                <a:gd name="connsiteX198" fmla="*/ 1210310 w 3079941"/>
                <a:gd name="connsiteY198" fmla="*/ 543687 h 1160647"/>
                <a:gd name="connsiteX199" fmla="*/ 1210310 w 3079941"/>
                <a:gd name="connsiteY199" fmla="*/ 551254 h 1160647"/>
                <a:gd name="connsiteX200" fmla="*/ 1214364 w 3079941"/>
                <a:gd name="connsiteY200" fmla="*/ 581518 h 1160647"/>
                <a:gd name="connsiteX201" fmla="*/ 1215124 w 3079941"/>
                <a:gd name="connsiteY201" fmla="*/ 581518 h 1160647"/>
                <a:gd name="connsiteX202" fmla="*/ 1220444 w 3079941"/>
                <a:gd name="connsiteY202" fmla="*/ 581518 h 1160647"/>
                <a:gd name="connsiteX203" fmla="*/ 1220444 w 3079941"/>
                <a:gd name="connsiteY203" fmla="*/ 582329 h 1160647"/>
                <a:gd name="connsiteX204" fmla="*/ 1220444 w 3079941"/>
                <a:gd name="connsiteY204" fmla="*/ 588004 h 1160647"/>
                <a:gd name="connsiteX205" fmla="*/ 1221457 w 3079941"/>
                <a:gd name="connsiteY205" fmla="*/ 588004 h 1160647"/>
                <a:gd name="connsiteX206" fmla="*/ 1228550 w 3079941"/>
                <a:gd name="connsiteY206" fmla="*/ 588004 h 1160647"/>
                <a:gd name="connsiteX207" fmla="*/ 1228550 w 3079941"/>
                <a:gd name="connsiteY207" fmla="*/ 618269 h 1160647"/>
                <a:gd name="connsiteX208" fmla="*/ 1230577 w 3079941"/>
                <a:gd name="connsiteY208" fmla="*/ 618269 h 1160647"/>
                <a:gd name="connsiteX209" fmla="*/ 1244764 w 3079941"/>
                <a:gd name="connsiteY209" fmla="*/ 618269 h 1160647"/>
                <a:gd name="connsiteX210" fmla="*/ 1244764 w 3079941"/>
                <a:gd name="connsiteY210" fmla="*/ 642048 h 1160647"/>
                <a:gd name="connsiteX211" fmla="*/ 1246791 w 3079941"/>
                <a:gd name="connsiteY211" fmla="*/ 643669 h 1160647"/>
                <a:gd name="connsiteX212" fmla="*/ 1246791 w 3079941"/>
                <a:gd name="connsiteY212" fmla="*/ 655019 h 1160647"/>
                <a:gd name="connsiteX213" fmla="*/ 1247551 w 3079941"/>
                <a:gd name="connsiteY213" fmla="*/ 655019 h 1160647"/>
                <a:gd name="connsiteX214" fmla="*/ 1252871 w 3079941"/>
                <a:gd name="connsiteY214" fmla="*/ 655019 h 1160647"/>
                <a:gd name="connsiteX215" fmla="*/ 1252871 w 3079941"/>
                <a:gd name="connsiteY215" fmla="*/ 678798 h 1160647"/>
                <a:gd name="connsiteX216" fmla="*/ 1254137 w 3079941"/>
                <a:gd name="connsiteY216" fmla="*/ 678798 h 1160647"/>
                <a:gd name="connsiteX217" fmla="*/ 1263004 w 3079941"/>
                <a:gd name="connsiteY217" fmla="*/ 678798 h 1160647"/>
                <a:gd name="connsiteX218" fmla="*/ 1265031 w 3079941"/>
                <a:gd name="connsiteY218" fmla="*/ 682852 h 1160647"/>
                <a:gd name="connsiteX219" fmla="*/ 1265031 w 3079941"/>
                <a:gd name="connsiteY219" fmla="*/ 696093 h 1160647"/>
                <a:gd name="connsiteX220" fmla="*/ 1266551 w 3079941"/>
                <a:gd name="connsiteY220" fmla="*/ 694201 h 1160647"/>
                <a:gd name="connsiteX221" fmla="*/ 1277191 w 3079941"/>
                <a:gd name="connsiteY221" fmla="*/ 680960 h 1160647"/>
                <a:gd name="connsiteX222" fmla="*/ 1305565 w 3079941"/>
                <a:gd name="connsiteY222" fmla="*/ 680960 h 1160647"/>
                <a:gd name="connsiteX223" fmla="*/ 1305565 w 3079941"/>
                <a:gd name="connsiteY223" fmla="*/ 767431 h 1160647"/>
                <a:gd name="connsiteX224" fmla="*/ 1306325 w 3079941"/>
                <a:gd name="connsiteY224" fmla="*/ 767431 h 1160647"/>
                <a:gd name="connsiteX225" fmla="*/ 1311645 w 3079941"/>
                <a:gd name="connsiteY225" fmla="*/ 767431 h 1160647"/>
                <a:gd name="connsiteX226" fmla="*/ 1312405 w 3079941"/>
                <a:gd name="connsiteY226" fmla="*/ 766080 h 1160647"/>
                <a:gd name="connsiteX227" fmla="*/ 1317725 w 3079941"/>
                <a:gd name="connsiteY227" fmla="*/ 756622 h 1160647"/>
                <a:gd name="connsiteX228" fmla="*/ 1317725 w 3079941"/>
                <a:gd name="connsiteY228" fmla="*/ 758514 h 1160647"/>
                <a:gd name="connsiteX229" fmla="*/ 1317725 w 3079941"/>
                <a:gd name="connsiteY229" fmla="*/ 771755 h 1160647"/>
                <a:gd name="connsiteX230" fmla="*/ 1321778 w 3079941"/>
                <a:gd name="connsiteY230" fmla="*/ 726358 h 1160647"/>
                <a:gd name="connsiteX231" fmla="*/ 1322538 w 3079941"/>
                <a:gd name="connsiteY231" fmla="*/ 726358 h 1160647"/>
                <a:gd name="connsiteX232" fmla="*/ 1327858 w 3079941"/>
                <a:gd name="connsiteY232" fmla="*/ 726358 h 1160647"/>
                <a:gd name="connsiteX233" fmla="*/ 1327858 w 3079941"/>
                <a:gd name="connsiteY233" fmla="*/ 661504 h 1160647"/>
                <a:gd name="connsiteX234" fmla="*/ 1328872 w 3079941"/>
                <a:gd name="connsiteY234" fmla="*/ 661504 h 1160647"/>
                <a:gd name="connsiteX235" fmla="*/ 1335965 w 3079941"/>
                <a:gd name="connsiteY235" fmla="*/ 661504 h 1160647"/>
                <a:gd name="connsiteX236" fmla="*/ 1348125 w 3079941"/>
                <a:gd name="connsiteY236" fmla="*/ 618269 h 1160647"/>
                <a:gd name="connsiteX237" fmla="*/ 1349392 w 3079941"/>
                <a:gd name="connsiteY237" fmla="*/ 618269 h 1160647"/>
                <a:gd name="connsiteX238" fmla="*/ 1358259 w 3079941"/>
                <a:gd name="connsiteY238" fmla="*/ 618269 h 1160647"/>
                <a:gd name="connsiteX239" fmla="*/ 1368392 w 3079941"/>
                <a:gd name="connsiteY239" fmla="*/ 661504 h 1160647"/>
                <a:gd name="connsiteX240" fmla="*/ 1369405 w 3079941"/>
                <a:gd name="connsiteY240" fmla="*/ 661504 h 1160647"/>
                <a:gd name="connsiteX241" fmla="*/ 1376499 w 3079941"/>
                <a:gd name="connsiteY241" fmla="*/ 661504 h 1160647"/>
                <a:gd name="connsiteX242" fmla="*/ 1376499 w 3079941"/>
                <a:gd name="connsiteY242" fmla="*/ 700416 h 1160647"/>
                <a:gd name="connsiteX243" fmla="*/ 1378272 w 3079941"/>
                <a:gd name="connsiteY243" fmla="*/ 700416 h 1160647"/>
                <a:gd name="connsiteX244" fmla="*/ 1390686 w 3079941"/>
                <a:gd name="connsiteY244" fmla="*/ 700416 h 1160647"/>
                <a:gd name="connsiteX245" fmla="*/ 1390686 w 3079941"/>
                <a:gd name="connsiteY245" fmla="*/ 702578 h 1160647"/>
                <a:gd name="connsiteX246" fmla="*/ 1390686 w 3079941"/>
                <a:gd name="connsiteY246" fmla="*/ 717710 h 1160647"/>
                <a:gd name="connsiteX247" fmla="*/ 1394739 w 3079941"/>
                <a:gd name="connsiteY247" fmla="*/ 715549 h 1160647"/>
                <a:gd name="connsiteX248" fmla="*/ 1394739 w 3079941"/>
                <a:gd name="connsiteY248" fmla="*/ 700416 h 1160647"/>
                <a:gd name="connsiteX249" fmla="*/ 1396259 w 3079941"/>
                <a:gd name="connsiteY249" fmla="*/ 700416 h 1160647"/>
                <a:gd name="connsiteX250" fmla="*/ 1406899 w 3079941"/>
                <a:gd name="connsiteY250" fmla="*/ 700416 h 1160647"/>
                <a:gd name="connsiteX251" fmla="*/ 1406899 w 3079941"/>
                <a:gd name="connsiteY251" fmla="*/ 702037 h 1160647"/>
                <a:gd name="connsiteX252" fmla="*/ 1406899 w 3079941"/>
                <a:gd name="connsiteY252" fmla="*/ 713387 h 1160647"/>
                <a:gd name="connsiteX253" fmla="*/ 1437300 w 3079941"/>
                <a:gd name="connsiteY253" fmla="*/ 713387 h 1160647"/>
                <a:gd name="connsiteX254" fmla="*/ 1437300 w 3079941"/>
                <a:gd name="connsiteY254" fmla="*/ 676637 h 1160647"/>
                <a:gd name="connsiteX255" fmla="*/ 1438566 w 3079941"/>
                <a:gd name="connsiteY255" fmla="*/ 676637 h 1160647"/>
                <a:gd name="connsiteX256" fmla="*/ 1447433 w 3079941"/>
                <a:gd name="connsiteY256" fmla="*/ 676637 h 1160647"/>
                <a:gd name="connsiteX257" fmla="*/ 1447433 w 3079941"/>
                <a:gd name="connsiteY257" fmla="*/ 698254 h 1160647"/>
                <a:gd name="connsiteX258" fmla="*/ 1449460 w 3079941"/>
                <a:gd name="connsiteY258" fmla="*/ 665828 h 1160647"/>
                <a:gd name="connsiteX259" fmla="*/ 1471753 w 3079941"/>
                <a:gd name="connsiteY259" fmla="*/ 665828 h 1160647"/>
                <a:gd name="connsiteX260" fmla="*/ 1471753 w 3079941"/>
                <a:gd name="connsiteY260" fmla="*/ 664206 h 1160647"/>
                <a:gd name="connsiteX261" fmla="*/ 1471753 w 3079941"/>
                <a:gd name="connsiteY261" fmla="*/ 652857 h 1160647"/>
                <a:gd name="connsiteX262" fmla="*/ 1472513 w 3079941"/>
                <a:gd name="connsiteY262" fmla="*/ 652857 h 1160647"/>
                <a:gd name="connsiteX263" fmla="*/ 1477833 w 3079941"/>
                <a:gd name="connsiteY263" fmla="*/ 652857 h 1160647"/>
                <a:gd name="connsiteX264" fmla="*/ 1477833 w 3079941"/>
                <a:gd name="connsiteY264" fmla="*/ 650966 h 1160647"/>
                <a:gd name="connsiteX265" fmla="*/ 1477833 w 3079941"/>
                <a:gd name="connsiteY265" fmla="*/ 637725 h 1160647"/>
                <a:gd name="connsiteX266" fmla="*/ 1481887 w 3079941"/>
                <a:gd name="connsiteY266" fmla="*/ 644210 h 1160647"/>
                <a:gd name="connsiteX267" fmla="*/ 1484167 w 3079941"/>
                <a:gd name="connsiteY267" fmla="*/ 644210 h 1160647"/>
                <a:gd name="connsiteX268" fmla="*/ 1500127 w 3079941"/>
                <a:gd name="connsiteY268" fmla="*/ 644210 h 1160647"/>
                <a:gd name="connsiteX269" fmla="*/ 1500127 w 3079941"/>
                <a:gd name="connsiteY269" fmla="*/ 643399 h 1160647"/>
                <a:gd name="connsiteX270" fmla="*/ 1500127 w 3079941"/>
                <a:gd name="connsiteY270" fmla="*/ 637725 h 1160647"/>
                <a:gd name="connsiteX271" fmla="*/ 1500887 w 3079941"/>
                <a:gd name="connsiteY271" fmla="*/ 637725 h 1160647"/>
                <a:gd name="connsiteX272" fmla="*/ 1506207 w 3079941"/>
                <a:gd name="connsiteY272" fmla="*/ 637725 h 1160647"/>
                <a:gd name="connsiteX273" fmla="*/ 1506207 w 3079941"/>
                <a:gd name="connsiteY273" fmla="*/ 639076 h 1160647"/>
                <a:gd name="connsiteX274" fmla="*/ 1506207 w 3079941"/>
                <a:gd name="connsiteY274" fmla="*/ 648534 h 1160647"/>
                <a:gd name="connsiteX275" fmla="*/ 1544714 w 3079941"/>
                <a:gd name="connsiteY275" fmla="*/ 648534 h 1160647"/>
                <a:gd name="connsiteX276" fmla="*/ 1544714 w 3079941"/>
                <a:gd name="connsiteY276" fmla="*/ 786887 h 1160647"/>
                <a:gd name="connsiteX277" fmla="*/ 1546234 w 3079941"/>
                <a:gd name="connsiteY277" fmla="*/ 786887 h 1160647"/>
                <a:gd name="connsiteX278" fmla="*/ 1556874 w 3079941"/>
                <a:gd name="connsiteY278" fmla="*/ 786887 h 1160647"/>
                <a:gd name="connsiteX279" fmla="*/ 1556874 w 3079941"/>
                <a:gd name="connsiteY279" fmla="*/ 773917 h 1160647"/>
                <a:gd name="connsiteX280" fmla="*/ 1560928 w 3079941"/>
                <a:gd name="connsiteY280" fmla="*/ 773917 h 1160647"/>
                <a:gd name="connsiteX281" fmla="*/ 1560928 w 3079941"/>
                <a:gd name="connsiteY281" fmla="*/ 786887 h 1160647"/>
                <a:gd name="connsiteX282" fmla="*/ 1591328 w 3079941"/>
                <a:gd name="connsiteY282" fmla="*/ 786887 h 1160647"/>
                <a:gd name="connsiteX283" fmla="*/ 1591328 w 3079941"/>
                <a:gd name="connsiteY283" fmla="*/ 756622 h 1160647"/>
                <a:gd name="connsiteX284" fmla="*/ 1603488 w 3079941"/>
                <a:gd name="connsiteY284" fmla="*/ 756622 h 1160647"/>
                <a:gd name="connsiteX285" fmla="*/ 1615648 w 3079941"/>
                <a:gd name="connsiteY285" fmla="*/ 754461 h 1160647"/>
                <a:gd name="connsiteX286" fmla="*/ 1619702 w 3079941"/>
                <a:gd name="connsiteY286" fmla="*/ 756622 h 1160647"/>
                <a:gd name="connsiteX287" fmla="*/ 1629835 w 3079941"/>
                <a:gd name="connsiteY287" fmla="*/ 756622 h 1160647"/>
                <a:gd name="connsiteX288" fmla="*/ 1629835 w 3079941"/>
                <a:gd name="connsiteY288" fmla="*/ 786887 h 1160647"/>
                <a:gd name="connsiteX289" fmla="*/ 1637942 w 3079941"/>
                <a:gd name="connsiteY289" fmla="*/ 786887 h 1160647"/>
                <a:gd name="connsiteX290" fmla="*/ 1637942 w 3079941"/>
                <a:gd name="connsiteY290" fmla="*/ 804182 h 1160647"/>
                <a:gd name="connsiteX291" fmla="*/ 1647278 w 3079941"/>
                <a:gd name="connsiteY291" fmla="*/ 805087 h 1160647"/>
                <a:gd name="connsiteX292" fmla="*/ 1660236 w 3079941"/>
                <a:gd name="connsiteY292" fmla="*/ 805087 h 1160647"/>
                <a:gd name="connsiteX293" fmla="*/ 1660236 w 3079941"/>
                <a:gd name="connsiteY293" fmla="*/ 789049 h 1160647"/>
                <a:gd name="connsiteX294" fmla="*/ 1728192 w 3079941"/>
                <a:gd name="connsiteY294" fmla="*/ 789049 h 1160647"/>
                <a:gd name="connsiteX295" fmla="*/ 1728192 w 3079941"/>
                <a:gd name="connsiteY295" fmla="*/ 703796 h 1160647"/>
                <a:gd name="connsiteX296" fmla="*/ 1800200 w 3079941"/>
                <a:gd name="connsiteY296" fmla="*/ 703796 h 1160647"/>
                <a:gd name="connsiteX297" fmla="*/ 1800200 w 3079941"/>
                <a:gd name="connsiteY297" fmla="*/ 782564 h 1160647"/>
                <a:gd name="connsiteX298" fmla="*/ 1802104 w 3079941"/>
                <a:gd name="connsiteY298" fmla="*/ 782564 h 1160647"/>
                <a:gd name="connsiteX299" fmla="*/ 1803346 w 3079941"/>
                <a:gd name="connsiteY299" fmla="*/ 805087 h 1160647"/>
                <a:gd name="connsiteX300" fmla="*/ 1813022 w 3079941"/>
                <a:gd name="connsiteY300" fmla="*/ 805087 h 1160647"/>
                <a:gd name="connsiteX301" fmla="*/ 1814264 w 3079941"/>
                <a:gd name="connsiteY301" fmla="*/ 782564 h 1160647"/>
                <a:gd name="connsiteX302" fmla="*/ 1820344 w 3079941"/>
                <a:gd name="connsiteY302" fmla="*/ 782564 h 1160647"/>
                <a:gd name="connsiteX303" fmla="*/ 1821586 w 3079941"/>
                <a:gd name="connsiteY303" fmla="*/ 805087 h 1160647"/>
                <a:gd name="connsiteX304" fmla="*/ 1872208 w 3079941"/>
                <a:gd name="connsiteY304" fmla="*/ 805087 h 1160647"/>
                <a:gd name="connsiteX305" fmla="*/ 1872208 w 3079941"/>
                <a:gd name="connsiteY305" fmla="*/ 642059 h 1160647"/>
                <a:gd name="connsiteX306" fmla="*/ 2069535 w 3079941"/>
                <a:gd name="connsiteY306" fmla="*/ 642059 h 1160647"/>
                <a:gd name="connsiteX307" fmla="*/ 2069535 w 3079941"/>
                <a:gd name="connsiteY307" fmla="*/ 805087 h 1160647"/>
                <a:gd name="connsiteX308" fmla="*/ 2088232 w 3079941"/>
                <a:gd name="connsiteY308" fmla="*/ 805087 h 1160647"/>
                <a:gd name="connsiteX309" fmla="*/ 2088232 w 3079941"/>
                <a:gd name="connsiteY309" fmla="*/ 722394 h 1160647"/>
                <a:gd name="connsiteX310" fmla="*/ 2183352 w 3079941"/>
                <a:gd name="connsiteY310" fmla="*/ 722394 h 1160647"/>
                <a:gd name="connsiteX311" fmla="*/ 2195282 w 3079941"/>
                <a:gd name="connsiteY311" fmla="*/ 404253 h 1160647"/>
                <a:gd name="connsiteX312" fmla="*/ 2183122 w 3079941"/>
                <a:gd name="connsiteY312" fmla="*/ 382635 h 1160647"/>
                <a:gd name="connsiteX313" fmla="*/ 2177042 w 3079941"/>
                <a:gd name="connsiteY313" fmla="*/ 378311 h 1160647"/>
                <a:gd name="connsiteX314" fmla="*/ 2185149 w 3079941"/>
                <a:gd name="connsiteY314" fmla="*/ 354532 h 1160647"/>
                <a:gd name="connsiteX315" fmla="*/ 2185149 w 3079941"/>
                <a:gd name="connsiteY315" fmla="*/ 337238 h 1160647"/>
                <a:gd name="connsiteX316" fmla="*/ 2199336 w 3079941"/>
                <a:gd name="connsiteY316" fmla="*/ 337238 h 1160647"/>
                <a:gd name="connsiteX317" fmla="*/ 2199336 w 3079941"/>
                <a:gd name="connsiteY317" fmla="*/ 315620 h 1160647"/>
                <a:gd name="connsiteX318" fmla="*/ 2201362 w 3079941"/>
                <a:gd name="connsiteY318" fmla="*/ 311296 h 1160647"/>
                <a:gd name="connsiteX319" fmla="*/ 2201362 w 3079941"/>
                <a:gd name="connsiteY319" fmla="*/ 233472 h 1160647"/>
                <a:gd name="connsiteX320" fmla="*/ 2199336 w 3079941"/>
                <a:gd name="connsiteY320" fmla="*/ 226987 h 1160647"/>
                <a:gd name="connsiteX321" fmla="*/ 2205416 w 3079941"/>
                <a:gd name="connsiteY321" fmla="*/ 220501 h 1160647"/>
                <a:gd name="connsiteX322" fmla="*/ 2205416 w 3079941"/>
                <a:gd name="connsiteY322" fmla="*/ 162133 h 1160647"/>
                <a:gd name="connsiteX323" fmla="*/ 2207442 w 3079941"/>
                <a:gd name="connsiteY323" fmla="*/ 157810 h 1160647"/>
                <a:gd name="connsiteX324" fmla="*/ 2207442 w 3079941"/>
                <a:gd name="connsiteY324" fmla="*/ 101604 h 1160647"/>
                <a:gd name="connsiteX325" fmla="*/ 2209469 w 3079941"/>
                <a:gd name="connsiteY325" fmla="*/ 82148 h 1160647"/>
                <a:gd name="connsiteX326" fmla="*/ 2213523 w 3079941"/>
                <a:gd name="connsiteY326" fmla="*/ 99442 h 1160647"/>
                <a:gd name="connsiteX327" fmla="*/ 2215549 w 3079941"/>
                <a:gd name="connsiteY327" fmla="*/ 157810 h 1160647"/>
                <a:gd name="connsiteX328" fmla="*/ 2217576 w 3079941"/>
                <a:gd name="connsiteY328" fmla="*/ 220501 h 1160647"/>
                <a:gd name="connsiteX329" fmla="*/ 2223656 w 3079941"/>
                <a:gd name="connsiteY329" fmla="*/ 226987 h 1160647"/>
                <a:gd name="connsiteX330" fmla="*/ 2221629 w 3079941"/>
                <a:gd name="connsiteY330" fmla="*/ 233472 h 1160647"/>
                <a:gd name="connsiteX331" fmla="*/ 2221629 w 3079941"/>
                <a:gd name="connsiteY331" fmla="*/ 311296 h 1160647"/>
                <a:gd name="connsiteX332" fmla="*/ 2223656 w 3079941"/>
                <a:gd name="connsiteY332" fmla="*/ 315620 h 1160647"/>
                <a:gd name="connsiteX333" fmla="*/ 2223656 w 3079941"/>
                <a:gd name="connsiteY333" fmla="*/ 337238 h 1160647"/>
                <a:gd name="connsiteX334" fmla="*/ 2237843 w 3079941"/>
                <a:gd name="connsiteY334" fmla="*/ 337238 h 1160647"/>
                <a:gd name="connsiteX335" fmla="*/ 2237843 w 3079941"/>
                <a:gd name="connsiteY335" fmla="*/ 354532 h 1160647"/>
                <a:gd name="connsiteX336" fmla="*/ 2245950 w 3079941"/>
                <a:gd name="connsiteY336" fmla="*/ 378311 h 1160647"/>
                <a:gd name="connsiteX337" fmla="*/ 2239870 w 3079941"/>
                <a:gd name="connsiteY337" fmla="*/ 382635 h 1160647"/>
                <a:gd name="connsiteX338" fmla="*/ 2227709 w 3079941"/>
                <a:gd name="connsiteY338" fmla="*/ 404253 h 1160647"/>
                <a:gd name="connsiteX339" fmla="*/ 2235816 w 3079941"/>
                <a:gd name="connsiteY339" fmla="*/ 657181 h 1160647"/>
                <a:gd name="connsiteX340" fmla="*/ 2300670 w 3079941"/>
                <a:gd name="connsiteY340" fmla="*/ 657181 h 1160647"/>
                <a:gd name="connsiteX341" fmla="*/ 2300670 w 3079941"/>
                <a:gd name="connsiteY341" fmla="*/ 732843 h 1160647"/>
                <a:gd name="connsiteX342" fmla="*/ 2308777 w 3079941"/>
                <a:gd name="connsiteY342" fmla="*/ 732843 h 1160647"/>
                <a:gd name="connsiteX343" fmla="*/ 2310804 w 3079941"/>
                <a:gd name="connsiteY343" fmla="*/ 726358 h 1160647"/>
                <a:gd name="connsiteX344" fmla="*/ 2316884 w 3079941"/>
                <a:gd name="connsiteY344" fmla="*/ 726358 h 1160647"/>
                <a:gd name="connsiteX345" fmla="*/ 2318911 w 3079941"/>
                <a:gd name="connsiteY345" fmla="*/ 735005 h 1160647"/>
                <a:gd name="connsiteX346" fmla="*/ 2331071 w 3079941"/>
                <a:gd name="connsiteY346" fmla="*/ 735005 h 1160647"/>
                <a:gd name="connsiteX347" fmla="*/ 2331071 w 3079941"/>
                <a:gd name="connsiteY347" fmla="*/ 728519 h 1160647"/>
                <a:gd name="connsiteX348" fmla="*/ 2353364 w 3079941"/>
                <a:gd name="connsiteY348" fmla="*/ 728519 h 1160647"/>
                <a:gd name="connsiteX349" fmla="*/ 2353364 w 3079941"/>
                <a:gd name="connsiteY349" fmla="*/ 735005 h 1160647"/>
                <a:gd name="connsiteX350" fmla="*/ 2373631 w 3079941"/>
                <a:gd name="connsiteY350" fmla="*/ 735005 h 1160647"/>
                <a:gd name="connsiteX351" fmla="*/ 2373631 w 3079941"/>
                <a:gd name="connsiteY351" fmla="*/ 780402 h 1160647"/>
                <a:gd name="connsiteX352" fmla="*/ 2387818 w 3079941"/>
                <a:gd name="connsiteY352" fmla="*/ 780402 h 1160647"/>
                <a:gd name="connsiteX353" fmla="*/ 2387818 w 3079941"/>
                <a:gd name="connsiteY353" fmla="*/ 767431 h 1160647"/>
                <a:gd name="connsiteX354" fmla="*/ 2404032 w 3079941"/>
                <a:gd name="connsiteY354" fmla="*/ 767431 h 1160647"/>
                <a:gd name="connsiteX355" fmla="*/ 2404032 w 3079941"/>
                <a:gd name="connsiteY355" fmla="*/ 588004 h 1160647"/>
                <a:gd name="connsiteX356" fmla="*/ 2410112 w 3079941"/>
                <a:gd name="connsiteY356" fmla="*/ 581518 h 1160647"/>
                <a:gd name="connsiteX357" fmla="*/ 2483073 w 3079941"/>
                <a:gd name="connsiteY357" fmla="*/ 581518 h 1160647"/>
                <a:gd name="connsiteX358" fmla="*/ 2483073 w 3079941"/>
                <a:gd name="connsiteY358" fmla="*/ 590166 h 1160647"/>
                <a:gd name="connsiteX359" fmla="*/ 2493206 w 3079941"/>
                <a:gd name="connsiteY359" fmla="*/ 590166 h 1160647"/>
                <a:gd name="connsiteX360" fmla="*/ 2493206 w 3079941"/>
                <a:gd name="connsiteY360" fmla="*/ 704740 h 1160647"/>
                <a:gd name="connsiteX361" fmla="*/ 2515500 w 3079941"/>
                <a:gd name="connsiteY361" fmla="*/ 704740 h 1160647"/>
                <a:gd name="connsiteX362" fmla="*/ 2515500 w 3079941"/>
                <a:gd name="connsiteY362" fmla="*/ 637725 h 1160647"/>
                <a:gd name="connsiteX363" fmla="*/ 2541847 w 3079941"/>
                <a:gd name="connsiteY363" fmla="*/ 637725 h 1160647"/>
                <a:gd name="connsiteX364" fmla="*/ 2545900 w 3079941"/>
                <a:gd name="connsiteY364" fmla="*/ 633401 h 1160647"/>
                <a:gd name="connsiteX365" fmla="*/ 2554007 w 3079941"/>
                <a:gd name="connsiteY365" fmla="*/ 633401 h 1160647"/>
                <a:gd name="connsiteX366" fmla="*/ 2558060 w 3079941"/>
                <a:gd name="connsiteY366" fmla="*/ 637725 h 1160647"/>
                <a:gd name="connsiteX367" fmla="*/ 2580354 w 3079941"/>
                <a:gd name="connsiteY367" fmla="*/ 637725 h 1160647"/>
                <a:gd name="connsiteX368" fmla="*/ 2580354 w 3079941"/>
                <a:gd name="connsiteY368" fmla="*/ 520989 h 1160647"/>
                <a:gd name="connsiteX369" fmla="*/ 2637101 w 3079941"/>
                <a:gd name="connsiteY369" fmla="*/ 510180 h 1160647"/>
                <a:gd name="connsiteX370" fmla="*/ 2637101 w 3079941"/>
                <a:gd name="connsiteY370" fmla="*/ 511261 h 1160647"/>
                <a:gd name="connsiteX371" fmla="*/ 2637101 w 3079941"/>
                <a:gd name="connsiteY371" fmla="*/ 518827 h 1160647"/>
                <a:gd name="connsiteX372" fmla="*/ 2663448 w 3079941"/>
                <a:gd name="connsiteY372" fmla="*/ 518827 h 1160647"/>
                <a:gd name="connsiteX373" fmla="*/ 2663448 w 3079941"/>
                <a:gd name="connsiteY373" fmla="*/ 773917 h 1160647"/>
                <a:gd name="connsiteX374" fmla="*/ 2685742 w 3079941"/>
                <a:gd name="connsiteY374" fmla="*/ 773917 h 1160647"/>
                <a:gd name="connsiteX375" fmla="*/ 2685742 w 3079941"/>
                <a:gd name="connsiteY375" fmla="*/ 769593 h 1160647"/>
                <a:gd name="connsiteX376" fmla="*/ 2697902 w 3079941"/>
                <a:gd name="connsiteY376" fmla="*/ 769593 h 1160647"/>
                <a:gd name="connsiteX377" fmla="*/ 2697902 w 3079941"/>
                <a:gd name="connsiteY377" fmla="*/ 773917 h 1160647"/>
                <a:gd name="connsiteX378" fmla="*/ 2722222 w 3079941"/>
                <a:gd name="connsiteY378" fmla="*/ 773917 h 1160647"/>
                <a:gd name="connsiteX379" fmla="*/ 2722222 w 3079941"/>
                <a:gd name="connsiteY379" fmla="*/ 760946 h 1160647"/>
                <a:gd name="connsiteX380" fmla="*/ 2750596 w 3079941"/>
                <a:gd name="connsiteY380" fmla="*/ 760946 h 1160647"/>
                <a:gd name="connsiteX381" fmla="*/ 2762756 w 3079941"/>
                <a:gd name="connsiteY381" fmla="*/ 756622 h 1160647"/>
                <a:gd name="connsiteX382" fmla="*/ 2783023 w 3079941"/>
                <a:gd name="connsiteY382" fmla="*/ 760946 h 1160647"/>
                <a:gd name="connsiteX383" fmla="*/ 2783023 w 3079941"/>
                <a:gd name="connsiteY383" fmla="*/ 743652 h 1160647"/>
                <a:gd name="connsiteX384" fmla="*/ 2791130 w 3079941"/>
                <a:gd name="connsiteY384" fmla="*/ 743652 h 1160647"/>
                <a:gd name="connsiteX385" fmla="*/ 2791130 w 3079941"/>
                <a:gd name="connsiteY385" fmla="*/ 730681 h 1160647"/>
                <a:gd name="connsiteX386" fmla="*/ 2847877 w 3079941"/>
                <a:gd name="connsiteY386" fmla="*/ 730681 h 1160647"/>
                <a:gd name="connsiteX387" fmla="*/ 2847877 w 3079941"/>
                <a:gd name="connsiteY387" fmla="*/ 700416 h 1160647"/>
                <a:gd name="connsiteX388" fmla="*/ 2866117 w 3079941"/>
                <a:gd name="connsiteY388" fmla="*/ 700416 h 1160647"/>
                <a:gd name="connsiteX389" fmla="*/ 2866117 w 3079941"/>
                <a:gd name="connsiteY389" fmla="*/ 693931 h 1160647"/>
                <a:gd name="connsiteX390" fmla="*/ 2878277 w 3079941"/>
                <a:gd name="connsiteY390" fmla="*/ 693931 h 1160647"/>
                <a:gd name="connsiteX391" fmla="*/ 2878277 w 3079941"/>
                <a:gd name="connsiteY391" fmla="*/ 700416 h 1160647"/>
                <a:gd name="connsiteX392" fmla="*/ 2894491 w 3079941"/>
                <a:gd name="connsiteY392" fmla="*/ 700416 h 1160647"/>
                <a:gd name="connsiteX393" fmla="*/ 2894491 w 3079941"/>
                <a:gd name="connsiteY393" fmla="*/ 750137 h 1160647"/>
                <a:gd name="connsiteX394" fmla="*/ 2926918 w 3079941"/>
                <a:gd name="connsiteY394" fmla="*/ 750137 h 1160647"/>
                <a:gd name="connsiteX395" fmla="*/ 2926918 w 3079941"/>
                <a:gd name="connsiteY395" fmla="*/ 724196 h 1160647"/>
                <a:gd name="connsiteX396" fmla="*/ 2965425 w 3079941"/>
                <a:gd name="connsiteY396" fmla="*/ 724196 h 1160647"/>
                <a:gd name="connsiteX397" fmla="*/ 2965425 w 3079941"/>
                <a:gd name="connsiteY397" fmla="*/ 693931 h 1160647"/>
                <a:gd name="connsiteX398" fmla="*/ 3014066 w 3079941"/>
                <a:gd name="connsiteY398" fmla="*/ 693931 h 1160647"/>
                <a:gd name="connsiteX399" fmla="*/ 3014066 w 3079941"/>
                <a:gd name="connsiteY399" fmla="*/ 805087 h 1160647"/>
                <a:gd name="connsiteX400" fmla="*/ 3014066 w 3079941"/>
                <a:gd name="connsiteY400" fmla="*/ 818866 h 1160647"/>
                <a:gd name="connsiteX401" fmla="*/ 3079941 w 3079941"/>
                <a:gd name="connsiteY401" fmla="*/ 818866 h 1160647"/>
                <a:gd name="connsiteX402" fmla="*/ 3079941 w 3079941"/>
                <a:gd name="connsiteY402" fmla="*/ 1160647 h 1160647"/>
                <a:gd name="connsiteX403" fmla="*/ 200958 w 3079941"/>
                <a:gd name="connsiteY403" fmla="*/ 1160647 h 1160647"/>
                <a:gd name="connsiteX404" fmla="*/ 200958 w 3079941"/>
                <a:gd name="connsiteY404" fmla="*/ 1126882 h 1160647"/>
                <a:gd name="connsiteX405" fmla="*/ 0 w 3079941"/>
                <a:gd name="connsiteY405" fmla="*/ 1126882 h 1160647"/>
                <a:gd name="connsiteX406" fmla="*/ 0 w 3079941"/>
                <a:gd name="connsiteY406" fmla="*/ 915339 h 1160647"/>
                <a:gd name="connsiteX407" fmla="*/ 103377 w 3079941"/>
                <a:gd name="connsiteY407" fmla="*/ 915339 h 1160647"/>
                <a:gd name="connsiteX408" fmla="*/ 103377 w 3079941"/>
                <a:gd name="connsiteY408" fmla="*/ 886329 h 1160647"/>
                <a:gd name="connsiteX409" fmla="*/ 55096 w 3079941"/>
                <a:gd name="connsiteY409" fmla="*/ 886329 h 1160647"/>
                <a:gd name="connsiteX410" fmla="*/ 55096 w 3079941"/>
                <a:gd name="connsiteY410" fmla="*/ 724196 h 1160647"/>
                <a:gd name="connsiteX411" fmla="*/ 75363 w 3079941"/>
                <a:gd name="connsiteY411" fmla="*/ 724196 h 1160647"/>
                <a:gd name="connsiteX412" fmla="*/ 75870 w 3079941"/>
                <a:gd name="connsiteY412" fmla="*/ 723115 h 1160647"/>
                <a:gd name="connsiteX413" fmla="*/ 79416 w 3079941"/>
                <a:gd name="connsiteY413" fmla="*/ 715549 h 1160647"/>
                <a:gd name="connsiteX414" fmla="*/ 81190 w 3079941"/>
                <a:gd name="connsiteY414" fmla="*/ 715819 h 1160647"/>
                <a:gd name="connsiteX415" fmla="*/ 93603 w 3079941"/>
                <a:gd name="connsiteY415" fmla="*/ 717710 h 1160647"/>
                <a:gd name="connsiteX416" fmla="*/ 94110 w 3079941"/>
                <a:gd name="connsiteY416" fmla="*/ 719062 h 1160647"/>
                <a:gd name="connsiteX417" fmla="*/ 97656 w 3079941"/>
                <a:gd name="connsiteY417" fmla="*/ 728519 h 1160647"/>
                <a:gd name="connsiteX418" fmla="*/ 124003 w 3079941"/>
                <a:gd name="connsiteY418" fmla="*/ 730681 h 1160647"/>
                <a:gd name="connsiteX419" fmla="*/ 124003 w 3079941"/>
                <a:gd name="connsiteY419" fmla="*/ 607460 h 1160647"/>
                <a:gd name="connsiteX420" fmla="*/ 126030 w 3079941"/>
                <a:gd name="connsiteY420" fmla="*/ 607460 h 1160647"/>
                <a:gd name="connsiteX421" fmla="*/ 140217 w 3079941"/>
                <a:gd name="connsiteY421" fmla="*/ 607460 h 1160647"/>
                <a:gd name="connsiteX422" fmla="*/ 140217 w 3079941"/>
                <a:gd name="connsiteY422" fmla="*/ 471268 h 1160647"/>
                <a:gd name="connsiteX423" fmla="*/ 141990 w 3079941"/>
                <a:gd name="connsiteY423" fmla="*/ 471268 h 1160647"/>
                <a:gd name="connsiteX424" fmla="*/ 154404 w 3079941"/>
                <a:gd name="connsiteY424" fmla="*/ 471268 h 1160647"/>
                <a:gd name="connsiteX425" fmla="*/ 154404 w 3079941"/>
                <a:gd name="connsiteY425" fmla="*/ 356694 h 1160647"/>
                <a:gd name="connsiteX426" fmla="*/ 158457 w 3079941"/>
                <a:gd name="connsiteY426" fmla="*/ 328590 h 1160647"/>
                <a:gd name="connsiteX427" fmla="*/ 160484 w 3079941"/>
                <a:gd name="connsiteY427" fmla="*/ 328590 h 1160647"/>
                <a:gd name="connsiteX428" fmla="*/ 174671 w 3079941"/>
                <a:gd name="connsiteY428" fmla="*/ 328590 h 1160647"/>
                <a:gd name="connsiteX429" fmla="*/ 211151 w 3079941"/>
                <a:gd name="connsiteY429" fmla="*/ 246443 h 1160647"/>
                <a:gd name="connsiteX430" fmla="*/ 215205 w 3079941"/>
                <a:gd name="connsiteY430" fmla="*/ 0 h 1160647"/>
                <a:gd name="connsiteX0" fmla="*/ 215205 w 3079941"/>
                <a:gd name="connsiteY0" fmla="*/ 0 h 1160647"/>
                <a:gd name="connsiteX1" fmla="*/ 217231 w 3079941"/>
                <a:gd name="connsiteY1" fmla="*/ 246443 h 1160647"/>
                <a:gd name="connsiteX2" fmla="*/ 255738 w 3079941"/>
                <a:gd name="connsiteY2" fmla="*/ 326429 h 1160647"/>
                <a:gd name="connsiteX3" fmla="*/ 257765 w 3079941"/>
                <a:gd name="connsiteY3" fmla="*/ 326429 h 1160647"/>
                <a:gd name="connsiteX4" fmla="*/ 271952 w 3079941"/>
                <a:gd name="connsiteY4" fmla="*/ 326429 h 1160647"/>
                <a:gd name="connsiteX5" fmla="*/ 271952 w 3079941"/>
                <a:gd name="connsiteY5" fmla="*/ 350208 h 1160647"/>
                <a:gd name="connsiteX6" fmla="*/ 272459 w 3079941"/>
                <a:gd name="connsiteY6" fmla="*/ 351019 h 1160647"/>
                <a:gd name="connsiteX7" fmla="*/ 276005 w 3079941"/>
                <a:gd name="connsiteY7" fmla="*/ 356694 h 1160647"/>
                <a:gd name="connsiteX8" fmla="*/ 276005 w 3079941"/>
                <a:gd name="connsiteY8" fmla="*/ 471268 h 1160647"/>
                <a:gd name="connsiteX9" fmla="*/ 278285 w 3079941"/>
                <a:gd name="connsiteY9" fmla="*/ 471268 h 1160647"/>
                <a:gd name="connsiteX10" fmla="*/ 294246 w 3079941"/>
                <a:gd name="connsiteY10" fmla="*/ 471268 h 1160647"/>
                <a:gd name="connsiteX11" fmla="*/ 294246 w 3079941"/>
                <a:gd name="connsiteY11" fmla="*/ 611783 h 1160647"/>
                <a:gd name="connsiteX12" fmla="*/ 295766 w 3079941"/>
                <a:gd name="connsiteY12" fmla="*/ 611513 h 1160647"/>
                <a:gd name="connsiteX13" fmla="*/ 306406 w 3079941"/>
                <a:gd name="connsiteY13" fmla="*/ 609622 h 1160647"/>
                <a:gd name="connsiteX14" fmla="*/ 304379 w 3079941"/>
                <a:gd name="connsiteY14" fmla="*/ 698254 h 1160647"/>
                <a:gd name="connsiteX15" fmla="*/ 305899 w 3079941"/>
                <a:gd name="connsiteY15" fmla="*/ 698525 h 1160647"/>
                <a:gd name="connsiteX16" fmla="*/ 316539 w 3079941"/>
                <a:gd name="connsiteY16" fmla="*/ 700416 h 1160647"/>
                <a:gd name="connsiteX17" fmla="*/ 316792 w 3079941"/>
                <a:gd name="connsiteY17" fmla="*/ 701227 h 1160647"/>
                <a:gd name="connsiteX18" fmla="*/ 318566 w 3079941"/>
                <a:gd name="connsiteY18" fmla="*/ 706902 h 1160647"/>
                <a:gd name="connsiteX19" fmla="*/ 319326 w 3079941"/>
                <a:gd name="connsiteY19" fmla="*/ 704470 h 1160647"/>
                <a:gd name="connsiteX20" fmla="*/ 324646 w 3079941"/>
                <a:gd name="connsiteY20" fmla="*/ 687446 h 1160647"/>
                <a:gd name="connsiteX21" fmla="*/ 326419 w 3079941"/>
                <a:gd name="connsiteY21" fmla="*/ 687446 h 1160647"/>
                <a:gd name="connsiteX22" fmla="*/ 338833 w 3079941"/>
                <a:gd name="connsiteY22" fmla="*/ 687446 h 1160647"/>
                <a:gd name="connsiteX23" fmla="*/ 338833 w 3079941"/>
                <a:gd name="connsiteY23" fmla="*/ 719872 h 1160647"/>
                <a:gd name="connsiteX24" fmla="*/ 339846 w 3079941"/>
                <a:gd name="connsiteY24" fmla="*/ 720413 h 1160647"/>
                <a:gd name="connsiteX25" fmla="*/ 346940 w 3079941"/>
                <a:gd name="connsiteY25" fmla="*/ 724196 h 1160647"/>
                <a:gd name="connsiteX26" fmla="*/ 346940 w 3079941"/>
                <a:gd name="connsiteY26" fmla="*/ 725547 h 1160647"/>
                <a:gd name="connsiteX27" fmla="*/ 346940 w 3079941"/>
                <a:gd name="connsiteY27" fmla="*/ 735005 h 1160647"/>
                <a:gd name="connsiteX28" fmla="*/ 391527 w 3079941"/>
                <a:gd name="connsiteY28" fmla="*/ 735005 h 1160647"/>
                <a:gd name="connsiteX29" fmla="*/ 391527 w 3079941"/>
                <a:gd name="connsiteY29" fmla="*/ 736086 h 1160647"/>
                <a:gd name="connsiteX30" fmla="*/ 391527 w 3079941"/>
                <a:gd name="connsiteY30" fmla="*/ 743652 h 1160647"/>
                <a:gd name="connsiteX31" fmla="*/ 393553 w 3079941"/>
                <a:gd name="connsiteY31" fmla="*/ 743652 h 1160647"/>
                <a:gd name="connsiteX32" fmla="*/ 407740 w 3079941"/>
                <a:gd name="connsiteY32" fmla="*/ 743652 h 1160647"/>
                <a:gd name="connsiteX33" fmla="*/ 407740 w 3079941"/>
                <a:gd name="connsiteY33" fmla="*/ 713387 h 1160647"/>
                <a:gd name="connsiteX34" fmla="*/ 452327 w 3079941"/>
                <a:gd name="connsiteY34" fmla="*/ 713387 h 1160647"/>
                <a:gd name="connsiteX35" fmla="*/ 452327 w 3079941"/>
                <a:gd name="connsiteY35" fmla="*/ 712036 h 1160647"/>
                <a:gd name="connsiteX36" fmla="*/ 452327 w 3079941"/>
                <a:gd name="connsiteY36" fmla="*/ 702578 h 1160647"/>
                <a:gd name="connsiteX37" fmla="*/ 453341 w 3079941"/>
                <a:gd name="connsiteY37" fmla="*/ 702578 h 1160647"/>
                <a:gd name="connsiteX38" fmla="*/ 460434 w 3079941"/>
                <a:gd name="connsiteY38" fmla="*/ 702578 h 1160647"/>
                <a:gd name="connsiteX39" fmla="*/ 460434 w 3079941"/>
                <a:gd name="connsiteY39" fmla="*/ 700687 h 1160647"/>
                <a:gd name="connsiteX40" fmla="*/ 460434 w 3079941"/>
                <a:gd name="connsiteY40" fmla="*/ 687446 h 1160647"/>
                <a:gd name="connsiteX41" fmla="*/ 461194 w 3079941"/>
                <a:gd name="connsiteY41" fmla="*/ 687446 h 1160647"/>
                <a:gd name="connsiteX42" fmla="*/ 466514 w 3079941"/>
                <a:gd name="connsiteY42" fmla="*/ 687446 h 1160647"/>
                <a:gd name="connsiteX43" fmla="*/ 466514 w 3079941"/>
                <a:gd name="connsiteY43" fmla="*/ 686365 h 1160647"/>
                <a:gd name="connsiteX44" fmla="*/ 466514 w 3079941"/>
                <a:gd name="connsiteY44" fmla="*/ 678798 h 1160647"/>
                <a:gd name="connsiteX45" fmla="*/ 468541 w 3079941"/>
                <a:gd name="connsiteY45" fmla="*/ 678798 h 1160647"/>
                <a:gd name="connsiteX46" fmla="*/ 482728 w 3079941"/>
                <a:gd name="connsiteY46" fmla="*/ 678798 h 1160647"/>
                <a:gd name="connsiteX47" fmla="*/ 482728 w 3079941"/>
                <a:gd name="connsiteY47" fmla="*/ 679879 h 1160647"/>
                <a:gd name="connsiteX48" fmla="*/ 482728 w 3079941"/>
                <a:gd name="connsiteY48" fmla="*/ 687446 h 1160647"/>
                <a:gd name="connsiteX49" fmla="*/ 505021 w 3079941"/>
                <a:gd name="connsiteY49" fmla="*/ 687446 h 1160647"/>
                <a:gd name="connsiteX50" fmla="*/ 505021 w 3079941"/>
                <a:gd name="connsiteY50" fmla="*/ 685554 h 1160647"/>
                <a:gd name="connsiteX51" fmla="*/ 505021 w 3079941"/>
                <a:gd name="connsiteY51" fmla="*/ 672313 h 1160647"/>
                <a:gd name="connsiteX52" fmla="*/ 506795 w 3079941"/>
                <a:gd name="connsiteY52" fmla="*/ 672313 h 1160647"/>
                <a:gd name="connsiteX53" fmla="*/ 519208 w 3079941"/>
                <a:gd name="connsiteY53" fmla="*/ 672313 h 1160647"/>
                <a:gd name="connsiteX54" fmla="*/ 519208 w 3079941"/>
                <a:gd name="connsiteY54" fmla="*/ 696093 h 1160647"/>
                <a:gd name="connsiteX55" fmla="*/ 520222 w 3079941"/>
                <a:gd name="connsiteY55" fmla="*/ 696093 h 1160647"/>
                <a:gd name="connsiteX56" fmla="*/ 527315 w 3079941"/>
                <a:gd name="connsiteY56" fmla="*/ 696093 h 1160647"/>
                <a:gd name="connsiteX57" fmla="*/ 527315 w 3079941"/>
                <a:gd name="connsiteY57" fmla="*/ 695012 h 1160647"/>
                <a:gd name="connsiteX58" fmla="*/ 527315 w 3079941"/>
                <a:gd name="connsiteY58" fmla="*/ 687446 h 1160647"/>
                <a:gd name="connsiteX59" fmla="*/ 529088 w 3079941"/>
                <a:gd name="connsiteY59" fmla="*/ 687446 h 1160647"/>
                <a:gd name="connsiteX60" fmla="*/ 541502 w 3079941"/>
                <a:gd name="connsiteY60" fmla="*/ 687446 h 1160647"/>
                <a:gd name="connsiteX61" fmla="*/ 541502 w 3079941"/>
                <a:gd name="connsiteY61" fmla="*/ 713387 h 1160647"/>
                <a:gd name="connsiteX62" fmla="*/ 543529 w 3079941"/>
                <a:gd name="connsiteY62" fmla="*/ 713387 h 1160647"/>
                <a:gd name="connsiteX63" fmla="*/ 557715 w 3079941"/>
                <a:gd name="connsiteY63" fmla="*/ 713387 h 1160647"/>
                <a:gd name="connsiteX64" fmla="*/ 557715 w 3079941"/>
                <a:gd name="connsiteY64" fmla="*/ 715008 h 1160647"/>
                <a:gd name="connsiteX65" fmla="*/ 557715 w 3079941"/>
                <a:gd name="connsiteY65" fmla="*/ 726358 h 1160647"/>
                <a:gd name="connsiteX66" fmla="*/ 558475 w 3079941"/>
                <a:gd name="connsiteY66" fmla="*/ 726358 h 1160647"/>
                <a:gd name="connsiteX67" fmla="*/ 563796 w 3079941"/>
                <a:gd name="connsiteY67" fmla="*/ 726358 h 1160647"/>
                <a:gd name="connsiteX68" fmla="*/ 563796 w 3079941"/>
                <a:gd name="connsiteY68" fmla="*/ 725547 h 1160647"/>
                <a:gd name="connsiteX69" fmla="*/ 563796 w 3079941"/>
                <a:gd name="connsiteY69" fmla="*/ 719872 h 1160647"/>
                <a:gd name="connsiteX70" fmla="*/ 594196 w 3079941"/>
                <a:gd name="connsiteY70" fmla="*/ 719872 h 1160647"/>
                <a:gd name="connsiteX71" fmla="*/ 594196 w 3079941"/>
                <a:gd name="connsiteY71" fmla="*/ 743652 h 1160647"/>
                <a:gd name="connsiteX72" fmla="*/ 595209 w 3079941"/>
                <a:gd name="connsiteY72" fmla="*/ 743652 h 1160647"/>
                <a:gd name="connsiteX73" fmla="*/ 602303 w 3079941"/>
                <a:gd name="connsiteY73" fmla="*/ 743652 h 1160647"/>
                <a:gd name="connsiteX74" fmla="*/ 602303 w 3079941"/>
                <a:gd name="connsiteY74" fmla="*/ 744733 h 1160647"/>
                <a:gd name="connsiteX75" fmla="*/ 602303 w 3079941"/>
                <a:gd name="connsiteY75" fmla="*/ 752299 h 1160647"/>
                <a:gd name="connsiteX76" fmla="*/ 603063 w 3079941"/>
                <a:gd name="connsiteY76" fmla="*/ 752299 h 1160647"/>
                <a:gd name="connsiteX77" fmla="*/ 608383 w 3079941"/>
                <a:gd name="connsiteY77" fmla="*/ 752299 h 1160647"/>
                <a:gd name="connsiteX78" fmla="*/ 608383 w 3079941"/>
                <a:gd name="connsiteY78" fmla="*/ 750137 h 1160647"/>
                <a:gd name="connsiteX79" fmla="*/ 608383 w 3079941"/>
                <a:gd name="connsiteY79" fmla="*/ 735005 h 1160647"/>
                <a:gd name="connsiteX80" fmla="*/ 609396 w 3079941"/>
                <a:gd name="connsiteY80" fmla="*/ 735005 h 1160647"/>
                <a:gd name="connsiteX81" fmla="*/ 616490 w 3079941"/>
                <a:gd name="connsiteY81" fmla="*/ 735005 h 1160647"/>
                <a:gd name="connsiteX82" fmla="*/ 616490 w 3079941"/>
                <a:gd name="connsiteY82" fmla="*/ 736086 h 1160647"/>
                <a:gd name="connsiteX83" fmla="*/ 616490 w 3079941"/>
                <a:gd name="connsiteY83" fmla="*/ 743652 h 1160647"/>
                <a:gd name="connsiteX84" fmla="*/ 621810 w 3079941"/>
                <a:gd name="connsiteY84" fmla="*/ 741659 h 1160647"/>
                <a:gd name="connsiteX85" fmla="*/ 622570 w 3079941"/>
                <a:gd name="connsiteY85" fmla="*/ 740679 h 1160647"/>
                <a:gd name="connsiteX86" fmla="*/ 622570 w 3079941"/>
                <a:gd name="connsiteY86" fmla="*/ 735005 h 1160647"/>
                <a:gd name="connsiteX87" fmla="*/ 661077 w 3079941"/>
                <a:gd name="connsiteY87" fmla="*/ 735005 h 1160647"/>
                <a:gd name="connsiteX88" fmla="*/ 661077 w 3079941"/>
                <a:gd name="connsiteY88" fmla="*/ 758784 h 1160647"/>
                <a:gd name="connsiteX89" fmla="*/ 663103 w 3079941"/>
                <a:gd name="connsiteY89" fmla="*/ 758784 h 1160647"/>
                <a:gd name="connsiteX90" fmla="*/ 677290 w 3079941"/>
                <a:gd name="connsiteY90" fmla="*/ 758784 h 1160647"/>
                <a:gd name="connsiteX91" fmla="*/ 677290 w 3079941"/>
                <a:gd name="connsiteY91" fmla="*/ 759865 h 1160647"/>
                <a:gd name="connsiteX92" fmla="*/ 677290 w 3079941"/>
                <a:gd name="connsiteY92" fmla="*/ 767431 h 1160647"/>
                <a:gd name="connsiteX93" fmla="*/ 679064 w 3079941"/>
                <a:gd name="connsiteY93" fmla="*/ 767431 h 1160647"/>
                <a:gd name="connsiteX94" fmla="*/ 691477 w 3079941"/>
                <a:gd name="connsiteY94" fmla="*/ 767431 h 1160647"/>
                <a:gd name="connsiteX95" fmla="*/ 691477 w 3079941"/>
                <a:gd name="connsiteY95" fmla="*/ 743652 h 1160647"/>
                <a:gd name="connsiteX96" fmla="*/ 692490 w 3079941"/>
                <a:gd name="connsiteY96" fmla="*/ 743652 h 1160647"/>
                <a:gd name="connsiteX97" fmla="*/ 699584 w 3079941"/>
                <a:gd name="connsiteY97" fmla="*/ 743652 h 1160647"/>
                <a:gd name="connsiteX98" fmla="*/ 699584 w 3079941"/>
                <a:gd name="connsiteY98" fmla="*/ 711225 h 1160647"/>
                <a:gd name="connsiteX99" fmla="*/ 700597 w 3079941"/>
                <a:gd name="connsiteY99" fmla="*/ 711225 h 1160647"/>
                <a:gd name="connsiteX100" fmla="*/ 707691 w 3079941"/>
                <a:gd name="connsiteY100" fmla="*/ 711225 h 1160647"/>
                <a:gd name="connsiteX101" fmla="*/ 707691 w 3079941"/>
                <a:gd name="connsiteY101" fmla="*/ 709334 h 1160647"/>
                <a:gd name="connsiteX102" fmla="*/ 707691 w 3079941"/>
                <a:gd name="connsiteY102" fmla="*/ 696093 h 1160647"/>
                <a:gd name="connsiteX103" fmla="*/ 706424 w 3079941"/>
                <a:gd name="connsiteY103" fmla="*/ 694471 h 1160647"/>
                <a:gd name="connsiteX104" fmla="*/ 711744 w 3079941"/>
                <a:gd name="connsiteY104" fmla="*/ 683122 h 1160647"/>
                <a:gd name="connsiteX105" fmla="*/ 719851 w 3079941"/>
                <a:gd name="connsiteY105" fmla="*/ 711225 h 1160647"/>
                <a:gd name="connsiteX106" fmla="*/ 720611 w 3079941"/>
                <a:gd name="connsiteY106" fmla="*/ 711225 h 1160647"/>
                <a:gd name="connsiteX107" fmla="*/ 725931 w 3079941"/>
                <a:gd name="connsiteY107" fmla="*/ 711225 h 1160647"/>
                <a:gd name="connsiteX108" fmla="*/ 725931 w 3079941"/>
                <a:gd name="connsiteY108" fmla="*/ 605298 h 1160647"/>
                <a:gd name="connsiteX109" fmla="*/ 727451 w 3079941"/>
                <a:gd name="connsiteY109" fmla="*/ 605298 h 1160647"/>
                <a:gd name="connsiteX110" fmla="*/ 738091 w 3079941"/>
                <a:gd name="connsiteY110" fmla="*/ 605298 h 1160647"/>
                <a:gd name="connsiteX111" fmla="*/ 738091 w 3079941"/>
                <a:gd name="connsiteY111" fmla="*/ 557739 h 1160647"/>
                <a:gd name="connsiteX112" fmla="*/ 764438 w 3079941"/>
                <a:gd name="connsiteY112" fmla="*/ 557739 h 1160647"/>
                <a:gd name="connsiteX113" fmla="*/ 764438 w 3079941"/>
                <a:gd name="connsiteY113" fmla="*/ 536121 h 1160647"/>
                <a:gd name="connsiteX114" fmla="*/ 798892 w 3079941"/>
                <a:gd name="connsiteY114" fmla="*/ 536121 h 1160647"/>
                <a:gd name="connsiteX115" fmla="*/ 798892 w 3079941"/>
                <a:gd name="connsiteY115" fmla="*/ 538553 h 1160647"/>
                <a:gd name="connsiteX116" fmla="*/ 798892 w 3079941"/>
                <a:gd name="connsiteY116" fmla="*/ 555577 h 1160647"/>
                <a:gd name="connsiteX117" fmla="*/ 801172 w 3079941"/>
                <a:gd name="connsiteY117" fmla="*/ 555577 h 1160647"/>
                <a:gd name="connsiteX118" fmla="*/ 817132 w 3079941"/>
                <a:gd name="connsiteY118" fmla="*/ 555577 h 1160647"/>
                <a:gd name="connsiteX119" fmla="*/ 817132 w 3079941"/>
                <a:gd name="connsiteY119" fmla="*/ 603136 h 1160647"/>
                <a:gd name="connsiteX120" fmla="*/ 818145 w 3079941"/>
                <a:gd name="connsiteY120" fmla="*/ 603136 h 1160647"/>
                <a:gd name="connsiteX121" fmla="*/ 825239 w 3079941"/>
                <a:gd name="connsiteY121" fmla="*/ 603136 h 1160647"/>
                <a:gd name="connsiteX122" fmla="*/ 839426 w 3079941"/>
                <a:gd name="connsiteY122" fmla="*/ 607460 h 1160647"/>
                <a:gd name="connsiteX123" fmla="*/ 839426 w 3079941"/>
                <a:gd name="connsiteY123" fmla="*/ 646372 h 1160647"/>
                <a:gd name="connsiteX124" fmla="*/ 840439 w 3079941"/>
                <a:gd name="connsiteY124" fmla="*/ 646372 h 1160647"/>
                <a:gd name="connsiteX125" fmla="*/ 847532 w 3079941"/>
                <a:gd name="connsiteY125" fmla="*/ 646372 h 1160647"/>
                <a:gd name="connsiteX126" fmla="*/ 847532 w 3079941"/>
                <a:gd name="connsiteY126" fmla="*/ 647993 h 1160647"/>
                <a:gd name="connsiteX127" fmla="*/ 847532 w 3079941"/>
                <a:gd name="connsiteY127" fmla="*/ 659342 h 1160647"/>
                <a:gd name="connsiteX128" fmla="*/ 849559 w 3079941"/>
                <a:gd name="connsiteY128" fmla="*/ 659342 h 1160647"/>
                <a:gd name="connsiteX129" fmla="*/ 863746 w 3079941"/>
                <a:gd name="connsiteY129" fmla="*/ 659342 h 1160647"/>
                <a:gd name="connsiteX130" fmla="*/ 869826 w 3079941"/>
                <a:gd name="connsiteY130" fmla="*/ 665828 h 1160647"/>
                <a:gd name="connsiteX131" fmla="*/ 869826 w 3079941"/>
                <a:gd name="connsiteY131" fmla="*/ 687446 h 1160647"/>
                <a:gd name="connsiteX132" fmla="*/ 872106 w 3079941"/>
                <a:gd name="connsiteY132" fmla="*/ 687446 h 1160647"/>
                <a:gd name="connsiteX133" fmla="*/ 888066 w 3079941"/>
                <a:gd name="connsiteY133" fmla="*/ 687446 h 1160647"/>
                <a:gd name="connsiteX134" fmla="*/ 888066 w 3079941"/>
                <a:gd name="connsiteY134" fmla="*/ 688526 h 1160647"/>
                <a:gd name="connsiteX135" fmla="*/ 888066 w 3079941"/>
                <a:gd name="connsiteY135" fmla="*/ 696093 h 1160647"/>
                <a:gd name="connsiteX136" fmla="*/ 889333 w 3079941"/>
                <a:gd name="connsiteY136" fmla="*/ 696093 h 1160647"/>
                <a:gd name="connsiteX137" fmla="*/ 898200 w 3079941"/>
                <a:gd name="connsiteY137" fmla="*/ 696093 h 1160647"/>
                <a:gd name="connsiteX138" fmla="*/ 898200 w 3079941"/>
                <a:gd name="connsiteY138" fmla="*/ 698254 h 1160647"/>
                <a:gd name="connsiteX139" fmla="*/ 898200 w 3079941"/>
                <a:gd name="connsiteY139" fmla="*/ 713387 h 1160647"/>
                <a:gd name="connsiteX140" fmla="*/ 902253 w 3079941"/>
                <a:gd name="connsiteY140" fmla="*/ 711495 h 1160647"/>
                <a:gd name="connsiteX141" fmla="*/ 902253 w 3079941"/>
                <a:gd name="connsiteY141" fmla="*/ 698254 h 1160647"/>
                <a:gd name="connsiteX142" fmla="*/ 903266 w 3079941"/>
                <a:gd name="connsiteY142" fmla="*/ 698254 h 1160647"/>
                <a:gd name="connsiteX143" fmla="*/ 910360 w 3079941"/>
                <a:gd name="connsiteY143" fmla="*/ 698254 h 1160647"/>
                <a:gd name="connsiteX144" fmla="*/ 910360 w 3079941"/>
                <a:gd name="connsiteY144" fmla="*/ 699876 h 1160647"/>
                <a:gd name="connsiteX145" fmla="*/ 910360 w 3079941"/>
                <a:gd name="connsiteY145" fmla="*/ 711225 h 1160647"/>
                <a:gd name="connsiteX146" fmla="*/ 911120 w 3079941"/>
                <a:gd name="connsiteY146" fmla="*/ 711225 h 1160647"/>
                <a:gd name="connsiteX147" fmla="*/ 916440 w 3079941"/>
                <a:gd name="connsiteY147" fmla="*/ 711225 h 1160647"/>
                <a:gd name="connsiteX148" fmla="*/ 965080 w 3079941"/>
                <a:gd name="connsiteY148" fmla="*/ 706902 h 1160647"/>
                <a:gd name="connsiteX149" fmla="*/ 965080 w 3079941"/>
                <a:gd name="connsiteY149" fmla="*/ 708253 h 1160647"/>
                <a:gd name="connsiteX150" fmla="*/ 965080 w 3079941"/>
                <a:gd name="connsiteY150" fmla="*/ 717710 h 1160647"/>
                <a:gd name="connsiteX151" fmla="*/ 965840 w 3079941"/>
                <a:gd name="connsiteY151" fmla="*/ 717710 h 1160647"/>
                <a:gd name="connsiteX152" fmla="*/ 971161 w 3079941"/>
                <a:gd name="connsiteY152" fmla="*/ 717710 h 1160647"/>
                <a:gd name="connsiteX153" fmla="*/ 971161 w 3079941"/>
                <a:gd name="connsiteY153" fmla="*/ 719872 h 1160647"/>
                <a:gd name="connsiteX154" fmla="*/ 971161 w 3079941"/>
                <a:gd name="connsiteY154" fmla="*/ 735005 h 1160647"/>
                <a:gd name="connsiteX155" fmla="*/ 973187 w 3079941"/>
                <a:gd name="connsiteY155" fmla="*/ 733654 h 1160647"/>
                <a:gd name="connsiteX156" fmla="*/ 987374 w 3079941"/>
                <a:gd name="connsiteY156" fmla="*/ 724196 h 1160647"/>
                <a:gd name="connsiteX157" fmla="*/ 993454 w 3079941"/>
                <a:gd name="connsiteY157" fmla="*/ 683122 h 1160647"/>
                <a:gd name="connsiteX158" fmla="*/ 994214 w 3079941"/>
                <a:gd name="connsiteY158" fmla="*/ 682852 h 1160647"/>
                <a:gd name="connsiteX159" fmla="*/ 999534 w 3079941"/>
                <a:gd name="connsiteY159" fmla="*/ 680960 h 1160647"/>
                <a:gd name="connsiteX160" fmla="*/ 1001561 w 3079941"/>
                <a:gd name="connsiteY160" fmla="*/ 611783 h 1160647"/>
                <a:gd name="connsiteX161" fmla="*/ 1003588 w 3079941"/>
                <a:gd name="connsiteY161" fmla="*/ 680960 h 1160647"/>
                <a:gd name="connsiteX162" fmla="*/ 1004348 w 3079941"/>
                <a:gd name="connsiteY162" fmla="*/ 681230 h 1160647"/>
                <a:gd name="connsiteX163" fmla="*/ 1009668 w 3079941"/>
                <a:gd name="connsiteY163" fmla="*/ 683122 h 1160647"/>
                <a:gd name="connsiteX164" fmla="*/ 1009668 w 3079941"/>
                <a:gd name="connsiteY164" fmla="*/ 596651 h 1160647"/>
                <a:gd name="connsiteX165" fmla="*/ 1013721 w 3079941"/>
                <a:gd name="connsiteY165" fmla="*/ 564224 h 1160647"/>
                <a:gd name="connsiteX166" fmla="*/ 1052228 w 3079941"/>
                <a:gd name="connsiteY166" fmla="*/ 564224 h 1160647"/>
                <a:gd name="connsiteX167" fmla="*/ 1052228 w 3079941"/>
                <a:gd name="connsiteY167" fmla="*/ 596651 h 1160647"/>
                <a:gd name="connsiteX168" fmla="*/ 1052988 w 3079941"/>
                <a:gd name="connsiteY168" fmla="*/ 596651 h 1160647"/>
                <a:gd name="connsiteX169" fmla="*/ 1058308 w 3079941"/>
                <a:gd name="connsiteY169" fmla="*/ 596651 h 1160647"/>
                <a:gd name="connsiteX170" fmla="*/ 1058308 w 3079941"/>
                <a:gd name="connsiteY170" fmla="*/ 514503 h 1160647"/>
                <a:gd name="connsiteX171" fmla="*/ 1060082 w 3079941"/>
                <a:gd name="connsiteY171" fmla="*/ 514503 h 1160647"/>
                <a:gd name="connsiteX172" fmla="*/ 1072495 w 3079941"/>
                <a:gd name="connsiteY172" fmla="*/ 514503 h 1160647"/>
                <a:gd name="connsiteX173" fmla="*/ 1072495 w 3079941"/>
                <a:gd name="connsiteY173" fmla="*/ 512612 h 1160647"/>
                <a:gd name="connsiteX174" fmla="*/ 1072495 w 3079941"/>
                <a:gd name="connsiteY174" fmla="*/ 499371 h 1160647"/>
                <a:gd name="connsiteX175" fmla="*/ 1094789 w 3079941"/>
                <a:gd name="connsiteY175" fmla="*/ 499371 h 1160647"/>
                <a:gd name="connsiteX176" fmla="*/ 1094789 w 3079941"/>
                <a:gd name="connsiteY176" fmla="*/ 498290 h 1160647"/>
                <a:gd name="connsiteX177" fmla="*/ 1094789 w 3079941"/>
                <a:gd name="connsiteY177" fmla="*/ 490724 h 1160647"/>
                <a:gd name="connsiteX178" fmla="*/ 1096562 w 3079941"/>
                <a:gd name="connsiteY178" fmla="*/ 490724 h 1160647"/>
                <a:gd name="connsiteX179" fmla="*/ 1108976 w 3079941"/>
                <a:gd name="connsiteY179" fmla="*/ 490724 h 1160647"/>
                <a:gd name="connsiteX180" fmla="*/ 1108976 w 3079941"/>
                <a:gd name="connsiteY180" fmla="*/ 491805 h 1160647"/>
                <a:gd name="connsiteX181" fmla="*/ 1108976 w 3079941"/>
                <a:gd name="connsiteY181" fmla="*/ 499371 h 1160647"/>
                <a:gd name="connsiteX182" fmla="*/ 1109736 w 3079941"/>
                <a:gd name="connsiteY182" fmla="*/ 499371 h 1160647"/>
                <a:gd name="connsiteX183" fmla="*/ 1115056 w 3079941"/>
                <a:gd name="connsiteY183" fmla="*/ 499371 h 1160647"/>
                <a:gd name="connsiteX184" fmla="*/ 1125189 w 3079941"/>
                <a:gd name="connsiteY184" fmla="*/ 495047 h 1160647"/>
                <a:gd name="connsiteX185" fmla="*/ 1129242 w 3079941"/>
                <a:gd name="connsiteY185" fmla="*/ 498290 h 1160647"/>
                <a:gd name="connsiteX186" fmla="*/ 1129242 w 3079941"/>
                <a:gd name="connsiteY186" fmla="*/ 490724 h 1160647"/>
                <a:gd name="connsiteX187" fmla="*/ 1131522 w 3079941"/>
                <a:gd name="connsiteY187" fmla="*/ 490724 h 1160647"/>
                <a:gd name="connsiteX188" fmla="*/ 1147483 w 3079941"/>
                <a:gd name="connsiteY188" fmla="*/ 490724 h 1160647"/>
                <a:gd name="connsiteX189" fmla="*/ 1147483 w 3079941"/>
                <a:gd name="connsiteY189" fmla="*/ 491805 h 1160647"/>
                <a:gd name="connsiteX190" fmla="*/ 1147483 w 3079941"/>
                <a:gd name="connsiteY190" fmla="*/ 499371 h 1160647"/>
                <a:gd name="connsiteX191" fmla="*/ 1177883 w 3079941"/>
                <a:gd name="connsiteY191" fmla="*/ 499371 h 1160647"/>
                <a:gd name="connsiteX192" fmla="*/ 1177883 w 3079941"/>
                <a:gd name="connsiteY192" fmla="*/ 500992 h 1160647"/>
                <a:gd name="connsiteX193" fmla="*/ 1177883 w 3079941"/>
                <a:gd name="connsiteY193" fmla="*/ 512342 h 1160647"/>
                <a:gd name="connsiteX194" fmla="*/ 1204230 w 3079941"/>
                <a:gd name="connsiteY194" fmla="*/ 512342 h 1160647"/>
                <a:gd name="connsiteX195" fmla="*/ 1204230 w 3079941"/>
                <a:gd name="connsiteY195" fmla="*/ 542606 h 1160647"/>
                <a:gd name="connsiteX196" fmla="*/ 1204990 w 3079941"/>
                <a:gd name="connsiteY196" fmla="*/ 542606 h 1160647"/>
                <a:gd name="connsiteX197" fmla="*/ 1210310 w 3079941"/>
                <a:gd name="connsiteY197" fmla="*/ 542606 h 1160647"/>
                <a:gd name="connsiteX198" fmla="*/ 1210310 w 3079941"/>
                <a:gd name="connsiteY198" fmla="*/ 543687 h 1160647"/>
                <a:gd name="connsiteX199" fmla="*/ 1210310 w 3079941"/>
                <a:gd name="connsiteY199" fmla="*/ 551254 h 1160647"/>
                <a:gd name="connsiteX200" fmla="*/ 1214364 w 3079941"/>
                <a:gd name="connsiteY200" fmla="*/ 581518 h 1160647"/>
                <a:gd name="connsiteX201" fmla="*/ 1215124 w 3079941"/>
                <a:gd name="connsiteY201" fmla="*/ 581518 h 1160647"/>
                <a:gd name="connsiteX202" fmla="*/ 1220444 w 3079941"/>
                <a:gd name="connsiteY202" fmla="*/ 581518 h 1160647"/>
                <a:gd name="connsiteX203" fmla="*/ 1220444 w 3079941"/>
                <a:gd name="connsiteY203" fmla="*/ 582329 h 1160647"/>
                <a:gd name="connsiteX204" fmla="*/ 1220444 w 3079941"/>
                <a:gd name="connsiteY204" fmla="*/ 588004 h 1160647"/>
                <a:gd name="connsiteX205" fmla="*/ 1221457 w 3079941"/>
                <a:gd name="connsiteY205" fmla="*/ 588004 h 1160647"/>
                <a:gd name="connsiteX206" fmla="*/ 1228550 w 3079941"/>
                <a:gd name="connsiteY206" fmla="*/ 588004 h 1160647"/>
                <a:gd name="connsiteX207" fmla="*/ 1228550 w 3079941"/>
                <a:gd name="connsiteY207" fmla="*/ 618269 h 1160647"/>
                <a:gd name="connsiteX208" fmla="*/ 1230577 w 3079941"/>
                <a:gd name="connsiteY208" fmla="*/ 618269 h 1160647"/>
                <a:gd name="connsiteX209" fmla="*/ 1244764 w 3079941"/>
                <a:gd name="connsiteY209" fmla="*/ 618269 h 1160647"/>
                <a:gd name="connsiteX210" fmla="*/ 1244764 w 3079941"/>
                <a:gd name="connsiteY210" fmla="*/ 642048 h 1160647"/>
                <a:gd name="connsiteX211" fmla="*/ 1246791 w 3079941"/>
                <a:gd name="connsiteY211" fmla="*/ 643669 h 1160647"/>
                <a:gd name="connsiteX212" fmla="*/ 1246791 w 3079941"/>
                <a:gd name="connsiteY212" fmla="*/ 655019 h 1160647"/>
                <a:gd name="connsiteX213" fmla="*/ 1247551 w 3079941"/>
                <a:gd name="connsiteY213" fmla="*/ 655019 h 1160647"/>
                <a:gd name="connsiteX214" fmla="*/ 1252871 w 3079941"/>
                <a:gd name="connsiteY214" fmla="*/ 655019 h 1160647"/>
                <a:gd name="connsiteX215" fmla="*/ 1252871 w 3079941"/>
                <a:gd name="connsiteY215" fmla="*/ 678798 h 1160647"/>
                <a:gd name="connsiteX216" fmla="*/ 1254137 w 3079941"/>
                <a:gd name="connsiteY216" fmla="*/ 678798 h 1160647"/>
                <a:gd name="connsiteX217" fmla="*/ 1263004 w 3079941"/>
                <a:gd name="connsiteY217" fmla="*/ 678798 h 1160647"/>
                <a:gd name="connsiteX218" fmla="*/ 1265031 w 3079941"/>
                <a:gd name="connsiteY218" fmla="*/ 682852 h 1160647"/>
                <a:gd name="connsiteX219" fmla="*/ 1265031 w 3079941"/>
                <a:gd name="connsiteY219" fmla="*/ 696093 h 1160647"/>
                <a:gd name="connsiteX220" fmla="*/ 1266551 w 3079941"/>
                <a:gd name="connsiteY220" fmla="*/ 694201 h 1160647"/>
                <a:gd name="connsiteX221" fmla="*/ 1277191 w 3079941"/>
                <a:gd name="connsiteY221" fmla="*/ 680960 h 1160647"/>
                <a:gd name="connsiteX222" fmla="*/ 1305565 w 3079941"/>
                <a:gd name="connsiteY222" fmla="*/ 680960 h 1160647"/>
                <a:gd name="connsiteX223" fmla="*/ 1305565 w 3079941"/>
                <a:gd name="connsiteY223" fmla="*/ 767431 h 1160647"/>
                <a:gd name="connsiteX224" fmla="*/ 1306325 w 3079941"/>
                <a:gd name="connsiteY224" fmla="*/ 767431 h 1160647"/>
                <a:gd name="connsiteX225" fmla="*/ 1311645 w 3079941"/>
                <a:gd name="connsiteY225" fmla="*/ 767431 h 1160647"/>
                <a:gd name="connsiteX226" fmla="*/ 1312405 w 3079941"/>
                <a:gd name="connsiteY226" fmla="*/ 766080 h 1160647"/>
                <a:gd name="connsiteX227" fmla="*/ 1317725 w 3079941"/>
                <a:gd name="connsiteY227" fmla="*/ 756622 h 1160647"/>
                <a:gd name="connsiteX228" fmla="*/ 1317725 w 3079941"/>
                <a:gd name="connsiteY228" fmla="*/ 758514 h 1160647"/>
                <a:gd name="connsiteX229" fmla="*/ 1317725 w 3079941"/>
                <a:gd name="connsiteY229" fmla="*/ 771755 h 1160647"/>
                <a:gd name="connsiteX230" fmla="*/ 1321778 w 3079941"/>
                <a:gd name="connsiteY230" fmla="*/ 726358 h 1160647"/>
                <a:gd name="connsiteX231" fmla="*/ 1322538 w 3079941"/>
                <a:gd name="connsiteY231" fmla="*/ 726358 h 1160647"/>
                <a:gd name="connsiteX232" fmla="*/ 1327858 w 3079941"/>
                <a:gd name="connsiteY232" fmla="*/ 726358 h 1160647"/>
                <a:gd name="connsiteX233" fmla="*/ 1327858 w 3079941"/>
                <a:gd name="connsiteY233" fmla="*/ 661504 h 1160647"/>
                <a:gd name="connsiteX234" fmla="*/ 1328872 w 3079941"/>
                <a:gd name="connsiteY234" fmla="*/ 661504 h 1160647"/>
                <a:gd name="connsiteX235" fmla="*/ 1335965 w 3079941"/>
                <a:gd name="connsiteY235" fmla="*/ 661504 h 1160647"/>
                <a:gd name="connsiteX236" fmla="*/ 1348125 w 3079941"/>
                <a:gd name="connsiteY236" fmla="*/ 618269 h 1160647"/>
                <a:gd name="connsiteX237" fmla="*/ 1349392 w 3079941"/>
                <a:gd name="connsiteY237" fmla="*/ 618269 h 1160647"/>
                <a:gd name="connsiteX238" fmla="*/ 1358259 w 3079941"/>
                <a:gd name="connsiteY238" fmla="*/ 618269 h 1160647"/>
                <a:gd name="connsiteX239" fmla="*/ 1368392 w 3079941"/>
                <a:gd name="connsiteY239" fmla="*/ 661504 h 1160647"/>
                <a:gd name="connsiteX240" fmla="*/ 1369405 w 3079941"/>
                <a:gd name="connsiteY240" fmla="*/ 661504 h 1160647"/>
                <a:gd name="connsiteX241" fmla="*/ 1376499 w 3079941"/>
                <a:gd name="connsiteY241" fmla="*/ 661504 h 1160647"/>
                <a:gd name="connsiteX242" fmla="*/ 1376499 w 3079941"/>
                <a:gd name="connsiteY242" fmla="*/ 700416 h 1160647"/>
                <a:gd name="connsiteX243" fmla="*/ 1378272 w 3079941"/>
                <a:gd name="connsiteY243" fmla="*/ 700416 h 1160647"/>
                <a:gd name="connsiteX244" fmla="*/ 1390686 w 3079941"/>
                <a:gd name="connsiteY244" fmla="*/ 700416 h 1160647"/>
                <a:gd name="connsiteX245" fmla="*/ 1390686 w 3079941"/>
                <a:gd name="connsiteY245" fmla="*/ 702578 h 1160647"/>
                <a:gd name="connsiteX246" fmla="*/ 1390686 w 3079941"/>
                <a:gd name="connsiteY246" fmla="*/ 717710 h 1160647"/>
                <a:gd name="connsiteX247" fmla="*/ 1394739 w 3079941"/>
                <a:gd name="connsiteY247" fmla="*/ 715549 h 1160647"/>
                <a:gd name="connsiteX248" fmla="*/ 1394739 w 3079941"/>
                <a:gd name="connsiteY248" fmla="*/ 700416 h 1160647"/>
                <a:gd name="connsiteX249" fmla="*/ 1396259 w 3079941"/>
                <a:gd name="connsiteY249" fmla="*/ 700416 h 1160647"/>
                <a:gd name="connsiteX250" fmla="*/ 1406899 w 3079941"/>
                <a:gd name="connsiteY250" fmla="*/ 700416 h 1160647"/>
                <a:gd name="connsiteX251" fmla="*/ 1406899 w 3079941"/>
                <a:gd name="connsiteY251" fmla="*/ 702037 h 1160647"/>
                <a:gd name="connsiteX252" fmla="*/ 1406899 w 3079941"/>
                <a:gd name="connsiteY252" fmla="*/ 713387 h 1160647"/>
                <a:gd name="connsiteX253" fmla="*/ 1437300 w 3079941"/>
                <a:gd name="connsiteY253" fmla="*/ 713387 h 1160647"/>
                <a:gd name="connsiteX254" fmla="*/ 1437300 w 3079941"/>
                <a:gd name="connsiteY254" fmla="*/ 676637 h 1160647"/>
                <a:gd name="connsiteX255" fmla="*/ 1438566 w 3079941"/>
                <a:gd name="connsiteY255" fmla="*/ 676637 h 1160647"/>
                <a:gd name="connsiteX256" fmla="*/ 1447433 w 3079941"/>
                <a:gd name="connsiteY256" fmla="*/ 676637 h 1160647"/>
                <a:gd name="connsiteX257" fmla="*/ 1447433 w 3079941"/>
                <a:gd name="connsiteY257" fmla="*/ 698254 h 1160647"/>
                <a:gd name="connsiteX258" fmla="*/ 1449460 w 3079941"/>
                <a:gd name="connsiteY258" fmla="*/ 665828 h 1160647"/>
                <a:gd name="connsiteX259" fmla="*/ 1471753 w 3079941"/>
                <a:gd name="connsiteY259" fmla="*/ 665828 h 1160647"/>
                <a:gd name="connsiteX260" fmla="*/ 1471753 w 3079941"/>
                <a:gd name="connsiteY260" fmla="*/ 664206 h 1160647"/>
                <a:gd name="connsiteX261" fmla="*/ 1471753 w 3079941"/>
                <a:gd name="connsiteY261" fmla="*/ 652857 h 1160647"/>
                <a:gd name="connsiteX262" fmla="*/ 1472513 w 3079941"/>
                <a:gd name="connsiteY262" fmla="*/ 652857 h 1160647"/>
                <a:gd name="connsiteX263" fmla="*/ 1477833 w 3079941"/>
                <a:gd name="connsiteY263" fmla="*/ 652857 h 1160647"/>
                <a:gd name="connsiteX264" fmla="*/ 1477833 w 3079941"/>
                <a:gd name="connsiteY264" fmla="*/ 650966 h 1160647"/>
                <a:gd name="connsiteX265" fmla="*/ 1477833 w 3079941"/>
                <a:gd name="connsiteY265" fmla="*/ 637725 h 1160647"/>
                <a:gd name="connsiteX266" fmla="*/ 1481887 w 3079941"/>
                <a:gd name="connsiteY266" fmla="*/ 644210 h 1160647"/>
                <a:gd name="connsiteX267" fmla="*/ 1484167 w 3079941"/>
                <a:gd name="connsiteY267" fmla="*/ 644210 h 1160647"/>
                <a:gd name="connsiteX268" fmla="*/ 1500127 w 3079941"/>
                <a:gd name="connsiteY268" fmla="*/ 644210 h 1160647"/>
                <a:gd name="connsiteX269" fmla="*/ 1500127 w 3079941"/>
                <a:gd name="connsiteY269" fmla="*/ 643399 h 1160647"/>
                <a:gd name="connsiteX270" fmla="*/ 1500127 w 3079941"/>
                <a:gd name="connsiteY270" fmla="*/ 637725 h 1160647"/>
                <a:gd name="connsiteX271" fmla="*/ 1500887 w 3079941"/>
                <a:gd name="connsiteY271" fmla="*/ 637725 h 1160647"/>
                <a:gd name="connsiteX272" fmla="*/ 1506207 w 3079941"/>
                <a:gd name="connsiteY272" fmla="*/ 637725 h 1160647"/>
                <a:gd name="connsiteX273" fmla="*/ 1506207 w 3079941"/>
                <a:gd name="connsiteY273" fmla="*/ 639076 h 1160647"/>
                <a:gd name="connsiteX274" fmla="*/ 1506207 w 3079941"/>
                <a:gd name="connsiteY274" fmla="*/ 648534 h 1160647"/>
                <a:gd name="connsiteX275" fmla="*/ 1544714 w 3079941"/>
                <a:gd name="connsiteY275" fmla="*/ 648534 h 1160647"/>
                <a:gd name="connsiteX276" fmla="*/ 1544714 w 3079941"/>
                <a:gd name="connsiteY276" fmla="*/ 786887 h 1160647"/>
                <a:gd name="connsiteX277" fmla="*/ 1546234 w 3079941"/>
                <a:gd name="connsiteY277" fmla="*/ 786887 h 1160647"/>
                <a:gd name="connsiteX278" fmla="*/ 1556874 w 3079941"/>
                <a:gd name="connsiteY278" fmla="*/ 786887 h 1160647"/>
                <a:gd name="connsiteX279" fmla="*/ 1556874 w 3079941"/>
                <a:gd name="connsiteY279" fmla="*/ 773917 h 1160647"/>
                <a:gd name="connsiteX280" fmla="*/ 1560928 w 3079941"/>
                <a:gd name="connsiteY280" fmla="*/ 773917 h 1160647"/>
                <a:gd name="connsiteX281" fmla="*/ 1560928 w 3079941"/>
                <a:gd name="connsiteY281" fmla="*/ 786887 h 1160647"/>
                <a:gd name="connsiteX282" fmla="*/ 1591328 w 3079941"/>
                <a:gd name="connsiteY282" fmla="*/ 786887 h 1160647"/>
                <a:gd name="connsiteX283" fmla="*/ 1591328 w 3079941"/>
                <a:gd name="connsiteY283" fmla="*/ 756622 h 1160647"/>
                <a:gd name="connsiteX284" fmla="*/ 1603488 w 3079941"/>
                <a:gd name="connsiteY284" fmla="*/ 756622 h 1160647"/>
                <a:gd name="connsiteX285" fmla="*/ 1615648 w 3079941"/>
                <a:gd name="connsiteY285" fmla="*/ 754461 h 1160647"/>
                <a:gd name="connsiteX286" fmla="*/ 1619702 w 3079941"/>
                <a:gd name="connsiteY286" fmla="*/ 756622 h 1160647"/>
                <a:gd name="connsiteX287" fmla="*/ 1629835 w 3079941"/>
                <a:gd name="connsiteY287" fmla="*/ 756622 h 1160647"/>
                <a:gd name="connsiteX288" fmla="*/ 1629835 w 3079941"/>
                <a:gd name="connsiteY288" fmla="*/ 786887 h 1160647"/>
                <a:gd name="connsiteX289" fmla="*/ 1637942 w 3079941"/>
                <a:gd name="connsiteY289" fmla="*/ 786887 h 1160647"/>
                <a:gd name="connsiteX290" fmla="*/ 1637942 w 3079941"/>
                <a:gd name="connsiteY290" fmla="*/ 804182 h 1160647"/>
                <a:gd name="connsiteX291" fmla="*/ 1647278 w 3079941"/>
                <a:gd name="connsiteY291" fmla="*/ 805087 h 1160647"/>
                <a:gd name="connsiteX292" fmla="*/ 1660236 w 3079941"/>
                <a:gd name="connsiteY292" fmla="*/ 805087 h 1160647"/>
                <a:gd name="connsiteX293" fmla="*/ 1660236 w 3079941"/>
                <a:gd name="connsiteY293" fmla="*/ 789049 h 1160647"/>
                <a:gd name="connsiteX294" fmla="*/ 1728192 w 3079941"/>
                <a:gd name="connsiteY294" fmla="*/ 789049 h 1160647"/>
                <a:gd name="connsiteX295" fmla="*/ 1728192 w 3079941"/>
                <a:gd name="connsiteY295" fmla="*/ 703796 h 1160647"/>
                <a:gd name="connsiteX296" fmla="*/ 1800200 w 3079941"/>
                <a:gd name="connsiteY296" fmla="*/ 703796 h 1160647"/>
                <a:gd name="connsiteX297" fmla="*/ 1800200 w 3079941"/>
                <a:gd name="connsiteY297" fmla="*/ 782564 h 1160647"/>
                <a:gd name="connsiteX298" fmla="*/ 1802104 w 3079941"/>
                <a:gd name="connsiteY298" fmla="*/ 782564 h 1160647"/>
                <a:gd name="connsiteX299" fmla="*/ 1803346 w 3079941"/>
                <a:gd name="connsiteY299" fmla="*/ 805087 h 1160647"/>
                <a:gd name="connsiteX300" fmla="*/ 1813022 w 3079941"/>
                <a:gd name="connsiteY300" fmla="*/ 805087 h 1160647"/>
                <a:gd name="connsiteX301" fmla="*/ 1814264 w 3079941"/>
                <a:gd name="connsiteY301" fmla="*/ 782564 h 1160647"/>
                <a:gd name="connsiteX302" fmla="*/ 1820344 w 3079941"/>
                <a:gd name="connsiteY302" fmla="*/ 782564 h 1160647"/>
                <a:gd name="connsiteX303" fmla="*/ 1821586 w 3079941"/>
                <a:gd name="connsiteY303" fmla="*/ 805087 h 1160647"/>
                <a:gd name="connsiteX304" fmla="*/ 1872208 w 3079941"/>
                <a:gd name="connsiteY304" fmla="*/ 805087 h 1160647"/>
                <a:gd name="connsiteX305" fmla="*/ 1872208 w 3079941"/>
                <a:gd name="connsiteY305" fmla="*/ 642059 h 1160647"/>
                <a:gd name="connsiteX306" fmla="*/ 2069535 w 3079941"/>
                <a:gd name="connsiteY306" fmla="*/ 642059 h 1160647"/>
                <a:gd name="connsiteX307" fmla="*/ 2069535 w 3079941"/>
                <a:gd name="connsiteY307" fmla="*/ 805087 h 1160647"/>
                <a:gd name="connsiteX308" fmla="*/ 2088232 w 3079941"/>
                <a:gd name="connsiteY308" fmla="*/ 805087 h 1160647"/>
                <a:gd name="connsiteX309" fmla="*/ 2088232 w 3079941"/>
                <a:gd name="connsiteY309" fmla="*/ 722394 h 1160647"/>
                <a:gd name="connsiteX310" fmla="*/ 2183352 w 3079941"/>
                <a:gd name="connsiteY310" fmla="*/ 722394 h 1160647"/>
                <a:gd name="connsiteX311" fmla="*/ 2195282 w 3079941"/>
                <a:gd name="connsiteY311" fmla="*/ 404253 h 1160647"/>
                <a:gd name="connsiteX312" fmla="*/ 2183122 w 3079941"/>
                <a:gd name="connsiteY312" fmla="*/ 382635 h 1160647"/>
                <a:gd name="connsiteX313" fmla="*/ 2177042 w 3079941"/>
                <a:gd name="connsiteY313" fmla="*/ 378311 h 1160647"/>
                <a:gd name="connsiteX314" fmla="*/ 2185149 w 3079941"/>
                <a:gd name="connsiteY314" fmla="*/ 354532 h 1160647"/>
                <a:gd name="connsiteX315" fmla="*/ 2185149 w 3079941"/>
                <a:gd name="connsiteY315" fmla="*/ 337238 h 1160647"/>
                <a:gd name="connsiteX316" fmla="*/ 2199336 w 3079941"/>
                <a:gd name="connsiteY316" fmla="*/ 337238 h 1160647"/>
                <a:gd name="connsiteX317" fmla="*/ 2199336 w 3079941"/>
                <a:gd name="connsiteY317" fmla="*/ 315620 h 1160647"/>
                <a:gd name="connsiteX318" fmla="*/ 2201362 w 3079941"/>
                <a:gd name="connsiteY318" fmla="*/ 311296 h 1160647"/>
                <a:gd name="connsiteX319" fmla="*/ 2201362 w 3079941"/>
                <a:gd name="connsiteY319" fmla="*/ 233472 h 1160647"/>
                <a:gd name="connsiteX320" fmla="*/ 2199336 w 3079941"/>
                <a:gd name="connsiteY320" fmla="*/ 226987 h 1160647"/>
                <a:gd name="connsiteX321" fmla="*/ 2205416 w 3079941"/>
                <a:gd name="connsiteY321" fmla="*/ 220501 h 1160647"/>
                <a:gd name="connsiteX322" fmla="*/ 2205416 w 3079941"/>
                <a:gd name="connsiteY322" fmla="*/ 162133 h 1160647"/>
                <a:gd name="connsiteX323" fmla="*/ 2207442 w 3079941"/>
                <a:gd name="connsiteY323" fmla="*/ 157810 h 1160647"/>
                <a:gd name="connsiteX324" fmla="*/ 2207442 w 3079941"/>
                <a:gd name="connsiteY324" fmla="*/ 101604 h 1160647"/>
                <a:gd name="connsiteX325" fmla="*/ 2209469 w 3079941"/>
                <a:gd name="connsiteY325" fmla="*/ 82148 h 1160647"/>
                <a:gd name="connsiteX326" fmla="*/ 2213523 w 3079941"/>
                <a:gd name="connsiteY326" fmla="*/ 99442 h 1160647"/>
                <a:gd name="connsiteX327" fmla="*/ 2215549 w 3079941"/>
                <a:gd name="connsiteY327" fmla="*/ 157810 h 1160647"/>
                <a:gd name="connsiteX328" fmla="*/ 2217576 w 3079941"/>
                <a:gd name="connsiteY328" fmla="*/ 220501 h 1160647"/>
                <a:gd name="connsiteX329" fmla="*/ 2223656 w 3079941"/>
                <a:gd name="connsiteY329" fmla="*/ 226987 h 1160647"/>
                <a:gd name="connsiteX330" fmla="*/ 2221629 w 3079941"/>
                <a:gd name="connsiteY330" fmla="*/ 233472 h 1160647"/>
                <a:gd name="connsiteX331" fmla="*/ 2221629 w 3079941"/>
                <a:gd name="connsiteY331" fmla="*/ 311296 h 1160647"/>
                <a:gd name="connsiteX332" fmla="*/ 2223656 w 3079941"/>
                <a:gd name="connsiteY332" fmla="*/ 315620 h 1160647"/>
                <a:gd name="connsiteX333" fmla="*/ 2223656 w 3079941"/>
                <a:gd name="connsiteY333" fmla="*/ 337238 h 1160647"/>
                <a:gd name="connsiteX334" fmla="*/ 2237843 w 3079941"/>
                <a:gd name="connsiteY334" fmla="*/ 337238 h 1160647"/>
                <a:gd name="connsiteX335" fmla="*/ 2237843 w 3079941"/>
                <a:gd name="connsiteY335" fmla="*/ 354532 h 1160647"/>
                <a:gd name="connsiteX336" fmla="*/ 2245950 w 3079941"/>
                <a:gd name="connsiteY336" fmla="*/ 378311 h 1160647"/>
                <a:gd name="connsiteX337" fmla="*/ 2239870 w 3079941"/>
                <a:gd name="connsiteY337" fmla="*/ 382635 h 1160647"/>
                <a:gd name="connsiteX338" fmla="*/ 2227709 w 3079941"/>
                <a:gd name="connsiteY338" fmla="*/ 404253 h 1160647"/>
                <a:gd name="connsiteX339" fmla="*/ 2235816 w 3079941"/>
                <a:gd name="connsiteY339" fmla="*/ 657181 h 1160647"/>
                <a:gd name="connsiteX340" fmla="*/ 2300670 w 3079941"/>
                <a:gd name="connsiteY340" fmla="*/ 657181 h 1160647"/>
                <a:gd name="connsiteX341" fmla="*/ 2300670 w 3079941"/>
                <a:gd name="connsiteY341" fmla="*/ 732843 h 1160647"/>
                <a:gd name="connsiteX342" fmla="*/ 2308777 w 3079941"/>
                <a:gd name="connsiteY342" fmla="*/ 732843 h 1160647"/>
                <a:gd name="connsiteX343" fmla="*/ 2310804 w 3079941"/>
                <a:gd name="connsiteY343" fmla="*/ 726358 h 1160647"/>
                <a:gd name="connsiteX344" fmla="*/ 2316884 w 3079941"/>
                <a:gd name="connsiteY344" fmla="*/ 726358 h 1160647"/>
                <a:gd name="connsiteX345" fmla="*/ 2318911 w 3079941"/>
                <a:gd name="connsiteY345" fmla="*/ 735005 h 1160647"/>
                <a:gd name="connsiteX346" fmla="*/ 2331071 w 3079941"/>
                <a:gd name="connsiteY346" fmla="*/ 735005 h 1160647"/>
                <a:gd name="connsiteX347" fmla="*/ 2331071 w 3079941"/>
                <a:gd name="connsiteY347" fmla="*/ 728519 h 1160647"/>
                <a:gd name="connsiteX348" fmla="*/ 2353364 w 3079941"/>
                <a:gd name="connsiteY348" fmla="*/ 728519 h 1160647"/>
                <a:gd name="connsiteX349" fmla="*/ 2353364 w 3079941"/>
                <a:gd name="connsiteY349" fmla="*/ 735005 h 1160647"/>
                <a:gd name="connsiteX350" fmla="*/ 2373631 w 3079941"/>
                <a:gd name="connsiteY350" fmla="*/ 735005 h 1160647"/>
                <a:gd name="connsiteX351" fmla="*/ 2373631 w 3079941"/>
                <a:gd name="connsiteY351" fmla="*/ 780402 h 1160647"/>
                <a:gd name="connsiteX352" fmla="*/ 2387818 w 3079941"/>
                <a:gd name="connsiteY352" fmla="*/ 780402 h 1160647"/>
                <a:gd name="connsiteX353" fmla="*/ 2387818 w 3079941"/>
                <a:gd name="connsiteY353" fmla="*/ 767431 h 1160647"/>
                <a:gd name="connsiteX354" fmla="*/ 2404032 w 3079941"/>
                <a:gd name="connsiteY354" fmla="*/ 767431 h 1160647"/>
                <a:gd name="connsiteX355" fmla="*/ 2404032 w 3079941"/>
                <a:gd name="connsiteY355" fmla="*/ 588004 h 1160647"/>
                <a:gd name="connsiteX356" fmla="*/ 2410112 w 3079941"/>
                <a:gd name="connsiteY356" fmla="*/ 581518 h 1160647"/>
                <a:gd name="connsiteX357" fmla="*/ 2483073 w 3079941"/>
                <a:gd name="connsiteY357" fmla="*/ 581518 h 1160647"/>
                <a:gd name="connsiteX358" fmla="*/ 2483073 w 3079941"/>
                <a:gd name="connsiteY358" fmla="*/ 590166 h 1160647"/>
                <a:gd name="connsiteX359" fmla="*/ 2493206 w 3079941"/>
                <a:gd name="connsiteY359" fmla="*/ 590166 h 1160647"/>
                <a:gd name="connsiteX360" fmla="*/ 2493206 w 3079941"/>
                <a:gd name="connsiteY360" fmla="*/ 704740 h 1160647"/>
                <a:gd name="connsiteX361" fmla="*/ 2515500 w 3079941"/>
                <a:gd name="connsiteY361" fmla="*/ 704740 h 1160647"/>
                <a:gd name="connsiteX362" fmla="*/ 2515500 w 3079941"/>
                <a:gd name="connsiteY362" fmla="*/ 637725 h 1160647"/>
                <a:gd name="connsiteX363" fmla="*/ 2541847 w 3079941"/>
                <a:gd name="connsiteY363" fmla="*/ 637725 h 1160647"/>
                <a:gd name="connsiteX364" fmla="*/ 2545900 w 3079941"/>
                <a:gd name="connsiteY364" fmla="*/ 633401 h 1160647"/>
                <a:gd name="connsiteX365" fmla="*/ 2554007 w 3079941"/>
                <a:gd name="connsiteY365" fmla="*/ 633401 h 1160647"/>
                <a:gd name="connsiteX366" fmla="*/ 2558060 w 3079941"/>
                <a:gd name="connsiteY366" fmla="*/ 637725 h 1160647"/>
                <a:gd name="connsiteX367" fmla="*/ 2580354 w 3079941"/>
                <a:gd name="connsiteY367" fmla="*/ 637725 h 1160647"/>
                <a:gd name="connsiteX368" fmla="*/ 2580354 w 3079941"/>
                <a:gd name="connsiteY368" fmla="*/ 520989 h 1160647"/>
                <a:gd name="connsiteX369" fmla="*/ 2637101 w 3079941"/>
                <a:gd name="connsiteY369" fmla="*/ 510180 h 1160647"/>
                <a:gd name="connsiteX370" fmla="*/ 2637101 w 3079941"/>
                <a:gd name="connsiteY370" fmla="*/ 511261 h 1160647"/>
                <a:gd name="connsiteX371" fmla="*/ 2637101 w 3079941"/>
                <a:gd name="connsiteY371" fmla="*/ 518827 h 1160647"/>
                <a:gd name="connsiteX372" fmla="*/ 2663448 w 3079941"/>
                <a:gd name="connsiteY372" fmla="*/ 518827 h 1160647"/>
                <a:gd name="connsiteX373" fmla="*/ 2663448 w 3079941"/>
                <a:gd name="connsiteY373" fmla="*/ 773917 h 1160647"/>
                <a:gd name="connsiteX374" fmla="*/ 2685742 w 3079941"/>
                <a:gd name="connsiteY374" fmla="*/ 773917 h 1160647"/>
                <a:gd name="connsiteX375" fmla="*/ 2685742 w 3079941"/>
                <a:gd name="connsiteY375" fmla="*/ 769593 h 1160647"/>
                <a:gd name="connsiteX376" fmla="*/ 2697902 w 3079941"/>
                <a:gd name="connsiteY376" fmla="*/ 769593 h 1160647"/>
                <a:gd name="connsiteX377" fmla="*/ 2697902 w 3079941"/>
                <a:gd name="connsiteY377" fmla="*/ 773917 h 1160647"/>
                <a:gd name="connsiteX378" fmla="*/ 2722222 w 3079941"/>
                <a:gd name="connsiteY378" fmla="*/ 773917 h 1160647"/>
                <a:gd name="connsiteX379" fmla="*/ 2722222 w 3079941"/>
                <a:gd name="connsiteY379" fmla="*/ 760946 h 1160647"/>
                <a:gd name="connsiteX380" fmla="*/ 2750596 w 3079941"/>
                <a:gd name="connsiteY380" fmla="*/ 760946 h 1160647"/>
                <a:gd name="connsiteX381" fmla="*/ 2762756 w 3079941"/>
                <a:gd name="connsiteY381" fmla="*/ 756622 h 1160647"/>
                <a:gd name="connsiteX382" fmla="*/ 2783023 w 3079941"/>
                <a:gd name="connsiteY382" fmla="*/ 760946 h 1160647"/>
                <a:gd name="connsiteX383" fmla="*/ 2783023 w 3079941"/>
                <a:gd name="connsiteY383" fmla="*/ 743652 h 1160647"/>
                <a:gd name="connsiteX384" fmla="*/ 2791130 w 3079941"/>
                <a:gd name="connsiteY384" fmla="*/ 743652 h 1160647"/>
                <a:gd name="connsiteX385" fmla="*/ 2791130 w 3079941"/>
                <a:gd name="connsiteY385" fmla="*/ 730681 h 1160647"/>
                <a:gd name="connsiteX386" fmla="*/ 2847877 w 3079941"/>
                <a:gd name="connsiteY386" fmla="*/ 730681 h 1160647"/>
                <a:gd name="connsiteX387" fmla="*/ 2847877 w 3079941"/>
                <a:gd name="connsiteY387" fmla="*/ 700416 h 1160647"/>
                <a:gd name="connsiteX388" fmla="*/ 2866117 w 3079941"/>
                <a:gd name="connsiteY388" fmla="*/ 700416 h 1160647"/>
                <a:gd name="connsiteX389" fmla="*/ 2866117 w 3079941"/>
                <a:gd name="connsiteY389" fmla="*/ 693931 h 1160647"/>
                <a:gd name="connsiteX390" fmla="*/ 2878277 w 3079941"/>
                <a:gd name="connsiteY390" fmla="*/ 693931 h 1160647"/>
                <a:gd name="connsiteX391" fmla="*/ 2878277 w 3079941"/>
                <a:gd name="connsiteY391" fmla="*/ 700416 h 1160647"/>
                <a:gd name="connsiteX392" fmla="*/ 2894491 w 3079941"/>
                <a:gd name="connsiteY392" fmla="*/ 700416 h 1160647"/>
                <a:gd name="connsiteX393" fmla="*/ 2894491 w 3079941"/>
                <a:gd name="connsiteY393" fmla="*/ 750137 h 1160647"/>
                <a:gd name="connsiteX394" fmla="*/ 2926918 w 3079941"/>
                <a:gd name="connsiteY394" fmla="*/ 750137 h 1160647"/>
                <a:gd name="connsiteX395" fmla="*/ 2926918 w 3079941"/>
                <a:gd name="connsiteY395" fmla="*/ 724196 h 1160647"/>
                <a:gd name="connsiteX396" fmla="*/ 2965425 w 3079941"/>
                <a:gd name="connsiteY396" fmla="*/ 724196 h 1160647"/>
                <a:gd name="connsiteX397" fmla="*/ 2965425 w 3079941"/>
                <a:gd name="connsiteY397" fmla="*/ 693931 h 1160647"/>
                <a:gd name="connsiteX398" fmla="*/ 3014066 w 3079941"/>
                <a:gd name="connsiteY398" fmla="*/ 693931 h 1160647"/>
                <a:gd name="connsiteX399" fmla="*/ 3014066 w 3079941"/>
                <a:gd name="connsiteY399" fmla="*/ 805087 h 1160647"/>
                <a:gd name="connsiteX400" fmla="*/ 3014066 w 3079941"/>
                <a:gd name="connsiteY400" fmla="*/ 818866 h 1160647"/>
                <a:gd name="connsiteX401" fmla="*/ 3079941 w 3079941"/>
                <a:gd name="connsiteY401" fmla="*/ 818866 h 1160647"/>
                <a:gd name="connsiteX402" fmla="*/ 3079941 w 3079941"/>
                <a:gd name="connsiteY402" fmla="*/ 1160647 h 1160647"/>
                <a:gd name="connsiteX403" fmla="*/ 200958 w 3079941"/>
                <a:gd name="connsiteY403" fmla="*/ 1160647 h 1160647"/>
                <a:gd name="connsiteX404" fmla="*/ 0 w 3079941"/>
                <a:gd name="connsiteY404" fmla="*/ 1126882 h 1160647"/>
                <a:gd name="connsiteX405" fmla="*/ 0 w 3079941"/>
                <a:gd name="connsiteY405" fmla="*/ 915339 h 1160647"/>
                <a:gd name="connsiteX406" fmla="*/ 103377 w 3079941"/>
                <a:gd name="connsiteY406" fmla="*/ 915339 h 1160647"/>
                <a:gd name="connsiteX407" fmla="*/ 103377 w 3079941"/>
                <a:gd name="connsiteY407" fmla="*/ 886329 h 1160647"/>
                <a:gd name="connsiteX408" fmla="*/ 55096 w 3079941"/>
                <a:gd name="connsiteY408" fmla="*/ 886329 h 1160647"/>
                <a:gd name="connsiteX409" fmla="*/ 55096 w 3079941"/>
                <a:gd name="connsiteY409" fmla="*/ 724196 h 1160647"/>
                <a:gd name="connsiteX410" fmla="*/ 75363 w 3079941"/>
                <a:gd name="connsiteY410" fmla="*/ 724196 h 1160647"/>
                <a:gd name="connsiteX411" fmla="*/ 75870 w 3079941"/>
                <a:gd name="connsiteY411" fmla="*/ 723115 h 1160647"/>
                <a:gd name="connsiteX412" fmla="*/ 79416 w 3079941"/>
                <a:gd name="connsiteY412" fmla="*/ 715549 h 1160647"/>
                <a:gd name="connsiteX413" fmla="*/ 81190 w 3079941"/>
                <a:gd name="connsiteY413" fmla="*/ 715819 h 1160647"/>
                <a:gd name="connsiteX414" fmla="*/ 93603 w 3079941"/>
                <a:gd name="connsiteY414" fmla="*/ 717710 h 1160647"/>
                <a:gd name="connsiteX415" fmla="*/ 94110 w 3079941"/>
                <a:gd name="connsiteY415" fmla="*/ 719062 h 1160647"/>
                <a:gd name="connsiteX416" fmla="*/ 97656 w 3079941"/>
                <a:gd name="connsiteY416" fmla="*/ 728519 h 1160647"/>
                <a:gd name="connsiteX417" fmla="*/ 124003 w 3079941"/>
                <a:gd name="connsiteY417" fmla="*/ 730681 h 1160647"/>
                <a:gd name="connsiteX418" fmla="*/ 124003 w 3079941"/>
                <a:gd name="connsiteY418" fmla="*/ 607460 h 1160647"/>
                <a:gd name="connsiteX419" fmla="*/ 126030 w 3079941"/>
                <a:gd name="connsiteY419" fmla="*/ 607460 h 1160647"/>
                <a:gd name="connsiteX420" fmla="*/ 140217 w 3079941"/>
                <a:gd name="connsiteY420" fmla="*/ 607460 h 1160647"/>
                <a:gd name="connsiteX421" fmla="*/ 140217 w 3079941"/>
                <a:gd name="connsiteY421" fmla="*/ 471268 h 1160647"/>
                <a:gd name="connsiteX422" fmla="*/ 141990 w 3079941"/>
                <a:gd name="connsiteY422" fmla="*/ 471268 h 1160647"/>
                <a:gd name="connsiteX423" fmla="*/ 154404 w 3079941"/>
                <a:gd name="connsiteY423" fmla="*/ 471268 h 1160647"/>
                <a:gd name="connsiteX424" fmla="*/ 154404 w 3079941"/>
                <a:gd name="connsiteY424" fmla="*/ 356694 h 1160647"/>
                <a:gd name="connsiteX425" fmla="*/ 158457 w 3079941"/>
                <a:gd name="connsiteY425" fmla="*/ 328590 h 1160647"/>
                <a:gd name="connsiteX426" fmla="*/ 160484 w 3079941"/>
                <a:gd name="connsiteY426" fmla="*/ 328590 h 1160647"/>
                <a:gd name="connsiteX427" fmla="*/ 174671 w 3079941"/>
                <a:gd name="connsiteY427" fmla="*/ 328590 h 1160647"/>
                <a:gd name="connsiteX428" fmla="*/ 211151 w 3079941"/>
                <a:gd name="connsiteY428" fmla="*/ 246443 h 1160647"/>
                <a:gd name="connsiteX429" fmla="*/ 215205 w 3079941"/>
                <a:gd name="connsiteY429" fmla="*/ 0 h 1160647"/>
                <a:gd name="connsiteX0" fmla="*/ 215205 w 3079941"/>
                <a:gd name="connsiteY0" fmla="*/ 0 h 1160647"/>
                <a:gd name="connsiteX1" fmla="*/ 217231 w 3079941"/>
                <a:gd name="connsiteY1" fmla="*/ 246443 h 1160647"/>
                <a:gd name="connsiteX2" fmla="*/ 255738 w 3079941"/>
                <a:gd name="connsiteY2" fmla="*/ 326429 h 1160647"/>
                <a:gd name="connsiteX3" fmla="*/ 257765 w 3079941"/>
                <a:gd name="connsiteY3" fmla="*/ 326429 h 1160647"/>
                <a:gd name="connsiteX4" fmla="*/ 271952 w 3079941"/>
                <a:gd name="connsiteY4" fmla="*/ 326429 h 1160647"/>
                <a:gd name="connsiteX5" fmla="*/ 271952 w 3079941"/>
                <a:gd name="connsiteY5" fmla="*/ 350208 h 1160647"/>
                <a:gd name="connsiteX6" fmla="*/ 272459 w 3079941"/>
                <a:gd name="connsiteY6" fmla="*/ 351019 h 1160647"/>
                <a:gd name="connsiteX7" fmla="*/ 276005 w 3079941"/>
                <a:gd name="connsiteY7" fmla="*/ 356694 h 1160647"/>
                <a:gd name="connsiteX8" fmla="*/ 276005 w 3079941"/>
                <a:gd name="connsiteY8" fmla="*/ 471268 h 1160647"/>
                <a:gd name="connsiteX9" fmla="*/ 278285 w 3079941"/>
                <a:gd name="connsiteY9" fmla="*/ 471268 h 1160647"/>
                <a:gd name="connsiteX10" fmla="*/ 294246 w 3079941"/>
                <a:gd name="connsiteY10" fmla="*/ 471268 h 1160647"/>
                <a:gd name="connsiteX11" fmla="*/ 294246 w 3079941"/>
                <a:gd name="connsiteY11" fmla="*/ 611783 h 1160647"/>
                <a:gd name="connsiteX12" fmla="*/ 295766 w 3079941"/>
                <a:gd name="connsiteY12" fmla="*/ 611513 h 1160647"/>
                <a:gd name="connsiteX13" fmla="*/ 306406 w 3079941"/>
                <a:gd name="connsiteY13" fmla="*/ 609622 h 1160647"/>
                <a:gd name="connsiteX14" fmla="*/ 304379 w 3079941"/>
                <a:gd name="connsiteY14" fmla="*/ 698254 h 1160647"/>
                <a:gd name="connsiteX15" fmla="*/ 305899 w 3079941"/>
                <a:gd name="connsiteY15" fmla="*/ 698525 h 1160647"/>
                <a:gd name="connsiteX16" fmla="*/ 316539 w 3079941"/>
                <a:gd name="connsiteY16" fmla="*/ 700416 h 1160647"/>
                <a:gd name="connsiteX17" fmla="*/ 316792 w 3079941"/>
                <a:gd name="connsiteY17" fmla="*/ 701227 h 1160647"/>
                <a:gd name="connsiteX18" fmla="*/ 318566 w 3079941"/>
                <a:gd name="connsiteY18" fmla="*/ 706902 h 1160647"/>
                <a:gd name="connsiteX19" fmla="*/ 319326 w 3079941"/>
                <a:gd name="connsiteY19" fmla="*/ 704470 h 1160647"/>
                <a:gd name="connsiteX20" fmla="*/ 324646 w 3079941"/>
                <a:gd name="connsiteY20" fmla="*/ 687446 h 1160647"/>
                <a:gd name="connsiteX21" fmla="*/ 326419 w 3079941"/>
                <a:gd name="connsiteY21" fmla="*/ 687446 h 1160647"/>
                <a:gd name="connsiteX22" fmla="*/ 338833 w 3079941"/>
                <a:gd name="connsiteY22" fmla="*/ 687446 h 1160647"/>
                <a:gd name="connsiteX23" fmla="*/ 338833 w 3079941"/>
                <a:gd name="connsiteY23" fmla="*/ 719872 h 1160647"/>
                <a:gd name="connsiteX24" fmla="*/ 339846 w 3079941"/>
                <a:gd name="connsiteY24" fmla="*/ 720413 h 1160647"/>
                <a:gd name="connsiteX25" fmla="*/ 346940 w 3079941"/>
                <a:gd name="connsiteY25" fmla="*/ 724196 h 1160647"/>
                <a:gd name="connsiteX26" fmla="*/ 346940 w 3079941"/>
                <a:gd name="connsiteY26" fmla="*/ 725547 h 1160647"/>
                <a:gd name="connsiteX27" fmla="*/ 346940 w 3079941"/>
                <a:gd name="connsiteY27" fmla="*/ 735005 h 1160647"/>
                <a:gd name="connsiteX28" fmla="*/ 391527 w 3079941"/>
                <a:gd name="connsiteY28" fmla="*/ 735005 h 1160647"/>
                <a:gd name="connsiteX29" fmla="*/ 391527 w 3079941"/>
                <a:gd name="connsiteY29" fmla="*/ 736086 h 1160647"/>
                <a:gd name="connsiteX30" fmla="*/ 391527 w 3079941"/>
                <a:gd name="connsiteY30" fmla="*/ 743652 h 1160647"/>
                <a:gd name="connsiteX31" fmla="*/ 393553 w 3079941"/>
                <a:gd name="connsiteY31" fmla="*/ 743652 h 1160647"/>
                <a:gd name="connsiteX32" fmla="*/ 407740 w 3079941"/>
                <a:gd name="connsiteY32" fmla="*/ 743652 h 1160647"/>
                <a:gd name="connsiteX33" fmla="*/ 407740 w 3079941"/>
                <a:gd name="connsiteY33" fmla="*/ 713387 h 1160647"/>
                <a:gd name="connsiteX34" fmla="*/ 452327 w 3079941"/>
                <a:gd name="connsiteY34" fmla="*/ 713387 h 1160647"/>
                <a:gd name="connsiteX35" fmla="*/ 452327 w 3079941"/>
                <a:gd name="connsiteY35" fmla="*/ 712036 h 1160647"/>
                <a:gd name="connsiteX36" fmla="*/ 452327 w 3079941"/>
                <a:gd name="connsiteY36" fmla="*/ 702578 h 1160647"/>
                <a:gd name="connsiteX37" fmla="*/ 453341 w 3079941"/>
                <a:gd name="connsiteY37" fmla="*/ 702578 h 1160647"/>
                <a:gd name="connsiteX38" fmla="*/ 460434 w 3079941"/>
                <a:gd name="connsiteY38" fmla="*/ 702578 h 1160647"/>
                <a:gd name="connsiteX39" fmla="*/ 460434 w 3079941"/>
                <a:gd name="connsiteY39" fmla="*/ 700687 h 1160647"/>
                <a:gd name="connsiteX40" fmla="*/ 460434 w 3079941"/>
                <a:gd name="connsiteY40" fmla="*/ 687446 h 1160647"/>
                <a:gd name="connsiteX41" fmla="*/ 461194 w 3079941"/>
                <a:gd name="connsiteY41" fmla="*/ 687446 h 1160647"/>
                <a:gd name="connsiteX42" fmla="*/ 466514 w 3079941"/>
                <a:gd name="connsiteY42" fmla="*/ 687446 h 1160647"/>
                <a:gd name="connsiteX43" fmla="*/ 466514 w 3079941"/>
                <a:gd name="connsiteY43" fmla="*/ 686365 h 1160647"/>
                <a:gd name="connsiteX44" fmla="*/ 466514 w 3079941"/>
                <a:gd name="connsiteY44" fmla="*/ 678798 h 1160647"/>
                <a:gd name="connsiteX45" fmla="*/ 468541 w 3079941"/>
                <a:gd name="connsiteY45" fmla="*/ 678798 h 1160647"/>
                <a:gd name="connsiteX46" fmla="*/ 482728 w 3079941"/>
                <a:gd name="connsiteY46" fmla="*/ 678798 h 1160647"/>
                <a:gd name="connsiteX47" fmla="*/ 482728 w 3079941"/>
                <a:gd name="connsiteY47" fmla="*/ 679879 h 1160647"/>
                <a:gd name="connsiteX48" fmla="*/ 482728 w 3079941"/>
                <a:gd name="connsiteY48" fmla="*/ 687446 h 1160647"/>
                <a:gd name="connsiteX49" fmla="*/ 505021 w 3079941"/>
                <a:gd name="connsiteY49" fmla="*/ 687446 h 1160647"/>
                <a:gd name="connsiteX50" fmla="*/ 505021 w 3079941"/>
                <a:gd name="connsiteY50" fmla="*/ 685554 h 1160647"/>
                <a:gd name="connsiteX51" fmla="*/ 505021 w 3079941"/>
                <a:gd name="connsiteY51" fmla="*/ 672313 h 1160647"/>
                <a:gd name="connsiteX52" fmla="*/ 506795 w 3079941"/>
                <a:gd name="connsiteY52" fmla="*/ 672313 h 1160647"/>
                <a:gd name="connsiteX53" fmla="*/ 519208 w 3079941"/>
                <a:gd name="connsiteY53" fmla="*/ 672313 h 1160647"/>
                <a:gd name="connsiteX54" fmla="*/ 519208 w 3079941"/>
                <a:gd name="connsiteY54" fmla="*/ 696093 h 1160647"/>
                <a:gd name="connsiteX55" fmla="*/ 520222 w 3079941"/>
                <a:gd name="connsiteY55" fmla="*/ 696093 h 1160647"/>
                <a:gd name="connsiteX56" fmla="*/ 527315 w 3079941"/>
                <a:gd name="connsiteY56" fmla="*/ 696093 h 1160647"/>
                <a:gd name="connsiteX57" fmla="*/ 527315 w 3079941"/>
                <a:gd name="connsiteY57" fmla="*/ 695012 h 1160647"/>
                <a:gd name="connsiteX58" fmla="*/ 527315 w 3079941"/>
                <a:gd name="connsiteY58" fmla="*/ 687446 h 1160647"/>
                <a:gd name="connsiteX59" fmla="*/ 529088 w 3079941"/>
                <a:gd name="connsiteY59" fmla="*/ 687446 h 1160647"/>
                <a:gd name="connsiteX60" fmla="*/ 541502 w 3079941"/>
                <a:gd name="connsiteY60" fmla="*/ 687446 h 1160647"/>
                <a:gd name="connsiteX61" fmla="*/ 541502 w 3079941"/>
                <a:gd name="connsiteY61" fmla="*/ 713387 h 1160647"/>
                <a:gd name="connsiteX62" fmla="*/ 543529 w 3079941"/>
                <a:gd name="connsiteY62" fmla="*/ 713387 h 1160647"/>
                <a:gd name="connsiteX63" fmla="*/ 557715 w 3079941"/>
                <a:gd name="connsiteY63" fmla="*/ 713387 h 1160647"/>
                <a:gd name="connsiteX64" fmla="*/ 557715 w 3079941"/>
                <a:gd name="connsiteY64" fmla="*/ 715008 h 1160647"/>
                <a:gd name="connsiteX65" fmla="*/ 557715 w 3079941"/>
                <a:gd name="connsiteY65" fmla="*/ 726358 h 1160647"/>
                <a:gd name="connsiteX66" fmla="*/ 558475 w 3079941"/>
                <a:gd name="connsiteY66" fmla="*/ 726358 h 1160647"/>
                <a:gd name="connsiteX67" fmla="*/ 563796 w 3079941"/>
                <a:gd name="connsiteY67" fmla="*/ 726358 h 1160647"/>
                <a:gd name="connsiteX68" fmla="*/ 563796 w 3079941"/>
                <a:gd name="connsiteY68" fmla="*/ 725547 h 1160647"/>
                <a:gd name="connsiteX69" fmla="*/ 563796 w 3079941"/>
                <a:gd name="connsiteY69" fmla="*/ 719872 h 1160647"/>
                <a:gd name="connsiteX70" fmla="*/ 594196 w 3079941"/>
                <a:gd name="connsiteY70" fmla="*/ 719872 h 1160647"/>
                <a:gd name="connsiteX71" fmla="*/ 594196 w 3079941"/>
                <a:gd name="connsiteY71" fmla="*/ 743652 h 1160647"/>
                <a:gd name="connsiteX72" fmla="*/ 595209 w 3079941"/>
                <a:gd name="connsiteY72" fmla="*/ 743652 h 1160647"/>
                <a:gd name="connsiteX73" fmla="*/ 602303 w 3079941"/>
                <a:gd name="connsiteY73" fmla="*/ 743652 h 1160647"/>
                <a:gd name="connsiteX74" fmla="*/ 602303 w 3079941"/>
                <a:gd name="connsiteY74" fmla="*/ 744733 h 1160647"/>
                <a:gd name="connsiteX75" fmla="*/ 602303 w 3079941"/>
                <a:gd name="connsiteY75" fmla="*/ 752299 h 1160647"/>
                <a:gd name="connsiteX76" fmla="*/ 603063 w 3079941"/>
                <a:gd name="connsiteY76" fmla="*/ 752299 h 1160647"/>
                <a:gd name="connsiteX77" fmla="*/ 608383 w 3079941"/>
                <a:gd name="connsiteY77" fmla="*/ 752299 h 1160647"/>
                <a:gd name="connsiteX78" fmla="*/ 608383 w 3079941"/>
                <a:gd name="connsiteY78" fmla="*/ 750137 h 1160647"/>
                <a:gd name="connsiteX79" fmla="*/ 608383 w 3079941"/>
                <a:gd name="connsiteY79" fmla="*/ 735005 h 1160647"/>
                <a:gd name="connsiteX80" fmla="*/ 609396 w 3079941"/>
                <a:gd name="connsiteY80" fmla="*/ 735005 h 1160647"/>
                <a:gd name="connsiteX81" fmla="*/ 616490 w 3079941"/>
                <a:gd name="connsiteY81" fmla="*/ 735005 h 1160647"/>
                <a:gd name="connsiteX82" fmla="*/ 616490 w 3079941"/>
                <a:gd name="connsiteY82" fmla="*/ 736086 h 1160647"/>
                <a:gd name="connsiteX83" fmla="*/ 616490 w 3079941"/>
                <a:gd name="connsiteY83" fmla="*/ 743652 h 1160647"/>
                <a:gd name="connsiteX84" fmla="*/ 621810 w 3079941"/>
                <a:gd name="connsiteY84" fmla="*/ 741659 h 1160647"/>
                <a:gd name="connsiteX85" fmla="*/ 622570 w 3079941"/>
                <a:gd name="connsiteY85" fmla="*/ 740679 h 1160647"/>
                <a:gd name="connsiteX86" fmla="*/ 622570 w 3079941"/>
                <a:gd name="connsiteY86" fmla="*/ 735005 h 1160647"/>
                <a:gd name="connsiteX87" fmla="*/ 661077 w 3079941"/>
                <a:gd name="connsiteY87" fmla="*/ 735005 h 1160647"/>
                <a:gd name="connsiteX88" fmla="*/ 661077 w 3079941"/>
                <a:gd name="connsiteY88" fmla="*/ 758784 h 1160647"/>
                <a:gd name="connsiteX89" fmla="*/ 663103 w 3079941"/>
                <a:gd name="connsiteY89" fmla="*/ 758784 h 1160647"/>
                <a:gd name="connsiteX90" fmla="*/ 677290 w 3079941"/>
                <a:gd name="connsiteY90" fmla="*/ 758784 h 1160647"/>
                <a:gd name="connsiteX91" fmla="*/ 677290 w 3079941"/>
                <a:gd name="connsiteY91" fmla="*/ 759865 h 1160647"/>
                <a:gd name="connsiteX92" fmla="*/ 677290 w 3079941"/>
                <a:gd name="connsiteY92" fmla="*/ 767431 h 1160647"/>
                <a:gd name="connsiteX93" fmla="*/ 679064 w 3079941"/>
                <a:gd name="connsiteY93" fmla="*/ 767431 h 1160647"/>
                <a:gd name="connsiteX94" fmla="*/ 691477 w 3079941"/>
                <a:gd name="connsiteY94" fmla="*/ 767431 h 1160647"/>
                <a:gd name="connsiteX95" fmla="*/ 691477 w 3079941"/>
                <a:gd name="connsiteY95" fmla="*/ 743652 h 1160647"/>
                <a:gd name="connsiteX96" fmla="*/ 692490 w 3079941"/>
                <a:gd name="connsiteY96" fmla="*/ 743652 h 1160647"/>
                <a:gd name="connsiteX97" fmla="*/ 699584 w 3079941"/>
                <a:gd name="connsiteY97" fmla="*/ 743652 h 1160647"/>
                <a:gd name="connsiteX98" fmla="*/ 699584 w 3079941"/>
                <a:gd name="connsiteY98" fmla="*/ 711225 h 1160647"/>
                <a:gd name="connsiteX99" fmla="*/ 700597 w 3079941"/>
                <a:gd name="connsiteY99" fmla="*/ 711225 h 1160647"/>
                <a:gd name="connsiteX100" fmla="*/ 707691 w 3079941"/>
                <a:gd name="connsiteY100" fmla="*/ 711225 h 1160647"/>
                <a:gd name="connsiteX101" fmla="*/ 707691 w 3079941"/>
                <a:gd name="connsiteY101" fmla="*/ 709334 h 1160647"/>
                <a:gd name="connsiteX102" fmla="*/ 707691 w 3079941"/>
                <a:gd name="connsiteY102" fmla="*/ 696093 h 1160647"/>
                <a:gd name="connsiteX103" fmla="*/ 706424 w 3079941"/>
                <a:gd name="connsiteY103" fmla="*/ 694471 h 1160647"/>
                <a:gd name="connsiteX104" fmla="*/ 711744 w 3079941"/>
                <a:gd name="connsiteY104" fmla="*/ 683122 h 1160647"/>
                <a:gd name="connsiteX105" fmla="*/ 719851 w 3079941"/>
                <a:gd name="connsiteY105" fmla="*/ 711225 h 1160647"/>
                <a:gd name="connsiteX106" fmla="*/ 720611 w 3079941"/>
                <a:gd name="connsiteY106" fmla="*/ 711225 h 1160647"/>
                <a:gd name="connsiteX107" fmla="*/ 725931 w 3079941"/>
                <a:gd name="connsiteY107" fmla="*/ 711225 h 1160647"/>
                <a:gd name="connsiteX108" fmla="*/ 725931 w 3079941"/>
                <a:gd name="connsiteY108" fmla="*/ 605298 h 1160647"/>
                <a:gd name="connsiteX109" fmla="*/ 727451 w 3079941"/>
                <a:gd name="connsiteY109" fmla="*/ 605298 h 1160647"/>
                <a:gd name="connsiteX110" fmla="*/ 738091 w 3079941"/>
                <a:gd name="connsiteY110" fmla="*/ 605298 h 1160647"/>
                <a:gd name="connsiteX111" fmla="*/ 738091 w 3079941"/>
                <a:gd name="connsiteY111" fmla="*/ 557739 h 1160647"/>
                <a:gd name="connsiteX112" fmla="*/ 764438 w 3079941"/>
                <a:gd name="connsiteY112" fmla="*/ 557739 h 1160647"/>
                <a:gd name="connsiteX113" fmla="*/ 764438 w 3079941"/>
                <a:gd name="connsiteY113" fmla="*/ 536121 h 1160647"/>
                <a:gd name="connsiteX114" fmla="*/ 798892 w 3079941"/>
                <a:gd name="connsiteY114" fmla="*/ 536121 h 1160647"/>
                <a:gd name="connsiteX115" fmla="*/ 798892 w 3079941"/>
                <a:gd name="connsiteY115" fmla="*/ 538553 h 1160647"/>
                <a:gd name="connsiteX116" fmla="*/ 798892 w 3079941"/>
                <a:gd name="connsiteY116" fmla="*/ 555577 h 1160647"/>
                <a:gd name="connsiteX117" fmla="*/ 801172 w 3079941"/>
                <a:gd name="connsiteY117" fmla="*/ 555577 h 1160647"/>
                <a:gd name="connsiteX118" fmla="*/ 817132 w 3079941"/>
                <a:gd name="connsiteY118" fmla="*/ 555577 h 1160647"/>
                <a:gd name="connsiteX119" fmla="*/ 817132 w 3079941"/>
                <a:gd name="connsiteY119" fmla="*/ 603136 h 1160647"/>
                <a:gd name="connsiteX120" fmla="*/ 818145 w 3079941"/>
                <a:gd name="connsiteY120" fmla="*/ 603136 h 1160647"/>
                <a:gd name="connsiteX121" fmla="*/ 825239 w 3079941"/>
                <a:gd name="connsiteY121" fmla="*/ 603136 h 1160647"/>
                <a:gd name="connsiteX122" fmla="*/ 839426 w 3079941"/>
                <a:gd name="connsiteY122" fmla="*/ 607460 h 1160647"/>
                <a:gd name="connsiteX123" fmla="*/ 839426 w 3079941"/>
                <a:gd name="connsiteY123" fmla="*/ 646372 h 1160647"/>
                <a:gd name="connsiteX124" fmla="*/ 840439 w 3079941"/>
                <a:gd name="connsiteY124" fmla="*/ 646372 h 1160647"/>
                <a:gd name="connsiteX125" fmla="*/ 847532 w 3079941"/>
                <a:gd name="connsiteY125" fmla="*/ 646372 h 1160647"/>
                <a:gd name="connsiteX126" fmla="*/ 847532 w 3079941"/>
                <a:gd name="connsiteY126" fmla="*/ 647993 h 1160647"/>
                <a:gd name="connsiteX127" fmla="*/ 847532 w 3079941"/>
                <a:gd name="connsiteY127" fmla="*/ 659342 h 1160647"/>
                <a:gd name="connsiteX128" fmla="*/ 849559 w 3079941"/>
                <a:gd name="connsiteY128" fmla="*/ 659342 h 1160647"/>
                <a:gd name="connsiteX129" fmla="*/ 863746 w 3079941"/>
                <a:gd name="connsiteY129" fmla="*/ 659342 h 1160647"/>
                <a:gd name="connsiteX130" fmla="*/ 869826 w 3079941"/>
                <a:gd name="connsiteY130" fmla="*/ 665828 h 1160647"/>
                <a:gd name="connsiteX131" fmla="*/ 869826 w 3079941"/>
                <a:gd name="connsiteY131" fmla="*/ 687446 h 1160647"/>
                <a:gd name="connsiteX132" fmla="*/ 872106 w 3079941"/>
                <a:gd name="connsiteY132" fmla="*/ 687446 h 1160647"/>
                <a:gd name="connsiteX133" fmla="*/ 888066 w 3079941"/>
                <a:gd name="connsiteY133" fmla="*/ 687446 h 1160647"/>
                <a:gd name="connsiteX134" fmla="*/ 888066 w 3079941"/>
                <a:gd name="connsiteY134" fmla="*/ 688526 h 1160647"/>
                <a:gd name="connsiteX135" fmla="*/ 888066 w 3079941"/>
                <a:gd name="connsiteY135" fmla="*/ 696093 h 1160647"/>
                <a:gd name="connsiteX136" fmla="*/ 889333 w 3079941"/>
                <a:gd name="connsiteY136" fmla="*/ 696093 h 1160647"/>
                <a:gd name="connsiteX137" fmla="*/ 898200 w 3079941"/>
                <a:gd name="connsiteY137" fmla="*/ 696093 h 1160647"/>
                <a:gd name="connsiteX138" fmla="*/ 898200 w 3079941"/>
                <a:gd name="connsiteY138" fmla="*/ 698254 h 1160647"/>
                <a:gd name="connsiteX139" fmla="*/ 898200 w 3079941"/>
                <a:gd name="connsiteY139" fmla="*/ 713387 h 1160647"/>
                <a:gd name="connsiteX140" fmla="*/ 902253 w 3079941"/>
                <a:gd name="connsiteY140" fmla="*/ 711495 h 1160647"/>
                <a:gd name="connsiteX141" fmla="*/ 902253 w 3079941"/>
                <a:gd name="connsiteY141" fmla="*/ 698254 h 1160647"/>
                <a:gd name="connsiteX142" fmla="*/ 903266 w 3079941"/>
                <a:gd name="connsiteY142" fmla="*/ 698254 h 1160647"/>
                <a:gd name="connsiteX143" fmla="*/ 910360 w 3079941"/>
                <a:gd name="connsiteY143" fmla="*/ 698254 h 1160647"/>
                <a:gd name="connsiteX144" fmla="*/ 910360 w 3079941"/>
                <a:gd name="connsiteY144" fmla="*/ 699876 h 1160647"/>
                <a:gd name="connsiteX145" fmla="*/ 910360 w 3079941"/>
                <a:gd name="connsiteY145" fmla="*/ 711225 h 1160647"/>
                <a:gd name="connsiteX146" fmla="*/ 911120 w 3079941"/>
                <a:gd name="connsiteY146" fmla="*/ 711225 h 1160647"/>
                <a:gd name="connsiteX147" fmla="*/ 916440 w 3079941"/>
                <a:gd name="connsiteY147" fmla="*/ 711225 h 1160647"/>
                <a:gd name="connsiteX148" fmla="*/ 965080 w 3079941"/>
                <a:gd name="connsiteY148" fmla="*/ 706902 h 1160647"/>
                <a:gd name="connsiteX149" fmla="*/ 965080 w 3079941"/>
                <a:gd name="connsiteY149" fmla="*/ 708253 h 1160647"/>
                <a:gd name="connsiteX150" fmla="*/ 965080 w 3079941"/>
                <a:gd name="connsiteY150" fmla="*/ 717710 h 1160647"/>
                <a:gd name="connsiteX151" fmla="*/ 965840 w 3079941"/>
                <a:gd name="connsiteY151" fmla="*/ 717710 h 1160647"/>
                <a:gd name="connsiteX152" fmla="*/ 971161 w 3079941"/>
                <a:gd name="connsiteY152" fmla="*/ 717710 h 1160647"/>
                <a:gd name="connsiteX153" fmla="*/ 971161 w 3079941"/>
                <a:gd name="connsiteY153" fmla="*/ 719872 h 1160647"/>
                <a:gd name="connsiteX154" fmla="*/ 971161 w 3079941"/>
                <a:gd name="connsiteY154" fmla="*/ 735005 h 1160647"/>
                <a:gd name="connsiteX155" fmla="*/ 973187 w 3079941"/>
                <a:gd name="connsiteY155" fmla="*/ 733654 h 1160647"/>
                <a:gd name="connsiteX156" fmla="*/ 987374 w 3079941"/>
                <a:gd name="connsiteY156" fmla="*/ 724196 h 1160647"/>
                <a:gd name="connsiteX157" fmla="*/ 993454 w 3079941"/>
                <a:gd name="connsiteY157" fmla="*/ 683122 h 1160647"/>
                <a:gd name="connsiteX158" fmla="*/ 994214 w 3079941"/>
                <a:gd name="connsiteY158" fmla="*/ 682852 h 1160647"/>
                <a:gd name="connsiteX159" fmla="*/ 999534 w 3079941"/>
                <a:gd name="connsiteY159" fmla="*/ 680960 h 1160647"/>
                <a:gd name="connsiteX160" fmla="*/ 1001561 w 3079941"/>
                <a:gd name="connsiteY160" fmla="*/ 611783 h 1160647"/>
                <a:gd name="connsiteX161" fmla="*/ 1003588 w 3079941"/>
                <a:gd name="connsiteY161" fmla="*/ 680960 h 1160647"/>
                <a:gd name="connsiteX162" fmla="*/ 1004348 w 3079941"/>
                <a:gd name="connsiteY162" fmla="*/ 681230 h 1160647"/>
                <a:gd name="connsiteX163" fmla="*/ 1009668 w 3079941"/>
                <a:gd name="connsiteY163" fmla="*/ 683122 h 1160647"/>
                <a:gd name="connsiteX164" fmla="*/ 1009668 w 3079941"/>
                <a:gd name="connsiteY164" fmla="*/ 596651 h 1160647"/>
                <a:gd name="connsiteX165" fmla="*/ 1013721 w 3079941"/>
                <a:gd name="connsiteY165" fmla="*/ 564224 h 1160647"/>
                <a:gd name="connsiteX166" fmla="*/ 1052228 w 3079941"/>
                <a:gd name="connsiteY166" fmla="*/ 564224 h 1160647"/>
                <a:gd name="connsiteX167" fmla="*/ 1052228 w 3079941"/>
                <a:gd name="connsiteY167" fmla="*/ 596651 h 1160647"/>
                <a:gd name="connsiteX168" fmla="*/ 1052988 w 3079941"/>
                <a:gd name="connsiteY168" fmla="*/ 596651 h 1160647"/>
                <a:gd name="connsiteX169" fmla="*/ 1058308 w 3079941"/>
                <a:gd name="connsiteY169" fmla="*/ 596651 h 1160647"/>
                <a:gd name="connsiteX170" fmla="*/ 1058308 w 3079941"/>
                <a:gd name="connsiteY170" fmla="*/ 514503 h 1160647"/>
                <a:gd name="connsiteX171" fmla="*/ 1060082 w 3079941"/>
                <a:gd name="connsiteY171" fmla="*/ 514503 h 1160647"/>
                <a:gd name="connsiteX172" fmla="*/ 1072495 w 3079941"/>
                <a:gd name="connsiteY172" fmla="*/ 514503 h 1160647"/>
                <a:gd name="connsiteX173" fmla="*/ 1072495 w 3079941"/>
                <a:gd name="connsiteY173" fmla="*/ 512612 h 1160647"/>
                <a:gd name="connsiteX174" fmla="*/ 1072495 w 3079941"/>
                <a:gd name="connsiteY174" fmla="*/ 499371 h 1160647"/>
                <a:gd name="connsiteX175" fmla="*/ 1094789 w 3079941"/>
                <a:gd name="connsiteY175" fmla="*/ 499371 h 1160647"/>
                <a:gd name="connsiteX176" fmla="*/ 1094789 w 3079941"/>
                <a:gd name="connsiteY176" fmla="*/ 498290 h 1160647"/>
                <a:gd name="connsiteX177" fmla="*/ 1094789 w 3079941"/>
                <a:gd name="connsiteY177" fmla="*/ 490724 h 1160647"/>
                <a:gd name="connsiteX178" fmla="*/ 1096562 w 3079941"/>
                <a:gd name="connsiteY178" fmla="*/ 490724 h 1160647"/>
                <a:gd name="connsiteX179" fmla="*/ 1108976 w 3079941"/>
                <a:gd name="connsiteY179" fmla="*/ 490724 h 1160647"/>
                <a:gd name="connsiteX180" fmla="*/ 1108976 w 3079941"/>
                <a:gd name="connsiteY180" fmla="*/ 491805 h 1160647"/>
                <a:gd name="connsiteX181" fmla="*/ 1108976 w 3079941"/>
                <a:gd name="connsiteY181" fmla="*/ 499371 h 1160647"/>
                <a:gd name="connsiteX182" fmla="*/ 1109736 w 3079941"/>
                <a:gd name="connsiteY182" fmla="*/ 499371 h 1160647"/>
                <a:gd name="connsiteX183" fmla="*/ 1115056 w 3079941"/>
                <a:gd name="connsiteY183" fmla="*/ 499371 h 1160647"/>
                <a:gd name="connsiteX184" fmla="*/ 1125189 w 3079941"/>
                <a:gd name="connsiteY184" fmla="*/ 495047 h 1160647"/>
                <a:gd name="connsiteX185" fmla="*/ 1129242 w 3079941"/>
                <a:gd name="connsiteY185" fmla="*/ 498290 h 1160647"/>
                <a:gd name="connsiteX186" fmla="*/ 1129242 w 3079941"/>
                <a:gd name="connsiteY186" fmla="*/ 490724 h 1160647"/>
                <a:gd name="connsiteX187" fmla="*/ 1131522 w 3079941"/>
                <a:gd name="connsiteY187" fmla="*/ 490724 h 1160647"/>
                <a:gd name="connsiteX188" fmla="*/ 1147483 w 3079941"/>
                <a:gd name="connsiteY188" fmla="*/ 490724 h 1160647"/>
                <a:gd name="connsiteX189" fmla="*/ 1147483 w 3079941"/>
                <a:gd name="connsiteY189" fmla="*/ 491805 h 1160647"/>
                <a:gd name="connsiteX190" fmla="*/ 1147483 w 3079941"/>
                <a:gd name="connsiteY190" fmla="*/ 499371 h 1160647"/>
                <a:gd name="connsiteX191" fmla="*/ 1177883 w 3079941"/>
                <a:gd name="connsiteY191" fmla="*/ 499371 h 1160647"/>
                <a:gd name="connsiteX192" fmla="*/ 1177883 w 3079941"/>
                <a:gd name="connsiteY192" fmla="*/ 500992 h 1160647"/>
                <a:gd name="connsiteX193" fmla="*/ 1177883 w 3079941"/>
                <a:gd name="connsiteY193" fmla="*/ 512342 h 1160647"/>
                <a:gd name="connsiteX194" fmla="*/ 1204230 w 3079941"/>
                <a:gd name="connsiteY194" fmla="*/ 512342 h 1160647"/>
                <a:gd name="connsiteX195" fmla="*/ 1204230 w 3079941"/>
                <a:gd name="connsiteY195" fmla="*/ 542606 h 1160647"/>
                <a:gd name="connsiteX196" fmla="*/ 1204990 w 3079941"/>
                <a:gd name="connsiteY196" fmla="*/ 542606 h 1160647"/>
                <a:gd name="connsiteX197" fmla="*/ 1210310 w 3079941"/>
                <a:gd name="connsiteY197" fmla="*/ 542606 h 1160647"/>
                <a:gd name="connsiteX198" fmla="*/ 1210310 w 3079941"/>
                <a:gd name="connsiteY198" fmla="*/ 543687 h 1160647"/>
                <a:gd name="connsiteX199" fmla="*/ 1210310 w 3079941"/>
                <a:gd name="connsiteY199" fmla="*/ 551254 h 1160647"/>
                <a:gd name="connsiteX200" fmla="*/ 1214364 w 3079941"/>
                <a:gd name="connsiteY200" fmla="*/ 581518 h 1160647"/>
                <a:gd name="connsiteX201" fmla="*/ 1215124 w 3079941"/>
                <a:gd name="connsiteY201" fmla="*/ 581518 h 1160647"/>
                <a:gd name="connsiteX202" fmla="*/ 1220444 w 3079941"/>
                <a:gd name="connsiteY202" fmla="*/ 581518 h 1160647"/>
                <a:gd name="connsiteX203" fmla="*/ 1220444 w 3079941"/>
                <a:gd name="connsiteY203" fmla="*/ 582329 h 1160647"/>
                <a:gd name="connsiteX204" fmla="*/ 1220444 w 3079941"/>
                <a:gd name="connsiteY204" fmla="*/ 588004 h 1160647"/>
                <a:gd name="connsiteX205" fmla="*/ 1221457 w 3079941"/>
                <a:gd name="connsiteY205" fmla="*/ 588004 h 1160647"/>
                <a:gd name="connsiteX206" fmla="*/ 1228550 w 3079941"/>
                <a:gd name="connsiteY206" fmla="*/ 588004 h 1160647"/>
                <a:gd name="connsiteX207" fmla="*/ 1228550 w 3079941"/>
                <a:gd name="connsiteY207" fmla="*/ 618269 h 1160647"/>
                <a:gd name="connsiteX208" fmla="*/ 1230577 w 3079941"/>
                <a:gd name="connsiteY208" fmla="*/ 618269 h 1160647"/>
                <a:gd name="connsiteX209" fmla="*/ 1244764 w 3079941"/>
                <a:gd name="connsiteY209" fmla="*/ 618269 h 1160647"/>
                <a:gd name="connsiteX210" fmla="*/ 1244764 w 3079941"/>
                <a:gd name="connsiteY210" fmla="*/ 642048 h 1160647"/>
                <a:gd name="connsiteX211" fmla="*/ 1246791 w 3079941"/>
                <a:gd name="connsiteY211" fmla="*/ 643669 h 1160647"/>
                <a:gd name="connsiteX212" fmla="*/ 1246791 w 3079941"/>
                <a:gd name="connsiteY212" fmla="*/ 655019 h 1160647"/>
                <a:gd name="connsiteX213" fmla="*/ 1247551 w 3079941"/>
                <a:gd name="connsiteY213" fmla="*/ 655019 h 1160647"/>
                <a:gd name="connsiteX214" fmla="*/ 1252871 w 3079941"/>
                <a:gd name="connsiteY214" fmla="*/ 655019 h 1160647"/>
                <a:gd name="connsiteX215" fmla="*/ 1252871 w 3079941"/>
                <a:gd name="connsiteY215" fmla="*/ 678798 h 1160647"/>
                <a:gd name="connsiteX216" fmla="*/ 1254137 w 3079941"/>
                <a:gd name="connsiteY216" fmla="*/ 678798 h 1160647"/>
                <a:gd name="connsiteX217" fmla="*/ 1263004 w 3079941"/>
                <a:gd name="connsiteY217" fmla="*/ 678798 h 1160647"/>
                <a:gd name="connsiteX218" fmla="*/ 1265031 w 3079941"/>
                <a:gd name="connsiteY218" fmla="*/ 682852 h 1160647"/>
                <a:gd name="connsiteX219" fmla="*/ 1265031 w 3079941"/>
                <a:gd name="connsiteY219" fmla="*/ 696093 h 1160647"/>
                <a:gd name="connsiteX220" fmla="*/ 1266551 w 3079941"/>
                <a:gd name="connsiteY220" fmla="*/ 694201 h 1160647"/>
                <a:gd name="connsiteX221" fmla="*/ 1277191 w 3079941"/>
                <a:gd name="connsiteY221" fmla="*/ 680960 h 1160647"/>
                <a:gd name="connsiteX222" fmla="*/ 1305565 w 3079941"/>
                <a:gd name="connsiteY222" fmla="*/ 680960 h 1160647"/>
                <a:gd name="connsiteX223" fmla="*/ 1305565 w 3079941"/>
                <a:gd name="connsiteY223" fmla="*/ 767431 h 1160647"/>
                <a:gd name="connsiteX224" fmla="*/ 1306325 w 3079941"/>
                <a:gd name="connsiteY224" fmla="*/ 767431 h 1160647"/>
                <a:gd name="connsiteX225" fmla="*/ 1311645 w 3079941"/>
                <a:gd name="connsiteY225" fmla="*/ 767431 h 1160647"/>
                <a:gd name="connsiteX226" fmla="*/ 1312405 w 3079941"/>
                <a:gd name="connsiteY226" fmla="*/ 766080 h 1160647"/>
                <a:gd name="connsiteX227" fmla="*/ 1317725 w 3079941"/>
                <a:gd name="connsiteY227" fmla="*/ 756622 h 1160647"/>
                <a:gd name="connsiteX228" fmla="*/ 1317725 w 3079941"/>
                <a:gd name="connsiteY228" fmla="*/ 758514 h 1160647"/>
                <a:gd name="connsiteX229" fmla="*/ 1317725 w 3079941"/>
                <a:gd name="connsiteY229" fmla="*/ 771755 h 1160647"/>
                <a:gd name="connsiteX230" fmla="*/ 1321778 w 3079941"/>
                <a:gd name="connsiteY230" fmla="*/ 726358 h 1160647"/>
                <a:gd name="connsiteX231" fmla="*/ 1322538 w 3079941"/>
                <a:gd name="connsiteY231" fmla="*/ 726358 h 1160647"/>
                <a:gd name="connsiteX232" fmla="*/ 1327858 w 3079941"/>
                <a:gd name="connsiteY232" fmla="*/ 726358 h 1160647"/>
                <a:gd name="connsiteX233" fmla="*/ 1327858 w 3079941"/>
                <a:gd name="connsiteY233" fmla="*/ 661504 h 1160647"/>
                <a:gd name="connsiteX234" fmla="*/ 1328872 w 3079941"/>
                <a:gd name="connsiteY234" fmla="*/ 661504 h 1160647"/>
                <a:gd name="connsiteX235" fmla="*/ 1335965 w 3079941"/>
                <a:gd name="connsiteY235" fmla="*/ 661504 h 1160647"/>
                <a:gd name="connsiteX236" fmla="*/ 1348125 w 3079941"/>
                <a:gd name="connsiteY236" fmla="*/ 618269 h 1160647"/>
                <a:gd name="connsiteX237" fmla="*/ 1349392 w 3079941"/>
                <a:gd name="connsiteY237" fmla="*/ 618269 h 1160647"/>
                <a:gd name="connsiteX238" fmla="*/ 1358259 w 3079941"/>
                <a:gd name="connsiteY238" fmla="*/ 618269 h 1160647"/>
                <a:gd name="connsiteX239" fmla="*/ 1368392 w 3079941"/>
                <a:gd name="connsiteY239" fmla="*/ 661504 h 1160647"/>
                <a:gd name="connsiteX240" fmla="*/ 1369405 w 3079941"/>
                <a:gd name="connsiteY240" fmla="*/ 661504 h 1160647"/>
                <a:gd name="connsiteX241" fmla="*/ 1376499 w 3079941"/>
                <a:gd name="connsiteY241" fmla="*/ 661504 h 1160647"/>
                <a:gd name="connsiteX242" fmla="*/ 1376499 w 3079941"/>
                <a:gd name="connsiteY242" fmla="*/ 700416 h 1160647"/>
                <a:gd name="connsiteX243" fmla="*/ 1378272 w 3079941"/>
                <a:gd name="connsiteY243" fmla="*/ 700416 h 1160647"/>
                <a:gd name="connsiteX244" fmla="*/ 1390686 w 3079941"/>
                <a:gd name="connsiteY244" fmla="*/ 700416 h 1160647"/>
                <a:gd name="connsiteX245" fmla="*/ 1390686 w 3079941"/>
                <a:gd name="connsiteY245" fmla="*/ 702578 h 1160647"/>
                <a:gd name="connsiteX246" fmla="*/ 1390686 w 3079941"/>
                <a:gd name="connsiteY246" fmla="*/ 717710 h 1160647"/>
                <a:gd name="connsiteX247" fmla="*/ 1394739 w 3079941"/>
                <a:gd name="connsiteY247" fmla="*/ 715549 h 1160647"/>
                <a:gd name="connsiteX248" fmla="*/ 1394739 w 3079941"/>
                <a:gd name="connsiteY248" fmla="*/ 700416 h 1160647"/>
                <a:gd name="connsiteX249" fmla="*/ 1396259 w 3079941"/>
                <a:gd name="connsiteY249" fmla="*/ 700416 h 1160647"/>
                <a:gd name="connsiteX250" fmla="*/ 1406899 w 3079941"/>
                <a:gd name="connsiteY250" fmla="*/ 700416 h 1160647"/>
                <a:gd name="connsiteX251" fmla="*/ 1406899 w 3079941"/>
                <a:gd name="connsiteY251" fmla="*/ 702037 h 1160647"/>
                <a:gd name="connsiteX252" fmla="*/ 1406899 w 3079941"/>
                <a:gd name="connsiteY252" fmla="*/ 713387 h 1160647"/>
                <a:gd name="connsiteX253" fmla="*/ 1437300 w 3079941"/>
                <a:gd name="connsiteY253" fmla="*/ 713387 h 1160647"/>
                <a:gd name="connsiteX254" fmla="*/ 1437300 w 3079941"/>
                <a:gd name="connsiteY254" fmla="*/ 676637 h 1160647"/>
                <a:gd name="connsiteX255" fmla="*/ 1438566 w 3079941"/>
                <a:gd name="connsiteY255" fmla="*/ 676637 h 1160647"/>
                <a:gd name="connsiteX256" fmla="*/ 1447433 w 3079941"/>
                <a:gd name="connsiteY256" fmla="*/ 676637 h 1160647"/>
                <a:gd name="connsiteX257" fmla="*/ 1447433 w 3079941"/>
                <a:gd name="connsiteY257" fmla="*/ 698254 h 1160647"/>
                <a:gd name="connsiteX258" fmla="*/ 1449460 w 3079941"/>
                <a:gd name="connsiteY258" fmla="*/ 665828 h 1160647"/>
                <a:gd name="connsiteX259" fmla="*/ 1471753 w 3079941"/>
                <a:gd name="connsiteY259" fmla="*/ 665828 h 1160647"/>
                <a:gd name="connsiteX260" fmla="*/ 1471753 w 3079941"/>
                <a:gd name="connsiteY260" fmla="*/ 664206 h 1160647"/>
                <a:gd name="connsiteX261" fmla="*/ 1471753 w 3079941"/>
                <a:gd name="connsiteY261" fmla="*/ 652857 h 1160647"/>
                <a:gd name="connsiteX262" fmla="*/ 1472513 w 3079941"/>
                <a:gd name="connsiteY262" fmla="*/ 652857 h 1160647"/>
                <a:gd name="connsiteX263" fmla="*/ 1477833 w 3079941"/>
                <a:gd name="connsiteY263" fmla="*/ 652857 h 1160647"/>
                <a:gd name="connsiteX264" fmla="*/ 1477833 w 3079941"/>
                <a:gd name="connsiteY264" fmla="*/ 650966 h 1160647"/>
                <a:gd name="connsiteX265" fmla="*/ 1477833 w 3079941"/>
                <a:gd name="connsiteY265" fmla="*/ 637725 h 1160647"/>
                <a:gd name="connsiteX266" fmla="*/ 1481887 w 3079941"/>
                <a:gd name="connsiteY266" fmla="*/ 644210 h 1160647"/>
                <a:gd name="connsiteX267" fmla="*/ 1484167 w 3079941"/>
                <a:gd name="connsiteY267" fmla="*/ 644210 h 1160647"/>
                <a:gd name="connsiteX268" fmla="*/ 1500127 w 3079941"/>
                <a:gd name="connsiteY268" fmla="*/ 644210 h 1160647"/>
                <a:gd name="connsiteX269" fmla="*/ 1500127 w 3079941"/>
                <a:gd name="connsiteY269" fmla="*/ 643399 h 1160647"/>
                <a:gd name="connsiteX270" fmla="*/ 1500127 w 3079941"/>
                <a:gd name="connsiteY270" fmla="*/ 637725 h 1160647"/>
                <a:gd name="connsiteX271" fmla="*/ 1500887 w 3079941"/>
                <a:gd name="connsiteY271" fmla="*/ 637725 h 1160647"/>
                <a:gd name="connsiteX272" fmla="*/ 1506207 w 3079941"/>
                <a:gd name="connsiteY272" fmla="*/ 637725 h 1160647"/>
                <a:gd name="connsiteX273" fmla="*/ 1506207 w 3079941"/>
                <a:gd name="connsiteY273" fmla="*/ 639076 h 1160647"/>
                <a:gd name="connsiteX274" fmla="*/ 1506207 w 3079941"/>
                <a:gd name="connsiteY274" fmla="*/ 648534 h 1160647"/>
                <a:gd name="connsiteX275" fmla="*/ 1544714 w 3079941"/>
                <a:gd name="connsiteY275" fmla="*/ 648534 h 1160647"/>
                <a:gd name="connsiteX276" fmla="*/ 1544714 w 3079941"/>
                <a:gd name="connsiteY276" fmla="*/ 786887 h 1160647"/>
                <a:gd name="connsiteX277" fmla="*/ 1546234 w 3079941"/>
                <a:gd name="connsiteY277" fmla="*/ 786887 h 1160647"/>
                <a:gd name="connsiteX278" fmla="*/ 1556874 w 3079941"/>
                <a:gd name="connsiteY278" fmla="*/ 786887 h 1160647"/>
                <a:gd name="connsiteX279" fmla="*/ 1556874 w 3079941"/>
                <a:gd name="connsiteY279" fmla="*/ 773917 h 1160647"/>
                <a:gd name="connsiteX280" fmla="*/ 1560928 w 3079941"/>
                <a:gd name="connsiteY280" fmla="*/ 773917 h 1160647"/>
                <a:gd name="connsiteX281" fmla="*/ 1560928 w 3079941"/>
                <a:gd name="connsiteY281" fmla="*/ 786887 h 1160647"/>
                <a:gd name="connsiteX282" fmla="*/ 1591328 w 3079941"/>
                <a:gd name="connsiteY282" fmla="*/ 786887 h 1160647"/>
                <a:gd name="connsiteX283" fmla="*/ 1591328 w 3079941"/>
                <a:gd name="connsiteY283" fmla="*/ 756622 h 1160647"/>
                <a:gd name="connsiteX284" fmla="*/ 1603488 w 3079941"/>
                <a:gd name="connsiteY284" fmla="*/ 756622 h 1160647"/>
                <a:gd name="connsiteX285" fmla="*/ 1615648 w 3079941"/>
                <a:gd name="connsiteY285" fmla="*/ 754461 h 1160647"/>
                <a:gd name="connsiteX286" fmla="*/ 1619702 w 3079941"/>
                <a:gd name="connsiteY286" fmla="*/ 756622 h 1160647"/>
                <a:gd name="connsiteX287" fmla="*/ 1629835 w 3079941"/>
                <a:gd name="connsiteY287" fmla="*/ 756622 h 1160647"/>
                <a:gd name="connsiteX288" fmla="*/ 1629835 w 3079941"/>
                <a:gd name="connsiteY288" fmla="*/ 786887 h 1160647"/>
                <a:gd name="connsiteX289" fmla="*/ 1637942 w 3079941"/>
                <a:gd name="connsiteY289" fmla="*/ 786887 h 1160647"/>
                <a:gd name="connsiteX290" fmla="*/ 1637942 w 3079941"/>
                <a:gd name="connsiteY290" fmla="*/ 804182 h 1160647"/>
                <a:gd name="connsiteX291" fmla="*/ 1647278 w 3079941"/>
                <a:gd name="connsiteY291" fmla="*/ 805087 h 1160647"/>
                <a:gd name="connsiteX292" fmla="*/ 1660236 w 3079941"/>
                <a:gd name="connsiteY292" fmla="*/ 805087 h 1160647"/>
                <a:gd name="connsiteX293" fmla="*/ 1660236 w 3079941"/>
                <a:gd name="connsiteY293" fmla="*/ 789049 h 1160647"/>
                <a:gd name="connsiteX294" fmla="*/ 1728192 w 3079941"/>
                <a:gd name="connsiteY294" fmla="*/ 789049 h 1160647"/>
                <a:gd name="connsiteX295" fmla="*/ 1728192 w 3079941"/>
                <a:gd name="connsiteY295" fmla="*/ 703796 h 1160647"/>
                <a:gd name="connsiteX296" fmla="*/ 1800200 w 3079941"/>
                <a:gd name="connsiteY296" fmla="*/ 703796 h 1160647"/>
                <a:gd name="connsiteX297" fmla="*/ 1800200 w 3079941"/>
                <a:gd name="connsiteY297" fmla="*/ 782564 h 1160647"/>
                <a:gd name="connsiteX298" fmla="*/ 1802104 w 3079941"/>
                <a:gd name="connsiteY298" fmla="*/ 782564 h 1160647"/>
                <a:gd name="connsiteX299" fmla="*/ 1803346 w 3079941"/>
                <a:gd name="connsiteY299" fmla="*/ 805087 h 1160647"/>
                <a:gd name="connsiteX300" fmla="*/ 1813022 w 3079941"/>
                <a:gd name="connsiteY300" fmla="*/ 805087 h 1160647"/>
                <a:gd name="connsiteX301" fmla="*/ 1814264 w 3079941"/>
                <a:gd name="connsiteY301" fmla="*/ 782564 h 1160647"/>
                <a:gd name="connsiteX302" fmla="*/ 1820344 w 3079941"/>
                <a:gd name="connsiteY302" fmla="*/ 782564 h 1160647"/>
                <a:gd name="connsiteX303" fmla="*/ 1821586 w 3079941"/>
                <a:gd name="connsiteY303" fmla="*/ 805087 h 1160647"/>
                <a:gd name="connsiteX304" fmla="*/ 1872208 w 3079941"/>
                <a:gd name="connsiteY304" fmla="*/ 805087 h 1160647"/>
                <a:gd name="connsiteX305" fmla="*/ 1872208 w 3079941"/>
                <a:gd name="connsiteY305" fmla="*/ 642059 h 1160647"/>
                <a:gd name="connsiteX306" fmla="*/ 2069535 w 3079941"/>
                <a:gd name="connsiteY306" fmla="*/ 642059 h 1160647"/>
                <a:gd name="connsiteX307" fmla="*/ 2069535 w 3079941"/>
                <a:gd name="connsiteY307" fmla="*/ 805087 h 1160647"/>
                <a:gd name="connsiteX308" fmla="*/ 2088232 w 3079941"/>
                <a:gd name="connsiteY308" fmla="*/ 805087 h 1160647"/>
                <a:gd name="connsiteX309" fmla="*/ 2088232 w 3079941"/>
                <a:gd name="connsiteY309" fmla="*/ 722394 h 1160647"/>
                <a:gd name="connsiteX310" fmla="*/ 2183352 w 3079941"/>
                <a:gd name="connsiteY310" fmla="*/ 722394 h 1160647"/>
                <a:gd name="connsiteX311" fmla="*/ 2195282 w 3079941"/>
                <a:gd name="connsiteY311" fmla="*/ 404253 h 1160647"/>
                <a:gd name="connsiteX312" fmla="*/ 2183122 w 3079941"/>
                <a:gd name="connsiteY312" fmla="*/ 382635 h 1160647"/>
                <a:gd name="connsiteX313" fmla="*/ 2177042 w 3079941"/>
                <a:gd name="connsiteY313" fmla="*/ 378311 h 1160647"/>
                <a:gd name="connsiteX314" fmla="*/ 2185149 w 3079941"/>
                <a:gd name="connsiteY314" fmla="*/ 354532 h 1160647"/>
                <a:gd name="connsiteX315" fmla="*/ 2185149 w 3079941"/>
                <a:gd name="connsiteY315" fmla="*/ 337238 h 1160647"/>
                <a:gd name="connsiteX316" fmla="*/ 2199336 w 3079941"/>
                <a:gd name="connsiteY316" fmla="*/ 337238 h 1160647"/>
                <a:gd name="connsiteX317" fmla="*/ 2199336 w 3079941"/>
                <a:gd name="connsiteY317" fmla="*/ 315620 h 1160647"/>
                <a:gd name="connsiteX318" fmla="*/ 2201362 w 3079941"/>
                <a:gd name="connsiteY318" fmla="*/ 311296 h 1160647"/>
                <a:gd name="connsiteX319" fmla="*/ 2201362 w 3079941"/>
                <a:gd name="connsiteY319" fmla="*/ 233472 h 1160647"/>
                <a:gd name="connsiteX320" fmla="*/ 2199336 w 3079941"/>
                <a:gd name="connsiteY320" fmla="*/ 226987 h 1160647"/>
                <a:gd name="connsiteX321" fmla="*/ 2205416 w 3079941"/>
                <a:gd name="connsiteY321" fmla="*/ 220501 h 1160647"/>
                <a:gd name="connsiteX322" fmla="*/ 2205416 w 3079941"/>
                <a:gd name="connsiteY322" fmla="*/ 162133 h 1160647"/>
                <a:gd name="connsiteX323" fmla="*/ 2207442 w 3079941"/>
                <a:gd name="connsiteY323" fmla="*/ 157810 h 1160647"/>
                <a:gd name="connsiteX324" fmla="*/ 2207442 w 3079941"/>
                <a:gd name="connsiteY324" fmla="*/ 101604 h 1160647"/>
                <a:gd name="connsiteX325" fmla="*/ 2209469 w 3079941"/>
                <a:gd name="connsiteY325" fmla="*/ 82148 h 1160647"/>
                <a:gd name="connsiteX326" fmla="*/ 2213523 w 3079941"/>
                <a:gd name="connsiteY326" fmla="*/ 99442 h 1160647"/>
                <a:gd name="connsiteX327" fmla="*/ 2215549 w 3079941"/>
                <a:gd name="connsiteY327" fmla="*/ 157810 h 1160647"/>
                <a:gd name="connsiteX328" fmla="*/ 2217576 w 3079941"/>
                <a:gd name="connsiteY328" fmla="*/ 220501 h 1160647"/>
                <a:gd name="connsiteX329" fmla="*/ 2223656 w 3079941"/>
                <a:gd name="connsiteY329" fmla="*/ 226987 h 1160647"/>
                <a:gd name="connsiteX330" fmla="*/ 2221629 w 3079941"/>
                <a:gd name="connsiteY330" fmla="*/ 233472 h 1160647"/>
                <a:gd name="connsiteX331" fmla="*/ 2221629 w 3079941"/>
                <a:gd name="connsiteY331" fmla="*/ 311296 h 1160647"/>
                <a:gd name="connsiteX332" fmla="*/ 2223656 w 3079941"/>
                <a:gd name="connsiteY332" fmla="*/ 315620 h 1160647"/>
                <a:gd name="connsiteX333" fmla="*/ 2223656 w 3079941"/>
                <a:gd name="connsiteY333" fmla="*/ 337238 h 1160647"/>
                <a:gd name="connsiteX334" fmla="*/ 2237843 w 3079941"/>
                <a:gd name="connsiteY334" fmla="*/ 337238 h 1160647"/>
                <a:gd name="connsiteX335" fmla="*/ 2237843 w 3079941"/>
                <a:gd name="connsiteY335" fmla="*/ 354532 h 1160647"/>
                <a:gd name="connsiteX336" fmla="*/ 2245950 w 3079941"/>
                <a:gd name="connsiteY336" fmla="*/ 378311 h 1160647"/>
                <a:gd name="connsiteX337" fmla="*/ 2239870 w 3079941"/>
                <a:gd name="connsiteY337" fmla="*/ 382635 h 1160647"/>
                <a:gd name="connsiteX338" fmla="*/ 2227709 w 3079941"/>
                <a:gd name="connsiteY338" fmla="*/ 404253 h 1160647"/>
                <a:gd name="connsiteX339" fmla="*/ 2235816 w 3079941"/>
                <a:gd name="connsiteY339" fmla="*/ 657181 h 1160647"/>
                <a:gd name="connsiteX340" fmla="*/ 2300670 w 3079941"/>
                <a:gd name="connsiteY340" fmla="*/ 657181 h 1160647"/>
                <a:gd name="connsiteX341" fmla="*/ 2300670 w 3079941"/>
                <a:gd name="connsiteY341" fmla="*/ 732843 h 1160647"/>
                <a:gd name="connsiteX342" fmla="*/ 2308777 w 3079941"/>
                <a:gd name="connsiteY342" fmla="*/ 732843 h 1160647"/>
                <a:gd name="connsiteX343" fmla="*/ 2310804 w 3079941"/>
                <a:gd name="connsiteY343" fmla="*/ 726358 h 1160647"/>
                <a:gd name="connsiteX344" fmla="*/ 2316884 w 3079941"/>
                <a:gd name="connsiteY344" fmla="*/ 726358 h 1160647"/>
                <a:gd name="connsiteX345" fmla="*/ 2318911 w 3079941"/>
                <a:gd name="connsiteY345" fmla="*/ 735005 h 1160647"/>
                <a:gd name="connsiteX346" fmla="*/ 2331071 w 3079941"/>
                <a:gd name="connsiteY346" fmla="*/ 735005 h 1160647"/>
                <a:gd name="connsiteX347" fmla="*/ 2331071 w 3079941"/>
                <a:gd name="connsiteY347" fmla="*/ 728519 h 1160647"/>
                <a:gd name="connsiteX348" fmla="*/ 2353364 w 3079941"/>
                <a:gd name="connsiteY348" fmla="*/ 728519 h 1160647"/>
                <a:gd name="connsiteX349" fmla="*/ 2353364 w 3079941"/>
                <a:gd name="connsiteY349" fmla="*/ 735005 h 1160647"/>
                <a:gd name="connsiteX350" fmla="*/ 2373631 w 3079941"/>
                <a:gd name="connsiteY350" fmla="*/ 735005 h 1160647"/>
                <a:gd name="connsiteX351" fmla="*/ 2373631 w 3079941"/>
                <a:gd name="connsiteY351" fmla="*/ 780402 h 1160647"/>
                <a:gd name="connsiteX352" fmla="*/ 2387818 w 3079941"/>
                <a:gd name="connsiteY352" fmla="*/ 780402 h 1160647"/>
                <a:gd name="connsiteX353" fmla="*/ 2387818 w 3079941"/>
                <a:gd name="connsiteY353" fmla="*/ 767431 h 1160647"/>
                <a:gd name="connsiteX354" fmla="*/ 2404032 w 3079941"/>
                <a:gd name="connsiteY354" fmla="*/ 767431 h 1160647"/>
                <a:gd name="connsiteX355" fmla="*/ 2404032 w 3079941"/>
                <a:gd name="connsiteY355" fmla="*/ 588004 h 1160647"/>
                <a:gd name="connsiteX356" fmla="*/ 2410112 w 3079941"/>
                <a:gd name="connsiteY356" fmla="*/ 581518 h 1160647"/>
                <a:gd name="connsiteX357" fmla="*/ 2483073 w 3079941"/>
                <a:gd name="connsiteY357" fmla="*/ 581518 h 1160647"/>
                <a:gd name="connsiteX358" fmla="*/ 2483073 w 3079941"/>
                <a:gd name="connsiteY358" fmla="*/ 590166 h 1160647"/>
                <a:gd name="connsiteX359" fmla="*/ 2493206 w 3079941"/>
                <a:gd name="connsiteY359" fmla="*/ 590166 h 1160647"/>
                <a:gd name="connsiteX360" fmla="*/ 2493206 w 3079941"/>
                <a:gd name="connsiteY360" fmla="*/ 704740 h 1160647"/>
                <a:gd name="connsiteX361" fmla="*/ 2515500 w 3079941"/>
                <a:gd name="connsiteY361" fmla="*/ 704740 h 1160647"/>
                <a:gd name="connsiteX362" fmla="*/ 2515500 w 3079941"/>
                <a:gd name="connsiteY362" fmla="*/ 637725 h 1160647"/>
                <a:gd name="connsiteX363" fmla="*/ 2541847 w 3079941"/>
                <a:gd name="connsiteY363" fmla="*/ 637725 h 1160647"/>
                <a:gd name="connsiteX364" fmla="*/ 2545900 w 3079941"/>
                <a:gd name="connsiteY364" fmla="*/ 633401 h 1160647"/>
                <a:gd name="connsiteX365" fmla="*/ 2554007 w 3079941"/>
                <a:gd name="connsiteY365" fmla="*/ 633401 h 1160647"/>
                <a:gd name="connsiteX366" fmla="*/ 2558060 w 3079941"/>
                <a:gd name="connsiteY366" fmla="*/ 637725 h 1160647"/>
                <a:gd name="connsiteX367" fmla="*/ 2580354 w 3079941"/>
                <a:gd name="connsiteY367" fmla="*/ 637725 h 1160647"/>
                <a:gd name="connsiteX368" fmla="*/ 2580354 w 3079941"/>
                <a:gd name="connsiteY368" fmla="*/ 520989 h 1160647"/>
                <a:gd name="connsiteX369" fmla="*/ 2637101 w 3079941"/>
                <a:gd name="connsiteY369" fmla="*/ 510180 h 1160647"/>
                <a:gd name="connsiteX370" fmla="*/ 2637101 w 3079941"/>
                <a:gd name="connsiteY370" fmla="*/ 511261 h 1160647"/>
                <a:gd name="connsiteX371" fmla="*/ 2637101 w 3079941"/>
                <a:gd name="connsiteY371" fmla="*/ 518827 h 1160647"/>
                <a:gd name="connsiteX372" fmla="*/ 2663448 w 3079941"/>
                <a:gd name="connsiteY372" fmla="*/ 518827 h 1160647"/>
                <a:gd name="connsiteX373" fmla="*/ 2663448 w 3079941"/>
                <a:gd name="connsiteY373" fmla="*/ 773917 h 1160647"/>
                <a:gd name="connsiteX374" fmla="*/ 2685742 w 3079941"/>
                <a:gd name="connsiteY374" fmla="*/ 773917 h 1160647"/>
                <a:gd name="connsiteX375" fmla="*/ 2685742 w 3079941"/>
                <a:gd name="connsiteY375" fmla="*/ 769593 h 1160647"/>
                <a:gd name="connsiteX376" fmla="*/ 2697902 w 3079941"/>
                <a:gd name="connsiteY376" fmla="*/ 769593 h 1160647"/>
                <a:gd name="connsiteX377" fmla="*/ 2697902 w 3079941"/>
                <a:gd name="connsiteY377" fmla="*/ 773917 h 1160647"/>
                <a:gd name="connsiteX378" fmla="*/ 2722222 w 3079941"/>
                <a:gd name="connsiteY378" fmla="*/ 773917 h 1160647"/>
                <a:gd name="connsiteX379" fmla="*/ 2722222 w 3079941"/>
                <a:gd name="connsiteY379" fmla="*/ 760946 h 1160647"/>
                <a:gd name="connsiteX380" fmla="*/ 2750596 w 3079941"/>
                <a:gd name="connsiteY380" fmla="*/ 760946 h 1160647"/>
                <a:gd name="connsiteX381" fmla="*/ 2762756 w 3079941"/>
                <a:gd name="connsiteY381" fmla="*/ 756622 h 1160647"/>
                <a:gd name="connsiteX382" fmla="*/ 2783023 w 3079941"/>
                <a:gd name="connsiteY382" fmla="*/ 760946 h 1160647"/>
                <a:gd name="connsiteX383" fmla="*/ 2783023 w 3079941"/>
                <a:gd name="connsiteY383" fmla="*/ 743652 h 1160647"/>
                <a:gd name="connsiteX384" fmla="*/ 2791130 w 3079941"/>
                <a:gd name="connsiteY384" fmla="*/ 743652 h 1160647"/>
                <a:gd name="connsiteX385" fmla="*/ 2791130 w 3079941"/>
                <a:gd name="connsiteY385" fmla="*/ 730681 h 1160647"/>
                <a:gd name="connsiteX386" fmla="*/ 2847877 w 3079941"/>
                <a:gd name="connsiteY386" fmla="*/ 730681 h 1160647"/>
                <a:gd name="connsiteX387" fmla="*/ 2847877 w 3079941"/>
                <a:gd name="connsiteY387" fmla="*/ 700416 h 1160647"/>
                <a:gd name="connsiteX388" fmla="*/ 2866117 w 3079941"/>
                <a:gd name="connsiteY388" fmla="*/ 700416 h 1160647"/>
                <a:gd name="connsiteX389" fmla="*/ 2866117 w 3079941"/>
                <a:gd name="connsiteY389" fmla="*/ 693931 h 1160647"/>
                <a:gd name="connsiteX390" fmla="*/ 2878277 w 3079941"/>
                <a:gd name="connsiteY390" fmla="*/ 693931 h 1160647"/>
                <a:gd name="connsiteX391" fmla="*/ 2878277 w 3079941"/>
                <a:gd name="connsiteY391" fmla="*/ 700416 h 1160647"/>
                <a:gd name="connsiteX392" fmla="*/ 2894491 w 3079941"/>
                <a:gd name="connsiteY392" fmla="*/ 700416 h 1160647"/>
                <a:gd name="connsiteX393" fmla="*/ 2894491 w 3079941"/>
                <a:gd name="connsiteY393" fmla="*/ 750137 h 1160647"/>
                <a:gd name="connsiteX394" fmla="*/ 2926918 w 3079941"/>
                <a:gd name="connsiteY394" fmla="*/ 750137 h 1160647"/>
                <a:gd name="connsiteX395" fmla="*/ 2926918 w 3079941"/>
                <a:gd name="connsiteY395" fmla="*/ 724196 h 1160647"/>
                <a:gd name="connsiteX396" fmla="*/ 2965425 w 3079941"/>
                <a:gd name="connsiteY396" fmla="*/ 724196 h 1160647"/>
                <a:gd name="connsiteX397" fmla="*/ 2965425 w 3079941"/>
                <a:gd name="connsiteY397" fmla="*/ 693931 h 1160647"/>
                <a:gd name="connsiteX398" fmla="*/ 3014066 w 3079941"/>
                <a:gd name="connsiteY398" fmla="*/ 693931 h 1160647"/>
                <a:gd name="connsiteX399" fmla="*/ 3014066 w 3079941"/>
                <a:gd name="connsiteY399" fmla="*/ 805087 h 1160647"/>
                <a:gd name="connsiteX400" fmla="*/ 3014066 w 3079941"/>
                <a:gd name="connsiteY400" fmla="*/ 818866 h 1160647"/>
                <a:gd name="connsiteX401" fmla="*/ 3079941 w 3079941"/>
                <a:gd name="connsiteY401" fmla="*/ 818866 h 1160647"/>
                <a:gd name="connsiteX402" fmla="*/ 3079941 w 3079941"/>
                <a:gd name="connsiteY402" fmla="*/ 1160647 h 1160647"/>
                <a:gd name="connsiteX403" fmla="*/ 200958 w 3079941"/>
                <a:gd name="connsiteY403" fmla="*/ 1160647 h 1160647"/>
                <a:gd name="connsiteX404" fmla="*/ 0 w 3079941"/>
                <a:gd name="connsiteY404" fmla="*/ 1126882 h 1160647"/>
                <a:gd name="connsiteX405" fmla="*/ 0 w 3079941"/>
                <a:gd name="connsiteY405" fmla="*/ 915339 h 1160647"/>
                <a:gd name="connsiteX406" fmla="*/ 103377 w 3079941"/>
                <a:gd name="connsiteY406" fmla="*/ 915339 h 1160647"/>
                <a:gd name="connsiteX407" fmla="*/ 55096 w 3079941"/>
                <a:gd name="connsiteY407" fmla="*/ 886329 h 1160647"/>
                <a:gd name="connsiteX408" fmla="*/ 55096 w 3079941"/>
                <a:gd name="connsiteY408" fmla="*/ 724196 h 1160647"/>
                <a:gd name="connsiteX409" fmla="*/ 75363 w 3079941"/>
                <a:gd name="connsiteY409" fmla="*/ 724196 h 1160647"/>
                <a:gd name="connsiteX410" fmla="*/ 75870 w 3079941"/>
                <a:gd name="connsiteY410" fmla="*/ 723115 h 1160647"/>
                <a:gd name="connsiteX411" fmla="*/ 79416 w 3079941"/>
                <a:gd name="connsiteY411" fmla="*/ 715549 h 1160647"/>
                <a:gd name="connsiteX412" fmla="*/ 81190 w 3079941"/>
                <a:gd name="connsiteY412" fmla="*/ 715819 h 1160647"/>
                <a:gd name="connsiteX413" fmla="*/ 93603 w 3079941"/>
                <a:gd name="connsiteY413" fmla="*/ 717710 h 1160647"/>
                <a:gd name="connsiteX414" fmla="*/ 94110 w 3079941"/>
                <a:gd name="connsiteY414" fmla="*/ 719062 h 1160647"/>
                <a:gd name="connsiteX415" fmla="*/ 97656 w 3079941"/>
                <a:gd name="connsiteY415" fmla="*/ 728519 h 1160647"/>
                <a:gd name="connsiteX416" fmla="*/ 124003 w 3079941"/>
                <a:gd name="connsiteY416" fmla="*/ 730681 h 1160647"/>
                <a:gd name="connsiteX417" fmla="*/ 124003 w 3079941"/>
                <a:gd name="connsiteY417" fmla="*/ 607460 h 1160647"/>
                <a:gd name="connsiteX418" fmla="*/ 126030 w 3079941"/>
                <a:gd name="connsiteY418" fmla="*/ 607460 h 1160647"/>
                <a:gd name="connsiteX419" fmla="*/ 140217 w 3079941"/>
                <a:gd name="connsiteY419" fmla="*/ 607460 h 1160647"/>
                <a:gd name="connsiteX420" fmla="*/ 140217 w 3079941"/>
                <a:gd name="connsiteY420" fmla="*/ 471268 h 1160647"/>
                <a:gd name="connsiteX421" fmla="*/ 141990 w 3079941"/>
                <a:gd name="connsiteY421" fmla="*/ 471268 h 1160647"/>
                <a:gd name="connsiteX422" fmla="*/ 154404 w 3079941"/>
                <a:gd name="connsiteY422" fmla="*/ 471268 h 1160647"/>
                <a:gd name="connsiteX423" fmla="*/ 154404 w 3079941"/>
                <a:gd name="connsiteY423" fmla="*/ 356694 h 1160647"/>
                <a:gd name="connsiteX424" fmla="*/ 158457 w 3079941"/>
                <a:gd name="connsiteY424" fmla="*/ 328590 h 1160647"/>
                <a:gd name="connsiteX425" fmla="*/ 160484 w 3079941"/>
                <a:gd name="connsiteY425" fmla="*/ 328590 h 1160647"/>
                <a:gd name="connsiteX426" fmla="*/ 174671 w 3079941"/>
                <a:gd name="connsiteY426" fmla="*/ 328590 h 1160647"/>
                <a:gd name="connsiteX427" fmla="*/ 211151 w 3079941"/>
                <a:gd name="connsiteY427" fmla="*/ 246443 h 1160647"/>
                <a:gd name="connsiteX428" fmla="*/ 215205 w 3079941"/>
                <a:gd name="connsiteY428" fmla="*/ 0 h 1160647"/>
                <a:gd name="connsiteX0" fmla="*/ 215205 w 3079941"/>
                <a:gd name="connsiteY0" fmla="*/ 0 h 1160647"/>
                <a:gd name="connsiteX1" fmla="*/ 217231 w 3079941"/>
                <a:gd name="connsiteY1" fmla="*/ 246443 h 1160647"/>
                <a:gd name="connsiteX2" fmla="*/ 255738 w 3079941"/>
                <a:gd name="connsiteY2" fmla="*/ 326429 h 1160647"/>
                <a:gd name="connsiteX3" fmla="*/ 257765 w 3079941"/>
                <a:gd name="connsiteY3" fmla="*/ 326429 h 1160647"/>
                <a:gd name="connsiteX4" fmla="*/ 271952 w 3079941"/>
                <a:gd name="connsiteY4" fmla="*/ 326429 h 1160647"/>
                <a:gd name="connsiteX5" fmla="*/ 271952 w 3079941"/>
                <a:gd name="connsiteY5" fmla="*/ 350208 h 1160647"/>
                <a:gd name="connsiteX6" fmla="*/ 272459 w 3079941"/>
                <a:gd name="connsiteY6" fmla="*/ 351019 h 1160647"/>
                <a:gd name="connsiteX7" fmla="*/ 276005 w 3079941"/>
                <a:gd name="connsiteY7" fmla="*/ 356694 h 1160647"/>
                <a:gd name="connsiteX8" fmla="*/ 276005 w 3079941"/>
                <a:gd name="connsiteY8" fmla="*/ 471268 h 1160647"/>
                <a:gd name="connsiteX9" fmla="*/ 278285 w 3079941"/>
                <a:gd name="connsiteY9" fmla="*/ 471268 h 1160647"/>
                <a:gd name="connsiteX10" fmla="*/ 294246 w 3079941"/>
                <a:gd name="connsiteY10" fmla="*/ 471268 h 1160647"/>
                <a:gd name="connsiteX11" fmla="*/ 294246 w 3079941"/>
                <a:gd name="connsiteY11" fmla="*/ 611783 h 1160647"/>
                <a:gd name="connsiteX12" fmla="*/ 295766 w 3079941"/>
                <a:gd name="connsiteY12" fmla="*/ 611513 h 1160647"/>
                <a:gd name="connsiteX13" fmla="*/ 306406 w 3079941"/>
                <a:gd name="connsiteY13" fmla="*/ 609622 h 1160647"/>
                <a:gd name="connsiteX14" fmla="*/ 304379 w 3079941"/>
                <a:gd name="connsiteY14" fmla="*/ 698254 h 1160647"/>
                <a:gd name="connsiteX15" fmla="*/ 305899 w 3079941"/>
                <a:gd name="connsiteY15" fmla="*/ 698525 h 1160647"/>
                <a:gd name="connsiteX16" fmla="*/ 316539 w 3079941"/>
                <a:gd name="connsiteY16" fmla="*/ 700416 h 1160647"/>
                <a:gd name="connsiteX17" fmla="*/ 316792 w 3079941"/>
                <a:gd name="connsiteY17" fmla="*/ 701227 h 1160647"/>
                <a:gd name="connsiteX18" fmla="*/ 318566 w 3079941"/>
                <a:gd name="connsiteY18" fmla="*/ 706902 h 1160647"/>
                <a:gd name="connsiteX19" fmla="*/ 319326 w 3079941"/>
                <a:gd name="connsiteY19" fmla="*/ 704470 h 1160647"/>
                <a:gd name="connsiteX20" fmla="*/ 324646 w 3079941"/>
                <a:gd name="connsiteY20" fmla="*/ 687446 h 1160647"/>
                <a:gd name="connsiteX21" fmla="*/ 326419 w 3079941"/>
                <a:gd name="connsiteY21" fmla="*/ 687446 h 1160647"/>
                <a:gd name="connsiteX22" fmla="*/ 338833 w 3079941"/>
                <a:gd name="connsiteY22" fmla="*/ 687446 h 1160647"/>
                <a:gd name="connsiteX23" fmla="*/ 338833 w 3079941"/>
                <a:gd name="connsiteY23" fmla="*/ 719872 h 1160647"/>
                <a:gd name="connsiteX24" fmla="*/ 339846 w 3079941"/>
                <a:gd name="connsiteY24" fmla="*/ 720413 h 1160647"/>
                <a:gd name="connsiteX25" fmla="*/ 346940 w 3079941"/>
                <a:gd name="connsiteY25" fmla="*/ 724196 h 1160647"/>
                <a:gd name="connsiteX26" fmla="*/ 346940 w 3079941"/>
                <a:gd name="connsiteY26" fmla="*/ 725547 h 1160647"/>
                <a:gd name="connsiteX27" fmla="*/ 346940 w 3079941"/>
                <a:gd name="connsiteY27" fmla="*/ 735005 h 1160647"/>
                <a:gd name="connsiteX28" fmla="*/ 391527 w 3079941"/>
                <a:gd name="connsiteY28" fmla="*/ 735005 h 1160647"/>
                <a:gd name="connsiteX29" fmla="*/ 391527 w 3079941"/>
                <a:gd name="connsiteY29" fmla="*/ 736086 h 1160647"/>
                <a:gd name="connsiteX30" fmla="*/ 391527 w 3079941"/>
                <a:gd name="connsiteY30" fmla="*/ 743652 h 1160647"/>
                <a:gd name="connsiteX31" fmla="*/ 393553 w 3079941"/>
                <a:gd name="connsiteY31" fmla="*/ 743652 h 1160647"/>
                <a:gd name="connsiteX32" fmla="*/ 407740 w 3079941"/>
                <a:gd name="connsiteY32" fmla="*/ 743652 h 1160647"/>
                <a:gd name="connsiteX33" fmla="*/ 407740 w 3079941"/>
                <a:gd name="connsiteY33" fmla="*/ 713387 h 1160647"/>
                <a:gd name="connsiteX34" fmla="*/ 452327 w 3079941"/>
                <a:gd name="connsiteY34" fmla="*/ 713387 h 1160647"/>
                <a:gd name="connsiteX35" fmla="*/ 452327 w 3079941"/>
                <a:gd name="connsiteY35" fmla="*/ 712036 h 1160647"/>
                <a:gd name="connsiteX36" fmla="*/ 452327 w 3079941"/>
                <a:gd name="connsiteY36" fmla="*/ 702578 h 1160647"/>
                <a:gd name="connsiteX37" fmla="*/ 453341 w 3079941"/>
                <a:gd name="connsiteY37" fmla="*/ 702578 h 1160647"/>
                <a:gd name="connsiteX38" fmla="*/ 460434 w 3079941"/>
                <a:gd name="connsiteY38" fmla="*/ 702578 h 1160647"/>
                <a:gd name="connsiteX39" fmla="*/ 460434 w 3079941"/>
                <a:gd name="connsiteY39" fmla="*/ 700687 h 1160647"/>
                <a:gd name="connsiteX40" fmla="*/ 460434 w 3079941"/>
                <a:gd name="connsiteY40" fmla="*/ 687446 h 1160647"/>
                <a:gd name="connsiteX41" fmla="*/ 461194 w 3079941"/>
                <a:gd name="connsiteY41" fmla="*/ 687446 h 1160647"/>
                <a:gd name="connsiteX42" fmla="*/ 466514 w 3079941"/>
                <a:gd name="connsiteY42" fmla="*/ 687446 h 1160647"/>
                <a:gd name="connsiteX43" fmla="*/ 466514 w 3079941"/>
                <a:gd name="connsiteY43" fmla="*/ 686365 h 1160647"/>
                <a:gd name="connsiteX44" fmla="*/ 466514 w 3079941"/>
                <a:gd name="connsiteY44" fmla="*/ 678798 h 1160647"/>
                <a:gd name="connsiteX45" fmla="*/ 468541 w 3079941"/>
                <a:gd name="connsiteY45" fmla="*/ 678798 h 1160647"/>
                <a:gd name="connsiteX46" fmla="*/ 482728 w 3079941"/>
                <a:gd name="connsiteY46" fmla="*/ 678798 h 1160647"/>
                <a:gd name="connsiteX47" fmla="*/ 482728 w 3079941"/>
                <a:gd name="connsiteY47" fmla="*/ 679879 h 1160647"/>
                <a:gd name="connsiteX48" fmla="*/ 482728 w 3079941"/>
                <a:gd name="connsiteY48" fmla="*/ 687446 h 1160647"/>
                <a:gd name="connsiteX49" fmla="*/ 505021 w 3079941"/>
                <a:gd name="connsiteY49" fmla="*/ 687446 h 1160647"/>
                <a:gd name="connsiteX50" fmla="*/ 505021 w 3079941"/>
                <a:gd name="connsiteY50" fmla="*/ 685554 h 1160647"/>
                <a:gd name="connsiteX51" fmla="*/ 505021 w 3079941"/>
                <a:gd name="connsiteY51" fmla="*/ 672313 h 1160647"/>
                <a:gd name="connsiteX52" fmla="*/ 506795 w 3079941"/>
                <a:gd name="connsiteY52" fmla="*/ 672313 h 1160647"/>
                <a:gd name="connsiteX53" fmla="*/ 519208 w 3079941"/>
                <a:gd name="connsiteY53" fmla="*/ 672313 h 1160647"/>
                <a:gd name="connsiteX54" fmla="*/ 519208 w 3079941"/>
                <a:gd name="connsiteY54" fmla="*/ 696093 h 1160647"/>
                <a:gd name="connsiteX55" fmla="*/ 520222 w 3079941"/>
                <a:gd name="connsiteY55" fmla="*/ 696093 h 1160647"/>
                <a:gd name="connsiteX56" fmla="*/ 527315 w 3079941"/>
                <a:gd name="connsiteY56" fmla="*/ 696093 h 1160647"/>
                <a:gd name="connsiteX57" fmla="*/ 527315 w 3079941"/>
                <a:gd name="connsiteY57" fmla="*/ 695012 h 1160647"/>
                <a:gd name="connsiteX58" fmla="*/ 527315 w 3079941"/>
                <a:gd name="connsiteY58" fmla="*/ 687446 h 1160647"/>
                <a:gd name="connsiteX59" fmla="*/ 529088 w 3079941"/>
                <a:gd name="connsiteY59" fmla="*/ 687446 h 1160647"/>
                <a:gd name="connsiteX60" fmla="*/ 541502 w 3079941"/>
                <a:gd name="connsiteY60" fmla="*/ 687446 h 1160647"/>
                <a:gd name="connsiteX61" fmla="*/ 541502 w 3079941"/>
                <a:gd name="connsiteY61" fmla="*/ 713387 h 1160647"/>
                <a:gd name="connsiteX62" fmla="*/ 543529 w 3079941"/>
                <a:gd name="connsiteY62" fmla="*/ 713387 h 1160647"/>
                <a:gd name="connsiteX63" fmla="*/ 557715 w 3079941"/>
                <a:gd name="connsiteY63" fmla="*/ 713387 h 1160647"/>
                <a:gd name="connsiteX64" fmla="*/ 557715 w 3079941"/>
                <a:gd name="connsiteY64" fmla="*/ 715008 h 1160647"/>
                <a:gd name="connsiteX65" fmla="*/ 557715 w 3079941"/>
                <a:gd name="connsiteY65" fmla="*/ 726358 h 1160647"/>
                <a:gd name="connsiteX66" fmla="*/ 558475 w 3079941"/>
                <a:gd name="connsiteY66" fmla="*/ 726358 h 1160647"/>
                <a:gd name="connsiteX67" fmla="*/ 563796 w 3079941"/>
                <a:gd name="connsiteY67" fmla="*/ 726358 h 1160647"/>
                <a:gd name="connsiteX68" fmla="*/ 563796 w 3079941"/>
                <a:gd name="connsiteY68" fmla="*/ 725547 h 1160647"/>
                <a:gd name="connsiteX69" fmla="*/ 563796 w 3079941"/>
                <a:gd name="connsiteY69" fmla="*/ 719872 h 1160647"/>
                <a:gd name="connsiteX70" fmla="*/ 594196 w 3079941"/>
                <a:gd name="connsiteY70" fmla="*/ 719872 h 1160647"/>
                <a:gd name="connsiteX71" fmla="*/ 594196 w 3079941"/>
                <a:gd name="connsiteY71" fmla="*/ 743652 h 1160647"/>
                <a:gd name="connsiteX72" fmla="*/ 595209 w 3079941"/>
                <a:gd name="connsiteY72" fmla="*/ 743652 h 1160647"/>
                <a:gd name="connsiteX73" fmla="*/ 602303 w 3079941"/>
                <a:gd name="connsiteY73" fmla="*/ 743652 h 1160647"/>
                <a:gd name="connsiteX74" fmla="*/ 602303 w 3079941"/>
                <a:gd name="connsiteY74" fmla="*/ 744733 h 1160647"/>
                <a:gd name="connsiteX75" fmla="*/ 602303 w 3079941"/>
                <a:gd name="connsiteY75" fmla="*/ 752299 h 1160647"/>
                <a:gd name="connsiteX76" fmla="*/ 603063 w 3079941"/>
                <a:gd name="connsiteY76" fmla="*/ 752299 h 1160647"/>
                <a:gd name="connsiteX77" fmla="*/ 608383 w 3079941"/>
                <a:gd name="connsiteY77" fmla="*/ 752299 h 1160647"/>
                <a:gd name="connsiteX78" fmla="*/ 608383 w 3079941"/>
                <a:gd name="connsiteY78" fmla="*/ 750137 h 1160647"/>
                <a:gd name="connsiteX79" fmla="*/ 608383 w 3079941"/>
                <a:gd name="connsiteY79" fmla="*/ 735005 h 1160647"/>
                <a:gd name="connsiteX80" fmla="*/ 609396 w 3079941"/>
                <a:gd name="connsiteY80" fmla="*/ 735005 h 1160647"/>
                <a:gd name="connsiteX81" fmla="*/ 616490 w 3079941"/>
                <a:gd name="connsiteY81" fmla="*/ 735005 h 1160647"/>
                <a:gd name="connsiteX82" fmla="*/ 616490 w 3079941"/>
                <a:gd name="connsiteY82" fmla="*/ 736086 h 1160647"/>
                <a:gd name="connsiteX83" fmla="*/ 616490 w 3079941"/>
                <a:gd name="connsiteY83" fmla="*/ 743652 h 1160647"/>
                <a:gd name="connsiteX84" fmla="*/ 621810 w 3079941"/>
                <a:gd name="connsiteY84" fmla="*/ 741659 h 1160647"/>
                <a:gd name="connsiteX85" fmla="*/ 622570 w 3079941"/>
                <a:gd name="connsiteY85" fmla="*/ 740679 h 1160647"/>
                <a:gd name="connsiteX86" fmla="*/ 622570 w 3079941"/>
                <a:gd name="connsiteY86" fmla="*/ 735005 h 1160647"/>
                <a:gd name="connsiteX87" fmla="*/ 661077 w 3079941"/>
                <a:gd name="connsiteY87" fmla="*/ 735005 h 1160647"/>
                <a:gd name="connsiteX88" fmla="*/ 661077 w 3079941"/>
                <a:gd name="connsiteY88" fmla="*/ 758784 h 1160647"/>
                <a:gd name="connsiteX89" fmla="*/ 663103 w 3079941"/>
                <a:gd name="connsiteY89" fmla="*/ 758784 h 1160647"/>
                <a:gd name="connsiteX90" fmla="*/ 677290 w 3079941"/>
                <a:gd name="connsiteY90" fmla="*/ 758784 h 1160647"/>
                <a:gd name="connsiteX91" fmla="*/ 677290 w 3079941"/>
                <a:gd name="connsiteY91" fmla="*/ 759865 h 1160647"/>
                <a:gd name="connsiteX92" fmla="*/ 677290 w 3079941"/>
                <a:gd name="connsiteY92" fmla="*/ 767431 h 1160647"/>
                <a:gd name="connsiteX93" fmla="*/ 679064 w 3079941"/>
                <a:gd name="connsiteY93" fmla="*/ 767431 h 1160647"/>
                <a:gd name="connsiteX94" fmla="*/ 691477 w 3079941"/>
                <a:gd name="connsiteY94" fmla="*/ 767431 h 1160647"/>
                <a:gd name="connsiteX95" fmla="*/ 691477 w 3079941"/>
                <a:gd name="connsiteY95" fmla="*/ 743652 h 1160647"/>
                <a:gd name="connsiteX96" fmla="*/ 692490 w 3079941"/>
                <a:gd name="connsiteY96" fmla="*/ 743652 h 1160647"/>
                <a:gd name="connsiteX97" fmla="*/ 699584 w 3079941"/>
                <a:gd name="connsiteY97" fmla="*/ 743652 h 1160647"/>
                <a:gd name="connsiteX98" fmla="*/ 699584 w 3079941"/>
                <a:gd name="connsiteY98" fmla="*/ 711225 h 1160647"/>
                <a:gd name="connsiteX99" fmla="*/ 700597 w 3079941"/>
                <a:gd name="connsiteY99" fmla="*/ 711225 h 1160647"/>
                <a:gd name="connsiteX100" fmla="*/ 707691 w 3079941"/>
                <a:gd name="connsiteY100" fmla="*/ 711225 h 1160647"/>
                <a:gd name="connsiteX101" fmla="*/ 707691 w 3079941"/>
                <a:gd name="connsiteY101" fmla="*/ 709334 h 1160647"/>
                <a:gd name="connsiteX102" fmla="*/ 707691 w 3079941"/>
                <a:gd name="connsiteY102" fmla="*/ 696093 h 1160647"/>
                <a:gd name="connsiteX103" fmla="*/ 706424 w 3079941"/>
                <a:gd name="connsiteY103" fmla="*/ 694471 h 1160647"/>
                <a:gd name="connsiteX104" fmla="*/ 711744 w 3079941"/>
                <a:gd name="connsiteY104" fmla="*/ 683122 h 1160647"/>
                <a:gd name="connsiteX105" fmla="*/ 719851 w 3079941"/>
                <a:gd name="connsiteY105" fmla="*/ 711225 h 1160647"/>
                <a:gd name="connsiteX106" fmla="*/ 720611 w 3079941"/>
                <a:gd name="connsiteY106" fmla="*/ 711225 h 1160647"/>
                <a:gd name="connsiteX107" fmla="*/ 725931 w 3079941"/>
                <a:gd name="connsiteY107" fmla="*/ 711225 h 1160647"/>
                <a:gd name="connsiteX108" fmla="*/ 725931 w 3079941"/>
                <a:gd name="connsiteY108" fmla="*/ 605298 h 1160647"/>
                <a:gd name="connsiteX109" fmla="*/ 727451 w 3079941"/>
                <a:gd name="connsiteY109" fmla="*/ 605298 h 1160647"/>
                <a:gd name="connsiteX110" fmla="*/ 738091 w 3079941"/>
                <a:gd name="connsiteY110" fmla="*/ 605298 h 1160647"/>
                <a:gd name="connsiteX111" fmla="*/ 738091 w 3079941"/>
                <a:gd name="connsiteY111" fmla="*/ 557739 h 1160647"/>
                <a:gd name="connsiteX112" fmla="*/ 764438 w 3079941"/>
                <a:gd name="connsiteY112" fmla="*/ 557739 h 1160647"/>
                <a:gd name="connsiteX113" fmla="*/ 764438 w 3079941"/>
                <a:gd name="connsiteY113" fmla="*/ 536121 h 1160647"/>
                <a:gd name="connsiteX114" fmla="*/ 798892 w 3079941"/>
                <a:gd name="connsiteY114" fmla="*/ 536121 h 1160647"/>
                <a:gd name="connsiteX115" fmla="*/ 798892 w 3079941"/>
                <a:gd name="connsiteY115" fmla="*/ 538553 h 1160647"/>
                <a:gd name="connsiteX116" fmla="*/ 798892 w 3079941"/>
                <a:gd name="connsiteY116" fmla="*/ 555577 h 1160647"/>
                <a:gd name="connsiteX117" fmla="*/ 801172 w 3079941"/>
                <a:gd name="connsiteY117" fmla="*/ 555577 h 1160647"/>
                <a:gd name="connsiteX118" fmla="*/ 817132 w 3079941"/>
                <a:gd name="connsiteY118" fmla="*/ 555577 h 1160647"/>
                <a:gd name="connsiteX119" fmla="*/ 817132 w 3079941"/>
                <a:gd name="connsiteY119" fmla="*/ 603136 h 1160647"/>
                <a:gd name="connsiteX120" fmla="*/ 818145 w 3079941"/>
                <a:gd name="connsiteY120" fmla="*/ 603136 h 1160647"/>
                <a:gd name="connsiteX121" fmla="*/ 825239 w 3079941"/>
                <a:gd name="connsiteY121" fmla="*/ 603136 h 1160647"/>
                <a:gd name="connsiteX122" fmla="*/ 839426 w 3079941"/>
                <a:gd name="connsiteY122" fmla="*/ 607460 h 1160647"/>
                <a:gd name="connsiteX123" fmla="*/ 839426 w 3079941"/>
                <a:gd name="connsiteY123" fmla="*/ 646372 h 1160647"/>
                <a:gd name="connsiteX124" fmla="*/ 840439 w 3079941"/>
                <a:gd name="connsiteY124" fmla="*/ 646372 h 1160647"/>
                <a:gd name="connsiteX125" fmla="*/ 847532 w 3079941"/>
                <a:gd name="connsiteY125" fmla="*/ 646372 h 1160647"/>
                <a:gd name="connsiteX126" fmla="*/ 847532 w 3079941"/>
                <a:gd name="connsiteY126" fmla="*/ 647993 h 1160647"/>
                <a:gd name="connsiteX127" fmla="*/ 847532 w 3079941"/>
                <a:gd name="connsiteY127" fmla="*/ 659342 h 1160647"/>
                <a:gd name="connsiteX128" fmla="*/ 849559 w 3079941"/>
                <a:gd name="connsiteY128" fmla="*/ 659342 h 1160647"/>
                <a:gd name="connsiteX129" fmla="*/ 863746 w 3079941"/>
                <a:gd name="connsiteY129" fmla="*/ 659342 h 1160647"/>
                <a:gd name="connsiteX130" fmla="*/ 869826 w 3079941"/>
                <a:gd name="connsiteY130" fmla="*/ 665828 h 1160647"/>
                <a:gd name="connsiteX131" fmla="*/ 869826 w 3079941"/>
                <a:gd name="connsiteY131" fmla="*/ 687446 h 1160647"/>
                <a:gd name="connsiteX132" fmla="*/ 872106 w 3079941"/>
                <a:gd name="connsiteY132" fmla="*/ 687446 h 1160647"/>
                <a:gd name="connsiteX133" fmla="*/ 888066 w 3079941"/>
                <a:gd name="connsiteY133" fmla="*/ 687446 h 1160647"/>
                <a:gd name="connsiteX134" fmla="*/ 888066 w 3079941"/>
                <a:gd name="connsiteY134" fmla="*/ 688526 h 1160647"/>
                <a:gd name="connsiteX135" fmla="*/ 888066 w 3079941"/>
                <a:gd name="connsiteY135" fmla="*/ 696093 h 1160647"/>
                <a:gd name="connsiteX136" fmla="*/ 889333 w 3079941"/>
                <a:gd name="connsiteY136" fmla="*/ 696093 h 1160647"/>
                <a:gd name="connsiteX137" fmla="*/ 898200 w 3079941"/>
                <a:gd name="connsiteY137" fmla="*/ 696093 h 1160647"/>
                <a:gd name="connsiteX138" fmla="*/ 898200 w 3079941"/>
                <a:gd name="connsiteY138" fmla="*/ 698254 h 1160647"/>
                <a:gd name="connsiteX139" fmla="*/ 898200 w 3079941"/>
                <a:gd name="connsiteY139" fmla="*/ 713387 h 1160647"/>
                <a:gd name="connsiteX140" fmla="*/ 902253 w 3079941"/>
                <a:gd name="connsiteY140" fmla="*/ 711495 h 1160647"/>
                <a:gd name="connsiteX141" fmla="*/ 902253 w 3079941"/>
                <a:gd name="connsiteY141" fmla="*/ 698254 h 1160647"/>
                <a:gd name="connsiteX142" fmla="*/ 903266 w 3079941"/>
                <a:gd name="connsiteY142" fmla="*/ 698254 h 1160647"/>
                <a:gd name="connsiteX143" fmla="*/ 910360 w 3079941"/>
                <a:gd name="connsiteY143" fmla="*/ 698254 h 1160647"/>
                <a:gd name="connsiteX144" fmla="*/ 910360 w 3079941"/>
                <a:gd name="connsiteY144" fmla="*/ 699876 h 1160647"/>
                <a:gd name="connsiteX145" fmla="*/ 910360 w 3079941"/>
                <a:gd name="connsiteY145" fmla="*/ 711225 h 1160647"/>
                <a:gd name="connsiteX146" fmla="*/ 911120 w 3079941"/>
                <a:gd name="connsiteY146" fmla="*/ 711225 h 1160647"/>
                <a:gd name="connsiteX147" fmla="*/ 916440 w 3079941"/>
                <a:gd name="connsiteY147" fmla="*/ 711225 h 1160647"/>
                <a:gd name="connsiteX148" fmla="*/ 965080 w 3079941"/>
                <a:gd name="connsiteY148" fmla="*/ 706902 h 1160647"/>
                <a:gd name="connsiteX149" fmla="*/ 965080 w 3079941"/>
                <a:gd name="connsiteY149" fmla="*/ 708253 h 1160647"/>
                <a:gd name="connsiteX150" fmla="*/ 965080 w 3079941"/>
                <a:gd name="connsiteY150" fmla="*/ 717710 h 1160647"/>
                <a:gd name="connsiteX151" fmla="*/ 965840 w 3079941"/>
                <a:gd name="connsiteY151" fmla="*/ 717710 h 1160647"/>
                <a:gd name="connsiteX152" fmla="*/ 971161 w 3079941"/>
                <a:gd name="connsiteY152" fmla="*/ 717710 h 1160647"/>
                <a:gd name="connsiteX153" fmla="*/ 971161 w 3079941"/>
                <a:gd name="connsiteY153" fmla="*/ 719872 h 1160647"/>
                <a:gd name="connsiteX154" fmla="*/ 971161 w 3079941"/>
                <a:gd name="connsiteY154" fmla="*/ 735005 h 1160647"/>
                <a:gd name="connsiteX155" fmla="*/ 973187 w 3079941"/>
                <a:gd name="connsiteY155" fmla="*/ 733654 h 1160647"/>
                <a:gd name="connsiteX156" fmla="*/ 987374 w 3079941"/>
                <a:gd name="connsiteY156" fmla="*/ 724196 h 1160647"/>
                <a:gd name="connsiteX157" fmla="*/ 993454 w 3079941"/>
                <a:gd name="connsiteY157" fmla="*/ 683122 h 1160647"/>
                <a:gd name="connsiteX158" fmla="*/ 994214 w 3079941"/>
                <a:gd name="connsiteY158" fmla="*/ 682852 h 1160647"/>
                <a:gd name="connsiteX159" fmla="*/ 999534 w 3079941"/>
                <a:gd name="connsiteY159" fmla="*/ 680960 h 1160647"/>
                <a:gd name="connsiteX160" fmla="*/ 1001561 w 3079941"/>
                <a:gd name="connsiteY160" fmla="*/ 611783 h 1160647"/>
                <a:gd name="connsiteX161" fmla="*/ 1003588 w 3079941"/>
                <a:gd name="connsiteY161" fmla="*/ 680960 h 1160647"/>
                <a:gd name="connsiteX162" fmla="*/ 1004348 w 3079941"/>
                <a:gd name="connsiteY162" fmla="*/ 681230 h 1160647"/>
                <a:gd name="connsiteX163" fmla="*/ 1009668 w 3079941"/>
                <a:gd name="connsiteY163" fmla="*/ 683122 h 1160647"/>
                <a:gd name="connsiteX164" fmla="*/ 1009668 w 3079941"/>
                <a:gd name="connsiteY164" fmla="*/ 596651 h 1160647"/>
                <a:gd name="connsiteX165" fmla="*/ 1013721 w 3079941"/>
                <a:gd name="connsiteY165" fmla="*/ 564224 h 1160647"/>
                <a:gd name="connsiteX166" fmla="*/ 1052228 w 3079941"/>
                <a:gd name="connsiteY166" fmla="*/ 564224 h 1160647"/>
                <a:gd name="connsiteX167" fmla="*/ 1052228 w 3079941"/>
                <a:gd name="connsiteY167" fmla="*/ 596651 h 1160647"/>
                <a:gd name="connsiteX168" fmla="*/ 1052988 w 3079941"/>
                <a:gd name="connsiteY168" fmla="*/ 596651 h 1160647"/>
                <a:gd name="connsiteX169" fmla="*/ 1058308 w 3079941"/>
                <a:gd name="connsiteY169" fmla="*/ 596651 h 1160647"/>
                <a:gd name="connsiteX170" fmla="*/ 1058308 w 3079941"/>
                <a:gd name="connsiteY170" fmla="*/ 514503 h 1160647"/>
                <a:gd name="connsiteX171" fmla="*/ 1060082 w 3079941"/>
                <a:gd name="connsiteY171" fmla="*/ 514503 h 1160647"/>
                <a:gd name="connsiteX172" fmla="*/ 1072495 w 3079941"/>
                <a:gd name="connsiteY172" fmla="*/ 514503 h 1160647"/>
                <a:gd name="connsiteX173" fmla="*/ 1072495 w 3079941"/>
                <a:gd name="connsiteY173" fmla="*/ 512612 h 1160647"/>
                <a:gd name="connsiteX174" fmla="*/ 1072495 w 3079941"/>
                <a:gd name="connsiteY174" fmla="*/ 499371 h 1160647"/>
                <a:gd name="connsiteX175" fmla="*/ 1094789 w 3079941"/>
                <a:gd name="connsiteY175" fmla="*/ 499371 h 1160647"/>
                <a:gd name="connsiteX176" fmla="*/ 1094789 w 3079941"/>
                <a:gd name="connsiteY176" fmla="*/ 498290 h 1160647"/>
                <a:gd name="connsiteX177" fmla="*/ 1094789 w 3079941"/>
                <a:gd name="connsiteY177" fmla="*/ 490724 h 1160647"/>
                <a:gd name="connsiteX178" fmla="*/ 1096562 w 3079941"/>
                <a:gd name="connsiteY178" fmla="*/ 490724 h 1160647"/>
                <a:gd name="connsiteX179" fmla="*/ 1108976 w 3079941"/>
                <a:gd name="connsiteY179" fmla="*/ 490724 h 1160647"/>
                <a:gd name="connsiteX180" fmla="*/ 1108976 w 3079941"/>
                <a:gd name="connsiteY180" fmla="*/ 491805 h 1160647"/>
                <a:gd name="connsiteX181" fmla="*/ 1108976 w 3079941"/>
                <a:gd name="connsiteY181" fmla="*/ 499371 h 1160647"/>
                <a:gd name="connsiteX182" fmla="*/ 1109736 w 3079941"/>
                <a:gd name="connsiteY182" fmla="*/ 499371 h 1160647"/>
                <a:gd name="connsiteX183" fmla="*/ 1115056 w 3079941"/>
                <a:gd name="connsiteY183" fmla="*/ 499371 h 1160647"/>
                <a:gd name="connsiteX184" fmla="*/ 1125189 w 3079941"/>
                <a:gd name="connsiteY184" fmla="*/ 495047 h 1160647"/>
                <a:gd name="connsiteX185" fmla="*/ 1129242 w 3079941"/>
                <a:gd name="connsiteY185" fmla="*/ 498290 h 1160647"/>
                <a:gd name="connsiteX186" fmla="*/ 1129242 w 3079941"/>
                <a:gd name="connsiteY186" fmla="*/ 490724 h 1160647"/>
                <a:gd name="connsiteX187" fmla="*/ 1131522 w 3079941"/>
                <a:gd name="connsiteY187" fmla="*/ 490724 h 1160647"/>
                <a:gd name="connsiteX188" fmla="*/ 1147483 w 3079941"/>
                <a:gd name="connsiteY188" fmla="*/ 490724 h 1160647"/>
                <a:gd name="connsiteX189" fmla="*/ 1147483 w 3079941"/>
                <a:gd name="connsiteY189" fmla="*/ 491805 h 1160647"/>
                <a:gd name="connsiteX190" fmla="*/ 1147483 w 3079941"/>
                <a:gd name="connsiteY190" fmla="*/ 499371 h 1160647"/>
                <a:gd name="connsiteX191" fmla="*/ 1177883 w 3079941"/>
                <a:gd name="connsiteY191" fmla="*/ 499371 h 1160647"/>
                <a:gd name="connsiteX192" fmla="*/ 1177883 w 3079941"/>
                <a:gd name="connsiteY192" fmla="*/ 500992 h 1160647"/>
                <a:gd name="connsiteX193" fmla="*/ 1177883 w 3079941"/>
                <a:gd name="connsiteY193" fmla="*/ 512342 h 1160647"/>
                <a:gd name="connsiteX194" fmla="*/ 1204230 w 3079941"/>
                <a:gd name="connsiteY194" fmla="*/ 512342 h 1160647"/>
                <a:gd name="connsiteX195" fmla="*/ 1204230 w 3079941"/>
                <a:gd name="connsiteY195" fmla="*/ 542606 h 1160647"/>
                <a:gd name="connsiteX196" fmla="*/ 1204990 w 3079941"/>
                <a:gd name="connsiteY196" fmla="*/ 542606 h 1160647"/>
                <a:gd name="connsiteX197" fmla="*/ 1210310 w 3079941"/>
                <a:gd name="connsiteY197" fmla="*/ 542606 h 1160647"/>
                <a:gd name="connsiteX198" fmla="*/ 1210310 w 3079941"/>
                <a:gd name="connsiteY198" fmla="*/ 543687 h 1160647"/>
                <a:gd name="connsiteX199" fmla="*/ 1210310 w 3079941"/>
                <a:gd name="connsiteY199" fmla="*/ 551254 h 1160647"/>
                <a:gd name="connsiteX200" fmla="*/ 1214364 w 3079941"/>
                <a:gd name="connsiteY200" fmla="*/ 581518 h 1160647"/>
                <a:gd name="connsiteX201" fmla="*/ 1215124 w 3079941"/>
                <a:gd name="connsiteY201" fmla="*/ 581518 h 1160647"/>
                <a:gd name="connsiteX202" fmla="*/ 1220444 w 3079941"/>
                <a:gd name="connsiteY202" fmla="*/ 581518 h 1160647"/>
                <a:gd name="connsiteX203" fmla="*/ 1220444 w 3079941"/>
                <a:gd name="connsiteY203" fmla="*/ 582329 h 1160647"/>
                <a:gd name="connsiteX204" fmla="*/ 1220444 w 3079941"/>
                <a:gd name="connsiteY204" fmla="*/ 588004 h 1160647"/>
                <a:gd name="connsiteX205" fmla="*/ 1221457 w 3079941"/>
                <a:gd name="connsiteY205" fmla="*/ 588004 h 1160647"/>
                <a:gd name="connsiteX206" fmla="*/ 1228550 w 3079941"/>
                <a:gd name="connsiteY206" fmla="*/ 588004 h 1160647"/>
                <a:gd name="connsiteX207" fmla="*/ 1228550 w 3079941"/>
                <a:gd name="connsiteY207" fmla="*/ 618269 h 1160647"/>
                <a:gd name="connsiteX208" fmla="*/ 1230577 w 3079941"/>
                <a:gd name="connsiteY208" fmla="*/ 618269 h 1160647"/>
                <a:gd name="connsiteX209" fmla="*/ 1244764 w 3079941"/>
                <a:gd name="connsiteY209" fmla="*/ 618269 h 1160647"/>
                <a:gd name="connsiteX210" fmla="*/ 1244764 w 3079941"/>
                <a:gd name="connsiteY210" fmla="*/ 642048 h 1160647"/>
                <a:gd name="connsiteX211" fmla="*/ 1246791 w 3079941"/>
                <a:gd name="connsiteY211" fmla="*/ 643669 h 1160647"/>
                <a:gd name="connsiteX212" fmla="*/ 1246791 w 3079941"/>
                <a:gd name="connsiteY212" fmla="*/ 655019 h 1160647"/>
                <a:gd name="connsiteX213" fmla="*/ 1247551 w 3079941"/>
                <a:gd name="connsiteY213" fmla="*/ 655019 h 1160647"/>
                <a:gd name="connsiteX214" fmla="*/ 1252871 w 3079941"/>
                <a:gd name="connsiteY214" fmla="*/ 655019 h 1160647"/>
                <a:gd name="connsiteX215" fmla="*/ 1252871 w 3079941"/>
                <a:gd name="connsiteY215" fmla="*/ 678798 h 1160647"/>
                <a:gd name="connsiteX216" fmla="*/ 1254137 w 3079941"/>
                <a:gd name="connsiteY216" fmla="*/ 678798 h 1160647"/>
                <a:gd name="connsiteX217" fmla="*/ 1263004 w 3079941"/>
                <a:gd name="connsiteY217" fmla="*/ 678798 h 1160647"/>
                <a:gd name="connsiteX218" fmla="*/ 1265031 w 3079941"/>
                <a:gd name="connsiteY218" fmla="*/ 682852 h 1160647"/>
                <a:gd name="connsiteX219" fmla="*/ 1265031 w 3079941"/>
                <a:gd name="connsiteY219" fmla="*/ 696093 h 1160647"/>
                <a:gd name="connsiteX220" fmla="*/ 1266551 w 3079941"/>
                <a:gd name="connsiteY220" fmla="*/ 694201 h 1160647"/>
                <a:gd name="connsiteX221" fmla="*/ 1277191 w 3079941"/>
                <a:gd name="connsiteY221" fmla="*/ 680960 h 1160647"/>
                <a:gd name="connsiteX222" fmla="*/ 1305565 w 3079941"/>
                <a:gd name="connsiteY222" fmla="*/ 680960 h 1160647"/>
                <a:gd name="connsiteX223" fmla="*/ 1305565 w 3079941"/>
                <a:gd name="connsiteY223" fmla="*/ 767431 h 1160647"/>
                <a:gd name="connsiteX224" fmla="*/ 1306325 w 3079941"/>
                <a:gd name="connsiteY224" fmla="*/ 767431 h 1160647"/>
                <a:gd name="connsiteX225" fmla="*/ 1311645 w 3079941"/>
                <a:gd name="connsiteY225" fmla="*/ 767431 h 1160647"/>
                <a:gd name="connsiteX226" fmla="*/ 1312405 w 3079941"/>
                <a:gd name="connsiteY226" fmla="*/ 766080 h 1160647"/>
                <a:gd name="connsiteX227" fmla="*/ 1317725 w 3079941"/>
                <a:gd name="connsiteY227" fmla="*/ 756622 h 1160647"/>
                <a:gd name="connsiteX228" fmla="*/ 1317725 w 3079941"/>
                <a:gd name="connsiteY228" fmla="*/ 758514 h 1160647"/>
                <a:gd name="connsiteX229" fmla="*/ 1317725 w 3079941"/>
                <a:gd name="connsiteY229" fmla="*/ 771755 h 1160647"/>
                <a:gd name="connsiteX230" fmla="*/ 1321778 w 3079941"/>
                <a:gd name="connsiteY230" fmla="*/ 726358 h 1160647"/>
                <a:gd name="connsiteX231" fmla="*/ 1322538 w 3079941"/>
                <a:gd name="connsiteY231" fmla="*/ 726358 h 1160647"/>
                <a:gd name="connsiteX232" fmla="*/ 1327858 w 3079941"/>
                <a:gd name="connsiteY232" fmla="*/ 726358 h 1160647"/>
                <a:gd name="connsiteX233" fmla="*/ 1327858 w 3079941"/>
                <a:gd name="connsiteY233" fmla="*/ 661504 h 1160647"/>
                <a:gd name="connsiteX234" fmla="*/ 1328872 w 3079941"/>
                <a:gd name="connsiteY234" fmla="*/ 661504 h 1160647"/>
                <a:gd name="connsiteX235" fmla="*/ 1335965 w 3079941"/>
                <a:gd name="connsiteY235" fmla="*/ 661504 h 1160647"/>
                <a:gd name="connsiteX236" fmla="*/ 1348125 w 3079941"/>
                <a:gd name="connsiteY236" fmla="*/ 618269 h 1160647"/>
                <a:gd name="connsiteX237" fmla="*/ 1349392 w 3079941"/>
                <a:gd name="connsiteY237" fmla="*/ 618269 h 1160647"/>
                <a:gd name="connsiteX238" fmla="*/ 1358259 w 3079941"/>
                <a:gd name="connsiteY238" fmla="*/ 618269 h 1160647"/>
                <a:gd name="connsiteX239" fmla="*/ 1368392 w 3079941"/>
                <a:gd name="connsiteY239" fmla="*/ 661504 h 1160647"/>
                <a:gd name="connsiteX240" fmla="*/ 1369405 w 3079941"/>
                <a:gd name="connsiteY240" fmla="*/ 661504 h 1160647"/>
                <a:gd name="connsiteX241" fmla="*/ 1376499 w 3079941"/>
                <a:gd name="connsiteY241" fmla="*/ 661504 h 1160647"/>
                <a:gd name="connsiteX242" fmla="*/ 1376499 w 3079941"/>
                <a:gd name="connsiteY242" fmla="*/ 700416 h 1160647"/>
                <a:gd name="connsiteX243" fmla="*/ 1378272 w 3079941"/>
                <a:gd name="connsiteY243" fmla="*/ 700416 h 1160647"/>
                <a:gd name="connsiteX244" fmla="*/ 1390686 w 3079941"/>
                <a:gd name="connsiteY244" fmla="*/ 700416 h 1160647"/>
                <a:gd name="connsiteX245" fmla="*/ 1390686 w 3079941"/>
                <a:gd name="connsiteY245" fmla="*/ 702578 h 1160647"/>
                <a:gd name="connsiteX246" fmla="*/ 1390686 w 3079941"/>
                <a:gd name="connsiteY246" fmla="*/ 717710 h 1160647"/>
                <a:gd name="connsiteX247" fmla="*/ 1394739 w 3079941"/>
                <a:gd name="connsiteY247" fmla="*/ 715549 h 1160647"/>
                <a:gd name="connsiteX248" fmla="*/ 1394739 w 3079941"/>
                <a:gd name="connsiteY248" fmla="*/ 700416 h 1160647"/>
                <a:gd name="connsiteX249" fmla="*/ 1396259 w 3079941"/>
                <a:gd name="connsiteY249" fmla="*/ 700416 h 1160647"/>
                <a:gd name="connsiteX250" fmla="*/ 1406899 w 3079941"/>
                <a:gd name="connsiteY250" fmla="*/ 700416 h 1160647"/>
                <a:gd name="connsiteX251" fmla="*/ 1406899 w 3079941"/>
                <a:gd name="connsiteY251" fmla="*/ 702037 h 1160647"/>
                <a:gd name="connsiteX252" fmla="*/ 1406899 w 3079941"/>
                <a:gd name="connsiteY252" fmla="*/ 713387 h 1160647"/>
                <a:gd name="connsiteX253" fmla="*/ 1437300 w 3079941"/>
                <a:gd name="connsiteY253" fmla="*/ 713387 h 1160647"/>
                <a:gd name="connsiteX254" fmla="*/ 1437300 w 3079941"/>
                <a:gd name="connsiteY254" fmla="*/ 676637 h 1160647"/>
                <a:gd name="connsiteX255" fmla="*/ 1438566 w 3079941"/>
                <a:gd name="connsiteY255" fmla="*/ 676637 h 1160647"/>
                <a:gd name="connsiteX256" fmla="*/ 1447433 w 3079941"/>
                <a:gd name="connsiteY256" fmla="*/ 676637 h 1160647"/>
                <a:gd name="connsiteX257" fmla="*/ 1447433 w 3079941"/>
                <a:gd name="connsiteY257" fmla="*/ 698254 h 1160647"/>
                <a:gd name="connsiteX258" fmla="*/ 1449460 w 3079941"/>
                <a:gd name="connsiteY258" fmla="*/ 665828 h 1160647"/>
                <a:gd name="connsiteX259" fmla="*/ 1471753 w 3079941"/>
                <a:gd name="connsiteY259" fmla="*/ 665828 h 1160647"/>
                <a:gd name="connsiteX260" fmla="*/ 1471753 w 3079941"/>
                <a:gd name="connsiteY260" fmla="*/ 664206 h 1160647"/>
                <a:gd name="connsiteX261" fmla="*/ 1471753 w 3079941"/>
                <a:gd name="connsiteY261" fmla="*/ 652857 h 1160647"/>
                <a:gd name="connsiteX262" fmla="*/ 1472513 w 3079941"/>
                <a:gd name="connsiteY262" fmla="*/ 652857 h 1160647"/>
                <a:gd name="connsiteX263" fmla="*/ 1477833 w 3079941"/>
                <a:gd name="connsiteY263" fmla="*/ 652857 h 1160647"/>
                <a:gd name="connsiteX264" fmla="*/ 1477833 w 3079941"/>
                <a:gd name="connsiteY264" fmla="*/ 650966 h 1160647"/>
                <a:gd name="connsiteX265" fmla="*/ 1477833 w 3079941"/>
                <a:gd name="connsiteY265" fmla="*/ 637725 h 1160647"/>
                <a:gd name="connsiteX266" fmla="*/ 1481887 w 3079941"/>
                <a:gd name="connsiteY266" fmla="*/ 644210 h 1160647"/>
                <a:gd name="connsiteX267" fmla="*/ 1484167 w 3079941"/>
                <a:gd name="connsiteY267" fmla="*/ 644210 h 1160647"/>
                <a:gd name="connsiteX268" fmla="*/ 1500127 w 3079941"/>
                <a:gd name="connsiteY268" fmla="*/ 644210 h 1160647"/>
                <a:gd name="connsiteX269" fmla="*/ 1500127 w 3079941"/>
                <a:gd name="connsiteY269" fmla="*/ 643399 h 1160647"/>
                <a:gd name="connsiteX270" fmla="*/ 1500127 w 3079941"/>
                <a:gd name="connsiteY270" fmla="*/ 637725 h 1160647"/>
                <a:gd name="connsiteX271" fmla="*/ 1500887 w 3079941"/>
                <a:gd name="connsiteY271" fmla="*/ 637725 h 1160647"/>
                <a:gd name="connsiteX272" fmla="*/ 1506207 w 3079941"/>
                <a:gd name="connsiteY272" fmla="*/ 637725 h 1160647"/>
                <a:gd name="connsiteX273" fmla="*/ 1506207 w 3079941"/>
                <a:gd name="connsiteY273" fmla="*/ 639076 h 1160647"/>
                <a:gd name="connsiteX274" fmla="*/ 1506207 w 3079941"/>
                <a:gd name="connsiteY274" fmla="*/ 648534 h 1160647"/>
                <a:gd name="connsiteX275" fmla="*/ 1544714 w 3079941"/>
                <a:gd name="connsiteY275" fmla="*/ 648534 h 1160647"/>
                <a:gd name="connsiteX276" fmla="*/ 1544714 w 3079941"/>
                <a:gd name="connsiteY276" fmla="*/ 786887 h 1160647"/>
                <a:gd name="connsiteX277" fmla="*/ 1546234 w 3079941"/>
                <a:gd name="connsiteY277" fmla="*/ 786887 h 1160647"/>
                <a:gd name="connsiteX278" fmla="*/ 1556874 w 3079941"/>
                <a:gd name="connsiteY278" fmla="*/ 786887 h 1160647"/>
                <a:gd name="connsiteX279" fmla="*/ 1556874 w 3079941"/>
                <a:gd name="connsiteY279" fmla="*/ 773917 h 1160647"/>
                <a:gd name="connsiteX280" fmla="*/ 1560928 w 3079941"/>
                <a:gd name="connsiteY280" fmla="*/ 773917 h 1160647"/>
                <a:gd name="connsiteX281" fmla="*/ 1560928 w 3079941"/>
                <a:gd name="connsiteY281" fmla="*/ 786887 h 1160647"/>
                <a:gd name="connsiteX282" fmla="*/ 1591328 w 3079941"/>
                <a:gd name="connsiteY282" fmla="*/ 786887 h 1160647"/>
                <a:gd name="connsiteX283" fmla="*/ 1591328 w 3079941"/>
                <a:gd name="connsiteY283" fmla="*/ 756622 h 1160647"/>
                <a:gd name="connsiteX284" fmla="*/ 1603488 w 3079941"/>
                <a:gd name="connsiteY284" fmla="*/ 756622 h 1160647"/>
                <a:gd name="connsiteX285" fmla="*/ 1615648 w 3079941"/>
                <a:gd name="connsiteY285" fmla="*/ 754461 h 1160647"/>
                <a:gd name="connsiteX286" fmla="*/ 1619702 w 3079941"/>
                <a:gd name="connsiteY286" fmla="*/ 756622 h 1160647"/>
                <a:gd name="connsiteX287" fmla="*/ 1629835 w 3079941"/>
                <a:gd name="connsiteY287" fmla="*/ 756622 h 1160647"/>
                <a:gd name="connsiteX288" fmla="*/ 1629835 w 3079941"/>
                <a:gd name="connsiteY288" fmla="*/ 786887 h 1160647"/>
                <a:gd name="connsiteX289" fmla="*/ 1637942 w 3079941"/>
                <a:gd name="connsiteY289" fmla="*/ 786887 h 1160647"/>
                <a:gd name="connsiteX290" fmla="*/ 1637942 w 3079941"/>
                <a:gd name="connsiteY290" fmla="*/ 804182 h 1160647"/>
                <a:gd name="connsiteX291" fmla="*/ 1647278 w 3079941"/>
                <a:gd name="connsiteY291" fmla="*/ 805087 h 1160647"/>
                <a:gd name="connsiteX292" fmla="*/ 1660236 w 3079941"/>
                <a:gd name="connsiteY292" fmla="*/ 805087 h 1160647"/>
                <a:gd name="connsiteX293" fmla="*/ 1660236 w 3079941"/>
                <a:gd name="connsiteY293" fmla="*/ 789049 h 1160647"/>
                <a:gd name="connsiteX294" fmla="*/ 1728192 w 3079941"/>
                <a:gd name="connsiteY294" fmla="*/ 789049 h 1160647"/>
                <a:gd name="connsiteX295" fmla="*/ 1728192 w 3079941"/>
                <a:gd name="connsiteY295" fmla="*/ 703796 h 1160647"/>
                <a:gd name="connsiteX296" fmla="*/ 1800200 w 3079941"/>
                <a:gd name="connsiteY296" fmla="*/ 703796 h 1160647"/>
                <a:gd name="connsiteX297" fmla="*/ 1800200 w 3079941"/>
                <a:gd name="connsiteY297" fmla="*/ 782564 h 1160647"/>
                <a:gd name="connsiteX298" fmla="*/ 1802104 w 3079941"/>
                <a:gd name="connsiteY298" fmla="*/ 782564 h 1160647"/>
                <a:gd name="connsiteX299" fmla="*/ 1803346 w 3079941"/>
                <a:gd name="connsiteY299" fmla="*/ 805087 h 1160647"/>
                <a:gd name="connsiteX300" fmla="*/ 1813022 w 3079941"/>
                <a:gd name="connsiteY300" fmla="*/ 805087 h 1160647"/>
                <a:gd name="connsiteX301" fmla="*/ 1814264 w 3079941"/>
                <a:gd name="connsiteY301" fmla="*/ 782564 h 1160647"/>
                <a:gd name="connsiteX302" fmla="*/ 1820344 w 3079941"/>
                <a:gd name="connsiteY302" fmla="*/ 782564 h 1160647"/>
                <a:gd name="connsiteX303" fmla="*/ 1821586 w 3079941"/>
                <a:gd name="connsiteY303" fmla="*/ 805087 h 1160647"/>
                <a:gd name="connsiteX304" fmla="*/ 1872208 w 3079941"/>
                <a:gd name="connsiteY304" fmla="*/ 805087 h 1160647"/>
                <a:gd name="connsiteX305" fmla="*/ 1872208 w 3079941"/>
                <a:gd name="connsiteY305" fmla="*/ 642059 h 1160647"/>
                <a:gd name="connsiteX306" fmla="*/ 2069535 w 3079941"/>
                <a:gd name="connsiteY306" fmla="*/ 642059 h 1160647"/>
                <a:gd name="connsiteX307" fmla="*/ 2069535 w 3079941"/>
                <a:gd name="connsiteY307" fmla="*/ 805087 h 1160647"/>
                <a:gd name="connsiteX308" fmla="*/ 2088232 w 3079941"/>
                <a:gd name="connsiteY308" fmla="*/ 805087 h 1160647"/>
                <a:gd name="connsiteX309" fmla="*/ 2088232 w 3079941"/>
                <a:gd name="connsiteY309" fmla="*/ 722394 h 1160647"/>
                <a:gd name="connsiteX310" fmla="*/ 2183352 w 3079941"/>
                <a:gd name="connsiteY310" fmla="*/ 722394 h 1160647"/>
                <a:gd name="connsiteX311" fmla="*/ 2195282 w 3079941"/>
                <a:gd name="connsiteY311" fmla="*/ 404253 h 1160647"/>
                <a:gd name="connsiteX312" fmla="*/ 2183122 w 3079941"/>
                <a:gd name="connsiteY312" fmla="*/ 382635 h 1160647"/>
                <a:gd name="connsiteX313" fmla="*/ 2177042 w 3079941"/>
                <a:gd name="connsiteY313" fmla="*/ 378311 h 1160647"/>
                <a:gd name="connsiteX314" fmla="*/ 2185149 w 3079941"/>
                <a:gd name="connsiteY314" fmla="*/ 354532 h 1160647"/>
                <a:gd name="connsiteX315" fmla="*/ 2185149 w 3079941"/>
                <a:gd name="connsiteY315" fmla="*/ 337238 h 1160647"/>
                <a:gd name="connsiteX316" fmla="*/ 2199336 w 3079941"/>
                <a:gd name="connsiteY316" fmla="*/ 337238 h 1160647"/>
                <a:gd name="connsiteX317" fmla="*/ 2199336 w 3079941"/>
                <a:gd name="connsiteY317" fmla="*/ 315620 h 1160647"/>
                <a:gd name="connsiteX318" fmla="*/ 2201362 w 3079941"/>
                <a:gd name="connsiteY318" fmla="*/ 311296 h 1160647"/>
                <a:gd name="connsiteX319" fmla="*/ 2201362 w 3079941"/>
                <a:gd name="connsiteY319" fmla="*/ 233472 h 1160647"/>
                <a:gd name="connsiteX320" fmla="*/ 2199336 w 3079941"/>
                <a:gd name="connsiteY320" fmla="*/ 226987 h 1160647"/>
                <a:gd name="connsiteX321" fmla="*/ 2205416 w 3079941"/>
                <a:gd name="connsiteY321" fmla="*/ 220501 h 1160647"/>
                <a:gd name="connsiteX322" fmla="*/ 2205416 w 3079941"/>
                <a:gd name="connsiteY322" fmla="*/ 162133 h 1160647"/>
                <a:gd name="connsiteX323" fmla="*/ 2207442 w 3079941"/>
                <a:gd name="connsiteY323" fmla="*/ 157810 h 1160647"/>
                <a:gd name="connsiteX324" fmla="*/ 2207442 w 3079941"/>
                <a:gd name="connsiteY324" fmla="*/ 101604 h 1160647"/>
                <a:gd name="connsiteX325" fmla="*/ 2209469 w 3079941"/>
                <a:gd name="connsiteY325" fmla="*/ 82148 h 1160647"/>
                <a:gd name="connsiteX326" fmla="*/ 2213523 w 3079941"/>
                <a:gd name="connsiteY326" fmla="*/ 99442 h 1160647"/>
                <a:gd name="connsiteX327" fmla="*/ 2215549 w 3079941"/>
                <a:gd name="connsiteY327" fmla="*/ 157810 h 1160647"/>
                <a:gd name="connsiteX328" fmla="*/ 2217576 w 3079941"/>
                <a:gd name="connsiteY328" fmla="*/ 220501 h 1160647"/>
                <a:gd name="connsiteX329" fmla="*/ 2223656 w 3079941"/>
                <a:gd name="connsiteY329" fmla="*/ 226987 h 1160647"/>
                <a:gd name="connsiteX330" fmla="*/ 2221629 w 3079941"/>
                <a:gd name="connsiteY330" fmla="*/ 233472 h 1160647"/>
                <a:gd name="connsiteX331" fmla="*/ 2221629 w 3079941"/>
                <a:gd name="connsiteY331" fmla="*/ 311296 h 1160647"/>
                <a:gd name="connsiteX332" fmla="*/ 2223656 w 3079941"/>
                <a:gd name="connsiteY332" fmla="*/ 315620 h 1160647"/>
                <a:gd name="connsiteX333" fmla="*/ 2223656 w 3079941"/>
                <a:gd name="connsiteY333" fmla="*/ 337238 h 1160647"/>
                <a:gd name="connsiteX334" fmla="*/ 2237843 w 3079941"/>
                <a:gd name="connsiteY334" fmla="*/ 337238 h 1160647"/>
                <a:gd name="connsiteX335" fmla="*/ 2237843 w 3079941"/>
                <a:gd name="connsiteY335" fmla="*/ 354532 h 1160647"/>
                <a:gd name="connsiteX336" fmla="*/ 2245950 w 3079941"/>
                <a:gd name="connsiteY336" fmla="*/ 378311 h 1160647"/>
                <a:gd name="connsiteX337" fmla="*/ 2239870 w 3079941"/>
                <a:gd name="connsiteY337" fmla="*/ 382635 h 1160647"/>
                <a:gd name="connsiteX338" fmla="*/ 2227709 w 3079941"/>
                <a:gd name="connsiteY338" fmla="*/ 404253 h 1160647"/>
                <a:gd name="connsiteX339" fmla="*/ 2235816 w 3079941"/>
                <a:gd name="connsiteY339" fmla="*/ 657181 h 1160647"/>
                <a:gd name="connsiteX340" fmla="*/ 2300670 w 3079941"/>
                <a:gd name="connsiteY340" fmla="*/ 657181 h 1160647"/>
                <a:gd name="connsiteX341" fmla="*/ 2300670 w 3079941"/>
                <a:gd name="connsiteY341" fmla="*/ 732843 h 1160647"/>
                <a:gd name="connsiteX342" fmla="*/ 2308777 w 3079941"/>
                <a:gd name="connsiteY342" fmla="*/ 732843 h 1160647"/>
                <a:gd name="connsiteX343" fmla="*/ 2310804 w 3079941"/>
                <a:gd name="connsiteY343" fmla="*/ 726358 h 1160647"/>
                <a:gd name="connsiteX344" fmla="*/ 2316884 w 3079941"/>
                <a:gd name="connsiteY344" fmla="*/ 726358 h 1160647"/>
                <a:gd name="connsiteX345" fmla="*/ 2318911 w 3079941"/>
                <a:gd name="connsiteY345" fmla="*/ 735005 h 1160647"/>
                <a:gd name="connsiteX346" fmla="*/ 2331071 w 3079941"/>
                <a:gd name="connsiteY346" fmla="*/ 735005 h 1160647"/>
                <a:gd name="connsiteX347" fmla="*/ 2331071 w 3079941"/>
                <a:gd name="connsiteY347" fmla="*/ 728519 h 1160647"/>
                <a:gd name="connsiteX348" fmla="*/ 2353364 w 3079941"/>
                <a:gd name="connsiteY348" fmla="*/ 728519 h 1160647"/>
                <a:gd name="connsiteX349" fmla="*/ 2353364 w 3079941"/>
                <a:gd name="connsiteY349" fmla="*/ 735005 h 1160647"/>
                <a:gd name="connsiteX350" fmla="*/ 2373631 w 3079941"/>
                <a:gd name="connsiteY350" fmla="*/ 735005 h 1160647"/>
                <a:gd name="connsiteX351" fmla="*/ 2373631 w 3079941"/>
                <a:gd name="connsiteY351" fmla="*/ 780402 h 1160647"/>
                <a:gd name="connsiteX352" fmla="*/ 2387818 w 3079941"/>
                <a:gd name="connsiteY352" fmla="*/ 780402 h 1160647"/>
                <a:gd name="connsiteX353" fmla="*/ 2387818 w 3079941"/>
                <a:gd name="connsiteY353" fmla="*/ 767431 h 1160647"/>
                <a:gd name="connsiteX354" fmla="*/ 2404032 w 3079941"/>
                <a:gd name="connsiteY354" fmla="*/ 767431 h 1160647"/>
                <a:gd name="connsiteX355" fmla="*/ 2404032 w 3079941"/>
                <a:gd name="connsiteY355" fmla="*/ 588004 h 1160647"/>
                <a:gd name="connsiteX356" fmla="*/ 2410112 w 3079941"/>
                <a:gd name="connsiteY356" fmla="*/ 581518 h 1160647"/>
                <a:gd name="connsiteX357" fmla="*/ 2483073 w 3079941"/>
                <a:gd name="connsiteY357" fmla="*/ 581518 h 1160647"/>
                <a:gd name="connsiteX358" fmla="*/ 2483073 w 3079941"/>
                <a:gd name="connsiteY358" fmla="*/ 590166 h 1160647"/>
                <a:gd name="connsiteX359" fmla="*/ 2493206 w 3079941"/>
                <a:gd name="connsiteY359" fmla="*/ 590166 h 1160647"/>
                <a:gd name="connsiteX360" fmla="*/ 2493206 w 3079941"/>
                <a:gd name="connsiteY360" fmla="*/ 704740 h 1160647"/>
                <a:gd name="connsiteX361" fmla="*/ 2515500 w 3079941"/>
                <a:gd name="connsiteY361" fmla="*/ 704740 h 1160647"/>
                <a:gd name="connsiteX362" fmla="*/ 2515500 w 3079941"/>
                <a:gd name="connsiteY362" fmla="*/ 637725 h 1160647"/>
                <a:gd name="connsiteX363" fmla="*/ 2541847 w 3079941"/>
                <a:gd name="connsiteY363" fmla="*/ 637725 h 1160647"/>
                <a:gd name="connsiteX364" fmla="*/ 2545900 w 3079941"/>
                <a:gd name="connsiteY364" fmla="*/ 633401 h 1160647"/>
                <a:gd name="connsiteX365" fmla="*/ 2554007 w 3079941"/>
                <a:gd name="connsiteY365" fmla="*/ 633401 h 1160647"/>
                <a:gd name="connsiteX366" fmla="*/ 2558060 w 3079941"/>
                <a:gd name="connsiteY366" fmla="*/ 637725 h 1160647"/>
                <a:gd name="connsiteX367" fmla="*/ 2580354 w 3079941"/>
                <a:gd name="connsiteY367" fmla="*/ 637725 h 1160647"/>
                <a:gd name="connsiteX368" fmla="*/ 2580354 w 3079941"/>
                <a:gd name="connsiteY368" fmla="*/ 520989 h 1160647"/>
                <a:gd name="connsiteX369" fmla="*/ 2637101 w 3079941"/>
                <a:gd name="connsiteY369" fmla="*/ 510180 h 1160647"/>
                <a:gd name="connsiteX370" fmla="*/ 2637101 w 3079941"/>
                <a:gd name="connsiteY370" fmla="*/ 511261 h 1160647"/>
                <a:gd name="connsiteX371" fmla="*/ 2637101 w 3079941"/>
                <a:gd name="connsiteY371" fmla="*/ 518827 h 1160647"/>
                <a:gd name="connsiteX372" fmla="*/ 2663448 w 3079941"/>
                <a:gd name="connsiteY372" fmla="*/ 518827 h 1160647"/>
                <a:gd name="connsiteX373" fmla="*/ 2663448 w 3079941"/>
                <a:gd name="connsiteY373" fmla="*/ 773917 h 1160647"/>
                <a:gd name="connsiteX374" fmla="*/ 2685742 w 3079941"/>
                <a:gd name="connsiteY374" fmla="*/ 773917 h 1160647"/>
                <a:gd name="connsiteX375" fmla="*/ 2685742 w 3079941"/>
                <a:gd name="connsiteY375" fmla="*/ 769593 h 1160647"/>
                <a:gd name="connsiteX376" fmla="*/ 2697902 w 3079941"/>
                <a:gd name="connsiteY376" fmla="*/ 769593 h 1160647"/>
                <a:gd name="connsiteX377" fmla="*/ 2697902 w 3079941"/>
                <a:gd name="connsiteY377" fmla="*/ 773917 h 1160647"/>
                <a:gd name="connsiteX378" fmla="*/ 2722222 w 3079941"/>
                <a:gd name="connsiteY378" fmla="*/ 773917 h 1160647"/>
                <a:gd name="connsiteX379" fmla="*/ 2722222 w 3079941"/>
                <a:gd name="connsiteY379" fmla="*/ 760946 h 1160647"/>
                <a:gd name="connsiteX380" fmla="*/ 2750596 w 3079941"/>
                <a:gd name="connsiteY380" fmla="*/ 760946 h 1160647"/>
                <a:gd name="connsiteX381" fmla="*/ 2762756 w 3079941"/>
                <a:gd name="connsiteY381" fmla="*/ 756622 h 1160647"/>
                <a:gd name="connsiteX382" fmla="*/ 2783023 w 3079941"/>
                <a:gd name="connsiteY382" fmla="*/ 760946 h 1160647"/>
                <a:gd name="connsiteX383" fmla="*/ 2783023 w 3079941"/>
                <a:gd name="connsiteY383" fmla="*/ 743652 h 1160647"/>
                <a:gd name="connsiteX384" fmla="*/ 2791130 w 3079941"/>
                <a:gd name="connsiteY384" fmla="*/ 743652 h 1160647"/>
                <a:gd name="connsiteX385" fmla="*/ 2791130 w 3079941"/>
                <a:gd name="connsiteY385" fmla="*/ 730681 h 1160647"/>
                <a:gd name="connsiteX386" fmla="*/ 2847877 w 3079941"/>
                <a:gd name="connsiteY386" fmla="*/ 730681 h 1160647"/>
                <a:gd name="connsiteX387" fmla="*/ 2847877 w 3079941"/>
                <a:gd name="connsiteY387" fmla="*/ 700416 h 1160647"/>
                <a:gd name="connsiteX388" fmla="*/ 2866117 w 3079941"/>
                <a:gd name="connsiteY388" fmla="*/ 700416 h 1160647"/>
                <a:gd name="connsiteX389" fmla="*/ 2866117 w 3079941"/>
                <a:gd name="connsiteY389" fmla="*/ 693931 h 1160647"/>
                <a:gd name="connsiteX390" fmla="*/ 2878277 w 3079941"/>
                <a:gd name="connsiteY390" fmla="*/ 693931 h 1160647"/>
                <a:gd name="connsiteX391" fmla="*/ 2878277 w 3079941"/>
                <a:gd name="connsiteY391" fmla="*/ 700416 h 1160647"/>
                <a:gd name="connsiteX392" fmla="*/ 2894491 w 3079941"/>
                <a:gd name="connsiteY392" fmla="*/ 700416 h 1160647"/>
                <a:gd name="connsiteX393" fmla="*/ 2894491 w 3079941"/>
                <a:gd name="connsiteY393" fmla="*/ 750137 h 1160647"/>
                <a:gd name="connsiteX394" fmla="*/ 2926918 w 3079941"/>
                <a:gd name="connsiteY394" fmla="*/ 750137 h 1160647"/>
                <a:gd name="connsiteX395" fmla="*/ 2926918 w 3079941"/>
                <a:gd name="connsiteY395" fmla="*/ 724196 h 1160647"/>
                <a:gd name="connsiteX396" fmla="*/ 2965425 w 3079941"/>
                <a:gd name="connsiteY396" fmla="*/ 724196 h 1160647"/>
                <a:gd name="connsiteX397" fmla="*/ 2965425 w 3079941"/>
                <a:gd name="connsiteY397" fmla="*/ 693931 h 1160647"/>
                <a:gd name="connsiteX398" fmla="*/ 3014066 w 3079941"/>
                <a:gd name="connsiteY398" fmla="*/ 693931 h 1160647"/>
                <a:gd name="connsiteX399" fmla="*/ 3014066 w 3079941"/>
                <a:gd name="connsiteY399" fmla="*/ 805087 h 1160647"/>
                <a:gd name="connsiteX400" fmla="*/ 3014066 w 3079941"/>
                <a:gd name="connsiteY400" fmla="*/ 818866 h 1160647"/>
                <a:gd name="connsiteX401" fmla="*/ 3079941 w 3079941"/>
                <a:gd name="connsiteY401" fmla="*/ 818866 h 1160647"/>
                <a:gd name="connsiteX402" fmla="*/ 3079941 w 3079941"/>
                <a:gd name="connsiteY402" fmla="*/ 1160647 h 1160647"/>
                <a:gd name="connsiteX403" fmla="*/ 200958 w 3079941"/>
                <a:gd name="connsiteY403" fmla="*/ 1160647 h 1160647"/>
                <a:gd name="connsiteX404" fmla="*/ 0 w 3079941"/>
                <a:gd name="connsiteY404" fmla="*/ 1126882 h 1160647"/>
                <a:gd name="connsiteX405" fmla="*/ 0 w 3079941"/>
                <a:gd name="connsiteY405" fmla="*/ 915339 h 1160647"/>
                <a:gd name="connsiteX406" fmla="*/ 55096 w 3079941"/>
                <a:gd name="connsiteY406" fmla="*/ 886329 h 1160647"/>
                <a:gd name="connsiteX407" fmla="*/ 55096 w 3079941"/>
                <a:gd name="connsiteY407" fmla="*/ 724196 h 1160647"/>
                <a:gd name="connsiteX408" fmla="*/ 75363 w 3079941"/>
                <a:gd name="connsiteY408" fmla="*/ 724196 h 1160647"/>
                <a:gd name="connsiteX409" fmla="*/ 75870 w 3079941"/>
                <a:gd name="connsiteY409" fmla="*/ 723115 h 1160647"/>
                <a:gd name="connsiteX410" fmla="*/ 79416 w 3079941"/>
                <a:gd name="connsiteY410" fmla="*/ 715549 h 1160647"/>
                <a:gd name="connsiteX411" fmla="*/ 81190 w 3079941"/>
                <a:gd name="connsiteY411" fmla="*/ 715819 h 1160647"/>
                <a:gd name="connsiteX412" fmla="*/ 93603 w 3079941"/>
                <a:gd name="connsiteY412" fmla="*/ 717710 h 1160647"/>
                <a:gd name="connsiteX413" fmla="*/ 94110 w 3079941"/>
                <a:gd name="connsiteY413" fmla="*/ 719062 h 1160647"/>
                <a:gd name="connsiteX414" fmla="*/ 97656 w 3079941"/>
                <a:gd name="connsiteY414" fmla="*/ 728519 h 1160647"/>
                <a:gd name="connsiteX415" fmla="*/ 124003 w 3079941"/>
                <a:gd name="connsiteY415" fmla="*/ 730681 h 1160647"/>
                <a:gd name="connsiteX416" fmla="*/ 124003 w 3079941"/>
                <a:gd name="connsiteY416" fmla="*/ 607460 h 1160647"/>
                <a:gd name="connsiteX417" fmla="*/ 126030 w 3079941"/>
                <a:gd name="connsiteY417" fmla="*/ 607460 h 1160647"/>
                <a:gd name="connsiteX418" fmla="*/ 140217 w 3079941"/>
                <a:gd name="connsiteY418" fmla="*/ 607460 h 1160647"/>
                <a:gd name="connsiteX419" fmla="*/ 140217 w 3079941"/>
                <a:gd name="connsiteY419" fmla="*/ 471268 h 1160647"/>
                <a:gd name="connsiteX420" fmla="*/ 141990 w 3079941"/>
                <a:gd name="connsiteY420" fmla="*/ 471268 h 1160647"/>
                <a:gd name="connsiteX421" fmla="*/ 154404 w 3079941"/>
                <a:gd name="connsiteY421" fmla="*/ 471268 h 1160647"/>
                <a:gd name="connsiteX422" fmla="*/ 154404 w 3079941"/>
                <a:gd name="connsiteY422" fmla="*/ 356694 h 1160647"/>
                <a:gd name="connsiteX423" fmla="*/ 158457 w 3079941"/>
                <a:gd name="connsiteY423" fmla="*/ 328590 h 1160647"/>
                <a:gd name="connsiteX424" fmla="*/ 160484 w 3079941"/>
                <a:gd name="connsiteY424" fmla="*/ 328590 h 1160647"/>
                <a:gd name="connsiteX425" fmla="*/ 174671 w 3079941"/>
                <a:gd name="connsiteY425" fmla="*/ 328590 h 1160647"/>
                <a:gd name="connsiteX426" fmla="*/ 211151 w 3079941"/>
                <a:gd name="connsiteY426" fmla="*/ 246443 h 1160647"/>
                <a:gd name="connsiteX427" fmla="*/ 215205 w 3079941"/>
                <a:gd name="connsiteY427" fmla="*/ 0 h 1160647"/>
                <a:gd name="connsiteX0" fmla="*/ 215205 w 3079941"/>
                <a:gd name="connsiteY0" fmla="*/ 0 h 1160647"/>
                <a:gd name="connsiteX1" fmla="*/ 217231 w 3079941"/>
                <a:gd name="connsiteY1" fmla="*/ 246443 h 1160647"/>
                <a:gd name="connsiteX2" fmla="*/ 255738 w 3079941"/>
                <a:gd name="connsiteY2" fmla="*/ 326429 h 1160647"/>
                <a:gd name="connsiteX3" fmla="*/ 257765 w 3079941"/>
                <a:gd name="connsiteY3" fmla="*/ 326429 h 1160647"/>
                <a:gd name="connsiteX4" fmla="*/ 271952 w 3079941"/>
                <a:gd name="connsiteY4" fmla="*/ 326429 h 1160647"/>
                <a:gd name="connsiteX5" fmla="*/ 271952 w 3079941"/>
                <a:gd name="connsiteY5" fmla="*/ 350208 h 1160647"/>
                <a:gd name="connsiteX6" fmla="*/ 272459 w 3079941"/>
                <a:gd name="connsiteY6" fmla="*/ 351019 h 1160647"/>
                <a:gd name="connsiteX7" fmla="*/ 276005 w 3079941"/>
                <a:gd name="connsiteY7" fmla="*/ 356694 h 1160647"/>
                <a:gd name="connsiteX8" fmla="*/ 276005 w 3079941"/>
                <a:gd name="connsiteY8" fmla="*/ 471268 h 1160647"/>
                <a:gd name="connsiteX9" fmla="*/ 278285 w 3079941"/>
                <a:gd name="connsiteY9" fmla="*/ 471268 h 1160647"/>
                <a:gd name="connsiteX10" fmla="*/ 294246 w 3079941"/>
                <a:gd name="connsiteY10" fmla="*/ 471268 h 1160647"/>
                <a:gd name="connsiteX11" fmla="*/ 294246 w 3079941"/>
                <a:gd name="connsiteY11" fmla="*/ 611783 h 1160647"/>
                <a:gd name="connsiteX12" fmla="*/ 295766 w 3079941"/>
                <a:gd name="connsiteY12" fmla="*/ 611513 h 1160647"/>
                <a:gd name="connsiteX13" fmla="*/ 306406 w 3079941"/>
                <a:gd name="connsiteY13" fmla="*/ 609622 h 1160647"/>
                <a:gd name="connsiteX14" fmla="*/ 304379 w 3079941"/>
                <a:gd name="connsiteY14" fmla="*/ 698254 h 1160647"/>
                <a:gd name="connsiteX15" fmla="*/ 305899 w 3079941"/>
                <a:gd name="connsiteY15" fmla="*/ 698525 h 1160647"/>
                <a:gd name="connsiteX16" fmla="*/ 316539 w 3079941"/>
                <a:gd name="connsiteY16" fmla="*/ 700416 h 1160647"/>
                <a:gd name="connsiteX17" fmla="*/ 316792 w 3079941"/>
                <a:gd name="connsiteY17" fmla="*/ 701227 h 1160647"/>
                <a:gd name="connsiteX18" fmla="*/ 318566 w 3079941"/>
                <a:gd name="connsiteY18" fmla="*/ 706902 h 1160647"/>
                <a:gd name="connsiteX19" fmla="*/ 319326 w 3079941"/>
                <a:gd name="connsiteY19" fmla="*/ 704470 h 1160647"/>
                <a:gd name="connsiteX20" fmla="*/ 324646 w 3079941"/>
                <a:gd name="connsiteY20" fmla="*/ 687446 h 1160647"/>
                <a:gd name="connsiteX21" fmla="*/ 326419 w 3079941"/>
                <a:gd name="connsiteY21" fmla="*/ 687446 h 1160647"/>
                <a:gd name="connsiteX22" fmla="*/ 338833 w 3079941"/>
                <a:gd name="connsiteY22" fmla="*/ 687446 h 1160647"/>
                <a:gd name="connsiteX23" fmla="*/ 338833 w 3079941"/>
                <a:gd name="connsiteY23" fmla="*/ 719872 h 1160647"/>
                <a:gd name="connsiteX24" fmla="*/ 339846 w 3079941"/>
                <a:gd name="connsiteY24" fmla="*/ 720413 h 1160647"/>
                <a:gd name="connsiteX25" fmla="*/ 346940 w 3079941"/>
                <a:gd name="connsiteY25" fmla="*/ 724196 h 1160647"/>
                <a:gd name="connsiteX26" fmla="*/ 346940 w 3079941"/>
                <a:gd name="connsiteY26" fmla="*/ 725547 h 1160647"/>
                <a:gd name="connsiteX27" fmla="*/ 346940 w 3079941"/>
                <a:gd name="connsiteY27" fmla="*/ 735005 h 1160647"/>
                <a:gd name="connsiteX28" fmla="*/ 391527 w 3079941"/>
                <a:gd name="connsiteY28" fmla="*/ 735005 h 1160647"/>
                <a:gd name="connsiteX29" fmla="*/ 391527 w 3079941"/>
                <a:gd name="connsiteY29" fmla="*/ 736086 h 1160647"/>
                <a:gd name="connsiteX30" fmla="*/ 391527 w 3079941"/>
                <a:gd name="connsiteY30" fmla="*/ 743652 h 1160647"/>
                <a:gd name="connsiteX31" fmla="*/ 393553 w 3079941"/>
                <a:gd name="connsiteY31" fmla="*/ 743652 h 1160647"/>
                <a:gd name="connsiteX32" fmla="*/ 407740 w 3079941"/>
                <a:gd name="connsiteY32" fmla="*/ 743652 h 1160647"/>
                <a:gd name="connsiteX33" fmla="*/ 407740 w 3079941"/>
                <a:gd name="connsiteY33" fmla="*/ 713387 h 1160647"/>
                <a:gd name="connsiteX34" fmla="*/ 452327 w 3079941"/>
                <a:gd name="connsiteY34" fmla="*/ 713387 h 1160647"/>
                <a:gd name="connsiteX35" fmla="*/ 452327 w 3079941"/>
                <a:gd name="connsiteY35" fmla="*/ 712036 h 1160647"/>
                <a:gd name="connsiteX36" fmla="*/ 452327 w 3079941"/>
                <a:gd name="connsiteY36" fmla="*/ 702578 h 1160647"/>
                <a:gd name="connsiteX37" fmla="*/ 453341 w 3079941"/>
                <a:gd name="connsiteY37" fmla="*/ 702578 h 1160647"/>
                <a:gd name="connsiteX38" fmla="*/ 460434 w 3079941"/>
                <a:gd name="connsiteY38" fmla="*/ 702578 h 1160647"/>
                <a:gd name="connsiteX39" fmla="*/ 460434 w 3079941"/>
                <a:gd name="connsiteY39" fmla="*/ 700687 h 1160647"/>
                <a:gd name="connsiteX40" fmla="*/ 460434 w 3079941"/>
                <a:gd name="connsiteY40" fmla="*/ 687446 h 1160647"/>
                <a:gd name="connsiteX41" fmla="*/ 461194 w 3079941"/>
                <a:gd name="connsiteY41" fmla="*/ 687446 h 1160647"/>
                <a:gd name="connsiteX42" fmla="*/ 466514 w 3079941"/>
                <a:gd name="connsiteY42" fmla="*/ 687446 h 1160647"/>
                <a:gd name="connsiteX43" fmla="*/ 466514 w 3079941"/>
                <a:gd name="connsiteY43" fmla="*/ 686365 h 1160647"/>
                <a:gd name="connsiteX44" fmla="*/ 466514 w 3079941"/>
                <a:gd name="connsiteY44" fmla="*/ 678798 h 1160647"/>
                <a:gd name="connsiteX45" fmla="*/ 468541 w 3079941"/>
                <a:gd name="connsiteY45" fmla="*/ 678798 h 1160647"/>
                <a:gd name="connsiteX46" fmla="*/ 482728 w 3079941"/>
                <a:gd name="connsiteY46" fmla="*/ 678798 h 1160647"/>
                <a:gd name="connsiteX47" fmla="*/ 482728 w 3079941"/>
                <a:gd name="connsiteY47" fmla="*/ 679879 h 1160647"/>
                <a:gd name="connsiteX48" fmla="*/ 482728 w 3079941"/>
                <a:gd name="connsiteY48" fmla="*/ 687446 h 1160647"/>
                <a:gd name="connsiteX49" fmla="*/ 505021 w 3079941"/>
                <a:gd name="connsiteY49" fmla="*/ 687446 h 1160647"/>
                <a:gd name="connsiteX50" fmla="*/ 505021 w 3079941"/>
                <a:gd name="connsiteY50" fmla="*/ 685554 h 1160647"/>
                <a:gd name="connsiteX51" fmla="*/ 505021 w 3079941"/>
                <a:gd name="connsiteY51" fmla="*/ 672313 h 1160647"/>
                <a:gd name="connsiteX52" fmla="*/ 506795 w 3079941"/>
                <a:gd name="connsiteY52" fmla="*/ 672313 h 1160647"/>
                <a:gd name="connsiteX53" fmla="*/ 519208 w 3079941"/>
                <a:gd name="connsiteY53" fmla="*/ 672313 h 1160647"/>
                <a:gd name="connsiteX54" fmla="*/ 519208 w 3079941"/>
                <a:gd name="connsiteY54" fmla="*/ 696093 h 1160647"/>
                <a:gd name="connsiteX55" fmla="*/ 520222 w 3079941"/>
                <a:gd name="connsiteY55" fmla="*/ 696093 h 1160647"/>
                <a:gd name="connsiteX56" fmla="*/ 527315 w 3079941"/>
                <a:gd name="connsiteY56" fmla="*/ 696093 h 1160647"/>
                <a:gd name="connsiteX57" fmla="*/ 527315 w 3079941"/>
                <a:gd name="connsiteY57" fmla="*/ 695012 h 1160647"/>
                <a:gd name="connsiteX58" fmla="*/ 527315 w 3079941"/>
                <a:gd name="connsiteY58" fmla="*/ 687446 h 1160647"/>
                <a:gd name="connsiteX59" fmla="*/ 529088 w 3079941"/>
                <a:gd name="connsiteY59" fmla="*/ 687446 h 1160647"/>
                <a:gd name="connsiteX60" fmla="*/ 541502 w 3079941"/>
                <a:gd name="connsiteY60" fmla="*/ 687446 h 1160647"/>
                <a:gd name="connsiteX61" fmla="*/ 541502 w 3079941"/>
                <a:gd name="connsiteY61" fmla="*/ 713387 h 1160647"/>
                <a:gd name="connsiteX62" fmla="*/ 543529 w 3079941"/>
                <a:gd name="connsiteY62" fmla="*/ 713387 h 1160647"/>
                <a:gd name="connsiteX63" fmla="*/ 557715 w 3079941"/>
                <a:gd name="connsiteY63" fmla="*/ 713387 h 1160647"/>
                <a:gd name="connsiteX64" fmla="*/ 557715 w 3079941"/>
                <a:gd name="connsiteY64" fmla="*/ 715008 h 1160647"/>
                <a:gd name="connsiteX65" fmla="*/ 557715 w 3079941"/>
                <a:gd name="connsiteY65" fmla="*/ 726358 h 1160647"/>
                <a:gd name="connsiteX66" fmla="*/ 558475 w 3079941"/>
                <a:gd name="connsiteY66" fmla="*/ 726358 h 1160647"/>
                <a:gd name="connsiteX67" fmla="*/ 563796 w 3079941"/>
                <a:gd name="connsiteY67" fmla="*/ 726358 h 1160647"/>
                <a:gd name="connsiteX68" fmla="*/ 563796 w 3079941"/>
                <a:gd name="connsiteY68" fmla="*/ 725547 h 1160647"/>
                <a:gd name="connsiteX69" fmla="*/ 563796 w 3079941"/>
                <a:gd name="connsiteY69" fmla="*/ 719872 h 1160647"/>
                <a:gd name="connsiteX70" fmla="*/ 594196 w 3079941"/>
                <a:gd name="connsiteY70" fmla="*/ 719872 h 1160647"/>
                <a:gd name="connsiteX71" fmla="*/ 594196 w 3079941"/>
                <a:gd name="connsiteY71" fmla="*/ 743652 h 1160647"/>
                <a:gd name="connsiteX72" fmla="*/ 595209 w 3079941"/>
                <a:gd name="connsiteY72" fmla="*/ 743652 h 1160647"/>
                <a:gd name="connsiteX73" fmla="*/ 602303 w 3079941"/>
                <a:gd name="connsiteY73" fmla="*/ 743652 h 1160647"/>
                <a:gd name="connsiteX74" fmla="*/ 602303 w 3079941"/>
                <a:gd name="connsiteY74" fmla="*/ 744733 h 1160647"/>
                <a:gd name="connsiteX75" fmla="*/ 602303 w 3079941"/>
                <a:gd name="connsiteY75" fmla="*/ 752299 h 1160647"/>
                <a:gd name="connsiteX76" fmla="*/ 603063 w 3079941"/>
                <a:gd name="connsiteY76" fmla="*/ 752299 h 1160647"/>
                <a:gd name="connsiteX77" fmla="*/ 608383 w 3079941"/>
                <a:gd name="connsiteY77" fmla="*/ 752299 h 1160647"/>
                <a:gd name="connsiteX78" fmla="*/ 608383 w 3079941"/>
                <a:gd name="connsiteY78" fmla="*/ 750137 h 1160647"/>
                <a:gd name="connsiteX79" fmla="*/ 608383 w 3079941"/>
                <a:gd name="connsiteY79" fmla="*/ 735005 h 1160647"/>
                <a:gd name="connsiteX80" fmla="*/ 609396 w 3079941"/>
                <a:gd name="connsiteY80" fmla="*/ 735005 h 1160647"/>
                <a:gd name="connsiteX81" fmla="*/ 616490 w 3079941"/>
                <a:gd name="connsiteY81" fmla="*/ 735005 h 1160647"/>
                <a:gd name="connsiteX82" fmla="*/ 616490 w 3079941"/>
                <a:gd name="connsiteY82" fmla="*/ 736086 h 1160647"/>
                <a:gd name="connsiteX83" fmla="*/ 616490 w 3079941"/>
                <a:gd name="connsiteY83" fmla="*/ 743652 h 1160647"/>
                <a:gd name="connsiteX84" fmla="*/ 621810 w 3079941"/>
                <a:gd name="connsiteY84" fmla="*/ 741659 h 1160647"/>
                <a:gd name="connsiteX85" fmla="*/ 622570 w 3079941"/>
                <a:gd name="connsiteY85" fmla="*/ 740679 h 1160647"/>
                <a:gd name="connsiteX86" fmla="*/ 622570 w 3079941"/>
                <a:gd name="connsiteY86" fmla="*/ 735005 h 1160647"/>
                <a:gd name="connsiteX87" fmla="*/ 661077 w 3079941"/>
                <a:gd name="connsiteY87" fmla="*/ 735005 h 1160647"/>
                <a:gd name="connsiteX88" fmla="*/ 661077 w 3079941"/>
                <a:gd name="connsiteY88" fmla="*/ 758784 h 1160647"/>
                <a:gd name="connsiteX89" fmla="*/ 663103 w 3079941"/>
                <a:gd name="connsiteY89" fmla="*/ 758784 h 1160647"/>
                <a:gd name="connsiteX90" fmla="*/ 677290 w 3079941"/>
                <a:gd name="connsiteY90" fmla="*/ 758784 h 1160647"/>
                <a:gd name="connsiteX91" fmla="*/ 677290 w 3079941"/>
                <a:gd name="connsiteY91" fmla="*/ 759865 h 1160647"/>
                <a:gd name="connsiteX92" fmla="*/ 677290 w 3079941"/>
                <a:gd name="connsiteY92" fmla="*/ 767431 h 1160647"/>
                <a:gd name="connsiteX93" fmla="*/ 679064 w 3079941"/>
                <a:gd name="connsiteY93" fmla="*/ 767431 h 1160647"/>
                <a:gd name="connsiteX94" fmla="*/ 691477 w 3079941"/>
                <a:gd name="connsiteY94" fmla="*/ 767431 h 1160647"/>
                <a:gd name="connsiteX95" fmla="*/ 691477 w 3079941"/>
                <a:gd name="connsiteY95" fmla="*/ 743652 h 1160647"/>
                <a:gd name="connsiteX96" fmla="*/ 692490 w 3079941"/>
                <a:gd name="connsiteY96" fmla="*/ 743652 h 1160647"/>
                <a:gd name="connsiteX97" fmla="*/ 699584 w 3079941"/>
                <a:gd name="connsiteY97" fmla="*/ 743652 h 1160647"/>
                <a:gd name="connsiteX98" fmla="*/ 699584 w 3079941"/>
                <a:gd name="connsiteY98" fmla="*/ 711225 h 1160647"/>
                <a:gd name="connsiteX99" fmla="*/ 700597 w 3079941"/>
                <a:gd name="connsiteY99" fmla="*/ 711225 h 1160647"/>
                <a:gd name="connsiteX100" fmla="*/ 707691 w 3079941"/>
                <a:gd name="connsiteY100" fmla="*/ 711225 h 1160647"/>
                <a:gd name="connsiteX101" fmla="*/ 707691 w 3079941"/>
                <a:gd name="connsiteY101" fmla="*/ 709334 h 1160647"/>
                <a:gd name="connsiteX102" fmla="*/ 707691 w 3079941"/>
                <a:gd name="connsiteY102" fmla="*/ 696093 h 1160647"/>
                <a:gd name="connsiteX103" fmla="*/ 706424 w 3079941"/>
                <a:gd name="connsiteY103" fmla="*/ 694471 h 1160647"/>
                <a:gd name="connsiteX104" fmla="*/ 711744 w 3079941"/>
                <a:gd name="connsiteY104" fmla="*/ 683122 h 1160647"/>
                <a:gd name="connsiteX105" fmla="*/ 719851 w 3079941"/>
                <a:gd name="connsiteY105" fmla="*/ 711225 h 1160647"/>
                <a:gd name="connsiteX106" fmla="*/ 720611 w 3079941"/>
                <a:gd name="connsiteY106" fmla="*/ 711225 h 1160647"/>
                <a:gd name="connsiteX107" fmla="*/ 725931 w 3079941"/>
                <a:gd name="connsiteY107" fmla="*/ 711225 h 1160647"/>
                <a:gd name="connsiteX108" fmla="*/ 725931 w 3079941"/>
                <a:gd name="connsiteY108" fmla="*/ 605298 h 1160647"/>
                <a:gd name="connsiteX109" fmla="*/ 727451 w 3079941"/>
                <a:gd name="connsiteY109" fmla="*/ 605298 h 1160647"/>
                <a:gd name="connsiteX110" fmla="*/ 738091 w 3079941"/>
                <a:gd name="connsiteY110" fmla="*/ 605298 h 1160647"/>
                <a:gd name="connsiteX111" fmla="*/ 738091 w 3079941"/>
                <a:gd name="connsiteY111" fmla="*/ 557739 h 1160647"/>
                <a:gd name="connsiteX112" fmla="*/ 764438 w 3079941"/>
                <a:gd name="connsiteY112" fmla="*/ 557739 h 1160647"/>
                <a:gd name="connsiteX113" fmla="*/ 764438 w 3079941"/>
                <a:gd name="connsiteY113" fmla="*/ 536121 h 1160647"/>
                <a:gd name="connsiteX114" fmla="*/ 798892 w 3079941"/>
                <a:gd name="connsiteY114" fmla="*/ 536121 h 1160647"/>
                <a:gd name="connsiteX115" fmla="*/ 798892 w 3079941"/>
                <a:gd name="connsiteY115" fmla="*/ 538553 h 1160647"/>
                <a:gd name="connsiteX116" fmla="*/ 798892 w 3079941"/>
                <a:gd name="connsiteY116" fmla="*/ 555577 h 1160647"/>
                <a:gd name="connsiteX117" fmla="*/ 801172 w 3079941"/>
                <a:gd name="connsiteY117" fmla="*/ 555577 h 1160647"/>
                <a:gd name="connsiteX118" fmla="*/ 817132 w 3079941"/>
                <a:gd name="connsiteY118" fmla="*/ 555577 h 1160647"/>
                <a:gd name="connsiteX119" fmla="*/ 817132 w 3079941"/>
                <a:gd name="connsiteY119" fmla="*/ 603136 h 1160647"/>
                <a:gd name="connsiteX120" fmla="*/ 818145 w 3079941"/>
                <a:gd name="connsiteY120" fmla="*/ 603136 h 1160647"/>
                <a:gd name="connsiteX121" fmla="*/ 825239 w 3079941"/>
                <a:gd name="connsiteY121" fmla="*/ 603136 h 1160647"/>
                <a:gd name="connsiteX122" fmla="*/ 839426 w 3079941"/>
                <a:gd name="connsiteY122" fmla="*/ 607460 h 1160647"/>
                <a:gd name="connsiteX123" fmla="*/ 839426 w 3079941"/>
                <a:gd name="connsiteY123" fmla="*/ 646372 h 1160647"/>
                <a:gd name="connsiteX124" fmla="*/ 840439 w 3079941"/>
                <a:gd name="connsiteY124" fmla="*/ 646372 h 1160647"/>
                <a:gd name="connsiteX125" fmla="*/ 847532 w 3079941"/>
                <a:gd name="connsiteY125" fmla="*/ 646372 h 1160647"/>
                <a:gd name="connsiteX126" fmla="*/ 847532 w 3079941"/>
                <a:gd name="connsiteY126" fmla="*/ 647993 h 1160647"/>
                <a:gd name="connsiteX127" fmla="*/ 847532 w 3079941"/>
                <a:gd name="connsiteY127" fmla="*/ 659342 h 1160647"/>
                <a:gd name="connsiteX128" fmla="*/ 849559 w 3079941"/>
                <a:gd name="connsiteY128" fmla="*/ 659342 h 1160647"/>
                <a:gd name="connsiteX129" fmla="*/ 863746 w 3079941"/>
                <a:gd name="connsiteY129" fmla="*/ 659342 h 1160647"/>
                <a:gd name="connsiteX130" fmla="*/ 869826 w 3079941"/>
                <a:gd name="connsiteY130" fmla="*/ 665828 h 1160647"/>
                <a:gd name="connsiteX131" fmla="*/ 869826 w 3079941"/>
                <a:gd name="connsiteY131" fmla="*/ 687446 h 1160647"/>
                <a:gd name="connsiteX132" fmla="*/ 872106 w 3079941"/>
                <a:gd name="connsiteY132" fmla="*/ 687446 h 1160647"/>
                <a:gd name="connsiteX133" fmla="*/ 888066 w 3079941"/>
                <a:gd name="connsiteY133" fmla="*/ 687446 h 1160647"/>
                <a:gd name="connsiteX134" fmla="*/ 888066 w 3079941"/>
                <a:gd name="connsiteY134" fmla="*/ 688526 h 1160647"/>
                <a:gd name="connsiteX135" fmla="*/ 888066 w 3079941"/>
                <a:gd name="connsiteY135" fmla="*/ 696093 h 1160647"/>
                <a:gd name="connsiteX136" fmla="*/ 889333 w 3079941"/>
                <a:gd name="connsiteY136" fmla="*/ 696093 h 1160647"/>
                <a:gd name="connsiteX137" fmla="*/ 898200 w 3079941"/>
                <a:gd name="connsiteY137" fmla="*/ 696093 h 1160647"/>
                <a:gd name="connsiteX138" fmla="*/ 898200 w 3079941"/>
                <a:gd name="connsiteY138" fmla="*/ 698254 h 1160647"/>
                <a:gd name="connsiteX139" fmla="*/ 898200 w 3079941"/>
                <a:gd name="connsiteY139" fmla="*/ 713387 h 1160647"/>
                <a:gd name="connsiteX140" fmla="*/ 902253 w 3079941"/>
                <a:gd name="connsiteY140" fmla="*/ 711495 h 1160647"/>
                <a:gd name="connsiteX141" fmla="*/ 902253 w 3079941"/>
                <a:gd name="connsiteY141" fmla="*/ 698254 h 1160647"/>
                <a:gd name="connsiteX142" fmla="*/ 903266 w 3079941"/>
                <a:gd name="connsiteY142" fmla="*/ 698254 h 1160647"/>
                <a:gd name="connsiteX143" fmla="*/ 910360 w 3079941"/>
                <a:gd name="connsiteY143" fmla="*/ 698254 h 1160647"/>
                <a:gd name="connsiteX144" fmla="*/ 910360 w 3079941"/>
                <a:gd name="connsiteY144" fmla="*/ 699876 h 1160647"/>
                <a:gd name="connsiteX145" fmla="*/ 910360 w 3079941"/>
                <a:gd name="connsiteY145" fmla="*/ 711225 h 1160647"/>
                <a:gd name="connsiteX146" fmla="*/ 911120 w 3079941"/>
                <a:gd name="connsiteY146" fmla="*/ 711225 h 1160647"/>
                <a:gd name="connsiteX147" fmla="*/ 916440 w 3079941"/>
                <a:gd name="connsiteY147" fmla="*/ 711225 h 1160647"/>
                <a:gd name="connsiteX148" fmla="*/ 965080 w 3079941"/>
                <a:gd name="connsiteY148" fmla="*/ 706902 h 1160647"/>
                <a:gd name="connsiteX149" fmla="*/ 965080 w 3079941"/>
                <a:gd name="connsiteY149" fmla="*/ 708253 h 1160647"/>
                <a:gd name="connsiteX150" fmla="*/ 965080 w 3079941"/>
                <a:gd name="connsiteY150" fmla="*/ 717710 h 1160647"/>
                <a:gd name="connsiteX151" fmla="*/ 965840 w 3079941"/>
                <a:gd name="connsiteY151" fmla="*/ 717710 h 1160647"/>
                <a:gd name="connsiteX152" fmla="*/ 971161 w 3079941"/>
                <a:gd name="connsiteY152" fmla="*/ 717710 h 1160647"/>
                <a:gd name="connsiteX153" fmla="*/ 971161 w 3079941"/>
                <a:gd name="connsiteY153" fmla="*/ 719872 h 1160647"/>
                <a:gd name="connsiteX154" fmla="*/ 971161 w 3079941"/>
                <a:gd name="connsiteY154" fmla="*/ 735005 h 1160647"/>
                <a:gd name="connsiteX155" fmla="*/ 973187 w 3079941"/>
                <a:gd name="connsiteY155" fmla="*/ 733654 h 1160647"/>
                <a:gd name="connsiteX156" fmla="*/ 987374 w 3079941"/>
                <a:gd name="connsiteY156" fmla="*/ 724196 h 1160647"/>
                <a:gd name="connsiteX157" fmla="*/ 993454 w 3079941"/>
                <a:gd name="connsiteY157" fmla="*/ 683122 h 1160647"/>
                <a:gd name="connsiteX158" fmla="*/ 994214 w 3079941"/>
                <a:gd name="connsiteY158" fmla="*/ 682852 h 1160647"/>
                <a:gd name="connsiteX159" fmla="*/ 999534 w 3079941"/>
                <a:gd name="connsiteY159" fmla="*/ 680960 h 1160647"/>
                <a:gd name="connsiteX160" fmla="*/ 1001561 w 3079941"/>
                <a:gd name="connsiteY160" fmla="*/ 611783 h 1160647"/>
                <a:gd name="connsiteX161" fmla="*/ 1003588 w 3079941"/>
                <a:gd name="connsiteY161" fmla="*/ 680960 h 1160647"/>
                <a:gd name="connsiteX162" fmla="*/ 1004348 w 3079941"/>
                <a:gd name="connsiteY162" fmla="*/ 681230 h 1160647"/>
                <a:gd name="connsiteX163" fmla="*/ 1009668 w 3079941"/>
                <a:gd name="connsiteY163" fmla="*/ 683122 h 1160647"/>
                <a:gd name="connsiteX164" fmla="*/ 1009668 w 3079941"/>
                <a:gd name="connsiteY164" fmla="*/ 596651 h 1160647"/>
                <a:gd name="connsiteX165" fmla="*/ 1013721 w 3079941"/>
                <a:gd name="connsiteY165" fmla="*/ 564224 h 1160647"/>
                <a:gd name="connsiteX166" fmla="*/ 1052228 w 3079941"/>
                <a:gd name="connsiteY166" fmla="*/ 564224 h 1160647"/>
                <a:gd name="connsiteX167" fmla="*/ 1052228 w 3079941"/>
                <a:gd name="connsiteY167" fmla="*/ 596651 h 1160647"/>
                <a:gd name="connsiteX168" fmla="*/ 1052988 w 3079941"/>
                <a:gd name="connsiteY168" fmla="*/ 596651 h 1160647"/>
                <a:gd name="connsiteX169" fmla="*/ 1058308 w 3079941"/>
                <a:gd name="connsiteY169" fmla="*/ 596651 h 1160647"/>
                <a:gd name="connsiteX170" fmla="*/ 1058308 w 3079941"/>
                <a:gd name="connsiteY170" fmla="*/ 514503 h 1160647"/>
                <a:gd name="connsiteX171" fmla="*/ 1060082 w 3079941"/>
                <a:gd name="connsiteY171" fmla="*/ 514503 h 1160647"/>
                <a:gd name="connsiteX172" fmla="*/ 1072495 w 3079941"/>
                <a:gd name="connsiteY172" fmla="*/ 514503 h 1160647"/>
                <a:gd name="connsiteX173" fmla="*/ 1072495 w 3079941"/>
                <a:gd name="connsiteY173" fmla="*/ 512612 h 1160647"/>
                <a:gd name="connsiteX174" fmla="*/ 1072495 w 3079941"/>
                <a:gd name="connsiteY174" fmla="*/ 499371 h 1160647"/>
                <a:gd name="connsiteX175" fmla="*/ 1094789 w 3079941"/>
                <a:gd name="connsiteY175" fmla="*/ 499371 h 1160647"/>
                <a:gd name="connsiteX176" fmla="*/ 1094789 w 3079941"/>
                <a:gd name="connsiteY176" fmla="*/ 498290 h 1160647"/>
                <a:gd name="connsiteX177" fmla="*/ 1094789 w 3079941"/>
                <a:gd name="connsiteY177" fmla="*/ 490724 h 1160647"/>
                <a:gd name="connsiteX178" fmla="*/ 1096562 w 3079941"/>
                <a:gd name="connsiteY178" fmla="*/ 490724 h 1160647"/>
                <a:gd name="connsiteX179" fmla="*/ 1108976 w 3079941"/>
                <a:gd name="connsiteY179" fmla="*/ 490724 h 1160647"/>
                <a:gd name="connsiteX180" fmla="*/ 1108976 w 3079941"/>
                <a:gd name="connsiteY180" fmla="*/ 491805 h 1160647"/>
                <a:gd name="connsiteX181" fmla="*/ 1108976 w 3079941"/>
                <a:gd name="connsiteY181" fmla="*/ 499371 h 1160647"/>
                <a:gd name="connsiteX182" fmla="*/ 1109736 w 3079941"/>
                <a:gd name="connsiteY182" fmla="*/ 499371 h 1160647"/>
                <a:gd name="connsiteX183" fmla="*/ 1115056 w 3079941"/>
                <a:gd name="connsiteY183" fmla="*/ 499371 h 1160647"/>
                <a:gd name="connsiteX184" fmla="*/ 1125189 w 3079941"/>
                <a:gd name="connsiteY184" fmla="*/ 495047 h 1160647"/>
                <a:gd name="connsiteX185" fmla="*/ 1129242 w 3079941"/>
                <a:gd name="connsiteY185" fmla="*/ 498290 h 1160647"/>
                <a:gd name="connsiteX186" fmla="*/ 1129242 w 3079941"/>
                <a:gd name="connsiteY186" fmla="*/ 490724 h 1160647"/>
                <a:gd name="connsiteX187" fmla="*/ 1131522 w 3079941"/>
                <a:gd name="connsiteY187" fmla="*/ 490724 h 1160647"/>
                <a:gd name="connsiteX188" fmla="*/ 1147483 w 3079941"/>
                <a:gd name="connsiteY188" fmla="*/ 490724 h 1160647"/>
                <a:gd name="connsiteX189" fmla="*/ 1147483 w 3079941"/>
                <a:gd name="connsiteY189" fmla="*/ 491805 h 1160647"/>
                <a:gd name="connsiteX190" fmla="*/ 1147483 w 3079941"/>
                <a:gd name="connsiteY190" fmla="*/ 499371 h 1160647"/>
                <a:gd name="connsiteX191" fmla="*/ 1177883 w 3079941"/>
                <a:gd name="connsiteY191" fmla="*/ 499371 h 1160647"/>
                <a:gd name="connsiteX192" fmla="*/ 1177883 w 3079941"/>
                <a:gd name="connsiteY192" fmla="*/ 500992 h 1160647"/>
                <a:gd name="connsiteX193" fmla="*/ 1177883 w 3079941"/>
                <a:gd name="connsiteY193" fmla="*/ 512342 h 1160647"/>
                <a:gd name="connsiteX194" fmla="*/ 1204230 w 3079941"/>
                <a:gd name="connsiteY194" fmla="*/ 512342 h 1160647"/>
                <a:gd name="connsiteX195" fmla="*/ 1204230 w 3079941"/>
                <a:gd name="connsiteY195" fmla="*/ 542606 h 1160647"/>
                <a:gd name="connsiteX196" fmla="*/ 1204990 w 3079941"/>
                <a:gd name="connsiteY196" fmla="*/ 542606 h 1160647"/>
                <a:gd name="connsiteX197" fmla="*/ 1210310 w 3079941"/>
                <a:gd name="connsiteY197" fmla="*/ 542606 h 1160647"/>
                <a:gd name="connsiteX198" fmla="*/ 1210310 w 3079941"/>
                <a:gd name="connsiteY198" fmla="*/ 543687 h 1160647"/>
                <a:gd name="connsiteX199" fmla="*/ 1210310 w 3079941"/>
                <a:gd name="connsiteY199" fmla="*/ 551254 h 1160647"/>
                <a:gd name="connsiteX200" fmla="*/ 1214364 w 3079941"/>
                <a:gd name="connsiteY200" fmla="*/ 581518 h 1160647"/>
                <a:gd name="connsiteX201" fmla="*/ 1215124 w 3079941"/>
                <a:gd name="connsiteY201" fmla="*/ 581518 h 1160647"/>
                <a:gd name="connsiteX202" fmla="*/ 1220444 w 3079941"/>
                <a:gd name="connsiteY202" fmla="*/ 581518 h 1160647"/>
                <a:gd name="connsiteX203" fmla="*/ 1220444 w 3079941"/>
                <a:gd name="connsiteY203" fmla="*/ 582329 h 1160647"/>
                <a:gd name="connsiteX204" fmla="*/ 1220444 w 3079941"/>
                <a:gd name="connsiteY204" fmla="*/ 588004 h 1160647"/>
                <a:gd name="connsiteX205" fmla="*/ 1221457 w 3079941"/>
                <a:gd name="connsiteY205" fmla="*/ 588004 h 1160647"/>
                <a:gd name="connsiteX206" fmla="*/ 1228550 w 3079941"/>
                <a:gd name="connsiteY206" fmla="*/ 588004 h 1160647"/>
                <a:gd name="connsiteX207" fmla="*/ 1228550 w 3079941"/>
                <a:gd name="connsiteY207" fmla="*/ 618269 h 1160647"/>
                <a:gd name="connsiteX208" fmla="*/ 1230577 w 3079941"/>
                <a:gd name="connsiteY208" fmla="*/ 618269 h 1160647"/>
                <a:gd name="connsiteX209" fmla="*/ 1244764 w 3079941"/>
                <a:gd name="connsiteY209" fmla="*/ 618269 h 1160647"/>
                <a:gd name="connsiteX210" fmla="*/ 1244764 w 3079941"/>
                <a:gd name="connsiteY210" fmla="*/ 642048 h 1160647"/>
                <a:gd name="connsiteX211" fmla="*/ 1246791 w 3079941"/>
                <a:gd name="connsiteY211" fmla="*/ 643669 h 1160647"/>
                <a:gd name="connsiteX212" fmla="*/ 1246791 w 3079941"/>
                <a:gd name="connsiteY212" fmla="*/ 655019 h 1160647"/>
                <a:gd name="connsiteX213" fmla="*/ 1247551 w 3079941"/>
                <a:gd name="connsiteY213" fmla="*/ 655019 h 1160647"/>
                <a:gd name="connsiteX214" fmla="*/ 1252871 w 3079941"/>
                <a:gd name="connsiteY214" fmla="*/ 655019 h 1160647"/>
                <a:gd name="connsiteX215" fmla="*/ 1252871 w 3079941"/>
                <a:gd name="connsiteY215" fmla="*/ 678798 h 1160647"/>
                <a:gd name="connsiteX216" fmla="*/ 1254137 w 3079941"/>
                <a:gd name="connsiteY216" fmla="*/ 678798 h 1160647"/>
                <a:gd name="connsiteX217" fmla="*/ 1263004 w 3079941"/>
                <a:gd name="connsiteY217" fmla="*/ 678798 h 1160647"/>
                <a:gd name="connsiteX218" fmla="*/ 1265031 w 3079941"/>
                <a:gd name="connsiteY218" fmla="*/ 682852 h 1160647"/>
                <a:gd name="connsiteX219" fmla="*/ 1265031 w 3079941"/>
                <a:gd name="connsiteY219" fmla="*/ 696093 h 1160647"/>
                <a:gd name="connsiteX220" fmla="*/ 1266551 w 3079941"/>
                <a:gd name="connsiteY220" fmla="*/ 694201 h 1160647"/>
                <a:gd name="connsiteX221" fmla="*/ 1277191 w 3079941"/>
                <a:gd name="connsiteY221" fmla="*/ 680960 h 1160647"/>
                <a:gd name="connsiteX222" fmla="*/ 1305565 w 3079941"/>
                <a:gd name="connsiteY222" fmla="*/ 680960 h 1160647"/>
                <a:gd name="connsiteX223" fmla="*/ 1305565 w 3079941"/>
                <a:gd name="connsiteY223" fmla="*/ 767431 h 1160647"/>
                <a:gd name="connsiteX224" fmla="*/ 1306325 w 3079941"/>
                <a:gd name="connsiteY224" fmla="*/ 767431 h 1160647"/>
                <a:gd name="connsiteX225" fmla="*/ 1311645 w 3079941"/>
                <a:gd name="connsiteY225" fmla="*/ 767431 h 1160647"/>
                <a:gd name="connsiteX226" fmla="*/ 1312405 w 3079941"/>
                <a:gd name="connsiteY226" fmla="*/ 766080 h 1160647"/>
                <a:gd name="connsiteX227" fmla="*/ 1317725 w 3079941"/>
                <a:gd name="connsiteY227" fmla="*/ 756622 h 1160647"/>
                <a:gd name="connsiteX228" fmla="*/ 1317725 w 3079941"/>
                <a:gd name="connsiteY228" fmla="*/ 758514 h 1160647"/>
                <a:gd name="connsiteX229" fmla="*/ 1317725 w 3079941"/>
                <a:gd name="connsiteY229" fmla="*/ 771755 h 1160647"/>
                <a:gd name="connsiteX230" fmla="*/ 1321778 w 3079941"/>
                <a:gd name="connsiteY230" fmla="*/ 726358 h 1160647"/>
                <a:gd name="connsiteX231" fmla="*/ 1322538 w 3079941"/>
                <a:gd name="connsiteY231" fmla="*/ 726358 h 1160647"/>
                <a:gd name="connsiteX232" fmla="*/ 1327858 w 3079941"/>
                <a:gd name="connsiteY232" fmla="*/ 726358 h 1160647"/>
                <a:gd name="connsiteX233" fmla="*/ 1327858 w 3079941"/>
                <a:gd name="connsiteY233" fmla="*/ 661504 h 1160647"/>
                <a:gd name="connsiteX234" fmla="*/ 1328872 w 3079941"/>
                <a:gd name="connsiteY234" fmla="*/ 661504 h 1160647"/>
                <a:gd name="connsiteX235" fmla="*/ 1335965 w 3079941"/>
                <a:gd name="connsiteY235" fmla="*/ 661504 h 1160647"/>
                <a:gd name="connsiteX236" fmla="*/ 1348125 w 3079941"/>
                <a:gd name="connsiteY236" fmla="*/ 618269 h 1160647"/>
                <a:gd name="connsiteX237" fmla="*/ 1349392 w 3079941"/>
                <a:gd name="connsiteY237" fmla="*/ 618269 h 1160647"/>
                <a:gd name="connsiteX238" fmla="*/ 1358259 w 3079941"/>
                <a:gd name="connsiteY238" fmla="*/ 618269 h 1160647"/>
                <a:gd name="connsiteX239" fmla="*/ 1368392 w 3079941"/>
                <a:gd name="connsiteY239" fmla="*/ 661504 h 1160647"/>
                <a:gd name="connsiteX240" fmla="*/ 1369405 w 3079941"/>
                <a:gd name="connsiteY240" fmla="*/ 661504 h 1160647"/>
                <a:gd name="connsiteX241" fmla="*/ 1376499 w 3079941"/>
                <a:gd name="connsiteY241" fmla="*/ 661504 h 1160647"/>
                <a:gd name="connsiteX242" fmla="*/ 1376499 w 3079941"/>
                <a:gd name="connsiteY242" fmla="*/ 700416 h 1160647"/>
                <a:gd name="connsiteX243" fmla="*/ 1378272 w 3079941"/>
                <a:gd name="connsiteY243" fmla="*/ 700416 h 1160647"/>
                <a:gd name="connsiteX244" fmla="*/ 1390686 w 3079941"/>
                <a:gd name="connsiteY244" fmla="*/ 700416 h 1160647"/>
                <a:gd name="connsiteX245" fmla="*/ 1390686 w 3079941"/>
                <a:gd name="connsiteY245" fmla="*/ 702578 h 1160647"/>
                <a:gd name="connsiteX246" fmla="*/ 1390686 w 3079941"/>
                <a:gd name="connsiteY246" fmla="*/ 717710 h 1160647"/>
                <a:gd name="connsiteX247" fmla="*/ 1394739 w 3079941"/>
                <a:gd name="connsiteY247" fmla="*/ 715549 h 1160647"/>
                <a:gd name="connsiteX248" fmla="*/ 1394739 w 3079941"/>
                <a:gd name="connsiteY248" fmla="*/ 700416 h 1160647"/>
                <a:gd name="connsiteX249" fmla="*/ 1396259 w 3079941"/>
                <a:gd name="connsiteY249" fmla="*/ 700416 h 1160647"/>
                <a:gd name="connsiteX250" fmla="*/ 1406899 w 3079941"/>
                <a:gd name="connsiteY250" fmla="*/ 700416 h 1160647"/>
                <a:gd name="connsiteX251" fmla="*/ 1406899 w 3079941"/>
                <a:gd name="connsiteY251" fmla="*/ 702037 h 1160647"/>
                <a:gd name="connsiteX252" fmla="*/ 1406899 w 3079941"/>
                <a:gd name="connsiteY252" fmla="*/ 713387 h 1160647"/>
                <a:gd name="connsiteX253" fmla="*/ 1437300 w 3079941"/>
                <a:gd name="connsiteY253" fmla="*/ 713387 h 1160647"/>
                <a:gd name="connsiteX254" fmla="*/ 1437300 w 3079941"/>
                <a:gd name="connsiteY254" fmla="*/ 676637 h 1160647"/>
                <a:gd name="connsiteX255" fmla="*/ 1438566 w 3079941"/>
                <a:gd name="connsiteY255" fmla="*/ 676637 h 1160647"/>
                <a:gd name="connsiteX256" fmla="*/ 1447433 w 3079941"/>
                <a:gd name="connsiteY256" fmla="*/ 676637 h 1160647"/>
                <a:gd name="connsiteX257" fmla="*/ 1447433 w 3079941"/>
                <a:gd name="connsiteY257" fmla="*/ 698254 h 1160647"/>
                <a:gd name="connsiteX258" fmla="*/ 1449460 w 3079941"/>
                <a:gd name="connsiteY258" fmla="*/ 665828 h 1160647"/>
                <a:gd name="connsiteX259" fmla="*/ 1471753 w 3079941"/>
                <a:gd name="connsiteY259" fmla="*/ 665828 h 1160647"/>
                <a:gd name="connsiteX260" fmla="*/ 1471753 w 3079941"/>
                <a:gd name="connsiteY260" fmla="*/ 664206 h 1160647"/>
                <a:gd name="connsiteX261" fmla="*/ 1471753 w 3079941"/>
                <a:gd name="connsiteY261" fmla="*/ 652857 h 1160647"/>
                <a:gd name="connsiteX262" fmla="*/ 1472513 w 3079941"/>
                <a:gd name="connsiteY262" fmla="*/ 652857 h 1160647"/>
                <a:gd name="connsiteX263" fmla="*/ 1477833 w 3079941"/>
                <a:gd name="connsiteY263" fmla="*/ 652857 h 1160647"/>
                <a:gd name="connsiteX264" fmla="*/ 1477833 w 3079941"/>
                <a:gd name="connsiteY264" fmla="*/ 650966 h 1160647"/>
                <a:gd name="connsiteX265" fmla="*/ 1477833 w 3079941"/>
                <a:gd name="connsiteY265" fmla="*/ 637725 h 1160647"/>
                <a:gd name="connsiteX266" fmla="*/ 1481887 w 3079941"/>
                <a:gd name="connsiteY266" fmla="*/ 644210 h 1160647"/>
                <a:gd name="connsiteX267" fmla="*/ 1484167 w 3079941"/>
                <a:gd name="connsiteY267" fmla="*/ 644210 h 1160647"/>
                <a:gd name="connsiteX268" fmla="*/ 1500127 w 3079941"/>
                <a:gd name="connsiteY268" fmla="*/ 644210 h 1160647"/>
                <a:gd name="connsiteX269" fmla="*/ 1500127 w 3079941"/>
                <a:gd name="connsiteY269" fmla="*/ 643399 h 1160647"/>
                <a:gd name="connsiteX270" fmla="*/ 1500127 w 3079941"/>
                <a:gd name="connsiteY270" fmla="*/ 637725 h 1160647"/>
                <a:gd name="connsiteX271" fmla="*/ 1500887 w 3079941"/>
                <a:gd name="connsiteY271" fmla="*/ 637725 h 1160647"/>
                <a:gd name="connsiteX272" fmla="*/ 1506207 w 3079941"/>
                <a:gd name="connsiteY272" fmla="*/ 637725 h 1160647"/>
                <a:gd name="connsiteX273" fmla="*/ 1506207 w 3079941"/>
                <a:gd name="connsiteY273" fmla="*/ 639076 h 1160647"/>
                <a:gd name="connsiteX274" fmla="*/ 1506207 w 3079941"/>
                <a:gd name="connsiteY274" fmla="*/ 648534 h 1160647"/>
                <a:gd name="connsiteX275" fmla="*/ 1544714 w 3079941"/>
                <a:gd name="connsiteY275" fmla="*/ 648534 h 1160647"/>
                <a:gd name="connsiteX276" fmla="*/ 1544714 w 3079941"/>
                <a:gd name="connsiteY276" fmla="*/ 786887 h 1160647"/>
                <a:gd name="connsiteX277" fmla="*/ 1546234 w 3079941"/>
                <a:gd name="connsiteY277" fmla="*/ 786887 h 1160647"/>
                <a:gd name="connsiteX278" fmla="*/ 1556874 w 3079941"/>
                <a:gd name="connsiteY278" fmla="*/ 786887 h 1160647"/>
                <a:gd name="connsiteX279" fmla="*/ 1556874 w 3079941"/>
                <a:gd name="connsiteY279" fmla="*/ 773917 h 1160647"/>
                <a:gd name="connsiteX280" fmla="*/ 1560928 w 3079941"/>
                <a:gd name="connsiteY280" fmla="*/ 773917 h 1160647"/>
                <a:gd name="connsiteX281" fmla="*/ 1560928 w 3079941"/>
                <a:gd name="connsiteY281" fmla="*/ 786887 h 1160647"/>
                <a:gd name="connsiteX282" fmla="*/ 1591328 w 3079941"/>
                <a:gd name="connsiteY282" fmla="*/ 786887 h 1160647"/>
                <a:gd name="connsiteX283" fmla="*/ 1591328 w 3079941"/>
                <a:gd name="connsiteY283" fmla="*/ 756622 h 1160647"/>
                <a:gd name="connsiteX284" fmla="*/ 1603488 w 3079941"/>
                <a:gd name="connsiteY284" fmla="*/ 756622 h 1160647"/>
                <a:gd name="connsiteX285" fmla="*/ 1615648 w 3079941"/>
                <a:gd name="connsiteY285" fmla="*/ 754461 h 1160647"/>
                <a:gd name="connsiteX286" fmla="*/ 1619702 w 3079941"/>
                <a:gd name="connsiteY286" fmla="*/ 756622 h 1160647"/>
                <a:gd name="connsiteX287" fmla="*/ 1629835 w 3079941"/>
                <a:gd name="connsiteY287" fmla="*/ 756622 h 1160647"/>
                <a:gd name="connsiteX288" fmla="*/ 1629835 w 3079941"/>
                <a:gd name="connsiteY288" fmla="*/ 786887 h 1160647"/>
                <a:gd name="connsiteX289" fmla="*/ 1637942 w 3079941"/>
                <a:gd name="connsiteY289" fmla="*/ 786887 h 1160647"/>
                <a:gd name="connsiteX290" fmla="*/ 1637942 w 3079941"/>
                <a:gd name="connsiteY290" fmla="*/ 804182 h 1160647"/>
                <a:gd name="connsiteX291" fmla="*/ 1647278 w 3079941"/>
                <a:gd name="connsiteY291" fmla="*/ 805087 h 1160647"/>
                <a:gd name="connsiteX292" fmla="*/ 1660236 w 3079941"/>
                <a:gd name="connsiteY292" fmla="*/ 805087 h 1160647"/>
                <a:gd name="connsiteX293" fmla="*/ 1660236 w 3079941"/>
                <a:gd name="connsiteY293" fmla="*/ 789049 h 1160647"/>
                <a:gd name="connsiteX294" fmla="*/ 1728192 w 3079941"/>
                <a:gd name="connsiteY294" fmla="*/ 789049 h 1160647"/>
                <a:gd name="connsiteX295" fmla="*/ 1728192 w 3079941"/>
                <a:gd name="connsiteY295" fmla="*/ 703796 h 1160647"/>
                <a:gd name="connsiteX296" fmla="*/ 1800200 w 3079941"/>
                <a:gd name="connsiteY296" fmla="*/ 703796 h 1160647"/>
                <a:gd name="connsiteX297" fmla="*/ 1800200 w 3079941"/>
                <a:gd name="connsiteY297" fmla="*/ 782564 h 1160647"/>
                <a:gd name="connsiteX298" fmla="*/ 1802104 w 3079941"/>
                <a:gd name="connsiteY298" fmla="*/ 782564 h 1160647"/>
                <a:gd name="connsiteX299" fmla="*/ 1803346 w 3079941"/>
                <a:gd name="connsiteY299" fmla="*/ 805087 h 1160647"/>
                <a:gd name="connsiteX300" fmla="*/ 1813022 w 3079941"/>
                <a:gd name="connsiteY300" fmla="*/ 805087 h 1160647"/>
                <a:gd name="connsiteX301" fmla="*/ 1814264 w 3079941"/>
                <a:gd name="connsiteY301" fmla="*/ 782564 h 1160647"/>
                <a:gd name="connsiteX302" fmla="*/ 1820344 w 3079941"/>
                <a:gd name="connsiteY302" fmla="*/ 782564 h 1160647"/>
                <a:gd name="connsiteX303" fmla="*/ 1821586 w 3079941"/>
                <a:gd name="connsiteY303" fmla="*/ 805087 h 1160647"/>
                <a:gd name="connsiteX304" fmla="*/ 1872208 w 3079941"/>
                <a:gd name="connsiteY304" fmla="*/ 805087 h 1160647"/>
                <a:gd name="connsiteX305" fmla="*/ 1872208 w 3079941"/>
                <a:gd name="connsiteY305" fmla="*/ 642059 h 1160647"/>
                <a:gd name="connsiteX306" fmla="*/ 2069535 w 3079941"/>
                <a:gd name="connsiteY306" fmla="*/ 642059 h 1160647"/>
                <a:gd name="connsiteX307" fmla="*/ 2069535 w 3079941"/>
                <a:gd name="connsiteY307" fmla="*/ 805087 h 1160647"/>
                <a:gd name="connsiteX308" fmla="*/ 2088232 w 3079941"/>
                <a:gd name="connsiteY308" fmla="*/ 805087 h 1160647"/>
                <a:gd name="connsiteX309" fmla="*/ 2088232 w 3079941"/>
                <a:gd name="connsiteY309" fmla="*/ 722394 h 1160647"/>
                <a:gd name="connsiteX310" fmla="*/ 2183352 w 3079941"/>
                <a:gd name="connsiteY310" fmla="*/ 722394 h 1160647"/>
                <a:gd name="connsiteX311" fmla="*/ 2195282 w 3079941"/>
                <a:gd name="connsiteY311" fmla="*/ 404253 h 1160647"/>
                <a:gd name="connsiteX312" fmla="*/ 2183122 w 3079941"/>
                <a:gd name="connsiteY312" fmla="*/ 382635 h 1160647"/>
                <a:gd name="connsiteX313" fmla="*/ 2177042 w 3079941"/>
                <a:gd name="connsiteY313" fmla="*/ 378311 h 1160647"/>
                <a:gd name="connsiteX314" fmla="*/ 2185149 w 3079941"/>
                <a:gd name="connsiteY314" fmla="*/ 354532 h 1160647"/>
                <a:gd name="connsiteX315" fmla="*/ 2185149 w 3079941"/>
                <a:gd name="connsiteY315" fmla="*/ 337238 h 1160647"/>
                <a:gd name="connsiteX316" fmla="*/ 2199336 w 3079941"/>
                <a:gd name="connsiteY316" fmla="*/ 337238 h 1160647"/>
                <a:gd name="connsiteX317" fmla="*/ 2199336 w 3079941"/>
                <a:gd name="connsiteY317" fmla="*/ 315620 h 1160647"/>
                <a:gd name="connsiteX318" fmla="*/ 2201362 w 3079941"/>
                <a:gd name="connsiteY318" fmla="*/ 311296 h 1160647"/>
                <a:gd name="connsiteX319" fmla="*/ 2201362 w 3079941"/>
                <a:gd name="connsiteY319" fmla="*/ 233472 h 1160647"/>
                <a:gd name="connsiteX320" fmla="*/ 2199336 w 3079941"/>
                <a:gd name="connsiteY320" fmla="*/ 226987 h 1160647"/>
                <a:gd name="connsiteX321" fmla="*/ 2205416 w 3079941"/>
                <a:gd name="connsiteY321" fmla="*/ 220501 h 1160647"/>
                <a:gd name="connsiteX322" fmla="*/ 2205416 w 3079941"/>
                <a:gd name="connsiteY322" fmla="*/ 162133 h 1160647"/>
                <a:gd name="connsiteX323" fmla="*/ 2207442 w 3079941"/>
                <a:gd name="connsiteY323" fmla="*/ 157810 h 1160647"/>
                <a:gd name="connsiteX324" fmla="*/ 2207442 w 3079941"/>
                <a:gd name="connsiteY324" fmla="*/ 101604 h 1160647"/>
                <a:gd name="connsiteX325" fmla="*/ 2209469 w 3079941"/>
                <a:gd name="connsiteY325" fmla="*/ 82148 h 1160647"/>
                <a:gd name="connsiteX326" fmla="*/ 2213523 w 3079941"/>
                <a:gd name="connsiteY326" fmla="*/ 99442 h 1160647"/>
                <a:gd name="connsiteX327" fmla="*/ 2215549 w 3079941"/>
                <a:gd name="connsiteY327" fmla="*/ 157810 h 1160647"/>
                <a:gd name="connsiteX328" fmla="*/ 2217576 w 3079941"/>
                <a:gd name="connsiteY328" fmla="*/ 220501 h 1160647"/>
                <a:gd name="connsiteX329" fmla="*/ 2223656 w 3079941"/>
                <a:gd name="connsiteY329" fmla="*/ 226987 h 1160647"/>
                <a:gd name="connsiteX330" fmla="*/ 2221629 w 3079941"/>
                <a:gd name="connsiteY330" fmla="*/ 233472 h 1160647"/>
                <a:gd name="connsiteX331" fmla="*/ 2221629 w 3079941"/>
                <a:gd name="connsiteY331" fmla="*/ 311296 h 1160647"/>
                <a:gd name="connsiteX332" fmla="*/ 2223656 w 3079941"/>
                <a:gd name="connsiteY332" fmla="*/ 315620 h 1160647"/>
                <a:gd name="connsiteX333" fmla="*/ 2223656 w 3079941"/>
                <a:gd name="connsiteY333" fmla="*/ 337238 h 1160647"/>
                <a:gd name="connsiteX334" fmla="*/ 2237843 w 3079941"/>
                <a:gd name="connsiteY334" fmla="*/ 337238 h 1160647"/>
                <a:gd name="connsiteX335" fmla="*/ 2237843 w 3079941"/>
                <a:gd name="connsiteY335" fmla="*/ 354532 h 1160647"/>
                <a:gd name="connsiteX336" fmla="*/ 2245950 w 3079941"/>
                <a:gd name="connsiteY336" fmla="*/ 378311 h 1160647"/>
                <a:gd name="connsiteX337" fmla="*/ 2239870 w 3079941"/>
                <a:gd name="connsiteY337" fmla="*/ 382635 h 1160647"/>
                <a:gd name="connsiteX338" fmla="*/ 2227709 w 3079941"/>
                <a:gd name="connsiteY338" fmla="*/ 404253 h 1160647"/>
                <a:gd name="connsiteX339" fmla="*/ 2235816 w 3079941"/>
                <a:gd name="connsiteY339" fmla="*/ 657181 h 1160647"/>
                <a:gd name="connsiteX340" fmla="*/ 2300670 w 3079941"/>
                <a:gd name="connsiteY340" fmla="*/ 657181 h 1160647"/>
                <a:gd name="connsiteX341" fmla="*/ 2300670 w 3079941"/>
                <a:gd name="connsiteY341" fmla="*/ 732843 h 1160647"/>
                <a:gd name="connsiteX342" fmla="*/ 2308777 w 3079941"/>
                <a:gd name="connsiteY342" fmla="*/ 732843 h 1160647"/>
                <a:gd name="connsiteX343" fmla="*/ 2310804 w 3079941"/>
                <a:gd name="connsiteY343" fmla="*/ 726358 h 1160647"/>
                <a:gd name="connsiteX344" fmla="*/ 2316884 w 3079941"/>
                <a:gd name="connsiteY344" fmla="*/ 726358 h 1160647"/>
                <a:gd name="connsiteX345" fmla="*/ 2318911 w 3079941"/>
                <a:gd name="connsiteY345" fmla="*/ 735005 h 1160647"/>
                <a:gd name="connsiteX346" fmla="*/ 2331071 w 3079941"/>
                <a:gd name="connsiteY346" fmla="*/ 735005 h 1160647"/>
                <a:gd name="connsiteX347" fmla="*/ 2331071 w 3079941"/>
                <a:gd name="connsiteY347" fmla="*/ 728519 h 1160647"/>
                <a:gd name="connsiteX348" fmla="*/ 2353364 w 3079941"/>
                <a:gd name="connsiteY348" fmla="*/ 728519 h 1160647"/>
                <a:gd name="connsiteX349" fmla="*/ 2353364 w 3079941"/>
                <a:gd name="connsiteY349" fmla="*/ 735005 h 1160647"/>
                <a:gd name="connsiteX350" fmla="*/ 2373631 w 3079941"/>
                <a:gd name="connsiteY350" fmla="*/ 735005 h 1160647"/>
                <a:gd name="connsiteX351" fmla="*/ 2373631 w 3079941"/>
                <a:gd name="connsiteY351" fmla="*/ 780402 h 1160647"/>
                <a:gd name="connsiteX352" fmla="*/ 2387818 w 3079941"/>
                <a:gd name="connsiteY352" fmla="*/ 780402 h 1160647"/>
                <a:gd name="connsiteX353" fmla="*/ 2387818 w 3079941"/>
                <a:gd name="connsiteY353" fmla="*/ 767431 h 1160647"/>
                <a:gd name="connsiteX354" fmla="*/ 2404032 w 3079941"/>
                <a:gd name="connsiteY354" fmla="*/ 767431 h 1160647"/>
                <a:gd name="connsiteX355" fmla="*/ 2404032 w 3079941"/>
                <a:gd name="connsiteY355" fmla="*/ 588004 h 1160647"/>
                <a:gd name="connsiteX356" fmla="*/ 2410112 w 3079941"/>
                <a:gd name="connsiteY356" fmla="*/ 581518 h 1160647"/>
                <a:gd name="connsiteX357" fmla="*/ 2483073 w 3079941"/>
                <a:gd name="connsiteY357" fmla="*/ 581518 h 1160647"/>
                <a:gd name="connsiteX358" fmla="*/ 2483073 w 3079941"/>
                <a:gd name="connsiteY358" fmla="*/ 590166 h 1160647"/>
                <a:gd name="connsiteX359" fmla="*/ 2493206 w 3079941"/>
                <a:gd name="connsiteY359" fmla="*/ 590166 h 1160647"/>
                <a:gd name="connsiteX360" fmla="*/ 2493206 w 3079941"/>
                <a:gd name="connsiteY360" fmla="*/ 704740 h 1160647"/>
                <a:gd name="connsiteX361" fmla="*/ 2515500 w 3079941"/>
                <a:gd name="connsiteY361" fmla="*/ 704740 h 1160647"/>
                <a:gd name="connsiteX362" fmla="*/ 2515500 w 3079941"/>
                <a:gd name="connsiteY362" fmla="*/ 637725 h 1160647"/>
                <a:gd name="connsiteX363" fmla="*/ 2541847 w 3079941"/>
                <a:gd name="connsiteY363" fmla="*/ 637725 h 1160647"/>
                <a:gd name="connsiteX364" fmla="*/ 2545900 w 3079941"/>
                <a:gd name="connsiteY364" fmla="*/ 633401 h 1160647"/>
                <a:gd name="connsiteX365" fmla="*/ 2554007 w 3079941"/>
                <a:gd name="connsiteY365" fmla="*/ 633401 h 1160647"/>
                <a:gd name="connsiteX366" fmla="*/ 2558060 w 3079941"/>
                <a:gd name="connsiteY366" fmla="*/ 637725 h 1160647"/>
                <a:gd name="connsiteX367" fmla="*/ 2580354 w 3079941"/>
                <a:gd name="connsiteY367" fmla="*/ 637725 h 1160647"/>
                <a:gd name="connsiteX368" fmla="*/ 2580354 w 3079941"/>
                <a:gd name="connsiteY368" fmla="*/ 520989 h 1160647"/>
                <a:gd name="connsiteX369" fmla="*/ 2637101 w 3079941"/>
                <a:gd name="connsiteY369" fmla="*/ 510180 h 1160647"/>
                <a:gd name="connsiteX370" fmla="*/ 2637101 w 3079941"/>
                <a:gd name="connsiteY370" fmla="*/ 511261 h 1160647"/>
                <a:gd name="connsiteX371" fmla="*/ 2637101 w 3079941"/>
                <a:gd name="connsiteY371" fmla="*/ 518827 h 1160647"/>
                <a:gd name="connsiteX372" fmla="*/ 2663448 w 3079941"/>
                <a:gd name="connsiteY372" fmla="*/ 518827 h 1160647"/>
                <a:gd name="connsiteX373" fmla="*/ 2663448 w 3079941"/>
                <a:gd name="connsiteY373" fmla="*/ 773917 h 1160647"/>
                <a:gd name="connsiteX374" fmla="*/ 2685742 w 3079941"/>
                <a:gd name="connsiteY374" fmla="*/ 773917 h 1160647"/>
                <a:gd name="connsiteX375" fmla="*/ 2685742 w 3079941"/>
                <a:gd name="connsiteY375" fmla="*/ 769593 h 1160647"/>
                <a:gd name="connsiteX376" fmla="*/ 2697902 w 3079941"/>
                <a:gd name="connsiteY376" fmla="*/ 769593 h 1160647"/>
                <a:gd name="connsiteX377" fmla="*/ 2697902 w 3079941"/>
                <a:gd name="connsiteY377" fmla="*/ 773917 h 1160647"/>
                <a:gd name="connsiteX378" fmla="*/ 2722222 w 3079941"/>
                <a:gd name="connsiteY378" fmla="*/ 773917 h 1160647"/>
                <a:gd name="connsiteX379" fmla="*/ 2722222 w 3079941"/>
                <a:gd name="connsiteY379" fmla="*/ 760946 h 1160647"/>
                <a:gd name="connsiteX380" fmla="*/ 2750596 w 3079941"/>
                <a:gd name="connsiteY380" fmla="*/ 760946 h 1160647"/>
                <a:gd name="connsiteX381" fmla="*/ 2762756 w 3079941"/>
                <a:gd name="connsiteY381" fmla="*/ 756622 h 1160647"/>
                <a:gd name="connsiteX382" fmla="*/ 2783023 w 3079941"/>
                <a:gd name="connsiteY382" fmla="*/ 760946 h 1160647"/>
                <a:gd name="connsiteX383" fmla="*/ 2783023 w 3079941"/>
                <a:gd name="connsiteY383" fmla="*/ 743652 h 1160647"/>
                <a:gd name="connsiteX384" fmla="*/ 2791130 w 3079941"/>
                <a:gd name="connsiteY384" fmla="*/ 743652 h 1160647"/>
                <a:gd name="connsiteX385" fmla="*/ 2791130 w 3079941"/>
                <a:gd name="connsiteY385" fmla="*/ 730681 h 1160647"/>
                <a:gd name="connsiteX386" fmla="*/ 2847877 w 3079941"/>
                <a:gd name="connsiteY386" fmla="*/ 730681 h 1160647"/>
                <a:gd name="connsiteX387" fmla="*/ 2847877 w 3079941"/>
                <a:gd name="connsiteY387" fmla="*/ 700416 h 1160647"/>
                <a:gd name="connsiteX388" fmla="*/ 2866117 w 3079941"/>
                <a:gd name="connsiteY388" fmla="*/ 700416 h 1160647"/>
                <a:gd name="connsiteX389" fmla="*/ 2866117 w 3079941"/>
                <a:gd name="connsiteY389" fmla="*/ 693931 h 1160647"/>
                <a:gd name="connsiteX390" fmla="*/ 2878277 w 3079941"/>
                <a:gd name="connsiteY390" fmla="*/ 693931 h 1160647"/>
                <a:gd name="connsiteX391" fmla="*/ 2878277 w 3079941"/>
                <a:gd name="connsiteY391" fmla="*/ 700416 h 1160647"/>
                <a:gd name="connsiteX392" fmla="*/ 2894491 w 3079941"/>
                <a:gd name="connsiteY392" fmla="*/ 700416 h 1160647"/>
                <a:gd name="connsiteX393" fmla="*/ 2894491 w 3079941"/>
                <a:gd name="connsiteY393" fmla="*/ 750137 h 1160647"/>
                <a:gd name="connsiteX394" fmla="*/ 2926918 w 3079941"/>
                <a:gd name="connsiteY394" fmla="*/ 750137 h 1160647"/>
                <a:gd name="connsiteX395" fmla="*/ 2926918 w 3079941"/>
                <a:gd name="connsiteY395" fmla="*/ 724196 h 1160647"/>
                <a:gd name="connsiteX396" fmla="*/ 2965425 w 3079941"/>
                <a:gd name="connsiteY396" fmla="*/ 724196 h 1160647"/>
                <a:gd name="connsiteX397" fmla="*/ 2965425 w 3079941"/>
                <a:gd name="connsiteY397" fmla="*/ 693931 h 1160647"/>
                <a:gd name="connsiteX398" fmla="*/ 3014066 w 3079941"/>
                <a:gd name="connsiteY398" fmla="*/ 693931 h 1160647"/>
                <a:gd name="connsiteX399" fmla="*/ 3014066 w 3079941"/>
                <a:gd name="connsiteY399" fmla="*/ 805087 h 1160647"/>
                <a:gd name="connsiteX400" fmla="*/ 3014066 w 3079941"/>
                <a:gd name="connsiteY400" fmla="*/ 818866 h 1160647"/>
                <a:gd name="connsiteX401" fmla="*/ 3079941 w 3079941"/>
                <a:gd name="connsiteY401" fmla="*/ 818866 h 1160647"/>
                <a:gd name="connsiteX402" fmla="*/ 3079941 w 3079941"/>
                <a:gd name="connsiteY402" fmla="*/ 1160647 h 1160647"/>
                <a:gd name="connsiteX403" fmla="*/ 200958 w 3079941"/>
                <a:gd name="connsiteY403" fmla="*/ 1160647 h 1160647"/>
                <a:gd name="connsiteX404" fmla="*/ 0 w 3079941"/>
                <a:gd name="connsiteY404" fmla="*/ 1126882 h 1160647"/>
                <a:gd name="connsiteX405" fmla="*/ 55096 w 3079941"/>
                <a:gd name="connsiteY405" fmla="*/ 886329 h 1160647"/>
                <a:gd name="connsiteX406" fmla="*/ 55096 w 3079941"/>
                <a:gd name="connsiteY406" fmla="*/ 724196 h 1160647"/>
                <a:gd name="connsiteX407" fmla="*/ 75363 w 3079941"/>
                <a:gd name="connsiteY407" fmla="*/ 724196 h 1160647"/>
                <a:gd name="connsiteX408" fmla="*/ 75870 w 3079941"/>
                <a:gd name="connsiteY408" fmla="*/ 723115 h 1160647"/>
                <a:gd name="connsiteX409" fmla="*/ 79416 w 3079941"/>
                <a:gd name="connsiteY409" fmla="*/ 715549 h 1160647"/>
                <a:gd name="connsiteX410" fmla="*/ 81190 w 3079941"/>
                <a:gd name="connsiteY410" fmla="*/ 715819 h 1160647"/>
                <a:gd name="connsiteX411" fmla="*/ 93603 w 3079941"/>
                <a:gd name="connsiteY411" fmla="*/ 717710 h 1160647"/>
                <a:gd name="connsiteX412" fmla="*/ 94110 w 3079941"/>
                <a:gd name="connsiteY412" fmla="*/ 719062 h 1160647"/>
                <a:gd name="connsiteX413" fmla="*/ 97656 w 3079941"/>
                <a:gd name="connsiteY413" fmla="*/ 728519 h 1160647"/>
                <a:gd name="connsiteX414" fmla="*/ 124003 w 3079941"/>
                <a:gd name="connsiteY414" fmla="*/ 730681 h 1160647"/>
                <a:gd name="connsiteX415" fmla="*/ 124003 w 3079941"/>
                <a:gd name="connsiteY415" fmla="*/ 607460 h 1160647"/>
                <a:gd name="connsiteX416" fmla="*/ 126030 w 3079941"/>
                <a:gd name="connsiteY416" fmla="*/ 607460 h 1160647"/>
                <a:gd name="connsiteX417" fmla="*/ 140217 w 3079941"/>
                <a:gd name="connsiteY417" fmla="*/ 607460 h 1160647"/>
                <a:gd name="connsiteX418" fmla="*/ 140217 w 3079941"/>
                <a:gd name="connsiteY418" fmla="*/ 471268 h 1160647"/>
                <a:gd name="connsiteX419" fmla="*/ 141990 w 3079941"/>
                <a:gd name="connsiteY419" fmla="*/ 471268 h 1160647"/>
                <a:gd name="connsiteX420" fmla="*/ 154404 w 3079941"/>
                <a:gd name="connsiteY420" fmla="*/ 471268 h 1160647"/>
                <a:gd name="connsiteX421" fmla="*/ 154404 w 3079941"/>
                <a:gd name="connsiteY421" fmla="*/ 356694 h 1160647"/>
                <a:gd name="connsiteX422" fmla="*/ 158457 w 3079941"/>
                <a:gd name="connsiteY422" fmla="*/ 328590 h 1160647"/>
                <a:gd name="connsiteX423" fmla="*/ 160484 w 3079941"/>
                <a:gd name="connsiteY423" fmla="*/ 328590 h 1160647"/>
                <a:gd name="connsiteX424" fmla="*/ 174671 w 3079941"/>
                <a:gd name="connsiteY424" fmla="*/ 328590 h 1160647"/>
                <a:gd name="connsiteX425" fmla="*/ 211151 w 3079941"/>
                <a:gd name="connsiteY425" fmla="*/ 246443 h 1160647"/>
                <a:gd name="connsiteX426" fmla="*/ 215205 w 3079941"/>
                <a:gd name="connsiteY426" fmla="*/ 0 h 1160647"/>
                <a:gd name="connsiteX0" fmla="*/ 215205 w 3079941"/>
                <a:gd name="connsiteY0" fmla="*/ 0 h 1160647"/>
                <a:gd name="connsiteX1" fmla="*/ 217231 w 3079941"/>
                <a:gd name="connsiteY1" fmla="*/ 246443 h 1160647"/>
                <a:gd name="connsiteX2" fmla="*/ 255738 w 3079941"/>
                <a:gd name="connsiteY2" fmla="*/ 326429 h 1160647"/>
                <a:gd name="connsiteX3" fmla="*/ 257765 w 3079941"/>
                <a:gd name="connsiteY3" fmla="*/ 326429 h 1160647"/>
                <a:gd name="connsiteX4" fmla="*/ 271952 w 3079941"/>
                <a:gd name="connsiteY4" fmla="*/ 326429 h 1160647"/>
                <a:gd name="connsiteX5" fmla="*/ 271952 w 3079941"/>
                <a:gd name="connsiteY5" fmla="*/ 350208 h 1160647"/>
                <a:gd name="connsiteX6" fmla="*/ 272459 w 3079941"/>
                <a:gd name="connsiteY6" fmla="*/ 351019 h 1160647"/>
                <a:gd name="connsiteX7" fmla="*/ 276005 w 3079941"/>
                <a:gd name="connsiteY7" fmla="*/ 356694 h 1160647"/>
                <a:gd name="connsiteX8" fmla="*/ 276005 w 3079941"/>
                <a:gd name="connsiteY8" fmla="*/ 471268 h 1160647"/>
                <a:gd name="connsiteX9" fmla="*/ 278285 w 3079941"/>
                <a:gd name="connsiteY9" fmla="*/ 471268 h 1160647"/>
                <a:gd name="connsiteX10" fmla="*/ 294246 w 3079941"/>
                <a:gd name="connsiteY10" fmla="*/ 471268 h 1160647"/>
                <a:gd name="connsiteX11" fmla="*/ 294246 w 3079941"/>
                <a:gd name="connsiteY11" fmla="*/ 611783 h 1160647"/>
                <a:gd name="connsiteX12" fmla="*/ 295766 w 3079941"/>
                <a:gd name="connsiteY12" fmla="*/ 611513 h 1160647"/>
                <a:gd name="connsiteX13" fmla="*/ 306406 w 3079941"/>
                <a:gd name="connsiteY13" fmla="*/ 609622 h 1160647"/>
                <a:gd name="connsiteX14" fmla="*/ 304379 w 3079941"/>
                <a:gd name="connsiteY14" fmla="*/ 698254 h 1160647"/>
                <a:gd name="connsiteX15" fmla="*/ 305899 w 3079941"/>
                <a:gd name="connsiteY15" fmla="*/ 698525 h 1160647"/>
                <a:gd name="connsiteX16" fmla="*/ 316539 w 3079941"/>
                <a:gd name="connsiteY16" fmla="*/ 700416 h 1160647"/>
                <a:gd name="connsiteX17" fmla="*/ 316792 w 3079941"/>
                <a:gd name="connsiteY17" fmla="*/ 701227 h 1160647"/>
                <a:gd name="connsiteX18" fmla="*/ 318566 w 3079941"/>
                <a:gd name="connsiteY18" fmla="*/ 706902 h 1160647"/>
                <a:gd name="connsiteX19" fmla="*/ 319326 w 3079941"/>
                <a:gd name="connsiteY19" fmla="*/ 704470 h 1160647"/>
                <a:gd name="connsiteX20" fmla="*/ 324646 w 3079941"/>
                <a:gd name="connsiteY20" fmla="*/ 687446 h 1160647"/>
                <a:gd name="connsiteX21" fmla="*/ 326419 w 3079941"/>
                <a:gd name="connsiteY21" fmla="*/ 687446 h 1160647"/>
                <a:gd name="connsiteX22" fmla="*/ 338833 w 3079941"/>
                <a:gd name="connsiteY22" fmla="*/ 687446 h 1160647"/>
                <a:gd name="connsiteX23" fmla="*/ 338833 w 3079941"/>
                <a:gd name="connsiteY23" fmla="*/ 719872 h 1160647"/>
                <a:gd name="connsiteX24" fmla="*/ 339846 w 3079941"/>
                <a:gd name="connsiteY24" fmla="*/ 720413 h 1160647"/>
                <a:gd name="connsiteX25" fmla="*/ 346940 w 3079941"/>
                <a:gd name="connsiteY25" fmla="*/ 724196 h 1160647"/>
                <a:gd name="connsiteX26" fmla="*/ 346940 w 3079941"/>
                <a:gd name="connsiteY26" fmla="*/ 725547 h 1160647"/>
                <a:gd name="connsiteX27" fmla="*/ 346940 w 3079941"/>
                <a:gd name="connsiteY27" fmla="*/ 735005 h 1160647"/>
                <a:gd name="connsiteX28" fmla="*/ 391527 w 3079941"/>
                <a:gd name="connsiteY28" fmla="*/ 735005 h 1160647"/>
                <a:gd name="connsiteX29" fmla="*/ 391527 w 3079941"/>
                <a:gd name="connsiteY29" fmla="*/ 736086 h 1160647"/>
                <a:gd name="connsiteX30" fmla="*/ 391527 w 3079941"/>
                <a:gd name="connsiteY30" fmla="*/ 743652 h 1160647"/>
                <a:gd name="connsiteX31" fmla="*/ 393553 w 3079941"/>
                <a:gd name="connsiteY31" fmla="*/ 743652 h 1160647"/>
                <a:gd name="connsiteX32" fmla="*/ 407740 w 3079941"/>
                <a:gd name="connsiteY32" fmla="*/ 743652 h 1160647"/>
                <a:gd name="connsiteX33" fmla="*/ 407740 w 3079941"/>
                <a:gd name="connsiteY33" fmla="*/ 713387 h 1160647"/>
                <a:gd name="connsiteX34" fmla="*/ 452327 w 3079941"/>
                <a:gd name="connsiteY34" fmla="*/ 713387 h 1160647"/>
                <a:gd name="connsiteX35" fmla="*/ 452327 w 3079941"/>
                <a:gd name="connsiteY35" fmla="*/ 712036 h 1160647"/>
                <a:gd name="connsiteX36" fmla="*/ 452327 w 3079941"/>
                <a:gd name="connsiteY36" fmla="*/ 702578 h 1160647"/>
                <a:gd name="connsiteX37" fmla="*/ 453341 w 3079941"/>
                <a:gd name="connsiteY37" fmla="*/ 702578 h 1160647"/>
                <a:gd name="connsiteX38" fmla="*/ 460434 w 3079941"/>
                <a:gd name="connsiteY38" fmla="*/ 702578 h 1160647"/>
                <a:gd name="connsiteX39" fmla="*/ 460434 w 3079941"/>
                <a:gd name="connsiteY39" fmla="*/ 700687 h 1160647"/>
                <a:gd name="connsiteX40" fmla="*/ 460434 w 3079941"/>
                <a:gd name="connsiteY40" fmla="*/ 687446 h 1160647"/>
                <a:gd name="connsiteX41" fmla="*/ 461194 w 3079941"/>
                <a:gd name="connsiteY41" fmla="*/ 687446 h 1160647"/>
                <a:gd name="connsiteX42" fmla="*/ 466514 w 3079941"/>
                <a:gd name="connsiteY42" fmla="*/ 687446 h 1160647"/>
                <a:gd name="connsiteX43" fmla="*/ 466514 w 3079941"/>
                <a:gd name="connsiteY43" fmla="*/ 686365 h 1160647"/>
                <a:gd name="connsiteX44" fmla="*/ 466514 w 3079941"/>
                <a:gd name="connsiteY44" fmla="*/ 678798 h 1160647"/>
                <a:gd name="connsiteX45" fmla="*/ 468541 w 3079941"/>
                <a:gd name="connsiteY45" fmla="*/ 678798 h 1160647"/>
                <a:gd name="connsiteX46" fmla="*/ 482728 w 3079941"/>
                <a:gd name="connsiteY46" fmla="*/ 678798 h 1160647"/>
                <a:gd name="connsiteX47" fmla="*/ 482728 w 3079941"/>
                <a:gd name="connsiteY47" fmla="*/ 679879 h 1160647"/>
                <a:gd name="connsiteX48" fmla="*/ 482728 w 3079941"/>
                <a:gd name="connsiteY48" fmla="*/ 687446 h 1160647"/>
                <a:gd name="connsiteX49" fmla="*/ 505021 w 3079941"/>
                <a:gd name="connsiteY49" fmla="*/ 687446 h 1160647"/>
                <a:gd name="connsiteX50" fmla="*/ 505021 w 3079941"/>
                <a:gd name="connsiteY50" fmla="*/ 685554 h 1160647"/>
                <a:gd name="connsiteX51" fmla="*/ 505021 w 3079941"/>
                <a:gd name="connsiteY51" fmla="*/ 672313 h 1160647"/>
                <a:gd name="connsiteX52" fmla="*/ 506795 w 3079941"/>
                <a:gd name="connsiteY52" fmla="*/ 672313 h 1160647"/>
                <a:gd name="connsiteX53" fmla="*/ 519208 w 3079941"/>
                <a:gd name="connsiteY53" fmla="*/ 672313 h 1160647"/>
                <a:gd name="connsiteX54" fmla="*/ 519208 w 3079941"/>
                <a:gd name="connsiteY54" fmla="*/ 696093 h 1160647"/>
                <a:gd name="connsiteX55" fmla="*/ 520222 w 3079941"/>
                <a:gd name="connsiteY55" fmla="*/ 696093 h 1160647"/>
                <a:gd name="connsiteX56" fmla="*/ 527315 w 3079941"/>
                <a:gd name="connsiteY56" fmla="*/ 696093 h 1160647"/>
                <a:gd name="connsiteX57" fmla="*/ 527315 w 3079941"/>
                <a:gd name="connsiteY57" fmla="*/ 695012 h 1160647"/>
                <a:gd name="connsiteX58" fmla="*/ 527315 w 3079941"/>
                <a:gd name="connsiteY58" fmla="*/ 687446 h 1160647"/>
                <a:gd name="connsiteX59" fmla="*/ 529088 w 3079941"/>
                <a:gd name="connsiteY59" fmla="*/ 687446 h 1160647"/>
                <a:gd name="connsiteX60" fmla="*/ 541502 w 3079941"/>
                <a:gd name="connsiteY60" fmla="*/ 687446 h 1160647"/>
                <a:gd name="connsiteX61" fmla="*/ 541502 w 3079941"/>
                <a:gd name="connsiteY61" fmla="*/ 713387 h 1160647"/>
                <a:gd name="connsiteX62" fmla="*/ 543529 w 3079941"/>
                <a:gd name="connsiteY62" fmla="*/ 713387 h 1160647"/>
                <a:gd name="connsiteX63" fmla="*/ 557715 w 3079941"/>
                <a:gd name="connsiteY63" fmla="*/ 713387 h 1160647"/>
                <a:gd name="connsiteX64" fmla="*/ 557715 w 3079941"/>
                <a:gd name="connsiteY64" fmla="*/ 715008 h 1160647"/>
                <a:gd name="connsiteX65" fmla="*/ 557715 w 3079941"/>
                <a:gd name="connsiteY65" fmla="*/ 726358 h 1160647"/>
                <a:gd name="connsiteX66" fmla="*/ 558475 w 3079941"/>
                <a:gd name="connsiteY66" fmla="*/ 726358 h 1160647"/>
                <a:gd name="connsiteX67" fmla="*/ 563796 w 3079941"/>
                <a:gd name="connsiteY67" fmla="*/ 726358 h 1160647"/>
                <a:gd name="connsiteX68" fmla="*/ 563796 w 3079941"/>
                <a:gd name="connsiteY68" fmla="*/ 725547 h 1160647"/>
                <a:gd name="connsiteX69" fmla="*/ 563796 w 3079941"/>
                <a:gd name="connsiteY69" fmla="*/ 719872 h 1160647"/>
                <a:gd name="connsiteX70" fmla="*/ 594196 w 3079941"/>
                <a:gd name="connsiteY70" fmla="*/ 719872 h 1160647"/>
                <a:gd name="connsiteX71" fmla="*/ 594196 w 3079941"/>
                <a:gd name="connsiteY71" fmla="*/ 743652 h 1160647"/>
                <a:gd name="connsiteX72" fmla="*/ 595209 w 3079941"/>
                <a:gd name="connsiteY72" fmla="*/ 743652 h 1160647"/>
                <a:gd name="connsiteX73" fmla="*/ 602303 w 3079941"/>
                <a:gd name="connsiteY73" fmla="*/ 743652 h 1160647"/>
                <a:gd name="connsiteX74" fmla="*/ 602303 w 3079941"/>
                <a:gd name="connsiteY74" fmla="*/ 744733 h 1160647"/>
                <a:gd name="connsiteX75" fmla="*/ 602303 w 3079941"/>
                <a:gd name="connsiteY75" fmla="*/ 752299 h 1160647"/>
                <a:gd name="connsiteX76" fmla="*/ 603063 w 3079941"/>
                <a:gd name="connsiteY76" fmla="*/ 752299 h 1160647"/>
                <a:gd name="connsiteX77" fmla="*/ 608383 w 3079941"/>
                <a:gd name="connsiteY77" fmla="*/ 752299 h 1160647"/>
                <a:gd name="connsiteX78" fmla="*/ 608383 w 3079941"/>
                <a:gd name="connsiteY78" fmla="*/ 750137 h 1160647"/>
                <a:gd name="connsiteX79" fmla="*/ 608383 w 3079941"/>
                <a:gd name="connsiteY79" fmla="*/ 735005 h 1160647"/>
                <a:gd name="connsiteX80" fmla="*/ 609396 w 3079941"/>
                <a:gd name="connsiteY80" fmla="*/ 735005 h 1160647"/>
                <a:gd name="connsiteX81" fmla="*/ 616490 w 3079941"/>
                <a:gd name="connsiteY81" fmla="*/ 735005 h 1160647"/>
                <a:gd name="connsiteX82" fmla="*/ 616490 w 3079941"/>
                <a:gd name="connsiteY82" fmla="*/ 736086 h 1160647"/>
                <a:gd name="connsiteX83" fmla="*/ 616490 w 3079941"/>
                <a:gd name="connsiteY83" fmla="*/ 743652 h 1160647"/>
                <a:gd name="connsiteX84" fmla="*/ 621810 w 3079941"/>
                <a:gd name="connsiteY84" fmla="*/ 741659 h 1160647"/>
                <a:gd name="connsiteX85" fmla="*/ 622570 w 3079941"/>
                <a:gd name="connsiteY85" fmla="*/ 740679 h 1160647"/>
                <a:gd name="connsiteX86" fmla="*/ 622570 w 3079941"/>
                <a:gd name="connsiteY86" fmla="*/ 735005 h 1160647"/>
                <a:gd name="connsiteX87" fmla="*/ 661077 w 3079941"/>
                <a:gd name="connsiteY87" fmla="*/ 735005 h 1160647"/>
                <a:gd name="connsiteX88" fmla="*/ 661077 w 3079941"/>
                <a:gd name="connsiteY88" fmla="*/ 758784 h 1160647"/>
                <a:gd name="connsiteX89" fmla="*/ 663103 w 3079941"/>
                <a:gd name="connsiteY89" fmla="*/ 758784 h 1160647"/>
                <a:gd name="connsiteX90" fmla="*/ 677290 w 3079941"/>
                <a:gd name="connsiteY90" fmla="*/ 758784 h 1160647"/>
                <a:gd name="connsiteX91" fmla="*/ 677290 w 3079941"/>
                <a:gd name="connsiteY91" fmla="*/ 759865 h 1160647"/>
                <a:gd name="connsiteX92" fmla="*/ 677290 w 3079941"/>
                <a:gd name="connsiteY92" fmla="*/ 767431 h 1160647"/>
                <a:gd name="connsiteX93" fmla="*/ 679064 w 3079941"/>
                <a:gd name="connsiteY93" fmla="*/ 767431 h 1160647"/>
                <a:gd name="connsiteX94" fmla="*/ 691477 w 3079941"/>
                <a:gd name="connsiteY94" fmla="*/ 767431 h 1160647"/>
                <a:gd name="connsiteX95" fmla="*/ 691477 w 3079941"/>
                <a:gd name="connsiteY95" fmla="*/ 743652 h 1160647"/>
                <a:gd name="connsiteX96" fmla="*/ 692490 w 3079941"/>
                <a:gd name="connsiteY96" fmla="*/ 743652 h 1160647"/>
                <a:gd name="connsiteX97" fmla="*/ 699584 w 3079941"/>
                <a:gd name="connsiteY97" fmla="*/ 743652 h 1160647"/>
                <a:gd name="connsiteX98" fmla="*/ 699584 w 3079941"/>
                <a:gd name="connsiteY98" fmla="*/ 711225 h 1160647"/>
                <a:gd name="connsiteX99" fmla="*/ 700597 w 3079941"/>
                <a:gd name="connsiteY99" fmla="*/ 711225 h 1160647"/>
                <a:gd name="connsiteX100" fmla="*/ 707691 w 3079941"/>
                <a:gd name="connsiteY100" fmla="*/ 711225 h 1160647"/>
                <a:gd name="connsiteX101" fmla="*/ 707691 w 3079941"/>
                <a:gd name="connsiteY101" fmla="*/ 709334 h 1160647"/>
                <a:gd name="connsiteX102" fmla="*/ 707691 w 3079941"/>
                <a:gd name="connsiteY102" fmla="*/ 696093 h 1160647"/>
                <a:gd name="connsiteX103" fmla="*/ 706424 w 3079941"/>
                <a:gd name="connsiteY103" fmla="*/ 694471 h 1160647"/>
                <a:gd name="connsiteX104" fmla="*/ 711744 w 3079941"/>
                <a:gd name="connsiteY104" fmla="*/ 683122 h 1160647"/>
                <a:gd name="connsiteX105" fmla="*/ 719851 w 3079941"/>
                <a:gd name="connsiteY105" fmla="*/ 711225 h 1160647"/>
                <a:gd name="connsiteX106" fmla="*/ 720611 w 3079941"/>
                <a:gd name="connsiteY106" fmla="*/ 711225 h 1160647"/>
                <a:gd name="connsiteX107" fmla="*/ 725931 w 3079941"/>
                <a:gd name="connsiteY107" fmla="*/ 711225 h 1160647"/>
                <a:gd name="connsiteX108" fmla="*/ 725931 w 3079941"/>
                <a:gd name="connsiteY108" fmla="*/ 605298 h 1160647"/>
                <a:gd name="connsiteX109" fmla="*/ 727451 w 3079941"/>
                <a:gd name="connsiteY109" fmla="*/ 605298 h 1160647"/>
                <a:gd name="connsiteX110" fmla="*/ 738091 w 3079941"/>
                <a:gd name="connsiteY110" fmla="*/ 605298 h 1160647"/>
                <a:gd name="connsiteX111" fmla="*/ 738091 w 3079941"/>
                <a:gd name="connsiteY111" fmla="*/ 557739 h 1160647"/>
                <a:gd name="connsiteX112" fmla="*/ 764438 w 3079941"/>
                <a:gd name="connsiteY112" fmla="*/ 557739 h 1160647"/>
                <a:gd name="connsiteX113" fmla="*/ 764438 w 3079941"/>
                <a:gd name="connsiteY113" fmla="*/ 536121 h 1160647"/>
                <a:gd name="connsiteX114" fmla="*/ 798892 w 3079941"/>
                <a:gd name="connsiteY114" fmla="*/ 536121 h 1160647"/>
                <a:gd name="connsiteX115" fmla="*/ 798892 w 3079941"/>
                <a:gd name="connsiteY115" fmla="*/ 538553 h 1160647"/>
                <a:gd name="connsiteX116" fmla="*/ 798892 w 3079941"/>
                <a:gd name="connsiteY116" fmla="*/ 555577 h 1160647"/>
                <a:gd name="connsiteX117" fmla="*/ 801172 w 3079941"/>
                <a:gd name="connsiteY117" fmla="*/ 555577 h 1160647"/>
                <a:gd name="connsiteX118" fmla="*/ 817132 w 3079941"/>
                <a:gd name="connsiteY118" fmla="*/ 555577 h 1160647"/>
                <a:gd name="connsiteX119" fmla="*/ 817132 w 3079941"/>
                <a:gd name="connsiteY119" fmla="*/ 603136 h 1160647"/>
                <a:gd name="connsiteX120" fmla="*/ 818145 w 3079941"/>
                <a:gd name="connsiteY120" fmla="*/ 603136 h 1160647"/>
                <a:gd name="connsiteX121" fmla="*/ 825239 w 3079941"/>
                <a:gd name="connsiteY121" fmla="*/ 603136 h 1160647"/>
                <a:gd name="connsiteX122" fmla="*/ 839426 w 3079941"/>
                <a:gd name="connsiteY122" fmla="*/ 607460 h 1160647"/>
                <a:gd name="connsiteX123" fmla="*/ 839426 w 3079941"/>
                <a:gd name="connsiteY123" fmla="*/ 646372 h 1160647"/>
                <a:gd name="connsiteX124" fmla="*/ 840439 w 3079941"/>
                <a:gd name="connsiteY124" fmla="*/ 646372 h 1160647"/>
                <a:gd name="connsiteX125" fmla="*/ 847532 w 3079941"/>
                <a:gd name="connsiteY125" fmla="*/ 646372 h 1160647"/>
                <a:gd name="connsiteX126" fmla="*/ 847532 w 3079941"/>
                <a:gd name="connsiteY126" fmla="*/ 647993 h 1160647"/>
                <a:gd name="connsiteX127" fmla="*/ 847532 w 3079941"/>
                <a:gd name="connsiteY127" fmla="*/ 659342 h 1160647"/>
                <a:gd name="connsiteX128" fmla="*/ 849559 w 3079941"/>
                <a:gd name="connsiteY128" fmla="*/ 659342 h 1160647"/>
                <a:gd name="connsiteX129" fmla="*/ 863746 w 3079941"/>
                <a:gd name="connsiteY129" fmla="*/ 659342 h 1160647"/>
                <a:gd name="connsiteX130" fmla="*/ 869826 w 3079941"/>
                <a:gd name="connsiteY130" fmla="*/ 665828 h 1160647"/>
                <a:gd name="connsiteX131" fmla="*/ 869826 w 3079941"/>
                <a:gd name="connsiteY131" fmla="*/ 687446 h 1160647"/>
                <a:gd name="connsiteX132" fmla="*/ 872106 w 3079941"/>
                <a:gd name="connsiteY132" fmla="*/ 687446 h 1160647"/>
                <a:gd name="connsiteX133" fmla="*/ 888066 w 3079941"/>
                <a:gd name="connsiteY133" fmla="*/ 687446 h 1160647"/>
                <a:gd name="connsiteX134" fmla="*/ 888066 w 3079941"/>
                <a:gd name="connsiteY134" fmla="*/ 688526 h 1160647"/>
                <a:gd name="connsiteX135" fmla="*/ 888066 w 3079941"/>
                <a:gd name="connsiteY135" fmla="*/ 696093 h 1160647"/>
                <a:gd name="connsiteX136" fmla="*/ 889333 w 3079941"/>
                <a:gd name="connsiteY136" fmla="*/ 696093 h 1160647"/>
                <a:gd name="connsiteX137" fmla="*/ 898200 w 3079941"/>
                <a:gd name="connsiteY137" fmla="*/ 696093 h 1160647"/>
                <a:gd name="connsiteX138" fmla="*/ 898200 w 3079941"/>
                <a:gd name="connsiteY138" fmla="*/ 698254 h 1160647"/>
                <a:gd name="connsiteX139" fmla="*/ 898200 w 3079941"/>
                <a:gd name="connsiteY139" fmla="*/ 713387 h 1160647"/>
                <a:gd name="connsiteX140" fmla="*/ 902253 w 3079941"/>
                <a:gd name="connsiteY140" fmla="*/ 711495 h 1160647"/>
                <a:gd name="connsiteX141" fmla="*/ 902253 w 3079941"/>
                <a:gd name="connsiteY141" fmla="*/ 698254 h 1160647"/>
                <a:gd name="connsiteX142" fmla="*/ 903266 w 3079941"/>
                <a:gd name="connsiteY142" fmla="*/ 698254 h 1160647"/>
                <a:gd name="connsiteX143" fmla="*/ 910360 w 3079941"/>
                <a:gd name="connsiteY143" fmla="*/ 698254 h 1160647"/>
                <a:gd name="connsiteX144" fmla="*/ 910360 w 3079941"/>
                <a:gd name="connsiteY144" fmla="*/ 699876 h 1160647"/>
                <a:gd name="connsiteX145" fmla="*/ 910360 w 3079941"/>
                <a:gd name="connsiteY145" fmla="*/ 711225 h 1160647"/>
                <a:gd name="connsiteX146" fmla="*/ 911120 w 3079941"/>
                <a:gd name="connsiteY146" fmla="*/ 711225 h 1160647"/>
                <a:gd name="connsiteX147" fmla="*/ 916440 w 3079941"/>
                <a:gd name="connsiteY147" fmla="*/ 711225 h 1160647"/>
                <a:gd name="connsiteX148" fmla="*/ 965080 w 3079941"/>
                <a:gd name="connsiteY148" fmla="*/ 706902 h 1160647"/>
                <a:gd name="connsiteX149" fmla="*/ 965080 w 3079941"/>
                <a:gd name="connsiteY149" fmla="*/ 708253 h 1160647"/>
                <a:gd name="connsiteX150" fmla="*/ 965080 w 3079941"/>
                <a:gd name="connsiteY150" fmla="*/ 717710 h 1160647"/>
                <a:gd name="connsiteX151" fmla="*/ 965840 w 3079941"/>
                <a:gd name="connsiteY151" fmla="*/ 717710 h 1160647"/>
                <a:gd name="connsiteX152" fmla="*/ 971161 w 3079941"/>
                <a:gd name="connsiteY152" fmla="*/ 717710 h 1160647"/>
                <a:gd name="connsiteX153" fmla="*/ 971161 w 3079941"/>
                <a:gd name="connsiteY153" fmla="*/ 719872 h 1160647"/>
                <a:gd name="connsiteX154" fmla="*/ 971161 w 3079941"/>
                <a:gd name="connsiteY154" fmla="*/ 735005 h 1160647"/>
                <a:gd name="connsiteX155" fmla="*/ 973187 w 3079941"/>
                <a:gd name="connsiteY155" fmla="*/ 733654 h 1160647"/>
                <a:gd name="connsiteX156" fmla="*/ 987374 w 3079941"/>
                <a:gd name="connsiteY156" fmla="*/ 724196 h 1160647"/>
                <a:gd name="connsiteX157" fmla="*/ 993454 w 3079941"/>
                <a:gd name="connsiteY157" fmla="*/ 683122 h 1160647"/>
                <a:gd name="connsiteX158" fmla="*/ 994214 w 3079941"/>
                <a:gd name="connsiteY158" fmla="*/ 682852 h 1160647"/>
                <a:gd name="connsiteX159" fmla="*/ 999534 w 3079941"/>
                <a:gd name="connsiteY159" fmla="*/ 680960 h 1160647"/>
                <a:gd name="connsiteX160" fmla="*/ 1001561 w 3079941"/>
                <a:gd name="connsiteY160" fmla="*/ 611783 h 1160647"/>
                <a:gd name="connsiteX161" fmla="*/ 1003588 w 3079941"/>
                <a:gd name="connsiteY161" fmla="*/ 680960 h 1160647"/>
                <a:gd name="connsiteX162" fmla="*/ 1004348 w 3079941"/>
                <a:gd name="connsiteY162" fmla="*/ 681230 h 1160647"/>
                <a:gd name="connsiteX163" fmla="*/ 1009668 w 3079941"/>
                <a:gd name="connsiteY163" fmla="*/ 683122 h 1160647"/>
                <a:gd name="connsiteX164" fmla="*/ 1009668 w 3079941"/>
                <a:gd name="connsiteY164" fmla="*/ 596651 h 1160647"/>
                <a:gd name="connsiteX165" fmla="*/ 1013721 w 3079941"/>
                <a:gd name="connsiteY165" fmla="*/ 564224 h 1160647"/>
                <a:gd name="connsiteX166" fmla="*/ 1052228 w 3079941"/>
                <a:gd name="connsiteY166" fmla="*/ 564224 h 1160647"/>
                <a:gd name="connsiteX167" fmla="*/ 1052228 w 3079941"/>
                <a:gd name="connsiteY167" fmla="*/ 596651 h 1160647"/>
                <a:gd name="connsiteX168" fmla="*/ 1052988 w 3079941"/>
                <a:gd name="connsiteY168" fmla="*/ 596651 h 1160647"/>
                <a:gd name="connsiteX169" fmla="*/ 1058308 w 3079941"/>
                <a:gd name="connsiteY169" fmla="*/ 596651 h 1160647"/>
                <a:gd name="connsiteX170" fmla="*/ 1058308 w 3079941"/>
                <a:gd name="connsiteY170" fmla="*/ 514503 h 1160647"/>
                <a:gd name="connsiteX171" fmla="*/ 1060082 w 3079941"/>
                <a:gd name="connsiteY171" fmla="*/ 514503 h 1160647"/>
                <a:gd name="connsiteX172" fmla="*/ 1072495 w 3079941"/>
                <a:gd name="connsiteY172" fmla="*/ 514503 h 1160647"/>
                <a:gd name="connsiteX173" fmla="*/ 1072495 w 3079941"/>
                <a:gd name="connsiteY173" fmla="*/ 512612 h 1160647"/>
                <a:gd name="connsiteX174" fmla="*/ 1072495 w 3079941"/>
                <a:gd name="connsiteY174" fmla="*/ 499371 h 1160647"/>
                <a:gd name="connsiteX175" fmla="*/ 1094789 w 3079941"/>
                <a:gd name="connsiteY175" fmla="*/ 499371 h 1160647"/>
                <a:gd name="connsiteX176" fmla="*/ 1094789 w 3079941"/>
                <a:gd name="connsiteY176" fmla="*/ 498290 h 1160647"/>
                <a:gd name="connsiteX177" fmla="*/ 1094789 w 3079941"/>
                <a:gd name="connsiteY177" fmla="*/ 490724 h 1160647"/>
                <a:gd name="connsiteX178" fmla="*/ 1096562 w 3079941"/>
                <a:gd name="connsiteY178" fmla="*/ 490724 h 1160647"/>
                <a:gd name="connsiteX179" fmla="*/ 1108976 w 3079941"/>
                <a:gd name="connsiteY179" fmla="*/ 490724 h 1160647"/>
                <a:gd name="connsiteX180" fmla="*/ 1108976 w 3079941"/>
                <a:gd name="connsiteY180" fmla="*/ 491805 h 1160647"/>
                <a:gd name="connsiteX181" fmla="*/ 1108976 w 3079941"/>
                <a:gd name="connsiteY181" fmla="*/ 499371 h 1160647"/>
                <a:gd name="connsiteX182" fmla="*/ 1109736 w 3079941"/>
                <a:gd name="connsiteY182" fmla="*/ 499371 h 1160647"/>
                <a:gd name="connsiteX183" fmla="*/ 1115056 w 3079941"/>
                <a:gd name="connsiteY183" fmla="*/ 499371 h 1160647"/>
                <a:gd name="connsiteX184" fmla="*/ 1125189 w 3079941"/>
                <a:gd name="connsiteY184" fmla="*/ 495047 h 1160647"/>
                <a:gd name="connsiteX185" fmla="*/ 1129242 w 3079941"/>
                <a:gd name="connsiteY185" fmla="*/ 498290 h 1160647"/>
                <a:gd name="connsiteX186" fmla="*/ 1129242 w 3079941"/>
                <a:gd name="connsiteY186" fmla="*/ 490724 h 1160647"/>
                <a:gd name="connsiteX187" fmla="*/ 1131522 w 3079941"/>
                <a:gd name="connsiteY187" fmla="*/ 490724 h 1160647"/>
                <a:gd name="connsiteX188" fmla="*/ 1147483 w 3079941"/>
                <a:gd name="connsiteY188" fmla="*/ 490724 h 1160647"/>
                <a:gd name="connsiteX189" fmla="*/ 1147483 w 3079941"/>
                <a:gd name="connsiteY189" fmla="*/ 491805 h 1160647"/>
                <a:gd name="connsiteX190" fmla="*/ 1147483 w 3079941"/>
                <a:gd name="connsiteY190" fmla="*/ 499371 h 1160647"/>
                <a:gd name="connsiteX191" fmla="*/ 1177883 w 3079941"/>
                <a:gd name="connsiteY191" fmla="*/ 499371 h 1160647"/>
                <a:gd name="connsiteX192" fmla="*/ 1177883 w 3079941"/>
                <a:gd name="connsiteY192" fmla="*/ 500992 h 1160647"/>
                <a:gd name="connsiteX193" fmla="*/ 1177883 w 3079941"/>
                <a:gd name="connsiteY193" fmla="*/ 512342 h 1160647"/>
                <a:gd name="connsiteX194" fmla="*/ 1204230 w 3079941"/>
                <a:gd name="connsiteY194" fmla="*/ 512342 h 1160647"/>
                <a:gd name="connsiteX195" fmla="*/ 1204230 w 3079941"/>
                <a:gd name="connsiteY195" fmla="*/ 542606 h 1160647"/>
                <a:gd name="connsiteX196" fmla="*/ 1204990 w 3079941"/>
                <a:gd name="connsiteY196" fmla="*/ 542606 h 1160647"/>
                <a:gd name="connsiteX197" fmla="*/ 1210310 w 3079941"/>
                <a:gd name="connsiteY197" fmla="*/ 542606 h 1160647"/>
                <a:gd name="connsiteX198" fmla="*/ 1210310 w 3079941"/>
                <a:gd name="connsiteY198" fmla="*/ 543687 h 1160647"/>
                <a:gd name="connsiteX199" fmla="*/ 1210310 w 3079941"/>
                <a:gd name="connsiteY199" fmla="*/ 551254 h 1160647"/>
                <a:gd name="connsiteX200" fmla="*/ 1214364 w 3079941"/>
                <a:gd name="connsiteY200" fmla="*/ 581518 h 1160647"/>
                <a:gd name="connsiteX201" fmla="*/ 1215124 w 3079941"/>
                <a:gd name="connsiteY201" fmla="*/ 581518 h 1160647"/>
                <a:gd name="connsiteX202" fmla="*/ 1220444 w 3079941"/>
                <a:gd name="connsiteY202" fmla="*/ 581518 h 1160647"/>
                <a:gd name="connsiteX203" fmla="*/ 1220444 w 3079941"/>
                <a:gd name="connsiteY203" fmla="*/ 582329 h 1160647"/>
                <a:gd name="connsiteX204" fmla="*/ 1220444 w 3079941"/>
                <a:gd name="connsiteY204" fmla="*/ 588004 h 1160647"/>
                <a:gd name="connsiteX205" fmla="*/ 1221457 w 3079941"/>
                <a:gd name="connsiteY205" fmla="*/ 588004 h 1160647"/>
                <a:gd name="connsiteX206" fmla="*/ 1228550 w 3079941"/>
                <a:gd name="connsiteY206" fmla="*/ 588004 h 1160647"/>
                <a:gd name="connsiteX207" fmla="*/ 1228550 w 3079941"/>
                <a:gd name="connsiteY207" fmla="*/ 618269 h 1160647"/>
                <a:gd name="connsiteX208" fmla="*/ 1230577 w 3079941"/>
                <a:gd name="connsiteY208" fmla="*/ 618269 h 1160647"/>
                <a:gd name="connsiteX209" fmla="*/ 1244764 w 3079941"/>
                <a:gd name="connsiteY209" fmla="*/ 618269 h 1160647"/>
                <a:gd name="connsiteX210" fmla="*/ 1244764 w 3079941"/>
                <a:gd name="connsiteY210" fmla="*/ 642048 h 1160647"/>
                <a:gd name="connsiteX211" fmla="*/ 1246791 w 3079941"/>
                <a:gd name="connsiteY211" fmla="*/ 643669 h 1160647"/>
                <a:gd name="connsiteX212" fmla="*/ 1246791 w 3079941"/>
                <a:gd name="connsiteY212" fmla="*/ 655019 h 1160647"/>
                <a:gd name="connsiteX213" fmla="*/ 1247551 w 3079941"/>
                <a:gd name="connsiteY213" fmla="*/ 655019 h 1160647"/>
                <a:gd name="connsiteX214" fmla="*/ 1252871 w 3079941"/>
                <a:gd name="connsiteY214" fmla="*/ 655019 h 1160647"/>
                <a:gd name="connsiteX215" fmla="*/ 1252871 w 3079941"/>
                <a:gd name="connsiteY215" fmla="*/ 678798 h 1160647"/>
                <a:gd name="connsiteX216" fmla="*/ 1254137 w 3079941"/>
                <a:gd name="connsiteY216" fmla="*/ 678798 h 1160647"/>
                <a:gd name="connsiteX217" fmla="*/ 1263004 w 3079941"/>
                <a:gd name="connsiteY217" fmla="*/ 678798 h 1160647"/>
                <a:gd name="connsiteX218" fmla="*/ 1265031 w 3079941"/>
                <a:gd name="connsiteY218" fmla="*/ 682852 h 1160647"/>
                <a:gd name="connsiteX219" fmla="*/ 1265031 w 3079941"/>
                <a:gd name="connsiteY219" fmla="*/ 696093 h 1160647"/>
                <a:gd name="connsiteX220" fmla="*/ 1266551 w 3079941"/>
                <a:gd name="connsiteY220" fmla="*/ 694201 h 1160647"/>
                <a:gd name="connsiteX221" fmla="*/ 1277191 w 3079941"/>
                <a:gd name="connsiteY221" fmla="*/ 680960 h 1160647"/>
                <a:gd name="connsiteX222" fmla="*/ 1305565 w 3079941"/>
                <a:gd name="connsiteY222" fmla="*/ 680960 h 1160647"/>
                <a:gd name="connsiteX223" fmla="*/ 1305565 w 3079941"/>
                <a:gd name="connsiteY223" fmla="*/ 767431 h 1160647"/>
                <a:gd name="connsiteX224" fmla="*/ 1306325 w 3079941"/>
                <a:gd name="connsiteY224" fmla="*/ 767431 h 1160647"/>
                <a:gd name="connsiteX225" fmla="*/ 1311645 w 3079941"/>
                <a:gd name="connsiteY225" fmla="*/ 767431 h 1160647"/>
                <a:gd name="connsiteX226" fmla="*/ 1312405 w 3079941"/>
                <a:gd name="connsiteY226" fmla="*/ 766080 h 1160647"/>
                <a:gd name="connsiteX227" fmla="*/ 1317725 w 3079941"/>
                <a:gd name="connsiteY227" fmla="*/ 756622 h 1160647"/>
                <a:gd name="connsiteX228" fmla="*/ 1317725 w 3079941"/>
                <a:gd name="connsiteY228" fmla="*/ 758514 h 1160647"/>
                <a:gd name="connsiteX229" fmla="*/ 1317725 w 3079941"/>
                <a:gd name="connsiteY229" fmla="*/ 771755 h 1160647"/>
                <a:gd name="connsiteX230" fmla="*/ 1321778 w 3079941"/>
                <a:gd name="connsiteY230" fmla="*/ 726358 h 1160647"/>
                <a:gd name="connsiteX231" fmla="*/ 1322538 w 3079941"/>
                <a:gd name="connsiteY231" fmla="*/ 726358 h 1160647"/>
                <a:gd name="connsiteX232" fmla="*/ 1327858 w 3079941"/>
                <a:gd name="connsiteY232" fmla="*/ 726358 h 1160647"/>
                <a:gd name="connsiteX233" fmla="*/ 1327858 w 3079941"/>
                <a:gd name="connsiteY233" fmla="*/ 661504 h 1160647"/>
                <a:gd name="connsiteX234" fmla="*/ 1328872 w 3079941"/>
                <a:gd name="connsiteY234" fmla="*/ 661504 h 1160647"/>
                <a:gd name="connsiteX235" fmla="*/ 1335965 w 3079941"/>
                <a:gd name="connsiteY235" fmla="*/ 661504 h 1160647"/>
                <a:gd name="connsiteX236" fmla="*/ 1348125 w 3079941"/>
                <a:gd name="connsiteY236" fmla="*/ 618269 h 1160647"/>
                <a:gd name="connsiteX237" fmla="*/ 1349392 w 3079941"/>
                <a:gd name="connsiteY237" fmla="*/ 618269 h 1160647"/>
                <a:gd name="connsiteX238" fmla="*/ 1358259 w 3079941"/>
                <a:gd name="connsiteY238" fmla="*/ 618269 h 1160647"/>
                <a:gd name="connsiteX239" fmla="*/ 1368392 w 3079941"/>
                <a:gd name="connsiteY239" fmla="*/ 661504 h 1160647"/>
                <a:gd name="connsiteX240" fmla="*/ 1369405 w 3079941"/>
                <a:gd name="connsiteY240" fmla="*/ 661504 h 1160647"/>
                <a:gd name="connsiteX241" fmla="*/ 1376499 w 3079941"/>
                <a:gd name="connsiteY241" fmla="*/ 661504 h 1160647"/>
                <a:gd name="connsiteX242" fmla="*/ 1376499 w 3079941"/>
                <a:gd name="connsiteY242" fmla="*/ 700416 h 1160647"/>
                <a:gd name="connsiteX243" fmla="*/ 1378272 w 3079941"/>
                <a:gd name="connsiteY243" fmla="*/ 700416 h 1160647"/>
                <a:gd name="connsiteX244" fmla="*/ 1390686 w 3079941"/>
                <a:gd name="connsiteY244" fmla="*/ 700416 h 1160647"/>
                <a:gd name="connsiteX245" fmla="*/ 1390686 w 3079941"/>
                <a:gd name="connsiteY245" fmla="*/ 702578 h 1160647"/>
                <a:gd name="connsiteX246" fmla="*/ 1390686 w 3079941"/>
                <a:gd name="connsiteY246" fmla="*/ 717710 h 1160647"/>
                <a:gd name="connsiteX247" fmla="*/ 1394739 w 3079941"/>
                <a:gd name="connsiteY247" fmla="*/ 715549 h 1160647"/>
                <a:gd name="connsiteX248" fmla="*/ 1394739 w 3079941"/>
                <a:gd name="connsiteY248" fmla="*/ 700416 h 1160647"/>
                <a:gd name="connsiteX249" fmla="*/ 1396259 w 3079941"/>
                <a:gd name="connsiteY249" fmla="*/ 700416 h 1160647"/>
                <a:gd name="connsiteX250" fmla="*/ 1406899 w 3079941"/>
                <a:gd name="connsiteY250" fmla="*/ 700416 h 1160647"/>
                <a:gd name="connsiteX251" fmla="*/ 1406899 w 3079941"/>
                <a:gd name="connsiteY251" fmla="*/ 702037 h 1160647"/>
                <a:gd name="connsiteX252" fmla="*/ 1406899 w 3079941"/>
                <a:gd name="connsiteY252" fmla="*/ 713387 h 1160647"/>
                <a:gd name="connsiteX253" fmla="*/ 1437300 w 3079941"/>
                <a:gd name="connsiteY253" fmla="*/ 713387 h 1160647"/>
                <a:gd name="connsiteX254" fmla="*/ 1437300 w 3079941"/>
                <a:gd name="connsiteY254" fmla="*/ 676637 h 1160647"/>
                <a:gd name="connsiteX255" fmla="*/ 1438566 w 3079941"/>
                <a:gd name="connsiteY255" fmla="*/ 676637 h 1160647"/>
                <a:gd name="connsiteX256" fmla="*/ 1447433 w 3079941"/>
                <a:gd name="connsiteY256" fmla="*/ 676637 h 1160647"/>
                <a:gd name="connsiteX257" fmla="*/ 1447433 w 3079941"/>
                <a:gd name="connsiteY257" fmla="*/ 698254 h 1160647"/>
                <a:gd name="connsiteX258" fmla="*/ 1449460 w 3079941"/>
                <a:gd name="connsiteY258" fmla="*/ 665828 h 1160647"/>
                <a:gd name="connsiteX259" fmla="*/ 1471753 w 3079941"/>
                <a:gd name="connsiteY259" fmla="*/ 665828 h 1160647"/>
                <a:gd name="connsiteX260" fmla="*/ 1471753 w 3079941"/>
                <a:gd name="connsiteY260" fmla="*/ 664206 h 1160647"/>
                <a:gd name="connsiteX261" fmla="*/ 1471753 w 3079941"/>
                <a:gd name="connsiteY261" fmla="*/ 652857 h 1160647"/>
                <a:gd name="connsiteX262" fmla="*/ 1472513 w 3079941"/>
                <a:gd name="connsiteY262" fmla="*/ 652857 h 1160647"/>
                <a:gd name="connsiteX263" fmla="*/ 1477833 w 3079941"/>
                <a:gd name="connsiteY263" fmla="*/ 652857 h 1160647"/>
                <a:gd name="connsiteX264" fmla="*/ 1477833 w 3079941"/>
                <a:gd name="connsiteY264" fmla="*/ 650966 h 1160647"/>
                <a:gd name="connsiteX265" fmla="*/ 1477833 w 3079941"/>
                <a:gd name="connsiteY265" fmla="*/ 637725 h 1160647"/>
                <a:gd name="connsiteX266" fmla="*/ 1481887 w 3079941"/>
                <a:gd name="connsiteY266" fmla="*/ 644210 h 1160647"/>
                <a:gd name="connsiteX267" fmla="*/ 1484167 w 3079941"/>
                <a:gd name="connsiteY267" fmla="*/ 644210 h 1160647"/>
                <a:gd name="connsiteX268" fmla="*/ 1500127 w 3079941"/>
                <a:gd name="connsiteY268" fmla="*/ 644210 h 1160647"/>
                <a:gd name="connsiteX269" fmla="*/ 1500127 w 3079941"/>
                <a:gd name="connsiteY269" fmla="*/ 643399 h 1160647"/>
                <a:gd name="connsiteX270" fmla="*/ 1500127 w 3079941"/>
                <a:gd name="connsiteY270" fmla="*/ 637725 h 1160647"/>
                <a:gd name="connsiteX271" fmla="*/ 1500887 w 3079941"/>
                <a:gd name="connsiteY271" fmla="*/ 637725 h 1160647"/>
                <a:gd name="connsiteX272" fmla="*/ 1506207 w 3079941"/>
                <a:gd name="connsiteY272" fmla="*/ 637725 h 1160647"/>
                <a:gd name="connsiteX273" fmla="*/ 1506207 w 3079941"/>
                <a:gd name="connsiteY273" fmla="*/ 639076 h 1160647"/>
                <a:gd name="connsiteX274" fmla="*/ 1506207 w 3079941"/>
                <a:gd name="connsiteY274" fmla="*/ 648534 h 1160647"/>
                <a:gd name="connsiteX275" fmla="*/ 1544714 w 3079941"/>
                <a:gd name="connsiteY275" fmla="*/ 648534 h 1160647"/>
                <a:gd name="connsiteX276" fmla="*/ 1544714 w 3079941"/>
                <a:gd name="connsiteY276" fmla="*/ 786887 h 1160647"/>
                <a:gd name="connsiteX277" fmla="*/ 1546234 w 3079941"/>
                <a:gd name="connsiteY277" fmla="*/ 786887 h 1160647"/>
                <a:gd name="connsiteX278" fmla="*/ 1556874 w 3079941"/>
                <a:gd name="connsiteY278" fmla="*/ 786887 h 1160647"/>
                <a:gd name="connsiteX279" fmla="*/ 1556874 w 3079941"/>
                <a:gd name="connsiteY279" fmla="*/ 773917 h 1160647"/>
                <a:gd name="connsiteX280" fmla="*/ 1560928 w 3079941"/>
                <a:gd name="connsiteY280" fmla="*/ 773917 h 1160647"/>
                <a:gd name="connsiteX281" fmla="*/ 1560928 w 3079941"/>
                <a:gd name="connsiteY281" fmla="*/ 786887 h 1160647"/>
                <a:gd name="connsiteX282" fmla="*/ 1591328 w 3079941"/>
                <a:gd name="connsiteY282" fmla="*/ 786887 h 1160647"/>
                <a:gd name="connsiteX283" fmla="*/ 1591328 w 3079941"/>
                <a:gd name="connsiteY283" fmla="*/ 756622 h 1160647"/>
                <a:gd name="connsiteX284" fmla="*/ 1603488 w 3079941"/>
                <a:gd name="connsiteY284" fmla="*/ 756622 h 1160647"/>
                <a:gd name="connsiteX285" fmla="*/ 1615648 w 3079941"/>
                <a:gd name="connsiteY285" fmla="*/ 754461 h 1160647"/>
                <a:gd name="connsiteX286" fmla="*/ 1619702 w 3079941"/>
                <a:gd name="connsiteY286" fmla="*/ 756622 h 1160647"/>
                <a:gd name="connsiteX287" fmla="*/ 1629835 w 3079941"/>
                <a:gd name="connsiteY287" fmla="*/ 756622 h 1160647"/>
                <a:gd name="connsiteX288" fmla="*/ 1629835 w 3079941"/>
                <a:gd name="connsiteY288" fmla="*/ 786887 h 1160647"/>
                <a:gd name="connsiteX289" fmla="*/ 1637942 w 3079941"/>
                <a:gd name="connsiteY289" fmla="*/ 786887 h 1160647"/>
                <a:gd name="connsiteX290" fmla="*/ 1637942 w 3079941"/>
                <a:gd name="connsiteY290" fmla="*/ 804182 h 1160647"/>
                <a:gd name="connsiteX291" fmla="*/ 1647278 w 3079941"/>
                <a:gd name="connsiteY291" fmla="*/ 805087 h 1160647"/>
                <a:gd name="connsiteX292" fmla="*/ 1660236 w 3079941"/>
                <a:gd name="connsiteY292" fmla="*/ 805087 h 1160647"/>
                <a:gd name="connsiteX293" fmla="*/ 1660236 w 3079941"/>
                <a:gd name="connsiteY293" fmla="*/ 789049 h 1160647"/>
                <a:gd name="connsiteX294" fmla="*/ 1728192 w 3079941"/>
                <a:gd name="connsiteY294" fmla="*/ 789049 h 1160647"/>
                <a:gd name="connsiteX295" fmla="*/ 1728192 w 3079941"/>
                <a:gd name="connsiteY295" fmla="*/ 703796 h 1160647"/>
                <a:gd name="connsiteX296" fmla="*/ 1800200 w 3079941"/>
                <a:gd name="connsiteY296" fmla="*/ 703796 h 1160647"/>
                <a:gd name="connsiteX297" fmla="*/ 1800200 w 3079941"/>
                <a:gd name="connsiteY297" fmla="*/ 782564 h 1160647"/>
                <a:gd name="connsiteX298" fmla="*/ 1802104 w 3079941"/>
                <a:gd name="connsiteY298" fmla="*/ 782564 h 1160647"/>
                <a:gd name="connsiteX299" fmla="*/ 1803346 w 3079941"/>
                <a:gd name="connsiteY299" fmla="*/ 805087 h 1160647"/>
                <a:gd name="connsiteX300" fmla="*/ 1813022 w 3079941"/>
                <a:gd name="connsiteY300" fmla="*/ 805087 h 1160647"/>
                <a:gd name="connsiteX301" fmla="*/ 1814264 w 3079941"/>
                <a:gd name="connsiteY301" fmla="*/ 782564 h 1160647"/>
                <a:gd name="connsiteX302" fmla="*/ 1820344 w 3079941"/>
                <a:gd name="connsiteY302" fmla="*/ 782564 h 1160647"/>
                <a:gd name="connsiteX303" fmla="*/ 1821586 w 3079941"/>
                <a:gd name="connsiteY303" fmla="*/ 805087 h 1160647"/>
                <a:gd name="connsiteX304" fmla="*/ 1872208 w 3079941"/>
                <a:gd name="connsiteY304" fmla="*/ 805087 h 1160647"/>
                <a:gd name="connsiteX305" fmla="*/ 1872208 w 3079941"/>
                <a:gd name="connsiteY305" fmla="*/ 642059 h 1160647"/>
                <a:gd name="connsiteX306" fmla="*/ 2069535 w 3079941"/>
                <a:gd name="connsiteY306" fmla="*/ 642059 h 1160647"/>
                <a:gd name="connsiteX307" fmla="*/ 2069535 w 3079941"/>
                <a:gd name="connsiteY307" fmla="*/ 805087 h 1160647"/>
                <a:gd name="connsiteX308" fmla="*/ 2088232 w 3079941"/>
                <a:gd name="connsiteY308" fmla="*/ 805087 h 1160647"/>
                <a:gd name="connsiteX309" fmla="*/ 2088232 w 3079941"/>
                <a:gd name="connsiteY309" fmla="*/ 722394 h 1160647"/>
                <a:gd name="connsiteX310" fmla="*/ 2183352 w 3079941"/>
                <a:gd name="connsiteY310" fmla="*/ 722394 h 1160647"/>
                <a:gd name="connsiteX311" fmla="*/ 2195282 w 3079941"/>
                <a:gd name="connsiteY311" fmla="*/ 404253 h 1160647"/>
                <a:gd name="connsiteX312" fmla="*/ 2183122 w 3079941"/>
                <a:gd name="connsiteY312" fmla="*/ 382635 h 1160647"/>
                <a:gd name="connsiteX313" fmla="*/ 2177042 w 3079941"/>
                <a:gd name="connsiteY313" fmla="*/ 378311 h 1160647"/>
                <a:gd name="connsiteX314" fmla="*/ 2185149 w 3079941"/>
                <a:gd name="connsiteY314" fmla="*/ 354532 h 1160647"/>
                <a:gd name="connsiteX315" fmla="*/ 2185149 w 3079941"/>
                <a:gd name="connsiteY315" fmla="*/ 337238 h 1160647"/>
                <a:gd name="connsiteX316" fmla="*/ 2199336 w 3079941"/>
                <a:gd name="connsiteY316" fmla="*/ 337238 h 1160647"/>
                <a:gd name="connsiteX317" fmla="*/ 2199336 w 3079941"/>
                <a:gd name="connsiteY317" fmla="*/ 315620 h 1160647"/>
                <a:gd name="connsiteX318" fmla="*/ 2201362 w 3079941"/>
                <a:gd name="connsiteY318" fmla="*/ 311296 h 1160647"/>
                <a:gd name="connsiteX319" fmla="*/ 2201362 w 3079941"/>
                <a:gd name="connsiteY319" fmla="*/ 233472 h 1160647"/>
                <a:gd name="connsiteX320" fmla="*/ 2199336 w 3079941"/>
                <a:gd name="connsiteY320" fmla="*/ 226987 h 1160647"/>
                <a:gd name="connsiteX321" fmla="*/ 2205416 w 3079941"/>
                <a:gd name="connsiteY321" fmla="*/ 220501 h 1160647"/>
                <a:gd name="connsiteX322" fmla="*/ 2205416 w 3079941"/>
                <a:gd name="connsiteY322" fmla="*/ 162133 h 1160647"/>
                <a:gd name="connsiteX323" fmla="*/ 2207442 w 3079941"/>
                <a:gd name="connsiteY323" fmla="*/ 157810 h 1160647"/>
                <a:gd name="connsiteX324" fmla="*/ 2207442 w 3079941"/>
                <a:gd name="connsiteY324" fmla="*/ 101604 h 1160647"/>
                <a:gd name="connsiteX325" fmla="*/ 2209469 w 3079941"/>
                <a:gd name="connsiteY325" fmla="*/ 82148 h 1160647"/>
                <a:gd name="connsiteX326" fmla="*/ 2213523 w 3079941"/>
                <a:gd name="connsiteY326" fmla="*/ 99442 h 1160647"/>
                <a:gd name="connsiteX327" fmla="*/ 2215549 w 3079941"/>
                <a:gd name="connsiteY327" fmla="*/ 157810 h 1160647"/>
                <a:gd name="connsiteX328" fmla="*/ 2217576 w 3079941"/>
                <a:gd name="connsiteY328" fmla="*/ 220501 h 1160647"/>
                <a:gd name="connsiteX329" fmla="*/ 2223656 w 3079941"/>
                <a:gd name="connsiteY329" fmla="*/ 226987 h 1160647"/>
                <a:gd name="connsiteX330" fmla="*/ 2221629 w 3079941"/>
                <a:gd name="connsiteY330" fmla="*/ 233472 h 1160647"/>
                <a:gd name="connsiteX331" fmla="*/ 2221629 w 3079941"/>
                <a:gd name="connsiteY331" fmla="*/ 311296 h 1160647"/>
                <a:gd name="connsiteX332" fmla="*/ 2223656 w 3079941"/>
                <a:gd name="connsiteY332" fmla="*/ 315620 h 1160647"/>
                <a:gd name="connsiteX333" fmla="*/ 2223656 w 3079941"/>
                <a:gd name="connsiteY333" fmla="*/ 337238 h 1160647"/>
                <a:gd name="connsiteX334" fmla="*/ 2237843 w 3079941"/>
                <a:gd name="connsiteY334" fmla="*/ 337238 h 1160647"/>
                <a:gd name="connsiteX335" fmla="*/ 2237843 w 3079941"/>
                <a:gd name="connsiteY335" fmla="*/ 354532 h 1160647"/>
                <a:gd name="connsiteX336" fmla="*/ 2245950 w 3079941"/>
                <a:gd name="connsiteY336" fmla="*/ 378311 h 1160647"/>
                <a:gd name="connsiteX337" fmla="*/ 2239870 w 3079941"/>
                <a:gd name="connsiteY337" fmla="*/ 382635 h 1160647"/>
                <a:gd name="connsiteX338" fmla="*/ 2227709 w 3079941"/>
                <a:gd name="connsiteY338" fmla="*/ 404253 h 1160647"/>
                <a:gd name="connsiteX339" fmla="*/ 2235816 w 3079941"/>
                <a:gd name="connsiteY339" fmla="*/ 657181 h 1160647"/>
                <a:gd name="connsiteX340" fmla="*/ 2300670 w 3079941"/>
                <a:gd name="connsiteY340" fmla="*/ 657181 h 1160647"/>
                <a:gd name="connsiteX341" fmla="*/ 2300670 w 3079941"/>
                <a:gd name="connsiteY341" fmla="*/ 732843 h 1160647"/>
                <a:gd name="connsiteX342" fmla="*/ 2308777 w 3079941"/>
                <a:gd name="connsiteY342" fmla="*/ 732843 h 1160647"/>
                <a:gd name="connsiteX343" fmla="*/ 2310804 w 3079941"/>
                <a:gd name="connsiteY343" fmla="*/ 726358 h 1160647"/>
                <a:gd name="connsiteX344" fmla="*/ 2316884 w 3079941"/>
                <a:gd name="connsiteY344" fmla="*/ 726358 h 1160647"/>
                <a:gd name="connsiteX345" fmla="*/ 2318911 w 3079941"/>
                <a:gd name="connsiteY345" fmla="*/ 735005 h 1160647"/>
                <a:gd name="connsiteX346" fmla="*/ 2331071 w 3079941"/>
                <a:gd name="connsiteY346" fmla="*/ 735005 h 1160647"/>
                <a:gd name="connsiteX347" fmla="*/ 2331071 w 3079941"/>
                <a:gd name="connsiteY347" fmla="*/ 728519 h 1160647"/>
                <a:gd name="connsiteX348" fmla="*/ 2353364 w 3079941"/>
                <a:gd name="connsiteY348" fmla="*/ 728519 h 1160647"/>
                <a:gd name="connsiteX349" fmla="*/ 2353364 w 3079941"/>
                <a:gd name="connsiteY349" fmla="*/ 735005 h 1160647"/>
                <a:gd name="connsiteX350" fmla="*/ 2373631 w 3079941"/>
                <a:gd name="connsiteY350" fmla="*/ 735005 h 1160647"/>
                <a:gd name="connsiteX351" fmla="*/ 2373631 w 3079941"/>
                <a:gd name="connsiteY351" fmla="*/ 780402 h 1160647"/>
                <a:gd name="connsiteX352" fmla="*/ 2387818 w 3079941"/>
                <a:gd name="connsiteY352" fmla="*/ 780402 h 1160647"/>
                <a:gd name="connsiteX353" fmla="*/ 2387818 w 3079941"/>
                <a:gd name="connsiteY353" fmla="*/ 767431 h 1160647"/>
                <a:gd name="connsiteX354" fmla="*/ 2404032 w 3079941"/>
                <a:gd name="connsiteY354" fmla="*/ 767431 h 1160647"/>
                <a:gd name="connsiteX355" fmla="*/ 2404032 w 3079941"/>
                <a:gd name="connsiteY355" fmla="*/ 588004 h 1160647"/>
                <a:gd name="connsiteX356" fmla="*/ 2410112 w 3079941"/>
                <a:gd name="connsiteY356" fmla="*/ 581518 h 1160647"/>
                <a:gd name="connsiteX357" fmla="*/ 2483073 w 3079941"/>
                <a:gd name="connsiteY357" fmla="*/ 581518 h 1160647"/>
                <a:gd name="connsiteX358" fmla="*/ 2483073 w 3079941"/>
                <a:gd name="connsiteY358" fmla="*/ 590166 h 1160647"/>
                <a:gd name="connsiteX359" fmla="*/ 2493206 w 3079941"/>
                <a:gd name="connsiteY359" fmla="*/ 590166 h 1160647"/>
                <a:gd name="connsiteX360" fmla="*/ 2493206 w 3079941"/>
                <a:gd name="connsiteY360" fmla="*/ 704740 h 1160647"/>
                <a:gd name="connsiteX361" fmla="*/ 2515500 w 3079941"/>
                <a:gd name="connsiteY361" fmla="*/ 704740 h 1160647"/>
                <a:gd name="connsiteX362" fmla="*/ 2515500 w 3079941"/>
                <a:gd name="connsiteY362" fmla="*/ 637725 h 1160647"/>
                <a:gd name="connsiteX363" fmla="*/ 2541847 w 3079941"/>
                <a:gd name="connsiteY363" fmla="*/ 637725 h 1160647"/>
                <a:gd name="connsiteX364" fmla="*/ 2545900 w 3079941"/>
                <a:gd name="connsiteY364" fmla="*/ 633401 h 1160647"/>
                <a:gd name="connsiteX365" fmla="*/ 2554007 w 3079941"/>
                <a:gd name="connsiteY365" fmla="*/ 633401 h 1160647"/>
                <a:gd name="connsiteX366" fmla="*/ 2558060 w 3079941"/>
                <a:gd name="connsiteY366" fmla="*/ 637725 h 1160647"/>
                <a:gd name="connsiteX367" fmla="*/ 2580354 w 3079941"/>
                <a:gd name="connsiteY367" fmla="*/ 637725 h 1160647"/>
                <a:gd name="connsiteX368" fmla="*/ 2580354 w 3079941"/>
                <a:gd name="connsiteY368" fmla="*/ 520989 h 1160647"/>
                <a:gd name="connsiteX369" fmla="*/ 2637101 w 3079941"/>
                <a:gd name="connsiteY369" fmla="*/ 510180 h 1160647"/>
                <a:gd name="connsiteX370" fmla="*/ 2637101 w 3079941"/>
                <a:gd name="connsiteY370" fmla="*/ 511261 h 1160647"/>
                <a:gd name="connsiteX371" fmla="*/ 2637101 w 3079941"/>
                <a:gd name="connsiteY371" fmla="*/ 518827 h 1160647"/>
                <a:gd name="connsiteX372" fmla="*/ 2663448 w 3079941"/>
                <a:gd name="connsiteY372" fmla="*/ 518827 h 1160647"/>
                <a:gd name="connsiteX373" fmla="*/ 2663448 w 3079941"/>
                <a:gd name="connsiteY373" fmla="*/ 773917 h 1160647"/>
                <a:gd name="connsiteX374" fmla="*/ 2685742 w 3079941"/>
                <a:gd name="connsiteY374" fmla="*/ 773917 h 1160647"/>
                <a:gd name="connsiteX375" fmla="*/ 2685742 w 3079941"/>
                <a:gd name="connsiteY375" fmla="*/ 769593 h 1160647"/>
                <a:gd name="connsiteX376" fmla="*/ 2697902 w 3079941"/>
                <a:gd name="connsiteY376" fmla="*/ 769593 h 1160647"/>
                <a:gd name="connsiteX377" fmla="*/ 2697902 w 3079941"/>
                <a:gd name="connsiteY377" fmla="*/ 773917 h 1160647"/>
                <a:gd name="connsiteX378" fmla="*/ 2722222 w 3079941"/>
                <a:gd name="connsiteY378" fmla="*/ 773917 h 1160647"/>
                <a:gd name="connsiteX379" fmla="*/ 2722222 w 3079941"/>
                <a:gd name="connsiteY379" fmla="*/ 760946 h 1160647"/>
                <a:gd name="connsiteX380" fmla="*/ 2750596 w 3079941"/>
                <a:gd name="connsiteY380" fmla="*/ 760946 h 1160647"/>
                <a:gd name="connsiteX381" fmla="*/ 2762756 w 3079941"/>
                <a:gd name="connsiteY381" fmla="*/ 756622 h 1160647"/>
                <a:gd name="connsiteX382" fmla="*/ 2783023 w 3079941"/>
                <a:gd name="connsiteY382" fmla="*/ 760946 h 1160647"/>
                <a:gd name="connsiteX383" fmla="*/ 2783023 w 3079941"/>
                <a:gd name="connsiteY383" fmla="*/ 743652 h 1160647"/>
                <a:gd name="connsiteX384" fmla="*/ 2791130 w 3079941"/>
                <a:gd name="connsiteY384" fmla="*/ 743652 h 1160647"/>
                <a:gd name="connsiteX385" fmla="*/ 2791130 w 3079941"/>
                <a:gd name="connsiteY385" fmla="*/ 730681 h 1160647"/>
                <a:gd name="connsiteX386" fmla="*/ 2847877 w 3079941"/>
                <a:gd name="connsiteY386" fmla="*/ 730681 h 1160647"/>
                <a:gd name="connsiteX387" fmla="*/ 2847877 w 3079941"/>
                <a:gd name="connsiteY387" fmla="*/ 700416 h 1160647"/>
                <a:gd name="connsiteX388" fmla="*/ 2866117 w 3079941"/>
                <a:gd name="connsiteY388" fmla="*/ 700416 h 1160647"/>
                <a:gd name="connsiteX389" fmla="*/ 2866117 w 3079941"/>
                <a:gd name="connsiteY389" fmla="*/ 693931 h 1160647"/>
                <a:gd name="connsiteX390" fmla="*/ 2878277 w 3079941"/>
                <a:gd name="connsiteY390" fmla="*/ 693931 h 1160647"/>
                <a:gd name="connsiteX391" fmla="*/ 2878277 w 3079941"/>
                <a:gd name="connsiteY391" fmla="*/ 700416 h 1160647"/>
                <a:gd name="connsiteX392" fmla="*/ 2894491 w 3079941"/>
                <a:gd name="connsiteY392" fmla="*/ 700416 h 1160647"/>
                <a:gd name="connsiteX393" fmla="*/ 2894491 w 3079941"/>
                <a:gd name="connsiteY393" fmla="*/ 750137 h 1160647"/>
                <a:gd name="connsiteX394" fmla="*/ 2926918 w 3079941"/>
                <a:gd name="connsiteY394" fmla="*/ 750137 h 1160647"/>
                <a:gd name="connsiteX395" fmla="*/ 2926918 w 3079941"/>
                <a:gd name="connsiteY395" fmla="*/ 724196 h 1160647"/>
                <a:gd name="connsiteX396" fmla="*/ 2965425 w 3079941"/>
                <a:gd name="connsiteY396" fmla="*/ 724196 h 1160647"/>
                <a:gd name="connsiteX397" fmla="*/ 2965425 w 3079941"/>
                <a:gd name="connsiteY397" fmla="*/ 693931 h 1160647"/>
                <a:gd name="connsiteX398" fmla="*/ 3014066 w 3079941"/>
                <a:gd name="connsiteY398" fmla="*/ 693931 h 1160647"/>
                <a:gd name="connsiteX399" fmla="*/ 3014066 w 3079941"/>
                <a:gd name="connsiteY399" fmla="*/ 805087 h 1160647"/>
                <a:gd name="connsiteX400" fmla="*/ 3014066 w 3079941"/>
                <a:gd name="connsiteY400" fmla="*/ 818866 h 1160647"/>
                <a:gd name="connsiteX401" fmla="*/ 3079941 w 3079941"/>
                <a:gd name="connsiteY401" fmla="*/ 818866 h 1160647"/>
                <a:gd name="connsiteX402" fmla="*/ 3079941 w 3079941"/>
                <a:gd name="connsiteY402" fmla="*/ 1160647 h 1160647"/>
                <a:gd name="connsiteX403" fmla="*/ 200958 w 3079941"/>
                <a:gd name="connsiteY403" fmla="*/ 1160647 h 1160647"/>
                <a:gd name="connsiteX404" fmla="*/ 0 w 3079941"/>
                <a:gd name="connsiteY404" fmla="*/ 1126882 h 1160647"/>
                <a:gd name="connsiteX405" fmla="*/ 55096 w 3079941"/>
                <a:gd name="connsiteY405" fmla="*/ 724196 h 1160647"/>
                <a:gd name="connsiteX406" fmla="*/ 75363 w 3079941"/>
                <a:gd name="connsiteY406" fmla="*/ 724196 h 1160647"/>
                <a:gd name="connsiteX407" fmla="*/ 75870 w 3079941"/>
                <a:gd name="connsiteY407" fmla="*/ 723115 h 1160647"/>
                <a:gd name="connsiteX408" fmla="*/ 79416 w 3079941"/>
                <a:gd name="connsiteY408" fmla="*/ 715549 h 1160647"/>
                <a:gd name="connsiteX409" fmla="*/ 81190 w 3079941"/>
                <a:gd name="connsiteY409" fmla="*/ 715819 h 1160647"/>
                <a:gd name="connsiteX410" fmla="*/ 93603 w 3079941"/>
                <a:gd name="connsiteY410" fmla="*/ 717710 h 1160647"/>
                <a:gd name="connsiteX411" fmla="*/ 94110 w 3079941"/>
                <a:gd name="connsiteY411" fmla="*/ 719062 h 1160647"/>
                <a:gd name="connsiteX412" fmla="*/ 97656 w 3079941"/>
                <a:gd name="connsiteY412" fmla="*/ 728519 h 1160647"/>
                <a:gd name="connsiteX413" fmla="*/ 124003 w 3079941"/>
                <a:gd name="connsiteY413" fmla="*/ 730681 h 1160647"/>
                <a:gd name="connsiteX414" fmla="*/ 124003 w 3079941"/>
                <a:gd name="connsiteY414" fmla="*/ 607460 h 1160647"/>
                <a:gd name="connsiteX415" fmla="*/ 126030 w 3079941"/>
                <a:gd name="connsiteY415" fmla="*/ 607460 h 1160647"/>
                <a:gd name="connsiteX416" fmla="*/ 140217 w 3079941"/>
                <a:gd name="connsiteY416" fmla="*/ 607460 h 1160647"/>
                <a:gd name="connsiteX417" fmla="*/ 140217 w 3079941"/>
                <a:gd name="connsiteY417" fmla="*/ 471268 h 1160647"/>
                <a:gd name="connsiteX418" fmla="*/ 141990 w 3079941"/>
                <a:gd name="connsiteY418" fmla="*/ 471268 h 1160647"/>
                <a:gd name="connsiteX419" fmla="*/ 154404 w 3079941"/>
                <a:gd name="connsiteY419" fmla="*/ 471268 h 1160647"/>
                <a:gd name="connsiteX420" fmla="*/ 154404 w 3079941"/>
                <a:gd name="connsiteY420" fmla="*/ 356694 h 1160647"/>
                <a:gd name="connsiteX421" fmla="*/ 158457 w 3079941"/>
                <a:gd name="connsiteY421" fmla="*/ 328590 h 1160647"/>
                <a:gd name="connsiteX422" fmla="*/ 160484 w 3079941"/>
                <a:gd name="connsiteY422" fmla="*/ 328590 h 1160647"/>
                <a:gd name="connsiteX423" fmla="*/ 174671 w 3079941"/>
                <a:gd name="connsiteY423" fmla="*/ 328590 h 1160647"/>
                <a:gd name="connsiteX424" fmla="*/ 211151 w 3079941"/>
                <a:gd name="connsiteY424" fmla="*/ 246443 h 1160647"/>
                <a:gd name="connsiteX425" fmla="*/ 215205 w 3079941"/>
                <a:gd name="connsiteY425" fmla="*/ 0 h 1160647"/>
                <a:gd name="connsiteX0" fmla="*/ 160109 w 3024845"/>
                <a:gd name="connsiteY0" fmla="*/ 0 h 1166887"/>
                <a:gd name="connsiteX1" fmla="*/ 162135 w 3024845"/>
                <a:gd name="connsiteY1" fmla="*/ 246443 h 1166887"/>
                <a:gd name="connsiteX2" fmla="*/ 200642 w 3024845"/>
                <a:gd name="connsiteY2" fmla="*/ 326429 h 1166887"/>
                <a:gd name="connsiteX3" fmla="*/ 202669 w 3024845"/>
                <a:gd name="connsiteY3" fmla="*/ 326429 h 1166887"/>
                <a:gd name="connsiteX4" fmla="*/ 216856 w 3024845"/>
                <a:gd name="connsiteY4" fmla="*/ 326429 h 1166887"/>
                <a:gd name="connsiteX5" fmla="*/ 216856 w 3024845"/>
                <a:gd name="connsiteY5" fmla="*/ 350208 h 1166887"/>
                <a:gd name="connsiteX6" fmla="*/ 217363 w 3024845"/>
                <a:gd name="connsiteY6" fmla="*/ 351019 h 1166887"/>
                <a:gd name="connsiteX7" fmla="*/ 220909 w 3024845"/>
                <a:gd name="connsiteY7" fmla="*/ 356694 h 1166887"/>
                <a:gd name="connsiteX8" fmla="*/ 220909 w 3024845"/>
                <a:gd name="connsiteY8" fmla="*/ 471268 h 1166887"/>
                <a:gd name="connsiteX9" fmla="*/ 223189 w 3024845"/>
                <a:gd name="connsiteY9" fmla="*/ 471268 h 1166887"/>
                <a:gd name="connsiteX10" fmla="*/ 239150 w 3024845"/>
                <a:gd name="connsiteY10" fmla="*/ 471268 h 1166887"/>
                <a:gd name="connsiteX11" fmla="*/ 239150 w 3024845"/>
                <a:gd name="connsiteY11" fmla="*/ 611783 h 1166887"/>
                <a:gd name="connsiteX12" fmla="*/ 240670 w 3024845"/>
                <a:gd name="connsiteY12" fmla="*/ 611513 h 1166887"/>
                <a:gd name="connsiteX13" fmla="*/ 251310 w 3024845"/>
                <a:gd name="connsiteY13" fmla="*/ 609622 h 1166887"/>
                <a:gd name="connsiteX14" fmla="*/ 249283 w 3024845"/>
                <a:gd name="connsiteY14" fmla="*/ 698254 h 1166887"/>
                <a:gd name="connsiteX15" fmla="*/ 250803 w 3024845"/>
                <a:gd name="connsiteY15" fmla="*/ 698525 h 1166887"/>
                <a:gd name="connsiteX16" fmla="*/ 261443 w 3024845"/>
                <a:gd name="connsiteY16" fmla="*/ 700416 h 1166887"/>
                <a:gd name="connsiteX17" fmla="*/ 261696 w 3024845"/>
                <a:gd name="connsiteY17" fmla="*/ 701227 h 1166887"/>
                <a:gd name="connsiteX18" fmla="*/ 263470 w 3024845"/>
                <a:gd name="connsiteY18" fmla="*/ 706902 h 1166887"/>
                <a:gd name="connsiteX19" fmla="*/ 264230 w 3024845"/>
                <a:gd name="connsiteY19" fmla="*/ 704470 h 1166887"/>
                <a:gd name="connsiteX20" fmla="*/ 269550 w 3024845"/>
                <a:gd name="connsiteY20" fmla="*/ 687446 h 1166887"/>
                <a:gd name="connsiteX21" fmla="*/ 271323 w 3024845"/>
                <a:gd name="connsiteY21" fmla="*/ 687446 h 1166887"/>
                <a:gd name="connsiteX22" fmla="*/ 283737 w 3024845"/>
                <a:gd name="connsiteY22" fmla="*/ 687446 h 1166887"/>
                <a:gd name="connsiteX23" fmla="*/ 283737 w 3024845"/>
                <a:gd name="connsiteY23" fmla="*/ 719872 h 1166887"/>
                <a:gd name="connsiteX24" fmla="*/ 284750 w 3024845"/>
                <a:gd name="connsiteY24" fmla="*/ 720413 h 1166887"/>
                <a:gd name="connsiteX25" fmla="*/ 291844 w 3024845"/>
                <a:gd name="connsiteY25" fmla="*/ 724196 h 1166887"/>
                <a:gd name="connsiteX26" fmla="*/ 291844 w 3024845"/>
                <a:gd name="connsiteY26" fmla="*/ 725547 h 1166887"/>
                <a:gd name="connsiteX27" fmla="*/ 291844 w 3024845"/>
                <a:gd name="connsiteY27" fmla="*/ 735005 h 1166887"/>
                <a:gd name="connsiteX28" fmla="*/ 336431 w 3024845"/>
                <a:gd name="connsiteY28" fmla="*/ 735005 h 1166887"/>
                <a:gd name="connsiteX29" fmla="*/ 336431 w 3024845"/>
                <a:gd name="connsiteY29" fmla="*/ 736086 h 1166887"/>
                <a:gd name="connsiteX30" fmla="*/ 336431 w 3024845"/>
                <a:gd name="connsiteY30" fmla="*/ 743652 h 1166887"/>
                <a:gd name="connsiteX31" fmla="*/ 338457 w 3024845"/>
                <a:gd name="connsiteY31" fmla="*/ 743652 h 1166887"/>
                <a:gd name="connsiteX32" fmla="*/ 352644 w 3024845"/>
                <a:gd name="connsiteY32" fmla="*/ 743652 h 1166887"/>
                <a:gd name="connsiteX33" fmla="*/ 352644 w 3024845"/>
                <a:gd name="connsiteY33" fmla="*/ 713387 h 1166887"/>
                <a:gd name="connsiteX34" fmla="*/ 397231 w 3024845"/>
                <a:gd name="connsiteY34" fmla="*/ 713387 h 1166887"/>
                <a:gd name="connsiteX35" fmla="*/ 397231 w 3024845"/>
                <a:gd name="connsiteY35" fmla="*/ 712036 h 1166887"/>
                <a:gd name="connsiteX36" fmla="*/ 397231 w 3024845"/>
                <a:gd name="connsiteY36" fmla="*/ 702578 h 1166887"/>
                <a:gd name="connsiteX37" fmla="*/ 398245 w 3024845"/>
                <a:gd name="connsiteY37" fmla="*/ 702578 h 1166887"/>
                <a:gd name="connsiteX38" fmla="*/ 405338 w 3024845"/>
                <a:gd name="connsiteY38" fmla="*/ 702578 h 1166887"/>
                <a:gd name="connsiteX39" fmla="*/ 405338 w 3024845"/>
                <a:gd name="connsiteY39" fmla="*/ 700687 h 1166887"/>
                <a:gd name="connsiteX40" fmla="*/ 405338 w 3024845"/>
                <a:gd name="connsiteY40" fmla="*/ 687446 h 1166887"/>
                <a:gd name="connsiteX41" fmla="*/ 406098 w 3024845"/>
                <a:gd name="connsiteY41" fmla="*/ 687446 h 1166887"/>
                <a:gd name="connsiteX42" fmla="*/ 411418 w 3024845"/>
                <a:gd name="connsiteY42" fmla="*/ 687446 h 1166887"/>
                <a:gd name="connsiteX43" fmla="*/ 411418 w 3024845"/>
                <a:gd name="connsiteY43" fmla="*/ 686365 h 1166887"/>
                <a:gd name="connsiteX44" fmla="*/ 411418 w 3024845"/>
                <a:gd name="connsiteY44" fmla="*/ 678798 h 1166887"/>
                <a:gd name="connsiteX45" fmla="*/ 413445 w 3024845"/>
                <a:gd name="connsiteY45" fmla="*/ 678798 h 1166887"/>
                <a:gd name="connsiteX46" fmla="*/ 427632 w 3024845"/>
                <a:gd name="connsiteY46" fmla="*/ 678798 h 1166887"/>
                <a:gd name="connsiteX47" fmla="*/ 427632 w 3024845"/>
                <a:gd name="connsiteY47" fmla="*/ 679879 h 1166887"/>
                <a:gd name="connsiteX48" fmla="*/ 427632 w 3024845"/>
                <a:gd name="connsiteY48" fmla="*/ 687446 h 1166887"/>
                <a:gd name="connsiteX49" fmla="*/ 449925 w 3024845"/>
                <a:gd name="connsiteY49" fmla="*/ 687446 h 1166887"/>
                <a:gd name="connsiteX50" fmla="*/ 449925 w 3024845"/>
                <a:gd name="connsiteY50" fmla="*/ 685554 h 1166887"/>
                <a:gd name="connsiteX51" fmla="*/ 449925 w 3024845"/>
                <a:gd name="connsiteY51" fmla="*/ 672313 h 1166887"/>
                <a:gd name="connsiteX52" fmla="*/ 451699 w 3024845"/>
                <a:gd name="connsiteY52" fmla="*/ 672313 h 1166887"/>
                <a:gd name="connsiteX53" fmla="*/ 464112 w 3024845"/>
                <a:gd name="connsiteY53" fmla="*/ 672313 h 1166887"/>
                <a:gd name="connsiteX54" fmla="*/ 464112 w 3024845"/>
                <a:gd name="connsiteY54" fmla="*/ 696093 h 1166887"/>
                <a:gd name="connsiteX55" fmla="*/ 465126 w 3024845"/>
                <a:gd name="connsiteY55" fmla="*/ 696093 h 1166887"/>
                <a:gd name="connsiteX56" fmla="*/ 472219 w 3024845"/>
                <a:gd name="connsiteY56" fmla="*/ 696093 h 1166887"/>
                <a:gd name="connsiteX57" fmla="*/ 472219 w 3024845"/>
                <a:gd name="connsiteY57" fmla="*/ 695012 h 1166887"/>
                <a:gd name="connsiteX58" fmla="*/ 472219 w 3024845"/>
                <a:gd name="connsiteY58" fmla="*/ 687446 h 1166887"/>
                <a:gd name="connsiteX59" fmla="*/ 473992 w 3024845"/>
                <a:gd name="connsiteY59" fmla="*/ 687446 h 1166887"/>
                <a:gd name="connsiteX60" fmla="*/ 486406 w 3024845"/>
                <a:gd name="connsiteY60" fmla="*/ 687446 h 1166887"/>
                <a:gd name="connsiteX61" fmla="*/ 486406 w 3024845"/>
                <a:gd name="connsiteY61" fmla="*/ 713387 h 1166887"/>
                <a:gd name="connsiteX62" fmla="*/ 488433 w 3024845"/>
                <a:gd name="connsiteY62" fmla="*/ 713387 h 1166887"/>
                <a:gd name="connsiteX63" fmla="*/ 502619 w 3024845"/>
                <a:gd name="connsiteY63" fmla="*/ 713387 h 1166887"/>
                <a:gd name="connsiteX64" fmla="*/ 502619 w 3024845"/>
                <a:gd name="connsiteY64" fmla="*/ 715008 h 1166887"/>
                <a:gd name="connsiteX65" fmla="*/ 502619 w 3024845"/>
                <a:gd name="connsiteY65" fmla="*/ 726358 h 1166887"/>
                <a:gd name="connsiteX66" fmla="*/ 503379 w 3024845"/>
                <a:gd name="connsiteY66" fmla="*/ 726358 h 1166887"/>
                <a:gd name="connsiteX67" fmla="*/ 508700 w 3024845"/>
                <a:gd name="connsiteY67" fmla="*/ 726358 h 1166887"/>
                <a:gd name="connsiteX68" fmla="*/ 508700 w 3024845"/>
                <a:gd name="connsiteY68" fmla="*/ 725547 h 1166887"/>
                <a:gd name="connsiteX69" fmla="*/ 508700 w 3024845"/>
                <a:gd name="connsiteY69" fmla="*/ 719872 h 1166887"/>
                <a:gd name="connsiteX70" fmla="*/ 539100 w 3024845"/>
                <a:gd name="connsiteY70" fmla="*/ 719872 h 1166887"/>
                <a:gd name="connsiteX71" fmla="*/ 539100 w 3024845"/>
                <a:gd name="connsiteY71" fmla="*/ 743652 h 1166887"/>
                <a:gd name="connsiteX72" fmla="*/ 540113 w 3024845"/>
                <a:gd name="connsiteY72" fmla="*/ 743652 h 1166887"/>
                <a:gd name="connsiteX73" fmla="*/ 547207 w 3024845"/>
                <a:gd name="connsiteY73" fmla="*/ 743652 h 1166887"/>
                <a:gd name="connsiteX74" fmla="*/ 547207 w 3024845"/>
                <a:gd name="connsiteY74" fmla="*/ 744733 h 1166887"/>
                <a:gd name="connsiteX75" fmla="*/ 547207 w 3024845"/>
                <a:gd name="connsiteY75" fmla="*/ 752299 h 1166887"/>
                <a:gd name="connsiteX76" fmla="*/ 547967 w 3024845"/>
                <a:gd name="connsiteY76" fmla="*/ 752299 h 1166887"/>
                <a:gd name="connsiteX77" fmla="*/ 553287 w 3024845"/>
                <a:gd name="connsiteY77" fmla="*/ 752299 h 1166887"/>
                <a:gd name="connsiteX78" fmla="*/ 553287 w 3024845"/>
                <a:gd name="connsiteY78" fmla="*/ 750137 h 1166887"/>
                <a:gd name="connsiteX79" fmla="*/ 553287 w 3024845"/>
                <a:gd name="connsiteY79" fmla="*/ 735005 h 1166887"/>
                <a:gd name="connsiteX80" fmla="*/ 554300 w 3024845"/>
                <a:gd name="connsiteY80" fmla="*/ 735005 h 1166887"/>
                <a:gd name="connsiteX81" fmla="*/ 561394 w 3024845"/>
                <a:gd name="connsiteY81" fmla="*/ 735005 h 1166887"/>
                <a:gd name="connsiteX82" fmla="*/ 561394 w 3024845"/>
                <a:gd name="connsiteY82" fmla="*/ 736086 h 1166887"/>
                <a:gd name="connsiteX83" fmla="*/ 561394 w 3024845"/>
                <a:gd name="connsiteY83" fmla="*/ 743652 h 1166887"/>
                <a:gd name="connsiteX84" fmla="*/ 566714 w 3024845"/>
                <a:gd name="connsiteY84" fmla="*/ 741659 h 1166887"/>
                <a:gd name="connsiteX85" fmla="*/ 567474 w 3024845"/>
                <a:gd name="connsiteY85" fmla="*/ 740679 h 1166887"/>
                <a:gd name="connsiteX86" fmla="*/ 567474 w 3024845"/>
                <a:gd name="connsiteY86" fmla="*/ 735005 h 1166887"/>
                <a:gd name="connsiteX87" fmla="*/ 605981 w 3024845"/>
                <a:gd name="connsiteY87" fmla="*/ 735005 h 1166887"/>
                <a:gd name="connsiteX88" fmla="*/ 605981 w 3024845"/>
                <a:gd name="connsiteY88" fmla="*/ 758784 h 1166887"/>
                <a:gd name="connsiteX89" fmla="*/ 608007 w 3024845"/>
                <a:gd name="connsiteY89" fmla="*/ 758784 h 1166887"/>
                <a:gd name="connsiteX90" fmla="*/ 622194 w 3024845"/>
                <a:gd name="connsiteY90" fmla="*/ 758784 h 1166887"/>
                <a:gd name="connsiteX91" fmla="*/ 622194 w 3024845"/>
                <a:gd name="connsiteY91" fmla="*/ 759865 h 1166887"/>
                <a:gd name="connsiteX92" fmla="*/ 622194 w 3024845"/>
                <a:gd name="connsiteY92" fmla="*/ 767431 h 1166887"/>
                <a:gd name="connsiteX93" fmla="*/ 623968 w 3024845"/>
                <a:gd name="connsiteY93" fmla="*/ 767431 h 1166887"/>
                <a:gd name="connsiteX94" fmla="*/ 636381 w 3024845"/>
                <a:gd name="connsiteY94" fmla="*/ 767431 h 1166887"/>
                <a:gd name="connsiteX95" fmla="*/ 636381 w 3024845"/>
                <a:gd name="connsiteY95" fmla="*/ 743652 h 1166887"/>
                <a:gd name="connsiteX96" fmla="*/ 637394 w 3024845"/>
                <a:gd name="connsiteY96" fmla="*/ 743652 h 1166887"/>
                <a:gd name="connsiteX97" fmla="*/ 644488 w 3024845"/>
                <a:gd name="connsiteY97" fmla="*/ 743652 h 1166887"/>
                <a:gd name="connsiteX98" fmla="*/ 644488 w 3024845"/>
                <a:gd name="connsiteY98" fmla="*/ 711225 h 1166887"/>
                <a:gd name="connsiteX99" fmla="*/ 645501 w 3024845"/>
                <a:gd name="connsiteY99" fmla="*/ 711225 h 1166887"/>
                <a:gd name="connsiteX100" fmla="*/ 652595 w 3024845"/>
                <a:gd name="connsiteY100" fmla="*/ 711225 h 1166887"/>
                <a:gd name="connsiteX101" fmla="*/ 652595 w 3024845"/>
                <a:gd name="connsiteY101" fmla="*/ 709334 h 1166887"/>
                <a:gd name="connsiteX102" fmla="*/ 652595 w 3024845"/>
                <a:gd name="connsiteY102" fmla="*/ 696093 h 1166887"/>
                <a:gd name="connsiteX103" fmla="*/ 651328 w 3024845"/>
                <a:gd name="connsiteY103" fmla="*/ 694471 h 1166887"/>
                <a:gd name="connsiteX104" fmla="*/ 656648 w 3024845"/>
                <a:gd name="connsiteY104" fmla="*/ 683122 h 1166887"/>
                <a:gd name="connsiteX105" fmla="*/ 664755 w 3024845"/>
                <a:gd name="connsiteY105" fmla="*/ 711225 h 1166887"/>
                <a:gd name="connsiteX106" fmla="*/ 665515 w 3024845"/>
                <a:gd name="connsiteY106" fmla="*/ 711225 h 1166887"/>
                <a:gd name="connsiteX107" fmla="*/ 670835 w 3024845"/>
                <a:gd name="connsiteY107" fmla="*/ 711225 h 1166887"/>
                <a:gd name="connsiteX108" fmla="*/ 670835 w 3024845"/>
                <a:gd name="connsiteY108" fmla="*/ 605298 h 1166887"/>
                <a:gd name="connsiteX109" fmla="*/ 672355 w 3024845"/>
                <a:gd name="connsiteY109" fmla="*/ 605298 h 1166887"/>
                <a:gd name="connsiteX110" fmla="*/ 682995 w 3024845"/>
                <a:gd name="connsiteY110" fmla="*/ 605298 h 1166887"/>
                <a:gd name="connsiteX111" fmla="*/ 682995 w 3024845"/>
                <a:gd name="connsiteY111" fmla="*/ 557739 h 1166887"/>
                <a:gd name="connsiteX112" fmla="*/ 709342 w 3024845"/>
                <a:gd name="connsiteY112" fmla="*/ 557739 h 1166887"/>
                <a:gd name="connsiteX113" fmla="*/ 709342 w 3024845"/>
                <a:gd name="connsiteY113" fmla="*/ 536121 h 1166887"/>
                <a:gd name="connsiteX114" fmla="*/ 743796 w 3024845"/>
                <a:gd name="connsiteY114" fmla="*/ 536121 h 1166887"/>
                <a:gd name="connsiteX115" fmla="*/ 743796 w 3024845"/>
                <a:gd name="connsiteY115" fmla="*/ 538553 h 1166887"/>
                <a:gd name="connsiteX116" fmla="*/ 743796 w 3024845"/>
                <a:gd name="connsiteY116" fmla="*/ 555577 h 1166887"/>
                <a:gd name="connsiteX117" fmla="*/ 746076 w 3024845"/>
                <a:gd name="connsiteY117" fmla="*/ 555577 h 1166887"/>
                <a:gd name="connsiteX118" fmla="*/ 762036 w 3024845"/>
                <a:gd name="connsiteY118" fmla="*/ 555577 h 1166887"/>
                <a:gd name="connsiteX119" fmla="*/ 762036 w 3024845"/>
                <a:gd name="connsiteY119" fmla="*/ 603136 h 1166887"/>
                <a:gd name="connsiteX120" fmla="*/ 763049 w 3024845"/>
                <a:gd name="connsiteY120" fmla="*/ 603136 h 1166887"/>
                <a:gd name="connsiteX121" fmla="*/ 770143 w 3024845"/>
                <a:gd name="connsiteY121" fmla="*/ 603136 h 1166887"/>
                <a:gd name="connsiteX122" fmla="*/ 784330 w 3024845"/>
                <a:gd name="connsiteY122" fmla="*/ 607460 h 1166887"/>
                <a:gd name="connsiteX123" fmla="*/ 784330 w 3024845"/>
                <a:gd name="connsiteY123" fmla="*/ 646372 h 1166887"/>
                <a:gd name="connsiteX124" fmla="*/ 785343 w 3024845"/>
                <a:gd name="connsiteY124" fmla="*/ 646372 h 1166887"/>
                <a:gd name="connsiteX125" fmla="*/ 792436 w 3024845"/>
                <a:gd name="connsiteY125" fmla="*/ 646372 h 1166887"/>
                <a:gd name="connsiteX126" fmla="*/ 792436 w 3024845"/>
                <a:gd name="connsiteY126" fmla="*/ 647993 h 1166887"/>
                <a:gd name="connsiteX127" fmla="*/ 792436 w 3024845"/>
                <a:gd name="connsiteY127" fmla="*/ 659342 h 1166887"/>
                <a:gd name="connsiteX128" fmla="*/ 794463 w 3024845"/>
                <a:gd name="connsiteY128" fmla="*/ 659342 h 1166887"/>
                <a:gd name="connsiteX129" fmla="*/ 808650 w 3024845"/>
                <a:gd name="connsiteY129" fmla="*/ 659342 h 1166887"/>
                <a:gd name="connsiteX130" fmla="*/ 814730 w 3024845"/>
                <a:gd name="connsiteY130" fmla="*/ 665828 h 1166887"/>
                <a:gd name="connsiteX131" fmla="*/ 814730 w 3024845"/>
                <a:gd name="connsiteY131" fmla="*/ 687446 h 1166887"/>
                <a:gd name="connsiteX132" fmla="*/ 817010 w 3024845"/>
                <a:gd name="connsiteY132" fmla="*/ 687446 h 1166887"/>
                <a:gd name="connsiteX133" fmla="*/ 832970 w 3024845"/>
                <a:gd name="connsiteY133" fmla="*/ 687446 h 1166887"/>
                <a:gd name="connsiteX134" fmla="*/ 832970 w 3024845"/>
                <a:gd name="connsiteY134" fmla="*/ 688526 h 1166887"/>
                <a:gd name="connsiteX135" fmla="*/ 832970 w 3024845"/>
                <a:gd name="connsiteY135" fmla="*/ 696093 h 1166887"/>
                <a:gd name="connsiteX136" fmla="*/ 834237 w 3024845"/>
                <a:gd name="connsiteY136" fmla="*/ 696093 h 1166887"/>
                <a:gd name="connsiteX137" fmla="*/ 843104 w 3024845"/>
                <a:gd name="connsiteY137" fmla="*/ 696093 h 1166887"/>
                <a:gd name="connsiteX138" fmla="*/ 843104 w 3024845"/>
                <a:gd name="connsiteY138" fmla="*/ 698254 h 1166887"/>
                <a:gd name="connsiteX139" fmla="*/ 843104 w 3024845"/>
                <a:gd name="connsiteY139" fmla="*/ 713387 h 1166887"/>
                <a:gd name="connsiteX140" fmla="*/ 847157 w 3024845"/>
                <a:gd name="connsiteY140" fmla="*/ 711495 h 1166887"/>
                <a:gd name="connsiteX141" fmla="*/ 847157 w 3024845"/>
                <a:gd name="connsiteY141" fmla="*/ 698254 h 1166887"/>
                <a:gd name="connsiteX142" fmla="*/ 848170 w 3024845"/>
                <a:gd name="connsiteY142" fmla="*/ 698254 h 1166887"/>
                <a:gd name="connsiteX143" fmla="*/ 855264 w 3024845"/>
                <a:gd name="connsiteY143" fmla="*/ 698254 h 1166887"/>
                <a:gd name="connsiteX144" fmla="*/ 855264 w 3024845"/>
                <a:gd name="connsiteY144" fmla="*/ 699876 h 1166887"/>
                <a:gd name="connsiteX145" fmla="*/ 855264 w 3024845"/>
                <a:gd name="connsiteY145" fmla="*/ 711225 h 1166887"/>
                <a:gd name="connsiteX146" fmla="*/ 856024 w 3024845"/>
                <a:gd name="connsiteY146" fmla="*/ 711225 h 1166887"/>
                <a:gd name="connsiteX147" fmla="*/ 861344 w 3024845"/>
                <a:gd name="connsiteY147" fmla="*/ 711225 h 1166887"/>
                <a:gd name="connsiteX148" fmla="*/ 909984 w 3024845"/>
                <a:gd name="connsiteY148" fmla="*/ 706902 h 1166887"/>
                <a:gd name="connsiteX149" fmla="*/ 909984 w 3024845"/>
                <a:gd name="connsiteY149" fmla="*/ 708253 h 1166887"/>
                <a:gd name="connsiteX150" fmla="*/ 909984 w 3024845"/>
                <a:gd name="connsiteY150" fmla="*/ 717710 h 1166887"/>
                <a:gd name="connsiteX151" fmla="*/ 910744 w 3024845"/>
                <a:gd name="connsiteY151" fmla="*/ 717710 h 1166887"/>
                <a:gd name="connsiteX152" fmla="*/ 916065 w 3024845"/>
                <a:gd name="connsiteY152" fmla="*/ 717710 h 1166887"/>
                <a:gd name="connsiteX153" fmla="*/ 916065 w 3024845"/>
                <a:gd name="connsiteY153" fmla="*/ 719872 h 1166887"/>
                <a:gd name="connsiteX154" fmla="*/ 916065 w 3024845"/>
                <a:gd name="connsiteY154" fmla="*/ 735005 h 1166887"/>
                <a:gd name="connsiteX155" fmla="*/ 918091 w 3024845"/>
                <a:gd name="connsiteY155" fmla="*/ 733654 h 1166887"/>
                <a:gd name="connsiteX156" fmla="*/ 932278 w 3024845"/>
                <a:gd name="connsiteY156" fmla="*/ 724196 h 1166887"/>
                <a:gd name="connsiteX157" fmla="*/ 938358 w 3024845"/>
                <a:gd name="connsiteY157" fmla="*/ 683122 h 1166887"/>
                <a:gd name="connsiteX158" fmla="*/ 939118 w 3024845"/>
                <a:gd name="connsiteY158" fmla="*/ 682852 h 1166887"/>
                <a:gd name="connsiteX159" fmla="*/ 944438 w 3024845"/>
                <a:gd name="connsiteY159" fmla="*/ 680960 h 1166887"/>
                <a:gd name="connsiteX160" fmla="*/ 946465 w 3024845"/>
                <a:gd name="connsiteY160" fmla="*/ 611783 h 1166887"/>
                <a:gd name="connsiteX161" fmla="*/ 948492 w 3024845"/>
                <a:gd name="connsiteY161" fmla="*/ 680960 h 1166887"/>
                <a:gd name="connsiteX162" fmla="*/ 949252 w 3024845"/>
                <a:gd name="connsiteY162" fmla="*/ 681230 h 1166887"/>
                <a:gd name="connsiteX163" fmla="*/ 954572 w 3024845"/>
                <a:gd name="connsiteY163" fmla="*/ 683122 h 1166887"/>
                <a:gd name="connsiteX164" fmla="*/ 954572 w 3024845"/>
                <a:gd name="connsiteY164" fmla="*/ 596651 h 1166887"/>
                <a:gd name="connsiteX165" fmla="*/ 958625 w 3024845"/>
                <a:gd name="connsiteY165" fmla="*/ 564224 h 1166887"/>
                <a:gd name="connsiteX166" fmla="*/ 997132 w 3024845"/>
                <a:gd name="connsiteY166" fmla="*/ 564224 h 1166887"/>
                <a:gd name="connsiteX167" fmla="*/ 997132 w 3024845"/>
                <a:gd name="connsiteY167" fmla="*/ 596651 h 1166887"/>
                <a:gd name="connsiteX168" fmla="*/ 997892 w 3024845"/>
                <a:gd name="connsiteY168" fmla="*/ 596651 h 1166887"/>
                <a:gd name="connsiteX169" fmla="*/ 1003212 w 3024845"/>
                <a:gd name="connsiteY169" fmla="*/ 596651 h 1166887"/>
                <a:gd name="connsiteX170" fmla="*/ 1003212 w 3024845"/>
                <a:gd name="connsiteY170" fmla="*/ 514503 h 1166887"/>
                <a:gd name="connsiteX171" fmla="*/ 1004986 w 3024845"/>
                <a:gd name="connsiteY171" fmla="*/ 514503 h 1166887"/>
                <a:gd name="connsiteX172" fmla="*/ 1017399 w 3024845"/>
                <a:gd name="connsiteY172" fmla="*/ 514503 h 1166887"/>
                <a:gd name="connsiteX173" fmla="*/ 1017399 w 3024845"/>
                <a:gd name="connsiteY173" fmla="*/ 512612 h 1166887"/>
                <a:gd name="connsiteX174" fmla="*/ 1017399 w 3024845"/>
                <a:gd name="connsiteY174" fmla="*/ 499371 h 1166887"/>
                <a:gd name="connsiteX175" fmla="*/ 1039693 w 3024845"/>
                <a:gd name="connsiteY175" fmla="*/ 499371 h 1166887"/>
                <a:gd name="connsiteX176" fmla="*/ 1039693 w 3024845"/>
                <a:gd name="connsiteY176" fmla="*/ 498290 h 1166887"/>
                <a:gd name="connsiteX177" fmla="*/ 1039693 w 3024845"/>
                <a:gd name="connsiteY177" fmla="*/ 490724 h 1166887"/>
                <a:gd name="connsiteX178" fmla="*/ 1041466 w 3024845"/>
                <a:gd name="connsiteY178" fmla="*/ 490724 h 1166887"/>
                <a:gd name="connsiteX179" fmla="*/ 1053880 w 3024845"/>
                <a:gd name="connsiteY179" fmla="*/ 490724 h 1166887"/>
                <a:gd name="connsiteX180" fmla="*/ 1053880 w 3024845"/>
                <a:gd name="connsiteY180" fmla="*/ 491805 h 1166887"/>
                <a:gd name="connsiteX181" fmla="*/ 1053880 w 3024845"/>
                <a:gd name="connsiteY181" fmla="*/ 499371 h 1166887"/>
                <a:gd name="connsiteX182" fmla="*/ 1054640 w 3024845"/>
                <a:gd name="connsiteY182" fmla="*/ 499371 h 1166887"/>
                <a:gd name="connsiteX183" fmla="*/ 1059960 w 3024845"/>
                <a:gd name="connsiteY183" fmla="*/ 499371 h 1166887"/>
                <a:gd name="connsiteX184" fmla="*/ 1070093 w 3024845"/>
                <a:gd name="connsiteY184" fmla="*/ 495047 h 1166887"/>
                <a:gd name="connsiteX185" fmla="*/ 1074146 w 3024845"/>
                <a:gd name="connsiteY185" fmla="*/ 498290 h 1166887"/>
                <a:gd name="connsiteX186" fmla="*/ 1074146 w 3024845"/>
                <a:gd name="connsiteY186" fmla="*/ 490724 h 1166887"/>
                <a:gd name="connsiteX187" fmla="*/ 1076426 w 3024845"/>
                <a:gd name="connsiteY187" fmla="*/ 490724 h 1166887"/>
                <a:gd name="connsiteX188" fmla="*/ 1092387 w 3024845"/>
                <a:gd name="connsiteY188" fmla="*/ 490724 h 1166887"/>
                <a:gd name="connsiteX189" fmla="*/ 1092387 w 3024845"/>
                <a:gd name="connsiteY189" fmla="*/ 491805 h 1166887"/>
                <a:gd name="connsiteX190" fmla="*/ 1092387 w 3024845"/>
                <a:gd name="connsiteY190" fmla="*/ 499371 h 1166887"/>
                <a:gd name="connsiteX191" fmla="*/ 1122787 w 3024845"/>
                <a:gd name="connsiteY191" fmla="*/ 499371 h 1166887"/>
                <a:gd name="connsiteX192" fmla="*/ 1122787 w 3024845"/>
                <a:gd name="connsiteY192" fmla="*/ 500992 h 1166887"/>
                <a:gd name="connsiteX193" fmla="*/ 1122787 w 3024845"/>
                <a:gd name="connsiteY193" fmla="*/ 512342 h 1166887"/>
                <a:gd name="connsiteX194" fmla="*/ 1149134 w 3024845"/>
                <a:gd name="connsiteY194" fmla="*/ 512342 h 1166887"/>
                <a:gd name="connsiteX195" fmla="*/ 1149134 w 3024845"/>
                <a:gd name="connsiteY195" fmla="*/ 542606 h 1166887"/>
                <a:gd name="connsiteX196" fmla="*/ 1149894 w 3024845"/>
                <a:gd name="connsiteY196" fmla="*/ 542606 h 1166887"/>
                <a:gd name="connsiteX197" fmla="*/ 1155214 w 3024845"/>
                <a:gd name="connsiteY197" fmla="*/ 542606 h 1166887"/>
                <a:gd name="connsiteX198" fmla="*/ 1155214 w 3024845"/>
                <a:gd name="connsiteY198" fmla="*/ 543687 h 1166887"/>
                <a:gd name="connsiteX199" fmla="*/ 1155214 w 3024845"/>
                <a:gd name="connsiteY199" fmla="*/ 551254 h 1166887"/>
                <a:gd name="connsiteX200" fmla="*/ 1159268 w 3024845"/>
                <a:gd name="connsiteY200" fmla="*/ 581518 h 1166887"/>
                <a:gd name="connsiteX201" fmla="*/ 1160028 w 3024845"/>
                <a:gd name="connsiteY201" fmla="*/ 581518 h 1166887"/>
                <a:gd name="connsiteX202" fmla="*/ 1165348 w 3024845"/>
                <a:gd name="connsiteY202" fmla="*/ 581518 h 1166887"/>
                <a:gd name="connsiteX203" fmla="*/ 1165348 w 3024845"/>
                <a:gd name="connsiteY203" fmla="*/ 582329 h 1166887"/>
                <a:gd name="connsiteX204" fmla="*/ 1165348 w 3024845"/>
                <a:gd name="connsiteY204" fmla="*/ 588004 h 1166887"/>
                <a:gd name="connsiteX205" fmla="*/ 1166361 w 3024845"/>
                <a:gd name="connsiteY205" fmla="*/ 588004 h 1166887"/>
                <a:gd name="connsiteX206" fmla="*/ 1173454 w 3024845"/>
                <a:gd name="connsiteY206" fmla="*/ 588004 h 1166887"/>
                <a:gd name="connsiteX207" fmla="*/ 1173454 w 3024845"/>
                <a:gd name="connsiteY207" fmla="*/ 618269 h 1166887"/>
                <a:gd name="connsiteX208" fmla="*/ 1175481 w 3024845"/>
                <a:gd name="connsiteY208" fmla="*/ 618269 h 1166887"/>
                <a:gd name="connsiteX209" fmla="*/ 1189668 w 3024845"/>
                <a:gd name="connsiteY209" fmla="*/ 618269 h 1166887"/>
                <a:gd name="connsiteX210" fmla="*/ 1189668 w 3024845"/>
                <a:gd name="connsiteY210" fmla="*/ 642048 h 1166887"/>
                <a:gd name="connsiteX211" fmla="*/ 1191695 w 3024845"/>
                <a:gd name="connsiteY211" fmla="*/ 643669 h 1166887"/>
                <a:gd name="connsiteX212" fmla="*/ 1191695 w 3024845"/>
                <a:gd name="connsiteY212" fmla="*/ 655019 h 1166887"/>
                <a:gd name="connsiteX213" fmla="*/ 1192455 w 3024845"/>
                <a:gd name="connsiteY213" fmla="*/ 655019 h 1166887"/>
                <a:gd name="connsiteX214" fmla="*/ 1197775 w 3024845"/>
                <a:gd name="connsiteY214" fmla="*/ 655019 h 1166887"/>
                <a:gd name="connsiteX215" fmla="*/ 1197775 w 3024845"/>
                <a:gd name="connsiteY215" fmla="*/ 678798 h 1166887"/>
                <a:gd name="connsiteX216" fmla="*/ 1199041 w 3024845"/>
                <a:gd name="connsiteY216" fmla="*/ 678798 h 1166887"/>
                <a:gd name="connsiteX217" fmla="*/ 1207908 w 3024845"/>
                <a:gd name="connsiteY217" fmla="*/ 678798 h 1166887"/>
                <a:gd name="connsiteX218" fmla="*/ 1209935 w 3024845"/>
                <a:gd name="connsiteY218" fmla="*/ 682852 h 1166887"/>
                <a:gd name="connsiteX219" fmla="*/ 1209935 w 3024845"/>
                <a:gd name="connsiteY219" fmla="*/ 696093 h 1166887"/>
                <a:gd name="connsiteX220" fmla="*/ 1211455 w 3024845"/>
                <a:gd name="connsiteY220" fmla="*/ 694201 h 1166887"/>
                <a:gd name="connsiteX221" fmla="*/ 1222095 w 3024845"/>
                <a:gd name="connsiteY221" fmla="*/ 680960 h 1166887"/>
                <a:gd name="connsiteX222" fmla="*/ 1250469 w 3024845"/>
                <a:gd name="connsiteY222" fmla="*/ 680960 h 1166887"/>
                <a:gd name="connsiteX223" fmla="*/ 1250469 w 3024845"/>
                <a:gd name="connsiteY223" fmla="*/ 767431 h 1166887"/>
                <a:gd name="connsiteX224" fmla="*/ 1251229 w 3024845"/>
                <a:gd name="connsiteY224" fmla="*/ 767431 h 1166887"/>
                <a:gd name="connsiteX225" fmla="*/ 1256549 w 3024845"/>
                <a:gd name="connsiteY225" fmla="*/ 767431 h 1166887"/>
                <a:gd name="connsiteX226" fmla="*/ 1257309 w 3024845"/>
                <a:gd name="connsiteY226" fmla="*/ 766080 h 1166887"/>
                <a:gd name="connsiteX227" fmla="*/ 1262629 w 3024845"/>
                <a:gd name="connsiteY227" fmla="*/ 756622 h 1166887"/>
                <a:gd name="connsiteX228" fmla="*/ 1262629 w 3024845"/>
                <a:gd name="connsiteY228" fmla="*/ 758514 h 1166887"/>
                <a:gd name="connsiteX229" fmla="*/ 1262629 w 3024845"/>
                <a:gd name="connsiteY229" fmla="*/ 771755 h 1166887"/>
                <a:gd name="connsiteX230" fmla="*/ 1266682 w 3024845"/>
                <a:gd name="connsiteY230" fmla="*/ 726358 h 1166887"/>
                <a:gd name="connsiteX231" fmla="*/ 1267442 w 3024845"/>
                <a:gd name="connsiteY231" fmla="*/ 726358 h 1166887"/>
                <a:gd name="connsiteX232" fmla="*/ 1272762 w 3024845"/>
                <a:gd name="connsiteY232" fmla="*/ 726358 h 1166887"/>
                <a:gd name="connsiteX233" fmla="*/ 1272762 w 3024845"/>
                <a:gd name="connsiteY233" fmla="*/ 661504 h 1166887"/>
                <a:gd name="connsiteX234" fmla="*/ 1273776 w 3024845"/>
                <a:gd name="connsiteY234" fmla="*/ 661504 h 1166887"/>
                <a:gd name="connsiteX235" fmla="*/ 1280869 w 3024845"/>
                <a:gd name="connsiteY235" fmla="*/ 661504 h 1166887"/>
                <a:gd name="connsiteX236" fmla="*/ 1293029 w 3024845"/>
                <a:gd name="connsiteY236" fmla="*/ 618269 h 1166887"/>
                <a:gd name="connsiteX237" fmla="*/ 1294296 w 3024845"/>
                <a:gd name="connsiteY237" fmla="*/ 618269 h 1166887"/>
                <a:gd name="connsiteX238" fmla="*/ 1303163 w 3024845"/>
                <a:gd name="connsiteY238" fmla="*/ 618269 h 1166887"/>
                <a:gd name="connsiteX239" fmla="*/ 1313296 w 3024845"/>
                <a:gd name="connsiteY239" fmla="*/ 661504 h 1166887"/>
                <a:gd name="connsiteX240" fmla="*/ 1314309 w 3024845"/>
                <a:gd name="connsiteY240" fmla="*/ 661504 h 1166887"/>
                <a:gd name="connsiteX241" fmla="*/ 1321403 w 3024845"/>
                <a:gd name="connsiteY241" fmla="*/ 661504 h 1166887"/>
                <a:gd name="connsiteX242" fmla="*/ 1321403 w 3024845"/>
                <a:gd name="connsiteY242" fmla="*/ 700416 h 1166887"/>
                <a:gd name="connsiteX243" fmla="*/ 1323176 w 3024845"/>
                <a:gd name="connsiteY243" fmla="*/ 700416 h 1166887"/>
                <a:gd name="connsiteX244" fmla="*/ 1335590 w 3024845"/>
                <a:gd name="connsiteY244" fmla="*/ 700416 h 1166887"/>
                <a:gd name="connsiteX245" fmla="*/ 1335590 w 3024845"/>
                <a:gd name="connsiteY245" fmla="*/ 702578 h 1166887"/>
                <a:gd name="connsiteX246" fmla="*/ 1335590 w 3024845"/>
                <a:gd name="connsiteY246" fmla="*/ 717710 h 1166887"/>
                <a:gd name="connsiteX247" fmla="*/ 1339643 w 3024845"/>
                <a:gd name="connsiteY247" fmla="*/ 715549 h 1166887"/>
                <a:gd name="connsiteX248" fmla="*/ 1339643 w 3024845"/>
                <a:gd name="connsiteY248" fmla="*/ 700416 h 1166887"/>
                <a:gd name="connsiteX249" fmla="*/ 1341163 w 3024845"/>
                <a:gd name="connsiteY249" fmla="*/ 700416 h 1166887"/>
                <a:gd name="connsiteX250" fmla="*/ 1351803 w 3024845"/>
                <a:gd name="connsiteY250" fmla="*/ 700416 h 1166887"/>
                <a:gd name="connsiteX251" fmla="*/ 1351803 w 3024845"/>
                <a:gd name="connsiteY251" fmla="*/ 702037 h 1166887"/>
                <a:gd name="connsiteX252" fmla="*/ 1351803 w 3024845"/>
                <a:gd name="connsiteY252" fmla="*/ 713387 h 1166887"/>
                <a:gd name="connsiteX253" fmla="*/ 1382204 w 3024845"/>
                <a:gd name="connsiteY253" fmla="*/ 713387 h 1166887"/>
                <a:gd name="connsiteX254" fmla="*/ 1382204 w 3024845"/>
                <a:gd name="connsiteY254" fmla="*/ 676637 h 1166887"/>
                <a:gd name="connsiteX255" fmla="*/ 1383470 w 3024845"/>
                <a:gd name="connsiteY255" fmla="*/ 676637 h 1166887"/>
                <a:gd name="connsiteX256" fmla="*/ 1392337 w 3024845"/>
                <a:gd name="connsiteY256" fmla="*/ 676637 h 1166887"/>
                <a:gd name="connsiteX257" fmla="*/ 1392337 w 3024845"/>
                <a:gd name="connsiteY257" fmla="*/ 698254 h 1166887"/>
                <a:gd name="connsiteX258" fmla="*/ 1394364 w 3024845"/>
                <a:gd name="connsiteY258" fmla="*/ 665828 h 1166887"/>
                <a:gd name="connsiteX259" fmla="*/ 1416657 w 3024845"/>
                <a:gd name="connsiteY259" fmla="*/ 665828 h 1166887"/>
                <a:gd name="connsiteX260" fmla="*/ 1416657 w 3024845"/>
                <a:gd name="connsiteY260" fmla="*/ 664206 h 1166887"/>
                <a:gd name="connsiteX261" fmla="*/ 1416657 w 3024845"/>
                <a:gd name="connsiteY261" fmla="*/ 652857 h 1166887"/>
                <a:gd name="connsiteX262" fmla="*/ 1417417 w 3024845"/>
                <a:gd name="connsiteY262" fmla="*/ 652857 h 1166887"/>
                <a:gd name="connsiteX263" fmla="*/ 1422737 w 3024845"/>
                <a:gd name="connsiteY263" fmla="*/ 652857 h 1166887"/>
                <a:gd name="connsiteX264" fmla="*/ 1422737 w 3024845"/>
                <a:gd name="connsiteY264" fmla="*/ 650966 h 1166887"/>
                <a:gd name="connsiteX265" fmla="*/ 1422737 w 3024845"/>
                <a:gd name="connsiteY265" fmla="*/ 637725 h 1166887"/>
                <a:gd name="connsiteX266" fmla="*/ 1426791 w 3024845"/>
                <a:gd name="connsiteY266" fmla="*/ 644210 h 1166887"/>
                <a:gd name="connsiteX267" fmla="*/ 1429071 w 3024845"/>
                <a:gd name="connsiteY267" fmla="*/ 644210 h 1166887"/>
                <a:gd name="connsiteX268" fmla="*/ 1445031 w 3024845"/>
                <a:gd name="connsiteY268" fmla="*/ 644210 h 1166887"/>
                <a:gd name="connsiteX269" fmla="*/ 1445031 w 3024845"/>
                <a:gd name="connsiteY269" fmla="*/ 643399 h 1166887"/>
                <a:gd name="connsiteX270" fmla="*/ 1445031 w 3024845"/>
                <a:gd name="connsiteY270" fmla="*/ 637725 h 1166887"/>
                <a:gd name="connsiteX271" fmla="*/ 1445791 w 3024845"/>
                <a:gd name="connsiteY271" fmla="*/ 637725 h 1166887"/>
                <a:gd name="connsiteX272" fmla="*/ 1451111 w 3024845"/>
                <a:gd name="connsiteY272" fmla="*/ 637725 h 1166887"/>
                <a:gd name="connsiteX273" fmla="*/ 1451111 w 3024845"/>
                <a:gd name="connsiteY273" fmla="*/ 639076 h 1166887"/>
                <a:gd name="connsiteX274" fmla="*/ 1451111 w 3024845"/>
                <a:gd name="connsiteY274" fmla="*/ 648534 h 1166887"/>
                <a:gd name="connsiteX275" fmla="*/ 1489618 w 3024845"/>
                <a:gd name="connsiteY275" fmla="*/ 648534 h 1166887"/>
                <a:gd name="connsiteX276" fmla="*/ 1489618 w 3024845"/>
                <a:gd name="connsiteY276" fmla="*/ 786887 h 1166887"/>
                <a:gd name="connsiteX277" fmla="*/ 1491138 w 3024845"/>
                <a:gd name="connsiteY277" fmla="*/ 786887 h 1166887"/>
                <a:gd name="connsiteX278" fmla="*/ 1501778 w 3024845"/>
                <a:gd name="connsiteY278" fmla="*/ 786887 h 1166887"/>
                <a:gd name="connsiteX279" fmla="*/ 1501778 w 3024845"/>
                <a:gd name="connsiteY279" fmla="*/ 773917 h 1166887"/>
                <a:gd name="connsiteX280" fmla="*/ 1505832 w 3024845"/>
                <a:gd name="connsiteY280" fmla="*/ 773917 h 1166887"/>
                <a:gd name="connsiteX281" fmla="*/ 1505832 w 3024845"/>
                <a:gd name="connsiteY281" fmla="*/ 786887 h 1166887"/>
                <a:gd name="connsiteX282" fmla="*/ 1536232 w 3024845"/>
                <a:gd name="connsiteY282" fmla="*/ 786887 h 1166887"/>
                <a:gd name="connsiteX283" fmla="*/ 1536232 w 3024845"/>
                <a:gd name="connsiteY283" fmla="*/ 756622 h 1166887"/>
                <a:gd name="connsiteX284" fmla="*/ 1548392 w 3024845"/>
                <a:gd name="connsiteY284" fmla="*/ 756622 h 1166887"/>
                <a:gd name="connsiteX285" fmla="*/ 1560552 w 3024845"/>
                <a:gd name="connsiteY285" fmla="*/ 754461 h 1166887"/>
                <a:gd name="connsiteX286" fmla="*/ 1564606 w 3024845"/>
                <a:gd name="connsiteY286" fmla="*/ 756622 h 1166887"/>
                <a:gd name="connsiteX287" fmla="*/ 1574739 w 3024845"/>
                <a:gd name="connsiteY287" fmla="*/ 756622 h 1166887"/>
                <a:gd name="connsiteX288" fmla="*/ 1574739 w 3024845"/>
                <a:gd name="connsiteY288" fmla="*/ 786887 h 1166887"/>
                <a:gd name="connsiteX289" fmla="*/ 1582846 w 3024845"/>
                <a:gd name="connsiteY289" fmla="*/ 786887 h 1166887"/>
                <a:gd name="connsiteX290" fmla="*/ 1582846 w 3024845"/>
                <a:gd name="connsiteY290" fmla="*/ 804182 h 1166887"/>
                <a:gd name="connsiteX291" fmla="*/ 1592182 w 3024845"/>
                <a:gd name="connsiteY291" fmla="*/ 805087 h 1166887"/>
                <a:gd name="connsiteX292" fmla="*/ 1605140 w 3024845"/>
                <a:gd name="connsiteY292" fmla="*/ 805087 h 1166887"/>
                <a:gd name="connsiteX293" fmla="*/ 1605140 w 3024845"/>
                <a:gd name="connsiteY293" fmla="*/ 789049 h 1166887"/>
                <a:gd name="connsiteX294" fmla="*/ 1673096 w 3024845"/>
                <a:gd name="connsiteY294" fmla="*/ 789049 h 1166887"/>
                <a:gd name="connsiteX295" fmla="*/ 1673096 w 3024845"/>
                <a:gd name="connsiteY295" fmla="*/ 703796 h 1166887"/>
                <a:gd name="connsiteX296" fmla="*/ 1745104 w 3024845"/>
                <a:gd name="connsiteY296" fmla="*/ 703796 h 1166887"/>
                <a:gd name="connsiteX297" fmla="*/ 1745104 w 3024845"/>
                <a:gd name="connsiteY297" fmla="*/ 782564 h 1166887"/>
                <a:gd name="connsiteX298" fmla="*/ 1747008 w 3024845"/>
                <a:gd name="connsiteY298" fmla="*/ 782564 h 1166887"/>
                <a:gd name="connsiteX299" fmla="*/ 1748250 w 3024845"/>
                <a:gd name="connsiteY299" fmla="*/ 805087 h 1166887"/>
                <a:gd name="connsiteX300" fmla="*/ 1757926 w 3024845"/>
                <a:gd name="connsiteY300" fmla="*/ 805087 h 1166887"/>
                <a:gd name="connsiteX301" fmla="*/ 1759168 w 3024845"/>
                <a:gd name="connsiteY301" fmla="*/ 782564 h 1166887"/>
                <a:gd name="connsiteX302" fmla="*/ 1765248 w 3024845"/>
                <a:gd name="connsiteY302" fmla="*/ 782564 h 1166887"/>
                <a:gd name="connsiteX303" fmla="*/ 1766490 w 3024845"/>
                <a:gd name="connsiteY303" fmla="*/ 805087 h 1166887"/>
                <a:gd name="connsiteX304" fmla="*/ 1817112 w 3024845"/>
                <a:gd name="connsiteY304" fmla="*/ 805087 h 1166887"/>
                <a:gd name="connsiteX305" fmla="*/ 1817112 w 3024845"/>
                <a:gd name="connsiteY305" fmla="*/ 642059 h 1166887"/>
                <a:gd name="connsiteX306" fmla="*/ 2014439 w 3024845"/>
                <a:gd name="connsiteY306" fmla="*/ 642059 h 1166887"/>
                <a:gd name="connsiteX307" fmla="*/ 2014439 w 3024845"/>
                <a:gd name="connsiteY307" fmla="*/ 805087 h 1166887"/>
                <a:gd name="connsiteX308" fmla="*/ 2033136 w 3024845"/>
                <a:gd name="connsiteY308" fmla="*/ 805087 h 1166887"/>
                <a:gd name="connsiteX309" fmla="*/ 2033136 w 3024845"/>
                <a:gd name="connsiteY309" fmla="*/ 722394 h 1166887"/>
                <a:gd name="connsiteX310" fmla="*/ 2128256 w 3024845"/>
                <a:gd name="connsiteY310" fmla="*/ 722394 h 1166887"/>
                <a:gd name="connsiteX311" fmla="*/ 2140186 w 3024845"/>
                <a:gd name="connsiteY311" fmla="*/ 404253 h 1166887"/>
                <a:gd name="connsiteX312" fmla="*/ 2128026 w 3024845"/>
                <a:gd name="connsiteY312" fmla="*/ 382635 h 1166887"/>
                <a:gd name="connsiteX313" fmla="*/ 2121946 w 3024845"/>
                <a:gd name="connsiteY313" fmla="*/ 378311 h 1166887"/>
                <a:gd name="connsiteX314" fmla="*/ 2130053 w 3024845"/>
                <a:gd name="connsiteY314" fmla="*/ 354532 h 1166887"/>
                <a:gd name="connsiteX315" fmla="*/ 2130053 w 3024845"/>
                <a:gd name="connsiteY315" fmla="*/ 337238 h 1166887"/>
                <a:gd name="connsiteX316" fmla="*/ 2144240 w 3024845"/>
                <a:gd name="connsiteY316" fmla="*/ 337238 h 1166887"/>
                <a:gd name="connsiteX317" fmla="*/ 2144240 w 3024845"/>
                <a:gd name="connsiteY317" fmla="*/ 315620 h 1166887"/>
                <a:gd name="connsiteX318" fmla="*/ 2146266 w 3024845"/>
                <a:gd name="connsiteY318" fmla="*/ 311296 h 1166887"/>
                <a:gd name="connsiteX319" fmla="*/ 2146266 w 3024845"/>
                <a:gd name="connsiteY319" fmla="*/ 233472 h 1166887"/>
                <a:gd name="connsiteX320" fmla="*/ 2144240 w 3024845"/>
                <a:gd name="connsiteY320" fmla="*/ 226987 h 1166887"/>
                <a:gd name="connsiteX321" fmla="*/ 2150320 w 3024845"/>
                <a:gd name="connsiteY321" fmla="*/ 220501 h 1166887"/>
                <a:gd name="connsiteX322" fmla="*/ 2150320 w 3024845"/>
                <a:gd name="connsiteY322" fmla="*/ 162133 h 1166887"/>
                <a:gd name="connsiteX323" fmla="*/ 2152346 w 3024845"/>
                <a:gd name="connsiteY323" fmla="*/ 157810 h 1166887"/>
                <a:gd name="connsiteX324" fmla="*/ 2152346 w 3024845"/>
                <a:gd name="connsiteY324" fmla="*/ 101604 h 1166887"/>
                <a:gd name="connsiteX325" fmla="*/ 2154373 w 3024845"/>
                <a:gd name="connsiteY325" fmla="*/ 82148 h 1166887"/>
                <a:gd name="connsiteX326" fmla="*/ 2158427 w 3024845"/>
                <a:gd name="connsiteY326" fmla="*/ 99442 h 1166887"/>
                <a:gd name="connsiteX327" fmla="*/ 2160453 w 3024845"/>
                <a:gd name="connsiteY327" fmla="*/ 157810 h 1166887"/>
                <a:gd name="connsiteX328" fmla="*/ 2162480 w 3024845"/>
                <a:gd name="connsiteY328" fmla="*/ 220501 h 1166887"/>
                <a:gd name="connsiteX329" fmla="*/ 2168560 w 3024845"/>
                <a:gd name="connsiteY329" fmla="*/ 226987 h 1166887"/>
                <a:gd name="connsiteX330" fmla="*/ 2166533 w 3024845"/>
                <a:gd name="connsiteY330" fmla="*/ 233472 h 1166887"/>
                <a:gd name="connsiteX331" fmla="*/ 2166533 w 3024845"/>
                <a:gd name="connsiteY331" fmla="*/ 311296 h 1166887"/>
                <a:gd name="connsiteX332" fmla="*/ 2168560 w 3024845"/>
                <a:gd name="connsiteY332" fmla="*/ 315620 h 1166887"/>
                <a:gd name="connsiteX333" fmla="*/ 2168560 w 3024845"/>
                <a:gd name="connsiteY333" fmla="*/ 337238 h 1166887"/>
                <a:gd name="connsiteX334" fmla="*/ 2182747 w 3024845"/>
                <a:gd name="connsiteY334" fmla="*/ 337238 h 1166887"/>
                <a:gd name="connsiteX335" fmla="*/ 2182747 w 3024845"/>
                <a:gd name="connsiteY335" fmla="*/ 354532 h 1166887"/>
                <a:gd name="connsiteX336" fmla="*/ 2190854 w 3024845"/>
                <a:gd name="connsiteY336" fmla="*/ 378311 h 1166887"/>
                <a:gd name="connsiteX337" fmla="*/ 2184774 w 3024845"/>
                <a:gd name="connsiteY337" fmla="*/ 382635 h 1166887"/>
                <a:gd name="connsiteX338" fmla="*/ 2172613 w 3024845"/>
                <a:gd name="connsiteY338" fmla="*/ 404253 h 1166887"/>
                <a:gd name="connsiteX339" fmla="*/ 2180720 w 3024845"/>
                <a:gd name="connsiteY339" fmla="*/ 657181 h 1166887"/>
                <a:gd name="connsiteX340" fmla="*/ 2245574 w 3024845"/>
                <a:gd name="connsiteY340" fmla="*/ 657181 h 1166887"/>
                <a:gd name="connsiteX341" fmla="*/ 2245574 w 3024845"/>
                <a:gd name="connsiteY341" fmla="*/ 732843 h 1166887"/>
                <a:gd name="connsiteX342" fmla="*/ 2253681 w 3024845"/>
                <a:gd name="connsiteY342" fmla="*/ 732843 h 1166887"/>
                <a:gd name="connsiteX343" fmla="*/ 2255708 w 3024845"/>
                <a:gd name="connsiteY343" fmla="*/ 726358 h 1166887"/>
                <a:gd name="connsiteX344" fmla="*/ 2261788 w 3024845"/>
                <a:gd name="connsiteY344" fmla="*/ 726358 h 1166887"/>
                <a:gd name="connsiteX345" fmla="*/ 2263815 w 3024845"/>
                <a:gd name="connsiteY345" fmla="*/ 735005 h 1166887"/>
                <a:gd name="connsiteX346" fmla="*/ 2275975 w 3024845"/>
                <a:gd name="connsiteY346" fmla="*/ 735005 h 1166887"/>
                <a:gd name="connsiteX347" fmla="*/ 2275975 w 3024845"/>
                <a:gd name="connsiteY347" fmla="*/ 728519 h 1166887"/>
                <a:gd name="connsiteX348" fmla="*/ 2298268 w 3024845"/>
                <a:gd name="connsiteY348" fmla="*/ 728519 h 1166887"/>
                <a:gd name="connsiteX349" fmla="*/ 2298268 w 3024845"/>
                <a:gd name="connsiteY349" fmla="*/ 735005 h 1166887"/>
                <a:gd name="connsiteX350" fmla="*/ 2318535 w 3024845"/>
                <a:gd name="connsiteY350" fmla="*/ 735005 h 1166887"/>
                <a:gd name="connsiteX351" fmla="*/ 2318535 w 3024845"/>
                <a:gd name="connsiteY351" fmla="*/ 780402 h 1166887"/>
                <a:gd name="connsiteX352" fmla="*/ 2332722 w 3024845"/>
                <a:gd name="connsiteY352" fmla="*/ 780402 h 1166887"/>
                <a:gd name="connsiteX353" fmla="*/ 2332722 w 3024845"/>
                <a:gd name="connsiteY353" fmla="*/ 767431 h 1166887"/>
                <a:gd name="connsiteX354" fmla="*/ 2348936 w 3024845"/>
                <a:gd name="connsiteY354" fmla="*/ 767431 h 1166887"/>
                <a:gd name="connsiteX355" fmla="*/ 2348936 w 3024845"/>
                <a:gd name="connsiteY355" fmla="*/ 588004 h 1166887"/>
                <a:gd name="connsiteX356" fmla="*/ 2355016 w 3024845"/>
                <a:gd name="connsiteY356" fmla="*/ 581518 h 1166887"/>
                <a:gd name="connsiteX357" fmla="*/ 2427977 w 3024845"/>
                <a:gd name="connsiteY357" fmla="*/ 581518 h 1166887"/>
                <a:gd name="connsiteX358" fmla="*/ 2427977 w 3024845"/>
                <a:gd name="connsiteY358" fmla="*/ 590166 h 1166887"/>
                <a:gd name="connsiteX359" fmla="*/ 2438110 w 3024845"/>
                <a:gd name="connsiteY359" fmla="*/ 590166 h 1166887"/>
                <a:gd name="connsiteX360" fmla="*/ 2438110 w 3024845"/>
                <a:gd name="connsiteY360" fmla="*/ 704740 h 1166887"/>
                <a:gd name="connsiteX361" fmla="*/ 2460404 w 3024845"/>
                <a:gd name="connsiteY361" fmla="*/ 704740 h 1166887"/>
                <a:gd name="connsiteX362" fmla="*/ 2460404 w 3024845"/>
                <a:gd name="connsiteY362" fmla="*/ 637725 h 1166887"/>
                <a:gd name="connsiteX363" fmla="*/ 2486751 w 3024845"/>
                <a:gd name="connsiteY363" fmla="*/ 637725 h 1166887"/>
                <a:gd name="connsiteX364" fmla="*/ 2490804 w 3024845"/>
                <a:gd name="connsiteY364" fmla="*/ 633401 h 1166887"/>
                <a:gd name="connsiteX365" fmla="*/ 2498911 w 3024845"/>
                <a:gd name="connsiteY365" fmla="*/ 633401 h 1166887"/>
                <a:gd name="connsiteX366" fmla="*/ 2502964 w 3024845"/>
                <a:gd name="connsiteY366" fmla="*/ 637725 h 1166887"/>
                <a:gd name="connsiteX367" fmla="*/ 2525258 w 3024845"/>
                <a:gd name="connsiteY367" fmla="*/ 637725 h 1166887"/>
                <a:gd name="connsiteX368" fmla="*/ 2525258 w 3024845"/>
                <a:gd name="connsiteY368" fmla="*/ 520989 h 1166887"/>
                <a:gd name="connsiteX369" fmla="*/ 2582005 w 3024845"/>
                <a:gd name="connsiteY369" fmla="*/ 510180 h 1166887"/>
                <a:gd name="connsiteX370" fmla="*/ 2582005 w 3024845"/>
                <a:gd name="connsiteY370" fmla="*/ 511261 h 1166887"/>
                <a:gd name="connsiteX371" fmla="*/ 2582005 w 3024845"/>
                <a:gd name="connsiteY371" fmla="*/ 518827 h 1166887"/>
                <a:gd name="connsiteX372" fmla="*/ 2608352 w 3024845"/>
                <a:gd name="connsiteY372" fmla="*/ 518827 h 1166887"/>
                <a:gd name="connsiteX373" fmla="*/ 2608352 w 3024845"/>
                <a:gd name="connsiteY373" fmla="*/ 773917 h 1166887"/>
                <a:gd name="connsiteX374" fmla="*/ 2630646 w 3024845"/>
                <a:gd name="connsiteY374" fmla="*/ 773917 h 1166887"/>
                <a:gd name="connsiteX375" fmla="*/ 2630646 w 3024845"/>
                <a:gd name="connsiteY375" fmla="*/ 769593 h 1166887"/>
                <a:gd name="connsiteX376" fmla="*/ 2642806 w 3024845"/>
                <a:gd name="connsiteY376" fmla="*/ 769593 h 1166887"/>
                <a:gd name="connsiteX377" fmla="*/ 2642806 w 3024845"/>
                <a:gd name="connsiteY377" fmla="*/ 773917 h 1166887"/>
                <a:gd name="connsiteX378" fmla="*/ 2667126 w 3024845"/>
                <a:gd name="connsiteY378" fmla="*/ 773917 h 1166887"/>
                <a:gd name="connsiteX379" fmla="*/ 2667126 w 3024845"/>
                <a:gd name="connsiteY379" fmla="*/ 760946 h 1166887"/>
                <a:gd name="connsiteX380" fmla="*/ 2695500 w 3024845"/>
                <a:gd name="connsiteY380" fmla="*/ 760946 h 1166887"/>
                <a:gd name="connsiteX381" fmla="*/ 2707660 w 3024845"/>
                <a:gd name="connsiteY381" fmla="*/ 756622 h 1166887"/>
                <a:gd name="connsiteX382" fmla="*/ 2727927 w 3024845"/>
                <a:gd name="connsiteY382" fmla="*/ 760946 h 1166887"/>
                <a:gd name="connsiteX383" fmla="*/ 2727927 w 3024845"/>
                <a:gd name="connsiteY383" fmla="*/ 743652 h 1166887"/>
                <a:gd name="connsiteX384" fmla="*/ 2736034 w 3024845"/>
                <a:gd name="connsiteY384" fmla="*/ 743652 h 1166887"/>
                <a:gd name="connsiteX385" fmla="*/ 2736034 w 3024845"/>
                <a:gd name="connsiteY385" fmla="*/ 730681 h 1166887"/>
                <a:gd name="connsiteX386" fmla="*/ 2792781 w 3024845"/>
                <a:gd name="connsiteY386" fmla="*/ 730681 h 1166887"/>
                <a:gd name="connsiteX387" fmla="*/ 2792781 w 3024845"/>
                <a:gd name="connsiteY387" fmla="*/ 700416 h 1166887"/>
                <a:gd name="connsiteX388" fmla="*/ 2811021 w 3024845"/>
                <a:gd name="connsiteY388" fmla="*/ 700416 h 1166887"/>
                <a:gd name="connsiteX389" fmla="*/ 2811021 w 3024845"/>
                <a:gd name="connsiteY389" fmla="*/ 693931 h 1166887"/>
                <a:gd name="connsiteX390" fmla="*/ 2823181 w 3024845"/>
                <a:gd name="connsiteY390" fmla="*/ 693931 h 1166887"/>
                <a:gd name="connsiteX391" fmla="*/ 2823181 w 3024845"/>
                <a:gd name="connsiteY391" fmla="*/ 700416 h 1166887"/>
                <a:gd name="connsiteX392" fmla="*/ 2839395 w 3024845"/>
                <a:gd name="connsiteY392" fmla="*/ 700416 h 1166887"/>
                <a:gd name="connsiteX393" fmla="*/ 2839395 w 3024845"/>
                <a:gd name="connsiteY393" fmla="*/ 750137 h 1166887"/>
                <a:gd name="connsiteX394" fmla="*/ 2871822 w 3024845"/>
                <a:gd name="connsiteY394" fmla="*/ 750137 h 1166887"/>
                <a:gd name="connsiteX395" fmla="*/ 2871822 w 3024845"/>
                <a:gd name="connsiteY395" fmla="*/ 724196 h 1166887"/>
                <a:gd name="connsiteX396" fmla="*/ 2910329 w 3024845"/>
                <a:gd name="connsiteY396" fmla="*/ 724196 h 1166887"/>
                <a:gd name="connsiteX397" fmla="*/ 2910329 w 3024845"/>
                <a:gd name="connsiteY397" fmla="*/ 693931 h 1166887"/>
                <a:gd name="connsiteX398" fmla="*/ 2958970 w 3024845"/>
                <a:gd name="connsiteY398" fmla="*/ 693931 h 1166887"/>
                <a:gd name="connsiteX399" fmla="*/ 2958970 w 3024845"/>
                <a:gd name="connsiteY399" fmla="*/ 805087 h 1166887"/>
                <a:gd name="connsiteX400" fmla="*/ 2958970 w 3024845"/>
                <a:gd name="connsiteY400" fmla="*/ 818866 h 1166887"/>
                <a:gd name="connsiteX401" fmla="*/ 3024845 w 3024845"/>
                <a:gd name="connsiteY401" fmla="*/ 818866 h 1166887"/>
                <a:gd name="connsiteX402" fmla="*/ 3024845 w 3024845"/>
                <a:gd name="connsiteY402" fmla="*/ 1160647 h 1166887"/>
                <a:gd name="connsiteX403" fmla="*/ 145862 w 3024845"/>
                <a:gd name="connsiteY403" fmla="*/ 1160647 h 1166887"/>
                <a:gd name="connsiteX404" fmla="*/ 2054 w 3024845"/>
                <a:gd name="connsiteY404" fmla="*/ 1166887 h 1166887"/>
                <a:gd name="connsiteX405" fmla="*/ 0 w 3024845"/>
                <a:gd name="connsiteY405" fmla="*/ 724196 h 1166887"/>
                <a:gd name="connsiteX406" fmla="*/ 20267 w 3024845"/>
                <a:gd name="connsiteY406" fmla="*/ 724196 h 1166887"/>
                <a:gd name="connsiteX407" fmla="*/ 20774 w 3024845"/>
                <a:gd name="connsiteY407" fmla="*/ 723115 h 1166887"/>
                <a:gd name="connsiteX408" fmla="*/ 24320 w 3024845"/>
                <a:gd name="connsiteY408" fmla="*/ 715549 h 1166887"/>
                <a:gd name="connsiteX409" fmla="*/ 26094 w 3024845"/>
                <a:gd name="connsiteY409" fmla="*/ 715819 h 1166887"/>
                <a:gd name="connsiteX410" fmla="*/ 38507 w 3024845"/>
                <a:gd name="connsiteY410" fmla="*/ 717710 h 1166887"/>
                <a:gd name="connsiteX411" fmla="*/ 39014 w 3024845"/>
                <a:gd name="connsiteY411" fmla="*/ 719062 h 1166887"/>
                <a:gd name="connsiteX412" fmla="*/ 42560 w 3024845"/>
                <a:gd name="connsiteY412" fmla="*/ 728519 h 1166887"/>
                <a:gd name="connsiteX413" fmla="*/ 68907 w 3024845"/>
                <a:gd name="connsiteY413" fmla="*/ 730681 h 1166887"/>
                <a:gd name="connsiteX414" fmla="*/ 68907 w 3024845"/>
                <a:gd name="connsiteY414" fmla="*/ 607460 h 1166887"/>
                <a:gd name="connsiteX415" fmla="*/ 70934 w 3024845"/>
                <a:gd name="connsiteY415" fmla="*/ 607460 h 1166887"/>
                <a:gd name="connsiteX416" fmla="*/ 85121 w 3024845"/>
                <a:gd name="connsiteY416" fmla="*/ 607460 h 1166887"/>
                <a:gd name="connsiteX417" fmla="*/ 85121 w 3024845"/>
                <a:gd name="connsiteY417" fmla="*/ 471268 h 1166887"/>
                <a:gd name="connsiteX418" fmla="*/ 86894 w 3024845"/>
                <a:gd name="connsiteY418" fmla="*/ 471268 h 1166887"/>
                <a:gd name="connsiteX419" fmla="*/ 99308 w 3024845"/>
                <a:gd name="connsiteY419" fmla="*/ 471268 h 1166887"/>
                <a:gd name="connsiteX420" fmla="*/ 99308 w 3024845"/>
                <a:gd name="connsiteY420" fmla="*/ 356694 h 1166887"/>
                <a:gd name="connsiteX421" fmla="*/ 103361 w 3024845"/>
                <a:gd name="connsiteY421" fmla="*/ 328590 h 1166887"/>
                <a:gd name="connsiteX422" fmla="*/ 105388 w 3024845"/>
                <a:gd name="connsiteY422" fmla="*/ 328590 h 1166887"/>
                <a:gd name="connsiteX423" fmla="*/ 119575 w 3024845"/>
                <a:gd name="connsiteY423" fmla="*/ 328590 h 1166887"/>
                <a:gd name="connsiteX424" fmla="*/ 156055 w 3024845"/>
                <a:gd name="connsiteY424" fmla="*/ 246443 h 1166887"/>
                <a:gd name="connsiteX425" fmla="*/ 160109 w 3024845"/>
                <a:gd name="connsiteY425" fmla="*/ 0 h 1166887"/>
                <a:gd name="connsiteX0" fmla="*/ 160109 w 3024845"/>
                <a:gd name="connsiteY0" fmla="*/ 0 h 1160647"/>
                <a:gd name="connsiteX1" fmla="*/ 162135 w 3024845"/>
                <a:gd name="connsiteY1" fmla="*/ 246443 h 1160647"/>
                <a:gd name="connsiteX2" fmla="*/ 200642 w 3024845"/>
                <a:gd name="connsiteY2" fmla="*/ 326429 h 1160647"/>
                <a:gd name="connsiteX3" fmla="*/ 202669 w 3024845"/>
                <a:gd name="connsiteY3" fmla="*/ 326429 h 1160647"/>
                <a:gd name="connsiteX4" fmla="*/ 216856 w 3024845"/>
                <a:gd name="connsiteY4" fmla="*/ 326429 h 1160647"/>
                <a:gd name="connsiteX5" fmla="*/ 216856 w 3024845"/>
                <a:gd name="connsiteY5" fmla="*/ 350208 h 1160647"/>
                <a:gd name="connsiteX6" fmla="*/ 217363 w 3024845"/>
                <a:gd name="connsiteY6" fmla="*/ 351019 h 1160647"/>
                <a:gd name="connsiteX7" fmla="*/ 220909 w 3024845"/>
                <a:gd name="connsiteY7" fmla="*/ 356694 h 1160647"/>
                <a:gd name="connsiteX8" fmla="*/ 220909 w 3024845"/>
                <a:gd name="connsiteY8" fmla="*/ 471268 h 1160647"/>
                <a:gd name="connsiteX9" fmla="*/ 223189 w 3024845"/>
                <a:gd name="connsiteY9" fmla="*/ 471268 h 1160647"/>
                <a:gd name="connsiteX10" fmla="*/ 239150 w 3024845"/>
                <a:gd name="connsiteY10" fmla="*/ 471268 h 1160647"/>
                <a:gd name="connsiteX11" fmla="*/ 239150 w 3024845"/>
                <a:gd name="connsiteY11" fmla="*/ 611783 h 1160647"/>
                <a:gd name="connsiteX12" fmla="*/ 240670 w 3024845"/>
                <a:gd name="connsiteY12" fmla="*/ 611513 h 1160647"/>
                <a:gd name="connsiteX13" fmla="*/ 251310 w 3024845"/>
                <a:gd name="connsiteY13" fmla="*/ 609622 h 1160647"/>
                <a:gd name="connsiteX14" fmla="*/ 249283 w 3024845"/>
                <a:gd name="connsiteY14" fmla="*/ 698254 h 1160647"/>
                <a:gd name="connsiteX15" fmla="*/ 250803 w 3024845"/>
                <a:gd name="connsiteY15" fmla="*/ 698525 h 1160647"/>
                <a:gd name="connsiteX16" fmla="*/ 261443 w 3024845"/>
                <a:gd name="connsiteY16" fmla="*/ 700416 h 1160647"/>
                <a:gd name="connsiteX17" fmla="*/ 261696 w 3024845"/>
                <a:gd name="connsiteY17" fmla="*/ 701227 h 1160647"/>
                <a:gd name="connsiteX18" fmla="*/ 263470 w 3024845"/>
                <a:gd name="connsiteY18" fmla="*/ 706902 h 1160647"/>
                <a:gd name="connsiteX19" fmla="*/ 264230 w 3024845"/>
                <a:gd name="connsiteY19" fmla="*/ 704470 h 1160647"/>
                <a:gd name="connsiteX20" fmla="*/ 269550 w 3024845"/>
                <a:gd name="connsiteY20" fmla="*/ 687446 h 1160647"/>
                <a:gd name="connsiteX21" fmla="*/ 271323 w 3024845"/>
                <a:gd name="connsiteY21" fmla="*/ 687446 h 1160647"/>
                <a:gd name="connsiteX22" fmla="*/ 283737 w 3024845"/>
                <a:gd name="connsiteY22" fmla="*/ 687446 h 1160647"/>
                <a:gd name="connsiteX23" fmla="*/ 283737 w 3024845"/>
                <a:gd name="connsiteY23" fmla="*/ 719872 h 1160647"/>
                <a:gd name="connsiteX24" fmla="*/ 284750 w 3024845"/>
                <a:gd name="connsiteY24" fmla="*/ 720413 h 1160647"/>
                <a:gd name="connsiteX25" fmla="*/ 291844 w 3024845"/>
                <a:gd name="connsiteY25" fmla="*/ 724196 h 1160647"/>
                <a:gd name="connsiteX26" fmla="*/ 291844 w 3024845"/>
                <a:gd name="connsiteY26" fmla="*/ 725547 h 1160647"/>
                <a:gd name="connsiteX27" fmla="*/ 291844 w 3024845"/>
                <a:gd name="connsiteY27" fmla="*/ 735005 h 1160647"/>
                <a:gd name="connsiteX28" fmla="*/ 336431 w 3024845"/>
                <a:gd name="connsiteY28" fmla="*/ 735005 h 1160647"/>
                <a:gd name="connsiteX29" fmla="*/ 336431 w 3024845"/>
                <a:gd name="connsiteY29" fmla="*/ 736086 h 1160647"/>
                <a:gd name="connsiteX30" fmla="*/ 336431 w 3024845"/>
                <a:gd name="connsiteY30" fmla="*/ 743652 h 1160647"/>
                <a:gd name="connsiteX31" fmla="*/ 338457 w 3024845"/>
                <a:gd name="connsiteY31" fmla="*/ 743652 h 1160647"/>
                <a:gd name="connsiteX32" fmla="*/ 352644 w 3024845"/>
                <a:gd name="connsiteY32" fmla="*/ 743652 h 1160647"/>
                <a:gd name="connsiteX33" fmla="*/ 352644 w 3024845"/>
                <a:gd name="connsiteY33" fmla="*/ 713387 h 1160647"/>
                <a:gd name="connsiteX34" fmla="*/ 397231 w 3024845"/>
                <a:gd name="connsiteY34" fmla="*/ 713387 h 1160647"/>
                <a:gd name="connsiteX35" fmla="*/ 397231 w 3024845"/>
                <a:gd name="connsiteY35" fmla="*/ 712036 h 1160647"/>
                <a:gd name="connsiteX36" fmla="*/ 397231 w 3024845"/>
                <a:gd name="connsiteY36" fmla="*/ 702578 h 1160647"/>
                <a:gd name="connsiteX37" fmla="*/ 398245 w 3024845"/>
                <a:gd name="connsiteY37" fmla="*/ 702578 h 1160647"/>
                <a:gd name="connsiteX38" fmla="*/ 405338 w 3024845"/>
                <a:gd name="connsiteY38" fmla="*/ 702578 h 1160647"/>
                <a:gd name="connsiteX39" fmla="*/ 405338 w 3024845"/>
                <a:gd name="connsiteY39" fmla="*/ 700687 h 1160647"/>
                <a:gd name="connsiteX40" fmla="*/ 405338 w 3024845"/>
                <a:gd name="connsiteY40" fmla="*/ 687446 h 1160647"/>
                <a:gd name="connsiteX41" fmla="*/ 406098 w 3024845"/>
                <a:gd name="connsiteY41" fmla="*/ 687446 h 1160647"/>
                <a:gd name="connsiteX42" fmla="*/ 411418 w 3024845"/>
                <a:gd name="connsiteY42" fmla="*/ 687446 h 1160647"/>
                <a:gd name="connsiteX43" fmla="*/ 411418 w 3024845"/>
                <a:gd name="connsiteY43" fmla="*/ 686365 h 1160647"/>
                <a:gd name="connsiteX44" fmla="*/ 411418 w 3024845"/>
                <a:gd name="connsiteY44" fmla="*/ 678798 h 1160647"/>
                <a:gd name="connsiteX45" fmla="*/ 413445 w 3024845"/>
                <a:gd name="connsiteY45" fmla="*/ 678798 h 1160647"/>
                <a:gd name="connsiteX46" fmla="*/ 427632 w 3024845"/>
                <a:gd name="connsiteY46" fmla="*/ 678798 h 1160647"/>
                <a:gd name="connsiteX47" fmla="*/ 427632 w 3024845"/>
                <a:gd name="connsiteY47" fmla="*/ 679879 h 1160647"/>
                <a:gd name="connsiteX48" fmla="*/ 427632 w 3024845"/>
                <a:gd name="connsiteY48" fmla="*/ 687446 h 1160647"/>
                <a:gd name="connsiteX49" fmla="*/ 449925 w 3024845"/>
                <a:gd name="connsiteY49" fmla="*/ 687446 h 1160647"/>
                <a:gd name="connsiteX50" fmla="*/ 449925 w 3024845"/>
                <a:gd name="connsiteY50" fmla="*/ 685554 h 1160647"/>
                <a:gd name="connsiteX51" fmla="*/ 449925 w 3024845"/>
                <a:gd name="connsiteY51" fmla="*/ 672313 h 1160647"/>
                <a:gd name="connsiteX52" fmla="*/ 451699 w 3024845"/>
                <a:gd name="connsiteY52" fmla="*/ 672313 h 1160647"/>
                <a:gd name="connsiteX53" fmla="*/ 464112 w 3024845"/>
                <a:gd name="connsiteY53" fmla="*/ 672313 h 1160647"/>
                <a:gd name="connsiteX54" fmla="*/ 464112 w 3024845"/>
                <a:gd name="connsiteY54" fmla="*/ 696093 h 1160647"/>
                <a:gd name="connsiteX55" fmla="*/ 465126 w 3024845"/>
                <a:gd name="connsiteY55" fmla="*/ 696093 h 1160647"/>
                <a:gd name="connsiteX56" fmla="*/ 472219 w 3024845"/>
                <a:gd name="connsiteY56" fmla="*/ 696093 h 1160647"/>
                <a:gd name="connsiteX57" fmla="*/ 472219 w 3024845"/>
                <a:gd name="connsiteY57" fmla="*/ 695012 h 1160647"/>
                <a:gd name="connsiteX58" fmla="*/ 472219 w 3024845"/>
                <a:gd name="connsiteY58" fmla="*/ 687446 h 1160647"/>
                <a:gd name="connsiteX59" fmla="*/ 473992 w 3024845"/>
                <a:gd name="connsiteY59" fmla="*/ 687446 h 1160647"/>
                <a:gd name="connsiteX60" fmla="*/ 486406 w 3024845"/>
                <a:gd name="connsiteY60" fmla="*/ 687446 h 1160647"/>
                <a:gd name="connsiteX61" fmla="*/ 486406 w 3024845"/>
                <a:gd name="connsiteY61" fmla="*/ 713387 h 1160647"/>
                <a:gd name="connsiteX62" fmla="*/ 488433 w 3024845"/>
                <a:gd name="connsiteY62" fmla="*/ 713387 h 1160647"/>
                <a:gd name="connsiteX63" fmla="*/ 502619 w 3024845"/>
                <a:gd name="connsiteY63" fmla="*/ 713387 h 1160647"/>
                <a:gd name="connsiteX64" fmla="*/ 502619 w 3024845"/>
                <a:gd name="connsiteY64" fmla="*/ 715008 h 1160647"/>
                <a:gd name="connsiteX65" fmla="*/ 502619 w 3024845"/>
                <a:gd name="connsiteY65" fmla="*/ 726358 h 1160647"/>
                <a:gd name="connsiteX66" fmla="*/ 503379 w 3024845"/>
                <a:gd name="connsiteY66" fmla="*/ 726358 h 1160647"/>
                <a:gd name="connsiteX67" fmla="*/ 508700 w 3024845"/>
                <a:gd name="connsiteY67" fmla="*/ 726358 h 1160647"/>
                <a:gd name="connsiteX68" fmla="*/ 508700 w 3024845"/>
                <a:gd name="connsiteY68" fmla="*/ 725547 h 1160647"/>
                <a:gd name="connsiteX69" fmla="*/ 508700 w 3024845"/>
                <a:gd name="connsiteY69" fmla="*/ 719872 h 1160647"/>
                <a:gd name="connsiteX70" fmla="*/ 539100 w 3024845"/>
                <a:gd name="connsiteY70" fmla="*/ 719872 h 1160647"/>
                <a:gd name="connsiteX71" fmla="*/ 539100 w 3024845"/>
                <a:gd name="connsiteY71" fmla="*/ 743652 h 1160647"/>
                <a:gd name="connsiteX72" fmla="*/ 540113 w 3024845"/>
                <a:gd name="connsiteY72" fmla="*/ 743652 h 1160647"/>
                <a:gd name="connsiteX73" fmla="*/ 547207 w 3024845"/>
                <a:gd name="connsiteY73" fmla="*/ 743652 h 1160647"/>
                <a:gd name="connsiteX74" fmla="*/ 547207 w 3024845"/>
                <a:gd name="connsiteY74" fmla="*/ 744733 h 1160647"/>
                <a:gd name="connsiteX75" fmla="*/ 547207 w 3024845"/>
                <a:gd name="connsiteY75" fmla="*/ 752299 h 1160647"/>
                <a:gd name="connsiteX76" fmla="*/ 547967 w 3024845"/>
                <a:gd name="connsiteY76" fmla="*/ 752299 h 1160647"/>
                <a:gd name="connsiteX77" fmla="*/ 553287 w 3024845"/>
                <a:gd name="connsiteY77" fmla="*/ 752299 h 1160647"/>
                <a:gd name="connsiteX78" fmla="*/ 553287 w 3024845"/>
                <a:gd name="connsiteY78" fmla="*/ 750137 h 1160647"/>
                <a:gd name="connsiteX79" fmla="*/ 553287 w 3024845"/>
                <a:gd name="connsiteY79" fmla="*/ 735005 h 1160647"/>
                <a:gd name="connsiteX80" fmla="*/ 554300 w 3024845"/>
                <a:gd name="connsiteY80" fmla="*/ 735005 h 1160647"/>
                <a:gd name="connsiteX81" fmla="*/ 561394 w 3024845"/>
                <a:gd name="connsiteY81" fmla="*/ 735005 h 1160647"/>
                <a:gd name="connsiteX82" fmla="*/ 561394 w 3024845"/>
                <a:gd name="connsiteY82" fmla="*/ 736086 h 1160647"/>
                <a:gd name="connsiteX83" fmla="*/ 561394 w 3024845"/>
                <a:gd name="connsiteY83" fmla="*/ 743652 h 1160647"/>
                <a:gd name="connsiteX84" fmla="*/ 566714 w 3024845"/>
                <a:gd name="connsiteY84" fmla="*/ 741659 h 1160647"/>
                <a:gd name="connsiteX85" fmla="*/ 567474 w 3024845"/>
                <a:gd name="connsiteY85" fmla="*/ 740679 h 1160647"/>
                <a:gd name="connsiteX86" fmla="*/ 567474 w 3024845"/>
                <a:gd name="connsiteY86" fmla="*/ 735005 h 1160647"/>
                <a:gd name="connsiteX87" fmla="*/ 605981 w 3024845"/>
                <a:gd name="connsiteY87" fmla="*/ 735005 h 1160647"/>
                <a:gd name="connsiteX88" fmla="*/ 605981 w 3024845"/>
                <a:gd name="connsiteY88" fmla="*/ 758784 h 1160647"/>
                <a:gd name="connsiteX89" fmla="*/ 608007 w 3024845"/>
                <a:gd name="connsiteY89" fmla="*/ 758784 h 1160647"/>
                <a:gd name="connsiteX90" fmla="*/ 622194 w 3024845"/>
                <a:gd name="connsiteY90" fmla="*/ 758784 h 1160647"/>
                <a:gd name="connsiteX91" fmla="*/ 622194 w 3024845"/>
                <a:gd name="connsiteY91" fmla="*/ 759865 h 1160647"/>
                <a:gd name="connsiteX92" fmla="*/ 622194 w 3024845"/>
                <a:gd name="connsiteY92" fmla="*/ 767431 h 1160647"/>
                <a:gd name="connsiteX93" fmla="*/ 623968 w 3024845"/>
                <a:gd name="connsiteY93" fmla="*/ 767431 h 1160647"/>
                <a:gd name="connsiteX94" fmla="*/ 636381 w 3024845"/>
                <a:gd name="connsiteY94" fmla="*/ 767431 h 1160647"/>
                <a:gd name="connsiteX95" fmla="*/ 636381 w 3024845"/>
                <a:gd name="connsiteY95" fmla="*/ 743652 h 1160647"/>
                <a:gd name="connsiteX96" fmla="*/ 637394 w 3024845"/>
                <a:gd name="connsiteY96" fmla="*/ 743652 h 1160647"/>
                <a:gd name="connsiteX97" fmla="*/ 644488 w 3024845"/>
                <a:gd name="connsiteY97" fmla="*/ 743652 h 1160647"/>
                <a:gd name="connsiteX98" fmla="*/ 644488 w 3024845"/>
                <a:gd name="connsiteY98" fmla="*/ 711225 h 1160647"/>
                <a:gd name="connsiteX99" fmla="*/ 645501 w 3024845"/>
                <a:gd name="connsiteY99" fmla="*/ 711225 h 1160647"/>
                <a:gd name="connsiteX100" fmla="*/ 652595 w 3024845"/>
                <a:gd name="connsiteY100" fmla="*/ 711225 h 1160647"/>
                <a:gd name="connsiteX101" fmla="*/ 652595 w 3024845"/>
                <a:gd name="connsiteY101" fmla="*/ 709334 h 1160647"/>
                <a:gd name="connsiteX102" fmla="*/ 652595 w 3024845"/>
                <a:gd name="connsiteY102" fmla="*/ 696093 h 1160647"/>
                <a:gd name="connsiteX103" fmla="*/ 651328 w 3024845"/>
                <a:gd name="connsiteY103" fmla="*/ 694471 h 1160647"/>
                <a:gd name="connsiteX104" fmla="*/ 656648 w 3024845"/>
                <a:gd name="connsiteY104" fmla="*/ 683122 h 1160647"/>
                <a:gd name="connsiteX105" fmla="*/ 664755 w 3024845"/>
                <a:gd name="connsiteY105" fmla="*/ 711225 h 1160647"/>
                <a:gd name="connsiteX106" fmla="*/ 665515 w 3024845"/>
                <a:gd name="connsiteY106" fmla="*/ 711225 h 1160647"/>
                <a:gd name="connsiteX107" fmla="*/ 670835 w 3024845"/>
                <a:gd name="connsiteY107" fmla="*/ 711225 h 1160647"/>
                <a:gd name="connsiteX108" fmla="*/ 670835 w 3024845"/>
                <a:gd name="connsiteY108" fmla="*/ 605298 h 1160647"/>
                <a:gd name="connsiteX109" fmla="*/ 672355 w 3024845"/>
                <a:gd name="connsiteY109" fmla="*/ 605298 h 1160647"/>
                <a:gd name="connsiteX110" fmla="*/ 682995 w 3024845"/>
                <a:gd name="connsiteY110" fmla="*/ 605298 h 1160647"/>
                <a:gd name="connsiteX111" fmla="*/ 682995 w 3024845"/>
                <a:gd name="connsiteY111" fmla="*/ 557739 h 1160647"/>
                <a:gd name="connsiteX112" fmla="*/ 709342 w 3024845"/>
                <a:gd name="connsiteY112" fmla="*/ 557739 h 1160647"/>
                <a:gd name="connsiteX113" fmla="*/ 709342 w 3024845"/>
                <a:gd name="connsiteY113" fmla="*/ 536121 h 1160647"/>
                <a:gd name="connsiteX114" fmla="*/ 743796 w 3024845"/>
                <a:gd name="connsiteY114" fmla="*/ 536121 h 1160647"/>
                <a:gd name="connsiteX115" fmla="*/ 743796 w 3024845"/>
                <a:gd name="connsiteY115" fmla="*/ 538553 h 1160647"/>
                <a:gd name="connsiteX116" fmla="*/ 743796 w 3024845"/>
                <a:gd name="connsiteY116" fmla="*/ 555577 h 1160647"/>
                <a:gd name="connsiteX117" fmla="*/ 746076 w 3024845"/>
                <a:gd name="connsiteY117" fmla="*/ 555577 h 1160647"/>
                <a:gd name="connsiteX118" fmla="*/ 762036 w 3024845"/>
                <a:gd name="connsiteY118" fmla="*/ 555577 h 1160647"/>
                <a:gd name="connsiteX119" fmla="*/ 762036 w 3024845"/>
                <a:gd name="connsiteY119" fmla="*/ 603136 h 1160647"/>
                <a:gd name="connsiteX120" fmla="*/ 763049 w 3024845"/>
                <a:gd name="connsiteY120" fmla="*/ 603136 h 1160647"/>
                <a:gd name="connsiteX121" fmla="*/ 770143 w 3024845"/>
                <a:gd name="connsiteY121" fmla="*/ 603136 h 1160647"/>
                <a:gd name="connsiteX122" fmla="*/ 784330 w 3024845"/>
                <a:gd name="connsiteY122" fmla="*/ 607460 h 1160647"/>
                <a:gd name="connsiteX123" fmla="*/ 784330 w 3024845"/>
                <a:gd name="connsiteY123" fmla="*/ 646372 h 1160647"/>
                <a:gd name="connsiteX124" fmla="*/ 785343 w 3024845"/>
                <a:gd name="connsiteY124" fmla="*/ 646372 h 1160647"/>
                <a:gd name="connsiteX125" fmla="*/ 792436 w 3024845"/>
                <a:gd name="connsiteY125" fmla="*/ 646372 h 1160647"/>
                <a:gd name="connsiteX126" fmla="*/ 792436 w 3024845"/>
                <a:gd name="connsiteY126" fmla="*/ 647993 h 1160647"/>
                <a:gd name="connsiteX127" fmla="*/ 792436 w 3024845"/>
                <a:gd name="connsiteY127" fmla="*/ 659342 h 1160647"/>
                <a:gd name="connsiteX128" fmla="*/ 794463 w 3024845"/>
                <a:gd name="connsiteY128" fmla="*/ 659342 h 1160647"/>
                <a:gd name="connsiteX129" fmla="*/ 808650 w 3024845"/>
                <a:gd name="connsiteY129" fmla="*/ 659342 h 1160647"/>
                <a:gd name="connsiteX130" fmla="*/ 814730 w 3024845"/>
                <a:gd name="connsiteY130" fmla="*/ 665828 h 1160647"/>
                <a:gd name="connsiteX131" fmla="*/ 814730 w 3024845"/>
                <a:gd name="connsiteY131" fmla="*/ 687446 h 1160647"/>
                <a:gd name="connsiteX132" fmla="*/ 817010 w 3024845"/>
                <a:gd name="connsiteY132" fmla="*/ 687446 h 1160647"/>
                <a:gd name="connsiteX133" fmla="*/ 832970 w 3024845"/>
                <a:gd name="connsiteY133" fmla="*/ 687446 h 1160647"/>
                <a:gd name="connsiteX134" fmla="*/ 832970 w 3024845"/>
                <a:gd name="connsiteY134" fmla="*/ 688526 h 1160647"/>
                <a:gd name="connsiteX135" fmla="*/ 832970 w 3024845"/>
                <a:gd name="connsiteY135" fmla="*/ 696093 h 1160647"/>
                <a:gd name="connsiteX136" fmla="*/ 834237 w 3024845"/>
                <a:gd name="connsiteY136" fmla="*/ 696093 h 1160647"/>
                <a:gd name="connsiteX137" fmla="*/ 843104 w 3024845"/>
                <a:gd name="connsiteY137" fmla="*/ 696093 h 1160647"/>
                <a:gd name="connsiteX138" fmla="*/ 843104 w 3024845"/>
                <a:gd name="connsiteY138" fmla="*/ 698254 h 1160647"/>
                <a:gd name="connsiteX139" fmla="*/ 843104 w 3024845"/>
                <a:gd name="connsiteY139" fmla="*/ 713387 h 1160647"/>
                <a:gd name="connsiteX140" fmla="*/ 847157 w 3024845"/>
                <a:gd name="connsiteY140" fmla="*/ 711495 h 1160647"/>
                <a:gd name="connsiteX141" fmla="*/ 847157 w 3024845"/>
                <a:gd name="connsiteY141" fmla="*/ 698254 h 1160647"/>
                <a:gd name="connsiteX142" fmla="*/ 848170 w 3024845"/>
                <a:gd name="connsiteY142" fmla="*/ 698254 h 1160647"/>
                <a:gd name="connsiteX143" fmla="*/ 855264 w 3024845"/>
                <a:gd name="connsiteY143" fmla="*/ 698254 h 1160647"/>
                <a:gd name="connsiteX144" fmla="*/ 855264 w 3024845"/>
                <a:gd name="connsiteY144" fmla="*/ 699876 h 1160647"/>
                <a:gd name="connsiteX145" fmla="*/ 855264 w 3024845"/>
                <a:gd name="connsiteY145" fmla="*/ 711225 h 1160647"/>
                <a:gd name="connsiteX146" fmla="*/ 856024 w 3024845"/>
                <a:gd name="connsiteY146" fmla="*/ 711225 h 1160647"/>
                <a:gd name="connsiteX147" fmla="*/ 861344 w 3024845"/>
                <a:gd name="connsiteY147" fmla="*/ 711225 h 1160647"/>
                <a:gd name="connsiteX148" fmla="*/ 909984 w 3024845"/>
                <a:gd name="connsiteY148" fmla="*/ 706902 h 1160647"/>
                <a:gd name="connsiteX149" fmla="*/ 909984 w 3024845"/>
                <a:gd name="connsiteY149" fmla="*/ 708253 h 1160647"/>
                <a:gd name="connsiteX150" fmla="*/ 909984 w 3024845"/>
                <a:gd name="connsiteY150" fmla="*/ 717710 h 1160647"/>
                <a:gd name="connsiteX151" fmla="*/ 910744 w 3024845"/>
                <a:gd name="connsiteY151" fmla="*/ 717710 h 1160647"/>
                <a:gd name="connsiteX152" fmla="*/ 916065 w 3024845"/>
                <a:gd name="connsiteY152" fmla="*/ 717710 h 1160647"/>
                <a:gd name="connsiteX153" fmla="*/ 916065 w 3024845"/>
                <a:gd name="connsiteY153" fmla="*/ 719872 h 1160647"/>
                <a:gd name="connsiteX154" fmla="*/ 916065 w 3024845"/>
                <a:gd name="connsiteY154" fmla="*/ 735005 h 1160647"/>
                <a:gd name="connsiteX155" fmla="*/ 918091 w 3024845"/>
                <a:gd name="connsiteY155" fmla="*/ 733654 h 1160647"/>
                <a:gd name="connsiteX156" fmla="*/ 932278 w 3024845"/>
                <a:gd name="connsiteY156" fmla="*/ 724196 h 1160647"/>
                <a:gd name="connsiteX157" fmla="*/ 938358 w 3024845"/>
                <a:gd name="connsiteY157" fmla="*/ 683122 h 1160647"/>
                <a:gd name="connsiteX158" fmla="*/ 939118 w 3024845"/>
                <a:gd name="connsiteY158" fmla="*/ 682852 h 1160647"/>
                <a:gd name="connsiteX159" fmla="*/ 944438 w 3024845"/>
                <a:gd name="connsiteY159" fmla="*/ 680960 h 1160647"/>
                <a:gd name="connsiteX160" fmla="*/ 946465 w 3024845"/>
                <a:gd name="connsiteY160" fmla="*/ 611783 h 1160647"/>
                <a:gd name="connsiteX161" fmla="*/ 948492 w 3024845"/>
                <a:gd name="connsiteY161" fmla="*/ 680960 h 1160647"/>
                <a:gd name="connsiteX162" fmla="*/ 949252 w 3024845"/>
                <a:gd name="connsiteY162" fmla="*/ 681230 h 1160647"/>
                <a:gd name="connsiteX163" fmla="*/ 954572 w 3024845"/>
                <a:gd name="connsiteY163" fmla="*/ 683122 h 1160647"/>
                <a:gd name="connsiteX164" fmla="*/ 954572 w 3024845"/>
                <a:gd name="connsiteY164" fmla="*/ 596651 h 1160647"/>
                <a:gd name="connsiteX165" fmla="*/ 958625 w 3024845"/>
                <a:gd name="connsiteY165" fmla="*/ 564224 h 1160647"/>
                <a:gd name="connsiteX166" fmla="*/ 997132 w 3024845"/>
                <a:gd name="connsiteY166" fmla="*/ 564224 h 1160647"/>
                <a:gd name="connsiteX167" fmla="*/ 997132 w 3024845"/>
                <a:gd name="connsiteY167" fmla="*/ 596651 h 1160647"/>
                <a:gd name="connsiteX168" fmla="*/ 997892 w 3024845"/>
                <a:gd name="connsiteY168" fmla="*/ 596651 h 1160647"/>
                <a:gd name="connsiteX169" fmla="*/ 1003212 w 3024845"/>
                <a:gd name="connsiteY169" fmla="*/ 596651 h 1160647"/>
                <a:gd name="connsiteX170" fmla="*/ 1003212 w 3024845"/>
                <a:gd name="connsiteY170" fmla="*/ 514503 h 1160647"/>
                <a:gd name="connsiteX171" fmla="*/ 1004986 w 3024845"/>
                <a:gd name="connsiteY171" fmla="*/ 514503 h 1160647"/>
                <a:gd name="connsiteX172" fmla="*/ 1017399 w 3024845"/>
                <a:gd name="connsiteY172" fmla="*/ 514503 h 1160647"/>
                <a:gd name="connsiteX173" fmla="*/ 1017399 w 3024845"/>
                <a:gd name="connsiteY173" fmla="*/ 512612 h 1160647"/>
                <a:gd name="connsiteX174" fmla="*/ 1017399 w 3024845"/>
                <a:gd name="connsiteY174" fmla="*/ 499371 h 1160647"/>
                <a:gd name="connsiteX175" fmla="*/ 1039693 w 3024845"/>
                <a:gd name="connsiteY175" fmla="*/ 499371 h 1160647"/>
                <a:gd name="connsiteX176" fmla="*/ 1039693 w 3024845"/>
                <a:gd name="connsiteY176" fmla="*/ 498290 h 1160647"/>
                <a:gd name="connsiteX177" fmla="*/ 1039693 w 3024845"/>
                <a:gd name="connsiteY177" fmla="*/ 490724 h 1160647"/>
                <a:gd name="connsiteX178" fmla="*/ 1041466 w 3024845"/>
                <a:gd name="connsiteY178" fmla="*/ 490724 h 1160647"/>
                <a:gd name="connsiteX179" fmla="*/ 1053880 w 3024845"/>
                <a:gd name="connsiteY179" fmla="*/ 490724 h 1160647"/>
                <a:gd name="connsiteX180" fmla="*/ 1053880 w 3024845"/>
                <a:gd name="connsiteY180" fmla="*/ 491805 h 1160647"/>
                <a:gd name="connsiteX181" fmla="*/ 1053880 w 3024845"/>
                <a:gd name="connsiteY181" fmla="*/ 499371 h 1160647"/>
                <a:gd name="connsiteX182" fmla="*/ 1054640 w 3024845"/>
                <a:gd name="connsiteY182" fmla="*/ 499371 h 1160647"/>
                <a:gd name="connsiteX183" fmla="*/ 1059960 w 3024845"/>
                <a:gd name="connsiteY183" fmla="*/ 499371 h 1160647"/>
                <a:gd name="connsiteX184" fmla="*/ 1070093 w 3024845"/>
                <a:gd name="connsiteY184" fmla="*/ 495047 h 1160647"/>
                <a:gd name="connsiteX185" fmla="*/ 1074146 w 3024845"/>
                <a:gd name="connsiteY185" fmla="*/ 498290 h 1160647"/>
                <a:gd name="connsiteX186" fmla="*/ 1074146 w 3024845"/>
                <a:gd name="connsiteY186" fmla="*/ 490724 h 1160647"/>
                <a:gd name="connsiteX187" fmla="*/ 1076426 w 3024845"/>
                <a:gd name="connsiteY187" fmla="*/ 490724 h 1160647"/>
                <a:gd name="connsiteX188" fmla="*/ 1092387 w 3024845"/>
                <a:gd name="connsiteY188" fmla="*/ 490724 h 1160647"/>
                <a:gd name="connsiteX189" fmla="*/ 1092387 w 3024845"/>
                <a:gd name="connsiteY189" fmla="*/ 491805 h 1160647"/>
                <a:gd name="connsiteX190" fmla="*/ 1092387 w 3024845"/>
                <a:gd name="connsiteY190" fmla="*/ 499371 h 1160647"/>
                <a:gd name="connsiteX191" fmla="*/ 1122787 w 3024845"/>
                <a:gd name="connsiteY191" fmla="*/ 499371 h 1160647"/>
                <a:gd name="connsiteX192" fmla="*/ 1122787 w 3024845"/>
                <a:gd name="connsiteY192" fmla="*/ 500992 h 1160647"/>
                <a:gd name="connsiteX193" fmla="*/ 1122787 w 3024845"/>
                <a:gd name="connsiteY193" fmla="*/ 512342 h 1160647"/>
                <a:gd name="connsiteX194" fmla="*/ 1149134 w 3024845"/>
                <a:gd name="connsiteY194" fmla="*/ 512342 h 1160647"/>
                <a:gd name="connsiteX195" fmla="*/ 1149134 w 3024845"/>
                <a:gd name="connsiteY195" fmla="*/ 542606 h 1160647"/>
                <a:gd name="connsiteX196" fmla="*/ 1149894 w 3024845"/>
                <a:gd name="connsiteY196" fmla="*/ 542606 h 1160647"/>
                <a:gd name="connsiteX197" fmla="*/ 1155214 w 3024845"/>
                <a:gd name="connsiteY197" fmla="*/ 542606 h 1160647"/>
                <a:gd name="connsiteX198" fmla="*/ 1155214 w 3024845"/>
                <a:gd name="connsiteY198" fmla="*/ 543687 h 1160647"/>
                <a:gd name="connsiteX199" fmla="*/ 1155214 w 3024845"/>
                <a:gd name="connsiteY199" fmla="*/ 551254 h 1160647"/>
                <a:gd name="connsiteX200" fmla="*/ 1159268 w 3024845"/>
                <a:gd name="connsiteY200" fmla="*/ 581518 h 1160647"/>
                <a:gd name="connsiteX201" fmla="*/ 1160028 w 3024845"/>
                <a:gd name="connsiteY201" fmla="*/ 581518 h 1160647"/>
                <a:gd name="connsiteX202" fmla="*/ 1165348 w 3024845"/>
                <a:gd name="connsiteY202" fmla="*/ 581518 h 1160647"/>
                <a:gd name="connsiteX203" fmla="*/ 1165348 w 3024845"/>
                <a:gd name="connsiteY203" fmla="*/ 582329 h 1160647"/>
                <a:gd name="connsiteX204" fmla="*/ 1165348 w 3024845"/>
                <a:gd name="connsiteY204" fmla="*/ 588004 h 1160647"/>
                <a:gd name="connsiteX205" fmla="*/ 1166361 w 3024845"/>
                <a:gd name="connsiteY205" fmla="*/ 588004 h 1160647"/>
                <a:gd name="connsiteX206" fmla="*/ 1173454 w 3024845"/>
                <a:gd name="connsiteY206" fmla="*/ 588004 h 1160647"/>
                <a:gd name="connsiteX207" fmla="*/ 1173454 w 3024845"/>
                <a:gd name="connsiteY207" fmla="*/ 618269 h 1160647"/>
                <a:gd name="connsiteX208" fmla="*/ 1175481 w 3024845"/>
                <a:gd name="connsiteY208" fmla="*/ 618269 h 1160647"/>
                <a:gd name="connsiteX209" fmla="*/ 1189668 w 3024845"/>
                <a:gd name="connsiteY209" fmla="*/ 618269 h 1160647"/>
                <a:gd name="connsiteX210" fmla="*/ 1189668 w 3024845"/>
                <a:gd name="connsiteY210" fmla="*/ 642048 h 1160647"/>
                <a:gd name="connsiteX211" fmla="*/ 1191695 w 3024845"/>
                <a:gd name="connsiteY211" fmla="*/ 643669 h 1160647"/>
                <a:gd name="connsiteX212" fmla="*/ 1191695 w 3024845"/>
                <a:gd name="connsiteY212" fmla="*/ 655019 h 1160647"/>
                <a:gd name="connsiteX213" fmla="*/ 1192455 w 3024845"/>
                <a:gd name="connsiteY213" fmla="*/ 655019 h 1160647"/>
                <a:gd name="connsiteX214" fmla="*/ 1197775 w 3024845"/>
                <a:gd name="connsiteY214" fmla="*/ 655019 h 1160647"/>
                <a:gd name="connsiteX215" fmla="*/ 1197775 w 3024845"/>
                <a:gd name="connsiteY215" fmla="*/ 678798 h 1160647"/>
                <a:gd name="connsiteX216" fmla="*/ 1199041 w 3024845"/>
                <a:gd name="connsiteY216" fmla="*/ 678798 h 1160647"/>
                <a:gd name="connsiteX217" fmla="*/ 1207908 w 3024845"/>
                <a:gd name="connsiteY217" fmla="*/ 678798 h 1160647"/>
                <a:gd name="connsiteX218" fmla="*/ 1209935 w 3024845"/>
                <a:gd name="connsiteY218" fmla="*/ 682852 h 1160647"/>
                <a:gd name="connsiteX219" fmla="*/ 1209935 w 3024845"/>
                <a:gd name="connsiteY219" fmla="*/ 696093 h 1160647"/>
                <a:gd name="connsiteX220" fmla="*/ 1211455 w 3024845"/>
                <a:gd name="connsiteY220" fmla="*/ 694201 h 1160647"/>
                <a:gd name="connsiteX221" fmla="*/ 1222095 w 3024845"/>
                <a:gd name="connsiteY221" fmla="*/ 680960 h 1160647"/>
                <a:gd name="connsiteX222" fmla="*/ 1250469 w 3024845"/>
                <a:gd name="connsiteY222" fmla="*/ 680960 h 1160647"/>
                <a:gd name="connsiteX223" fmla="*/ 1250469 w 3024845"/>
                <a:gd name="connsiteY223" fmla="*/ 767431 h 1160647"/>
                <a:gd name="connsiteX224" fmla="*/ 1251229 w 3024845"/>
                <a:gd name="connsiteY224" fmla="*/ 767431 h 1160647"/>
                <a:gd name="connsiteX225" fmla="*/ 1256549 w 3024845"/>
                <a:gd name="connsiteY225" fmla="*/ 767431 h 1160647"/>
                <a:gd name="connsiteX226" fmla="*/ 1257309 w 3024845"/>
                <a:gd name="connsiteY226" fmla="*/ 766080 h 1160647"/>
                <a:gd name="connsiteX227" fmla="*/ 1262629 w 3024845"/>
                <a:gd name="connsiteY227" fmla="*/ 756622 h 1160647"/>
                <a:gd name="connsiteX228" fmla="*/ 1262629 w 3024845"/>
                <a:gd name="connsiteY228" fmla="*/ 758514 h 1160647"/>
                <a:gd name="connsiteX229" fmla="*/ 1262629 w 3024845"/>
                <a:gd name="connsiteY229" fmla="*/ 771755 h 1160647"/>
                <a:gd name="connsiteX230" fmla="*/ 1266682 w 3024845"/>
                <a:gd name="connsiteY230" fmla="*/ 726358 h 1160647"/>
                <a:gd name="connsiteX231" fmla="*/ 1267442 w 3024845"/>
                <a:gd name="connsiteY231" fmla="*/ 726358 h 1160647"/>
                <a:gd name="connsiteX232" fmla="*/ 1272762 w 3024845"/>
                <a:gd name="connsiteY232" fmla="*/ 726358 h 1160647"/>
                <a:gd name="connsiteX233" fmla="*/ 1272762 w 3024845"/>
                <a:gd name="connsiteY233" fmla="*/ 661504 h 1160647"/>
                <a:gd name="connsiteX234" fmla="*/ 1273776 w 3024845"/>
                <a:gd name="connsiteY234" fmla="*/ 661504 h 1160647"/>
                <a:gd name="connsiteX235" fmla="*/ 1280869 w 3024845"/>
                <a:gd name="connsiteY235" fmla="*/ 661504 h 1160647"/>
                <a:gd name="connsiteX236" fmla="*/ 1293029 w 3024845"/>
                <a:gd name="connsiteY236" fmla="*/ 618269 h 1160647"/>
                <a:gd name="connsiteX237" fmla="*/ 1294296 w 3024845"/>
                <a:gd name="connsiteY237" fmla="*/ 618269 h 1160647"/>
                <a:gd name="connsiteX238" fmla="*/ 1303163 w 3024845"/>
                <a:gd name="connsiteY238" fmla="*/ 618269 h 1160647"/>
                <a:gd name="connsiteX239" fmla="*/ 1313296 w 3024845"/>
                <a:gd name="connsiteY239" fmla="*/ 661504 h 1160647"/>
                <a:gd name="connsiteX240" fmla="*/ 1314309 w 3024845"/>
                <a:gd name="connsiteY240" fmla="*/ 661504 h 1160647"/>
                <a:gd name="connsiteX241" fmla="*/ 1321403 w 3024845"/>
                <a:gd name="connsiteY241" fmla="*/ 661504 h 1160647"/>
                <a:gd name="connsiteX242" fmla="*/ 1321403 w 3024845"/>
                <a:gd name="connsiteY242" fmla="*/ 700416 h 1160647"/>
                <a:gd name="connsiteX243" fmla="*/ 1323176 w 3024845"/>
                <a:gd name="connsiteY243" fmla="*/ 700416 h 1160647"/>
                <a:gd name="connsiteX244" fmla="*/ 1335590 w 3024845"/>
                <a:gd name="connsiteY244" fmla="*/ 700416 h 1160647"/>
                <a:gd name="connsiteX245" fmla="*/ 1335590 w 3024845"/>
                <a:gd name="connsiteY245" fmla="*/ 702578 h 1160647"/>
                <a:gd name="connsiteX246" fmla="*/ 1335590 w 3024845"/>
                <a:gd name="connsiteY246" fmla="*/ 717710 h 1160647"/>
                <a:gd name="connsiteX247" fmla="*/ 1339643 w 3024845"/>
                <a:gd name="connsiteY247" fmla="*/ 715549 h 1160647"/>
                <a:gd name="connsiteX248" fmla="*/ 1339643 w 3024845"/>
                <a:gd name="connsiteY248" fmla="*/ 700416 h 1160647"/>
                <a:gd name="connsiteX249" fmla="*/ 1341163 w 3024845"/>
                <a:gd name="connsiteY249" fmla="*/ 700416 h 1160647"/>
                <a:gd name="connsiteX250" fmla="*/ 1351803 w 3024845"/>
                <a:gd name="connsiteY250" fmla="*/ 700416 h 1160647"/>
                <a:gd name="connsiteX251" fmla="*/ 1351803 w 3024845"/>
                <a:gd name="connsiteY251" fmla="*/ 702037 h 1160647"/>
                <a:gd name="connsiteX252" fmla="*/ 1351803 w 3024845"/>
                <a:gd name="connsiteY252" fmla="*/ 713387 h 1160647"/>
                <a:gd name="connsiteX253" fmla="*/ 1382204 w 3024845"/>
                <a:gd name="connsiteY253" fmla="*/ 713387 h 1160647"/>
                <a:gd name="connsiteX254" fmla="*/ 1382204 w 3024845"/>
                <a:gd name="connsiteY254" fmla="*/ 676637 h 1160647"/>
                <a:gd name="connsiteX255" fmla="*/ 1383470 w 3024845"/>
                <a:gd name="connsiteY255" fmla="*/ 676637 h 1160647"/>
                <a:gd name="connsiteX256" fmla="*/ 1392337 w 3024845"/>
                <a:gd name="connsiteY256" fmla="*/ 676637 h 1160647"/>
                <a:gd name="connsiteX257" fmla="*/ 1392337 w 3024845"/>
                <a:gd name="connsiteY257" fmla="*/ 698254 h 1160647"/>
                <a:gd name="connsiteX258" fmla="*/ 1394364 w 3024845"/>
                <a:gd name="connsiteY258" fmla="*/ 665828 h 1160647"/>
                <a:gd name="connsiteX259" fmla="*/ 1416657 w 3024845"/>
                <a:gd name="connsiteY259" fmla="*/ 665828 h 1160647"/>
                <a:gd name="connsiteX260" fmla="*/ 1416657 w 3024845"/>
                <a:gd name="connsiteY260" fmla="*/ 664206 h 1160647"/>
                <a:gd name="connsiteX261" fmla="*/ 1416657 w 3024845"/>
                <a:gd name="connsiteY261" fmla="*/ 652857 h 1160647"/>
                <a:gd name="connsiteX262" fmla="*/ 1417417 w 3024845"/>
                <a:gd name="connsiteY262" fmla="*/ 652857 h 1160647"/>
                <a:gd name="connsiteX263" fmla="*/ 1422737 w 3024845"/>
                <a:gd name="connsiteY263" fmla="*/ 652857 h 1160647"/>
                <a:gd name="connsiteX264" fmla="*/ 1422737 w 3024845"/>
                <a:gd name="connsiteY264" fmla="*/ 650966 h 1160647"/>
                <a:gd name="connsiteX265" fmla="*/ 1422737 w 3024845"/>
                <a:gd name="connsiteY265" fmla="*/ 637725 h 1160647"/>
                <a:gd name="connsiteX266" fmla="*/ 1426791 w 3024845"/>
                <a:gd name="connsiteY266" fmla="*/ 644210 h 1160647"/>
                <a:gd name="connsiteX267" fmla="*/ 1429071 w 3024845"/>
                <a:gd name="connsiteY267" fmla="*/ 644210 h 1160647"/>
                <a:gd name="connsiteX268" fmla="*/ 1445031 w 3024845"/>
                <a:gd name="connsiteY268" fmla="*/ 644210 h 1160647"/>
                <a:gd name="connsiteX269" fmla="*/ 1445031 w 3024845"/>
                <a:gd name="connsiteY269" fmla="*/ 643399 h 1160647"/>
                <a:gd name="connsiteX270" fmla="*/ 1445031 w 3024845"/>
                <a:gd name="connsiteY270" fmla="*/ 637725 h 1160647"/>
                <a:gd name="connsiteX271" fmla="*/ 1445791 w 3024845"/>
                <a:gd name="connsiteY271" fmla="*/ 637725 h 1160647"/>
                <a:gd name="connsiteX272" fmla="*/ 1451111 w 3024845"/>
                <a:gd name="connsiteY272" fmla="*/ 637725 h 1160647"/>
                <a:gd name="connsiteX273" fmla="*/ 1451111 w 3024845"/>
                <a:gd name="connsiteY273" fmla="*/ 639076 h 1160647"/>
                <a:gd name="connsiteX274" fmla="*/ 1451111 w 3024845"/>
                <a:gd name="connsiteY274" fmla="*/ 648534 h 1160647"/>
                <a:gd name="connsiteX275" fmla="*/ 1489618 w 3024845"/>
                <a:gd name="connsiteY275" fmla="*/ 648534 h 1160647"/>
                <a:gd name="connsiteX276" fmla="*/ 1489618 w 3024845"/>
                <a:gd name="connsiteY276" fmla="*/ 786887 h 1160647"/>
                <a:gd name="connsiteX277" fmla="*/ 1491138 w 3024845"/>
                <a:gd name="connsiteY277" fmla="*/ 786887 h 1160647"/>
                <a:gd name="connsiteX278" fmla="*/ 1501778 w 3024845"/>
                <a:gd name="connsiteY278" fmla="*/ 786887 h 1160647"/>
                <a:gd name="connsiteX279" fmla="*/ 1501778 w 3024845"/>
                <a:gd name="connsiteY279" fmla="*/ 773917 h 1160647"/>
                <a:gd name="connsiteX280" fmla="*/ 1505832 w 3024845"/>
                <a:gd name="connsiteY280" fmla="*/ 773917 h 1160647"/>
                <a:gd name="connsiteX281" fmla="*/ 1505832 w 3024845"/>
                <a:gd name="connsiteY281" fmla="*/ 786887 h 1160647"/>
                <a:gd name="connsiteX282" fmla="*/ 1536232 w 3024845"/>
                <a:gd name="connsiteY282" fmla="*/ 786887 h 1160647"/>
                <a:gd name="connsiteX283" fmla="*/ 1536232 w 3024845"/>
                <a:gd name="connsiteY283" fmla="*/ 756622 h 1160647"/>
                <a:gd name="connsiteX284" fmla="*/ 1548392 w 3024845"/>
                <a:gd name="connsiteY284" fmla="*/ 756622 h 1160647"/>
                <a:gd name="connsiteX285" fmla="*/ 1560552 w 3024845"/>
                <a:gd name="connsiteY285" fmla="*/ 754461 h 1160647"/>
                <a:gd name="connsiteX286" fmla="*/ 1564606 w 3024845"/>
                <a:gd name="connsiteY286" fmla="*/ 756622 h 1160647"/>
                <a:gd name="connsiteX287" fmla="*/ 1574739 w 3024845"/>
                <a:gd name="connsiteY287" fmla="*/ 756622 h 1160647"/>
                <a:gd name="connsiteX288" fmla="*/ 1574739 w 3024845"/>
                <a:gd name="connsiteY288" fmla="*/ 786887 h 1160647"/>
                <a:gd name="connsiteX289" fmla="*/ 1582846 w 3024845"/>
                <a:gd name="connsiteY289" fmla="*/ 786887 h 1160647"/>
                <a:gd name="connsiteX290" fmla="*/ 1582846 w 3024845"/>
                <a:gd name="connsiteY290" fmla="*/ 804182 h 1160647"/>
                <a:gd name="connsiteX291" fmla="*/ 1592182 w 3024845"/>
                <a:gd name="connsiteY291" fmla="*/ 805087 h 1160647"/>
                <a:gd name="connsiteX292" fmla="*/ 1605140 w 3024845"/>
                <a:gd name="connsiteY292" fmla="*/ 805087 h 1160647"/>
                <a:gd name="connsiteX293" fmla="*/ 1605140 w 3024845"/>
                <a:gd name="connsiteY293" fmla="*/ 789049 h 1160647"/>
                <a:gd name="connsiteX294" fmla="*/ 1673096 w 3024845"/>
                <a:gd name="connsiteY294" fmla="*/ 789049 h 1160647"/>
                <a:gd name="connsiteX295" fmla="*/ 1673096 w 3024845"/>
                <a:gd name="connsiteY295" fmla="*/ 703796 h 1160647"/>
                <a:gd name="connsiteX296" fmla="*/ 1745104 w 3024845"/>
                <a:gd name="connsiteY296" fmla="*/ 703796 h 1160647"/>
                <a:gd name="connsiteX297" fmla="*/ 1745104 w 3024845"/>
                <a:gd name="connsiteY297" fmla="*/ 782564 h 1160647"/>
                <a:gd name="connsiteX298" fmla="*/ 1747008 w 3024845"/>
                <a:gd name="connsiteY298" fmla="*/ 782564 h 1160647"/>
                <a:gd name="connsiteX299" fmla="*/ 1748250 w 3024845"/>
                <a:gd name="connsiteY299" fmla="*/ 805087 h 1160647"/>
                <a:gd name="connsiteX300" fmla="*/ 1757926 w 3024845"/>
                <a:gd name="connsiteY300" fmla="*/ 805087 h 1160647"/>
                <a:gd name="connsiteX301" fmla="*/ 1759168 w 3024845"/>
                <a:gd name="connsiteY301" fmla="*/ 782564 h 1160647"/>
                <a:gd name="connsiteX302" fmla="*/ 1765248 w 3024845"/>
                <a:gd name="connsiteY302" fmla="*/ 782564 h 1160647"/>
                <a:gd name="connsiteX303" fmla="*/ 1766490 w 3024845"/>
                <a:gd name="connsiteY303" fmla="*/ 805087 h 1160647"/>
                <a:gd name="connsiteX304" fmla="*/ 1817112 w 3024845"/>
                <a:gd name="connsiteY304" fmla="*/ 805087 h 1160647"/>
                <a:gd name="connsiteX305" fmla="*/ 1817112 w 3024845"/>
                <a:gd name="connsiteY305" fmla="*/ 642059 h 1160647"/>
                <a:gd name="connsiteX306" fmla="*/ 2014439 w 3024845"/>
                <a:gd name="connsiteY306" fmla="*/ 642059 h 1160647"/>
                <a:gd name="connsiteX307" fmla="*/ 2014439 w 3024845"/>
                <a:gd name="connsiteY307" fmla="*/ 805087 h 1160647"/>
                <a:gd name="connsiteX308" fmla="*/ 2033136 w 3024845"/>
                <a:gd name="connsiteY308" fmla="*/ 805087 h 1160647"/>
                <a:gd name="connsiteX309" fmla="*/ 2033136 w 3024845"/>
                <a:gd name="connsiteY309" fmla="*/ 722394 h 1160647"/>
                <a:gd name="connsiteX310" fmla="*/ 2128256 w 3024845"/>
                <a:gd name="connsiteY310" fmla="*/ 722394 h 1160647"/>
                <a:gd name="connsiteX311" fmla="*/ 2140186 w 3024845"/>
                <a:gd name="connsiteY311" fmla="*/ 404253 h 1160647"/>
                <a:gd name="connsiteX312" fmla="*/ 2128026 w 3024845"/>
                <a:gd name="connsiteY312" fmla="*/ 382635 h 1160647"/>
                <a:gd name="connsiteX313" fmla="*/ 2121946 w 3024845"/>
                <a:gd name="connsiteY313" fmla="*/ 378311 h 1160647"/>
                <a:gd name="connsiteX314" fmla="*/ 2130053 w 3024845"/>
                <a:gd name="connsiteY314" fmla="*/ 354532 h 1160647"/>
                <a:gd name="connsiteX315" fmla="*/ 2130053 w 3024845"/>
                <a:gd name="connsiteY315" fmla="*/ 337238 h 1160647"/>
                <a:gd name="connsiteX316" fmla="*/ 2144240 w 3024845"/>
                <a:gd name="connsiteY316" fmla="*/ 337238 h 1160647"/>
                <a:gd name="connsiteX317" fmla="*/ 2144240 w 3024845"/>
                <a:gd name="connsiteY317" fmla="*/ 315620 h 1160647"/>
                <a:gd name="connsiteX318" fmla="*/ 2146266 w 3024845"/>
                <a:gd name="connsiteY318" fmla="*/ 311296 h 1160647"/>
                <a:gd name="connsiteX319" fmla="*/ 2146266 w 3024845"/>
                <a:gd name="connsiteY319" fmla="*/ 233472 h 1160647"/>
                <a:gd name="connsiteX320" fmla="*/ 2144240 w 3024845"/>
                <a:gd name="connsiteY320" fmla="*/ 226987 h 1160647"/>
                <a:gd name="connsiteX321" fmla="*/ 2150320 w 3024845"/>
                <a:gd name="connsiteY321" fmla="*/ 220501 h 1160647"/>
                <a:gd name="connsiteX322" fmla="*/ 2150320 w 3024845"/>
                <a:gd name="connsiteY322" fmla="*/ 162133 h 1160647"/>
                <a:gd name="connsiteX323" fmla="*/ 2152346 w 3024845"/>
                <a:gd name="connsiteY323" fmla="*/ 157810 h 1160647"/>
                <a:gd name="connsiteX324" fmla="*/ 2152346 w 3024845"/>
                <a:gd name="connsiteY324" fmla="*/ 101604 h 1160647"/>
                <a:gd name="connsiteX325" fmla="*/ 2154373 w 3024845"/>
                <a:gd name="connsiteY325" fmla="*/ 82148 h 1160647"/>
                <a:gd name="connsiteX326" fmla="*/ 2158427 w 3024845"/>
                <a:gd name="connsiteY326" fmla="*/ 99442 h 1160647"/>
                <a:gd name="connsiteX327" fmla="*/ 2160453 w 3024845"/>
                <a:gd name="connsiteY327" fmla="*/ 157810 h 1160647"/>
                <a:gd name="connsiteX328" fmla="*/ 2162480 w 3024845"/>
                <a:gd name="connsiteY328" fmla="*/ 220501 h 1160647"/>
                <a:gd name="connsiteX329" fmla="*/ 2168560 w 3024845"/>
                <a:gd name="connsiteY329" fmla="*/ 226987 h 1160647"/>
                <a:gd name="connsiteX330" fmla="*/ 2166533 w 3024845"/>
                <a:gd name="connsiteY330" fmla="*/ 233472 h 1160647"/>
                <a:gd name="connsiteX331" fmla="*/ 2166533 w 3024845"/>
                <a:gd name="connsiteY331" fmla="*/ 311296 h 1160647"/>
                <a:gd name="connsiteX332" fmla="*/ 2168560 w 3024845"/>
                <a:gd name="connsiteY332" fmla="*/ 315620 h 1160647"/>
                <a:gd name="connsiteX333" fmla="*/ 2168560 w 3024845"/>
                <a:gd name="connsiteY333" fmla="*/ 337238 h 1160647"/>
                <a:gd name="connsiteX334" fmla="*/ 2182747 w 3024845"/>
                <a:gd name="connsiteY334" fmla="*/ 337238 h 1160647"/>
                <a:gd name="connsiteX335" fmla="*/ 2182747 w 3024845"/>
                <a:gd name="connsiteY335" fmla="*/ 354532 h 1160647"/>
                <a:gd name="connsiteX336" fmla="*/ 2190854 w 3024845"/>
                <a:gd name="connsiteY336" fmla="*/ 378311 h 1160647"/>
                <a:gd name="connsiteX337" fmla="*/ 2184774 w 3024845"/>
                <a:gd name="connsiteY337" fmla="*/ 382635 h 1160647"/>
                <a:gd name="connsiteX338" fmla="*/ 2172613 w 3024845"/>
                <a:gd name="connsiteY338" fmla="*/ 404253 h 1160647"/>
                <a:gd name="connsiteX339" fmla="*/ 2180720 w 3024845"/>
                <a:gd name="connsiteY339" fmla="*/ 657181 h 1160647"/>
                <a:gd name="connsiteX340" fmla="*/ 2245574 w 3024845"/>
                <a:gd name="connsiteY340" fmla="*/ 657181 h 1160647"/>
                <a:gd name="connsiteX341" fmla="*/ 2245574 w 3024845"/>
                <a:gd name="connsiteY341" fmla="*/ 732843 h 1160647"/>
                <a:gd name="connsiteX342" fmla="*/ 2253681 w 3024845"/>
                <a:gd name="connsiteY342" fmla="*/ 732843 h 1160647"/>
                <a:gd name="connsiteX343" fmla="*/ 2255708 w 3024845"/>
                <a:gd name="connsiteY343" fmla="*/ 726358 h 1160647"/>
                <a:gd name="connsiteX344" fmla="*/ 2261788 w 3024845"/>
                <a:gd name="connsiteY344" fmla="*/ 726358 h 1160647"/>
                <a:gd name="connsiteX345" fmla="*/ 2263815 w 3024845"/>
                <a:gd name="connsiteY345" fmla="*/ 735005 h 1160647"/>
                <a:gd name="connsiteX346" fmla="*/ 2275975 w 3024845"/>
                <a:gd name="connsiteY346" fmla="*/ 735005 h 1160647"/>
                <a:gd name="connsiteX347" fmla="*/ 2275975 w 3024845"/>
                <a:gd name="connsiteY347" fmla="*/ 728519 h 1160647"/>
                <a:gd name="connsiteX348" fmla="*/ 2298268 w 3024845"/>
                <a:gd name="connsiteY348" fmla="*/ 728519 h 1160647"/>
                <a:gd name="connsiteX349" fmla="*/ 2298268 w 3024845"/>
                <a:gd name="connsiteY349" fmla="*/ 735005 h 1160647"/>
                <a:gd name="connsiteX350" fmla="*/ 2318535 w 3024845"/>
                <a:gd name="connsiteY350" fmla="*/ 735005 h 1160647"/>
                <a:gd name="connsiteX351" fmla="*/ 2318535 w 3024845"/>
                <a:gd name="connsiteY351" fmla="*/ 780402 h 1160647"/>
                <a:gd name="connsiteX352" fmla="*/ 2332722 w 3024845"/>
                <a:gd name="connsiteY352" fmla="*/ 780402 h 1160647"/>
                <a:gd name="connsiteX353" fmla="*/ 2332722 w 3024845"/>
                <a:gd name="connsiteY353" fmla="*/ 767431 h 1160647"/>
                <a:gd name="connsiteX354" fmla="*/ 2348936 w 3024845"/>
                <a:gd name="connsiteY354" fmla="*/ 767431 h 1160647"/>
                <a:gd name="connsiteX355" fmla="*/ 2348936 w 3024845"/>
                <a:gd name="connsiteY355" fmla="*/ 588004 h 1160647"/>
                <a:gd name="connsiteX356" fmla="*/ 2355016 w 3024845"/>
                <a:gd name="connsiteY356" fmla="*/ 581518 h 1160647"/>
                <a:gd name="connsiteX357" fmla="*/ 2427977 w 3024845"/>
                <a:gd name="connsiteY357" fmla="*/ 581518 h 1160647"/>
                <a:gd name="connsiteX358" fmla="*/ 2427977 w 3024845"/>
                <a:gd name="connsiteY358" fmla="*/ 590166 h 1160647"/>
                <a:gd name="connsiteX359" fmla="*/ 2438110 w 3024845"/>
                <a:gd name="connsiteY359" fmla="*/ 590166 h 1160647"/>
                <a:gd name="connsiteX360" fmla="*/ 2438110 w 3024845"/>
                <a:gd name="connsiteY360" fmla="*/ 704740 h 1160647"/>
                <a:gd name="connsiteX361" fmla="*/ 2460404 w 3024845"/>
                <a:gd name="connsiteY361" fmla="*/ 704740 h 1160647"/>
                <a:gd name="connsiteX362" fmla="*/ 2460404 w 3024845"/>
                <a:gd name="connsiteY362" fmla="*/ 637725 h 1160647"/>
                <a:gd name="connsiteX363" fmla="*/ 2486751 w 3024845"/>
                <a:gd name="connsiteY363" fmla="*/ 637725 h 1160647"/>
                <a:gd name="connsiteX364" fmla="*/ 2490804 w 3024845"/>
                <a:gd name="connsiteY364" fmla="*/ 633401 h 1160647"/>
                <a:gd name="connsiteX365" fmla="*/ 2498911 w 3024845"/>
                <a:gd name="connsiteY365" fmla="*/ 633401 h 1160647"/>
                <a:gd name="connsiteX366" fmla="*/ 2502964 w 3024845"/>
                <a:gd name="connsiteY366" fmla="*/ 637725 h 1160647"/>
                <a:gd name="connsiteX367" fmla="*/ 2525258 w 3024845"/>
                <a:gd name="connsiteY367" fmla="*/ 637725 h 1160647"/>
                <a:gd name="connsiteX368" fmla="*/ 2525258 w 3024845"/>
                <a:gd name="connsiteY368" fmla="*/ 520989 h 1160647"/>
                <a:gd name="connsiteX369" fmla="*/ 2582005 w 3024845"/>
                <a:gd name="connsiteY369" fmla="*/ 510180 h 1160647"/>
                <a:gd name="connsiteX370" fmla="*/ 2582005 w 3024845"/>
                <a:gd name="connsiteY370" fmla="*/ 511261 h 1160647"/>
                <a:gd name="connsiteX371" fmla="*/ 2582005 w 3024845"/>
                <a:gd name="connsiteY371" fmla="*/ 518827 h 1160647"/>
                <a:gd name="connsiteX372" fmla="*/ 2608352 w 3024845"/>
                <a:gd name="connsiteY372" fmla="*/ 518827 h 1160647"/>
                <a:gd name="connsiteX373" fmla="*/ 2608352 w 3024845"/>
                <a:gd name="connsiteY373" fmla="*/ 773917 h 1160647"/>
                <a:gd name="connsiteX374" fmla="*/ 2630646 w 3024845"/>
                <a:gd name="connsiteY374" fmla="*/ 773917 h 1160647"/>
                <a:gd name="connsiteX375" fmla="*/ 2630646 w 3024845"/>
                <a:gd name="connsiteY375" fmla="*/ 769593 h 1160647"/>
                <a:gd name="connsiteX376" fmla="*/ 2642806 w 3024845"/>
                <a:gd name="connsiteY376" fmla="*/ 769593 h 1160647"/>
                <a:gd name="connsiteX377" fmla="*/ 2642806 w 3024845"/>
                <a:gd name="connsiteY377" fmla="*/ 773917 h 1160647"/>
                <a:gd name="connsiteX378" fmla="*/ 2667126 w 3024845"/>
                <a:gd name="connsiteY378" fmla="*/ 773917 h 1160647"/>
                <a:gd name="connsiteX379" fmla="*/ 2667126 w 3024845"/>
                <a:gd name="connsiteY379" fmla="*/ 760946 h 1160647"/>
                <a:gd name="connsiteX380" fmla="*/ 2695500 w 3024845"/>
                <a:gd name="connsiteY380" fmla="*/ 760946 h 1160647"/>
                <a:gd name="connsiteX381" fmla="*/ 2707660 w 3024845"/>
                <a:gd name="connsiteY381" fmla="*/ 756622 h 1160647"/>
                <a:gd name="connsiteX382" fmla="*/ 2727927 w 3024845"/>
                <a:gd name="connsiteY382" fmla="*/ 760946 h 1160647"/>
                <a:gd name="connsiteX383" fmla="*/ 2727927 w 3024845"/>
                <a:gd name="connsiteY383" fmla="*/ 743652 h 1160647"/>
                <a:gd name="connsiteX384" fmla="*/ 2736034 w 3024845"/>
                <a:gd name="connsiteY384" fmla="*/ 743652 h 1160647"/>
                <a:gd name="connsiteX385" fmla="*/ 2736034 w 3024845"/>
                <a:gd name="connsiteY385" fmla="*/ 730681 h 1160647"/>
                <a:gd name="connsiteX386" fmla="*/ 2792781 w 3024845"/>
                <a:gd name="connsiteY386" fmla="*/ 730681 h 1160647"/>
                <a:gd name="connsiteX387" fmla="*/ 2792781 w 3024845"/>
                <a:gd name="connsiteY387" fmla="*/ 700416 h 1160647"/>
                <a:gd name="connsiteX388" fmla="*/ 2811021 w 3024845"/>
                <a:gd name="connsiteY388" fmla="*/ 700416 h 1160647"/>
                <a:gd name="connsiteX389" fmla="*/ 2811021 w 3024845"/>
                <a:gd name="connsiteY389" fmla="*/ 693931 h 1160647"/>
                <a:gd name="connsiteX390" fmla="*/ 2823181 w 3024845"/>
                <a:gd name="connsiteY390" fmla="*/ 693931 h 1160647"/>
                <a:gd name="connsiteX391" fmla="*/ 2823181 w 3024845"/>
                <a:gd name="connsiteY391" fmla="*/ 700416 h 1160647"/>
                <a:gd name="connsiteX392" fmla="*/ 2839395 w 3024845"/>
                <a:gd name="connsiteY392" fmla="*/ 700416 h 1160647"/>
                <a:gd name="connsiteX393" fmla="*/ 2839395 w 3024845"/>
                <a:gd name="connsiteY393" fmla="*/ 750137 h 1160647"/>
                <a:gd name="connsiteX394" fmla="*/ 2871822 w 3024845"/>
                <a:gd name="connsiteY394" fmla="*/ 750137 h 1160647"/>
                <a:gd name="connsiteX395" fmla="*/ 2871822 w 3024845"/>
                <a:gd name="connsiteY395" fmla="*/ 724196 h 1160647"/>
                <a:gd name="connsiteX396" fmla="*/ 2910329 w 3024845"/>
                <a:gd name="connsiteY396" fmla="*/ 724196 h 1160647"/>
                <a:gd name="connsiteX397" fmla="*/ 2910329 w 3024845"/>
                <a:gd name="connsiteY397" fmla="*/ 693931 h 1160647"/>
                <a:gd name="connsiteX398" fmla="*/ 2958970 w 3024845"/>
                <a:gd name="connsiteY398" fmla="*/ 693931 h 1160647"/>
                <a:gd name="connsiteX399" fmla="*/ 2958970 w 3024845"/>
                <a:gd name="connsiteY399" fmla="*/ 805087 h 1160647"/>
                <a:gd name="connsiteX400" fmla="*/ 2958970 w 3024845"/>
                <a:gd name="connsiteY400" fmla="*/ 818866 h 1160647"/>
                <a:gd name="connsiteX401" fmla="*/ 3024845 w 3024845"/>
                <a:gd name="connsiteY401" fmla="*/ 818866 h 1160647"/>
                <a:gd name="connsiteX402" fmla="*/ 3024845 w 3024845"/>
                <a:gd name="connsiteY402" fmla="*/ 1160647 h 1160647"/>
                <a:gd name="connsiteX403" fmla="*/ 145862 w 3024845"/>
                <a:gd name="connsiteY403" fmla="*/ 1160647 h 1160647"/>
                <a:gd name="connsiteX404" fmla="*/ 2054 w 3024845"/>
                <a:gd name="connsiteY404" fmla="*/ 1158314 h 1160647"/>
                <a:gd name="connsiteX405" fmla="*/ 0 w 3024845"/>
                <a:gd name="connsiteY405" fmla="*/ 724196 h 1160647"/>
                <a:gd name="connsiteX406" fmla="*/ 20267 w 3024845"/>
                <a:gd name="connsiteY406" fmla="*/ 724196 h 1160647"/>
                <a:gd name="connsiteX407" fmla="*/ 20774 w 3024845"/>
                <a:gd name="connsiteY407" fmla="*/ 723115 h 1160647"/>
                <a:gd name="connsiteX408" fmla="*/ 24320 w 3024845"/>
                <a:gd name="connsiteY408" fmla="*/ 715549 h 1160647"/>
                <a:gd name="connsiteX409" fmla="*/ 26094 w 3024845"/>
                <a:gd name="connsiteY409" fmla="*/ 715819 h 1160647"/>
                <a:gd name="connsiteX410" fmla="*/ 38507 w 3024845"/>
                <a:gd name="connsiteY410" fmla="*/ 717710 h 1160647"/>
                <a:gd name="connsiteX411" fmla="*/ 39014 w 3024845"/>
                <a:gd name="connsiteY411" fmla="*/ 719062 h 1160647"/>
                <a:gd name="connsiteX412" fmla="*/ 42560 w 3024845"/>
                <a:gd name="connsiteY412" fmla="*/ 728519 h 1160647"/>
                <a:gd name="connsiteX413" fmla="*/ 68907 w 3024845"/>
                <a:gd name="connsiteY413" fmla="*/ 730681 h 1160647"/>
                <a:gd name="connsiteX414" fmla="*/ 68907 w 3024845"/>
                <a:gd name="connsiteY414" fmla="*/ 607460 h 1160647"/>
                <a:gd name="connsiteX415" fmla="*/ 70934 w 3024845"/>
                <a:gd name="connsiteY415" fmla="*/ 607460 h 1160647"/>
                <a:gd name="connsiteX416" fmla="*/ 85121 w 3024845"/>
                <a:gd name="connsiteY416" fmla="*/ 607460 h 1160647"/>
                <a:gd name="connsiteX417" fmla="*/ 85121 w 3024845"/>
                <a:gd name="connsiteY417" fmla="*/ 471268 h 1160647"/>
                <a:gd name="connsiteX418" fmla="*/ 86894 w 3024845"/>
                <a:gd name="connsiteY418" fmla="*/ 471268 h 1160647"/>
                <a:gd name="connsiteX419" fmla="*/ 99308 w 3024845"/>
                <a:gd name="connsiteY419" fmla="*/ 471268 h 1160647"/>
                <a:gd name="connsiteX420" fmla="*/ 99308 w 3024845"/>
                <a:gd name="connsiteY420" fmla="*/ 356694 h 1160647"/>
                <a:gd name="connsiteX421" fmla="*/ 103361 w 3024845"/>
                <a:gd name="connsiteY421" fmla="*/ 328590 h 1160647"/>
                <a:gd name="connsiteX422" fmla="*/ 105388 w 3024845"/>
                <a:gd name="connsiteY422" fmla="*/ 328590 h 1160647"/>
                <a:gd name="connsiteX423" fmla="*/ 119575 w 3024845"/>
                <a:gd name="connsiteY423" fmla="*/ 328590 h 1160647"/>
                <a:gd name="connsiteX424" fmla="*/ 156055 w 3024845"/>
                <a:gd name="connsiteY424" fmla="*/ 246443 h 1160647"/>
                <a:gd name="connsiteX425" fmla="*/ 160109 w 3024845"/>
                <a:gd name="connsiteY425" fmla="*/ 0 h 1160647"/>
                <a:gd name="connsiteX0" fmla="*/ 160109 w 3024845"/>
                <a:gd name="connsiteY0" fmla="*/ 0 h 1160647"/>
                <a:gd name="connsiteX1" fmla="*/ 162135 w 3024845"/>
                <a:gd name="connsiteY1" fmla="*/ 246443 h 1160647"/>
                <a:gd name="connsiteX2" fmla="*/ 200642 w 3024845"/>
                <a:gd name="connsiteY2" fmla="*/ 326429 h 1160647"/>
                <a:gd name="connsiteX3" fmla="*/ 202669 w 3024845"/>
                <a:gd name="connsiteY3" fmla="*/ 326429 h 1160647"/>
                <a:gd name="connsiteX4" fmla="*/ 216856 w 3024845"/>
                <a:gd name="connsiteY4" fmla="*/ 326429 h 1160647"/>
                <a:gd name="connsiteX5" fmla="*/ 216856 w 3024845"/>
                <a:gd name="connsiteY5" fmla="*/ 350208 h 1160647"/>
                <a:gd name="connsiteX6" fmla="*/ 217363 w 3024845"/>
                <a:gd name="connsiteY6" fmla="*/ 351019 h 1160647"/>
                <a:gd name="connsiteX7" fmla="*/ 220909 w 3024845"/>
                <a:gd name="connsiteY7" fmla="*/ 356694 h 1160647"/>
                <a:gd name="connsiteX8" fmla="*/ 220909 w 3024845"/>
                <a:gd name="connsiteY8" fmla="*/ 471268 h 1160647"/>
                <a:gd name="connsiteX9" fmla="*/ 223189 w 3024845"/>
                <a:gd name="connsiteY9" fmla="*/ 471268 h 1160647"/>
                <a:gd name="connsiteX10" fmla="*/ 239150 w 3024845"/>
                <a:gd name="connsiteY10" fmla="*/ 471268 h 1160647"/>
                <a:gd name="connsiteX11" fmla="*/ 239150 w 3024845"/>
                <a:gd name="connsiteY11" fmla="*/ 611783 h 1160647"/>
                <a:gd name="connsiteX12" fmla="*/ 240670 w 3024845"/>
                <a:gd name="connsiteY12" fmla="*/ 611513 h 1160647"/>
                <a:gd name="connsiteX13" fmla="*/ 251310 w 3024845"/>
                <a:gd name="connsiteY13" fmla="*/ 609622 h 1160647"/>
                <a:gd name="connsiteX14" fmla="*/ 249283 w 3024845"/>
                <a:gd name="connsiteY14" fmla="*/ 698254 h 1160647"/>
                <a:gd name="connsiteX15" fmla="*/ 250803 w 3024845"/>
                <a:gd name="connsiteY15" fmla="*/ 698525 h 1160647"/>
                <a:gd name="connsiteX16" fmla="*/ 261443 w 3024845"/>
                <a:gd name="connsiteY16" fmla="*/ 700416 h 1160647"/>
                <a:gd name="connsiteX17" fmla="*/ 261696 w 3024845"/>
                <a:gd name="connsiteY17" fmla="*/ 701227 h 1160647"/>
                <a:gd name="connsiteX18" fmla="*/ 263470 w 3024845"/>
                <a:gd name="connsiteY18" fmla="*/ 706902 h 1160647"/>
                <a:gd name="connsiteX19" fmla="*/ 264230 w 3024845"/>
                <a:gd name="connsiteY19" fmla="*/ 704470 h 1160647"/>
                <a:gd name="connsiteX20" fmla="*/ 269550 w 3024845"/>
                <a:gd name="connsiteY20" fmla="*/ 687446 h 1160647"/>
                <a:gd name="connsiteX21" fmla="*/ 271323 w 3024845"/>
                <a:gd name="connsiteY21" fmla="*/ 687446 h 1160647"/>
                <a:gd name="connsiteX22" fmla="*/ 283737 w 3024845"/>
                <a:gd name="connsiteY22" fmla="*/ 687446 h 1160647"/>
                <a:gd name="connsiteX23" fmla="*/ 283737 w 3024845"/>
                <a:gd name="connsiteY23" fmla="*/ 719872 h 1160647"/>
                <a:gd name="connsiteX24" fmla="*/ 284750 w 3024845"/>
                <a:gd name="connsiteY24" fmla="*/ 720413 h 1160647"/>
                <a:gd name="connsiteX25" fmla="*/ 291844 w 3024845"/>
                <a:gd name="connsiteY25" fmla="*/ 724196 h 1160647"/>
                <a:gd name="connsiteX26" fmla="*/ 291844 w 3024845"/>
                <a:gd name="connsiteY26" fmla="*/ 725547 h 1160647"/>
                <a:gd name="connsiteX27" fmla="*/ 291844 w 3024845"/>
                <a:gd name="connsiteY27" fmla="*/ 735005 h 1160647"/>
                <a:gd name="connsiteX28" fmla="*/ 336431 w 3024845"/>
                <a:gd name="connsiteY28" fmla="*/ 735005 h 1160647"/>
                <a:gd name="connsiteX29" fmla="*/ 336431 w 3024845"/>
                <a:gd name="connsiteY29" fmla="*/ 736086 h 1160647"/>
                <a:gd name="connsiteX30" fmla="*/ 336431 w 3024845"/>
                <a:gd name="connsiteY30" fmla="*/ 743652 h 1160647"/>
                <a:gd name="connsiteX31" fmla="*/ 338457 w 3024845"/>
                <a:gd name="connsiteY31" fmla="*/ 743652 h 1160647"/>
                <a:gd name="connsiteX32" fmla="*/ 352644 w 3024845"/>
                <a:gd name="connsiteY32" fmla="*/ 743652 h 1160647"/>
                <a:gd name="connsiteX33" fmla="*/ 352644 w 3024845"/>
                <a:gd name="connsiteY33" fmla="*/ 713387 h 1160647"/>
                <a:gd name="connsiteX34" fmla="*/ 397231 w 3024845"/>
                <a:gd name="connsiteY34" fmla="*/ 713387 h 1160647"/>
                <a:gd name="connsiteX35" fmla="*/ 397231 w 3024845"/>
                <a:gd name="connsiteY35" fmla="*/ 712036 h 1160647"/>
                <a:gd name="connsiteX36" fmla="*/ 397231 w 3024845"/>
                <a:gd name="connsiteY36" fmla="*/ 702578 h 1160647"/>
                <a:gd name="connsiteX37" fmla="*/ 398245 w 3024845"/>
                <a:gd name="connsiteY37" fmla="*/ 702578 h 1160647"/>
                <a:gd name="connsiteX38" fmla="*/ 405338 w 3024845"/>
                <a:gd name="connsiteY38" fmla="*/ 702578 h 1160647"/>
                <a:gd name="connsiteX39" fmla="*/ 405338 w 3024845"/>
                <a:gd name="connsiteY39" fmla="*/ 700687 h 1160647"/>
                <a:gd name="connsiteX40" fmla="*/ 405338 w 3024845"/>
                <a:gd name="connsiteY40" fmla="*/ 687446 h 1160647"/>
                <a:gd name="connsiteX41" fmla="*/ 406098 w 3024845"/>
                <a:gd name="connsiteY41" fmla="*/ 687446 h 1160647"/>
                <a:gd name="connsiteX42" fmla="*/ 411418 w 3024845"/>
                <a:gd name="connsiteY42" fmla="*/ 687446 h 1160647"/>
                <a:gd name="connsiteX43" fmla="*/ 411418 w 3024845"/>
                <a:gd name="connsiteY43" fmla="*/ 686365 h 1160647"/>
                <a:gd name="connsiteX44" fmla="*/ 411418 w 3024845"/>
                <a:gd name="connsiteY44" fmla="*/ 678798 h 1160647"/>
                <a:gd name="connsiteX45" fmla="*/ 413445 w 3024845"/>
                <a:gd name="connsiteY45" fmla="*/ 678798 h 1160647"/>
                <a:gd name="connsiteX46" fmla="*/ 427632 w 3024845"/>
                <a:gd name="connsiteY46" fmla="*/ 678798 h 1160647"/>
                <a:gd name="connsiteX47" fmla="*/ 427632 w 3024845"/>
                <a:gd name="connsiteY47" fmla="*/ 679879 h 1160647"/>
                <a:gd name="connsiteX48" fmla="*/ 427632 w 3024845"/>
                <a:gd name="connsiteY48" fmla="*/ 687446 h 1160647"/>
                <a:gd name="connsiteX49" fmla="*/ 449925 w 3024845"/>
                <a:gd name="connsiteY49" fmla="*/ 687446 h 1160647"/>
                <a:gd name="connsiteX50" fmla="*/ 449925 w 3024845"/>
                <a:gd name="connsiteY50" fmla="*/ 685554 h 1160647"/>
                <a:gd name="connsiteX51" fmla="*/ 449925 w 3024845"/>
                <a:gd name="connsiteY51" fmla="*/ 672313 h 1160647"/>
                <a:gd name="connsiteX52" fmla="*/ 451699 w 3024845"/>
                <a:gd name="connsiteY52" fmla="*/ 672313 h 1160647"/>
                <a:gd name="connsiteX53" fmla="*/ 464112 w 3024845"/>
                <a:gd name="connsiteY53" fmla="*/ 672313 h 1160647"/>
                <a:gd name="connsiteX54" fmla="*/ 464112 w 3024845"/>
                <a:gd name="connsiteY54" fmla="*/ 696093 h 1160647"/>
                <a:gd name="connsiteX55" fmla="*/ 465126 w 3024845"/>
                <a:gd name="connsiteY55" fmla="*/ 696093 h 1160647"/>
                <a:gd name="connsiteX56" fmla="*/ 472219 w 3024845"/>
                <a:gd name="connsiteY56" fmla="*/ 696093 h 1160647"/>
                <a:gd name="connsiteX57" fmla="*/ 472219 w 3024845"/>
                <a:gd name="connsiteY57" fmla="*/ 695012 h 1160647"/>
                <a:gd name="connsiteX58" fmla="*/ 472219 w 3024845"/>
                <a:gd name="connsiteY58" fmla="*/ 687446 h 1160647"/>
                <a:gd name="connsiteX59" fmla="*/ 473992 w 3024845"/>
                <a:gd name="connsiteY59" fmla="*/ 687446 h 1160647"/>
                <a:gd name="connsiteX60" fmla="*/ 486406 w 3024845"/>
                <a:gd name="connsiteY60" fmla="*/ 687446 h 1160647"/>
                <a:gd name="connsiteX61" fmla="*/ 486406 w 3024845"/>
                <a:gd name="connsiteY61" fmla="*/ 713387 h 1160647"/>
                <a:gd name="connsiteX62" fmla="*/ 488433 w 3024845"/>
                <a:gd name="connsiteY62" fmla="*/ 713387 h 1160647"/>
                <a:gd name="connsiteX63" fmla="*/ 502619 w 3024845"/>
                <a:gd name="connsiteY63" fmla="*/ 713387 h 1160647"/>
                <a:gd name="connsiteX64" fmla="*/ 502619 w 3024845"/>
                <a:gd name="connsiteY64" fmla="*/ 715008 h 1160647"/>
                <a:gd name="connsiteX65" fmla="*/ 502619 w 3024845"/>
                <a:gd name="connsiteY65" fmla="*/ 726358 h 1160647"/>
                <a:gd name="connsiteX66" fmla="*/ 503379 w 3024845"/>
                <a:gd name="connsiteY66" fmla="*/ 726358 h 1160647"/>
                <a:gd name="connsiteX67" fmla="*/ 508700 w 3024845"/>
                <a:gd name="connsiteY67" fmla="*/ 726358 h 1160647"/>
                <a:gd name="connsiteX68" fmla="*/ 508700 w 3024845"/>
                <a:gd name="connsiteY68" fmla="*/ 725547 h 1160647"/>
                <a:gd name="connsiteX69" fmla="*/ 508700 w 3024845"/>
                <a:gd name="connsiteY69" fmla="*/ 719872 h 1160647"/>
                <a:gd name="connsiteX70" fmla="*/ 539100 w 3024845"/>
                <a:gd name="connsiteY70" fmla="*/ 719872 h 1160647"/>
                <a:gd name="connsiteX71" fmla="*/ 539100 w 3024845"/>
                <a:gd name="connsiteY71" fmla="*/ 743652 h 1160647"/>
                <a:gd name="connsiteX72" fmla="*/ 540113 w 3024845"/>
                <a:gd name="connsiteY72" fmla="*/ 743652 h 1160647"/>
                <a:gd name="connsiteX73" fmla="*/ 547207 w 3024845"/>
                <a:gd name="connsiteY73" fmla="*/ 743652 h 1160647"/>
                <a:gd name="connsiteX74" fmla="*/ 547207 w 3024845"/>
                <a:gd name="connsiteY74" fmla="*/ 744733 h 1160647"/>
                <a:gd name="connsiteX75" fmla="*/ 547207 w 3024845"/>
                <a:gd name="connsiteY75" fmla="*/ 752299 h 1160647"/>
                <a:gd name="connsiteX76" fmla="*/ 547967 w 3024845"/>
                <a:gd name="connsiteY76" fmla="*/ 752299 h 1160647"/>
                <a:gd name="connsiteX77" fmla="*/ 553287 w 3024845"/>
                <a:gd name="connsiteY77" fmla="*/ 752299 h 1160647"/>
                <a:gd name="connsiteX78" fmla="*/ 553287 w 3024845"/>
                <a:gd name="connsiteY78" fmla="*/ 750137 h 1160647"/>
                <a:gd name="connsiteX79" fmla="*/ 553287 w 3024845"/>
                <a:gd name="connsiteY79" fmla="*/ 735005 h 1160647"/>
                <a:gd name="connsiteX80" fmla="*/ 554300 w 3024845"/>
                <a:gd name="connsiteY80" fmla="*/ 735005 h 1160647"/>
                <a:gd name="connsiteX81" fmla="*/ 561394 w 3024845"/>
                <a:gd name="connsiteY81" fmla="*/ 735005 h 1160647"/>
                <a:gd name="connsiteX82" fmla="*/ 561394 w 3024845"/>
                <a:gd name="connsiteY82" fmla="*/ 736086 h 1160647"/>
                <a:gd name="connsiteX83" fmla="*/ 561394 w 3024845"/>
                <a:gd name="connsiteY83" fmla="*/ 743652 h 1160647"/>
                <a:gd name="connsiteX84" fmla="*/ 566714 w 3024845"/>
                <a:gd name="connsiteY84" fmla="*/ 741659 h 1160647"/>
                <a:gd name="connsiteX85" fmla="*/ 567474 w 3024845"/>
                <a:gd name="connsiteY85" fmla="*/ 740679 h 1160647"/>
                <a:gd name="connsiteX86" fmla="*/ 567474 w 3024845"/>
                <a:gd name="connsiteY86" fmla="*/ 735005 h 1160647"/>
                <a:gd name="connsiteX87" fmla="*/ 605981 w 3024845"/>
                <a:gd name="connsiteY87" fmla="*/ 735005 h 1160647"/>
                <a:gd name="connsiteX88" fmla="*/ 605981 w 3024845"/>
                <a:gd name="connsiteY88" fmla="*/ 758784 h 1160647"/>
                <a:gd name="connsiteX89" fmla="*/ 608007 w 3024845"/>
                <a:gd name="connsiteY89" fmla="*/ 758784 h 1160647"/>
                <a:gd name="connsiteX90" fmla="*/ 622194 w 3024845"/>
                <a:gd name="connsiteY90" fmla="*/ 758784 h 1160647"/>
                <a:gd name="connsiteX91" fmla="*/ 622194 w 3024845"/>
                <a:gd name="connsiteY91" fmla="*/ 759865 h 1160647"/>
                <a:gd name="connsiteX92" fmla="*/ 622194 w 3024845"/>
                <a:gd name="connsiteY92" fmla="*/ 767431 h 1160647"/>
                <a:gd name="connsiteX93" fmla="*/ 623968 w 3024845"/>
                <a:gd name="connsiteY93" fmla="*/ 767431 h 1160647"/>
                <a:gd name="connsiteX94" fmla="*/ 636381 w 3024845"/>
                <a:gd name="connsiteY94" fmla="*/ 767431 h 1160647"/>
                <a:gd name="connsiteX95" fmla="*/ 636381 w 3024845"/>
                <a:gd name="connsiteY95" fmla="*/ 743652 h 1160647"/>
                <a:gd name="connsiteX96" fmla="*/ 637394 w 3024845"/>
                <a:gd name="connsiteY96" fmla="*/ 743652 h 1160647"/>
                <a:gd name="connsiteX97" fmla="*/ 644488 w 3024845"/>
                <a:gd name="connsiteY97" fmla="*/ 743652 h 1160647"/>
                <a:gd name="connsiteX98" fmla="*/ 644488 w 3024845"/>
                <a:gd name="connsiteY98" fmla="*/ 711225 h 1160647"/>
                <a:gd name="connsiteX99" fmla="*/ 645501 w 3024845"/>
                <a:gd name="connsiteY99" fmla="*/ 711225 h 1160647"/>
                <a:gd name="connsiteX100" fmla="*/ 652595 w 3024845"/>
                <a:gd name="connsiteY100" fmla="*/ 711225 h 1160647"/>
                <a:gd name="connsiteX101" fmla="*/ 652595 w 3024845"/>
                <a:gd name="connsiteY101" fmla="*/ 709334 h 1160647"/>
                <a:gd name="connsiteX102" fmla="*/ 652595 w 3024845"/>
                <a:gd name="connsiteY102" fmla="*/ 696093 h 1160647"/>
                <a:gd name="connsiteX103" fmla="*/ 651328 w 3024845"/>
                <a:gd name="connsiteY103" fmla="*/ 694471 h 1160647"/>
                <a:gd name="connsiteX104" fmla="*/ 656648 w 3024845"/>
                <a:gd name="connsiteY104" fmla="*/ 683122 h 1160647"/>
                <a:gd name="connsiteX105" fmla="*/ 664755 w 3024845"/>
                <a:gd name="connsiteY105" fmla="*/ 711225 h 1160647"/>
                <a:gd name="connsiteX106" fmla="*/ 665515 w 3024845"/>
                <a:gd name="connsiteY106" fmla="*/ 711225 h 1160647"/>
                <a:gd name="connsiteX107" fmla="*/ 670835 w 3024845"/>
                <a:gd name="connsiteY107" fmla="*/ 711225 h 1160647"/>
                <a:gd name="connsiteX108" fmla="*/ 670835 w 3024845"/>
                <a:gd name="connsiteY108" fmla="*/ 605298 h 1160647"/>
                <a:gd name="connsiteX109" fmla="*/ 672355 w 3024845"/>
                <a:gd name="connsiteY109" fmla="*/ 605298 h 1160647"/>
                <a:gd name="connsiteX110" fmla="*/ 682995 w 3024845"/>
                <a:gd name="connsiteY110" fmla="*/ 605298 h 1160647"/>
                <a:gd name="connsiteX111" fmla="*/ 682995 w 3024845"/>
                <a:gd name="connsiteY111" fmla="*/ 557739 h 1160647"/>
                <a:gd name="connsiteX112" fmla="*/ 709342 w 3024845"/>
                <a:gd name="connsiteY112" fmla="*/ 557739 h 1160647"/>
                <a:gd name="connsiteX113" fmla="*/ 709342 w 3024845"/>
                <a:gd name="connsiteY113" fmla="*/ 536121 h 1160647"/>
                <a:gd name="connsiteX114" fmla="*/ 743796 w 3024845"/>
                <a:gd name="connsiteY114" fmla="*/ 536121 h 1160647"/>
                <a:gd name="connsiteX115" fmla="*/ 743796 w 3024845"/>
                <a:gd name="connsiteY115" fmla="*/ 538553 h 1160647"/>
                <a:gd name="connsiteX116" fmla="*/ 743796 w 3024845"/>
                <a:gd name="connsiteY116" fmla="*/ 555577 h 1160647"/>
                <a:gd name="connsiteX117" fmla="*/ 746076 w 3024845"/>
                <a:gd name="connsiteY117" fmla="*/ 555577 h 1160647"/>
                <a:gd name="connsiteX118" fmla="*/ 762036 w 3024845"/>
                <a:gd name="connsiteY118" fmla="*/ 555577 h 1160647"/>
                <a:gd name="connsiteX119" fmla="*/ 762036 w 3024845"/>
                <a:gd name="connsiteY119" fmla="*/ 603136 h 1160647"/>
                <a:gd name="connsiteX120" fmla="*/ 763049 w 3024845"/>
                <a:gd name="connsiteY120" fmla="*/ 603136 h 1160647"/>
                <a:gd name="connsiteX121" fmla="*/ 770143 w 3024845"/>
                <a:gd name="connsiteY121" fmla="*/ 603136 h 1160647"/>
                <a:gd name="connsiteX122" fmla="*/ 784330 w 3024845"/>
                <a:gd name="connsiteY122" fmla="*/ 607460 h 1160647"/>
                <a:gd name="connsiteX123" fmla="*/ 784330 w 3024845"/>
                <a:gd name="connsiteY123" fmla="*/ 646372 h 1160647"/>
                <a:gd name="connsiteX124" fmla="*/ 785343 w 3024845"/>
                <a:gd name="connsiteY124" fmla="*/ 646372 h 1160647"/>
                <a:gd name="connsiteX125" fmla="*/ 792436 w 3024845"/>
                <a:gd name="connsiteY125" fmla="*/ 646372 h 1160647"/>
                <a:gd name="connsiteX126" fmla="*/ 792436 w 3024845"/>
                <a:gd name="connsiteY126" fmla="*/ 647993 h 1160647"/>
                <a:gd name="connsiteX127" fmla="*/ 792436 w 3024845"/>
                <a:gd name="connsiteY127" fmla="*/ 659342 h 1160647"/>
                <a:gd name="connsiteX128" fmla="*/ 794463 w 3024845"/>
                <a:gd name="connsiteY128" fmla="*/ 659342 h 1160647"/>
                <a:gd name="connsiteX129" fmla="*/ 808650 w 3024845"/>
                <a:gd name="connsiteY129" fmla="*/ 659342 h 1160647"/>
                <a:gd name="connsiteX130" fmla="*/ 814730 w 3024845"/>
                <a:gd name="connsiteY130" fmla="*/ 665828 h 1160647"/>
                <a:gd name="connsiteX131" fmla="*/ 814730 w 3024845"/>
                <a:gd name="connsiteY131" fmla="*/ 687446 h 1160647"/>
                <a:gd name="connsiteX132" fmla="*/ 817010 w 3024845"/>
                <a:gd name="connsiteY132" fmla="*/ 687446 h 1160647"/>
                <a:gd name="connsiteX133" fmla="*/ 832970 w 3024845"/>
                <a:gd name="connsiteY133" fmla="*/ 687446 h 1160647"/>
                <a:gd name="connsiteX134" fmla="*/ 832970 w 3024845"/>
                <a:gd name="connsiteY134" fmla="*/ 688526 h 1160647"/>
                <a:gd name="connsiteX135" fmla="*/ 832970 w 3024845"/>
                <a:gd name="connsiteY135" fmla="*/ 696093 h 1160647"/>
                <a:gd name="connsiteX136" fmla="*/ 834237 w 3024845"/>
                <a:gd name="connsiteY136" fmla="*/ 696093 h 1160647"/>
                <a:gd name="connsiteX137" fmla="*/ 843104 w 3024845"/>
                <a:gd name="connsiteY137" fmla="*/ 696093 h 1160647"/>
                <a:gd name="connsiteX138" fmla="*/ 843104 w 3024845"/>
                <a:gd name="connsiteY138" fmla="*/ 698254 h 1160647"/>
                <a:gd name="connsiteX139" fmla="*/ 843104 w 3024845"/>
                <a:gd name="connsiteY139" fmla="*/ 713387 h 1160647"/>
                <a:gd name="connsiteX140" fmla="*/ 847157 w 3024845"/>
                <a:gd name="connsiteY140" fmla="*/ 711495 h 1160647"/>
                <a:gd name="connsiteX141" fmla="*/ 847157 w 3024845"/>
                <a:gd name="connsiteY141" fmla="*/ 698254 h 1160647"/>
                <a:gd name="connsiteX142" fmla="*/ 848170 w 3024845"/>
                <a:gd name="connsiteY142" fmla="*/ 698254 h 1160647"/>
                <a:gd name="connsiteX143" fmla="*/ 855264 w 3024845"/>
                <a:gd name="connsiteY143" fmla="*/ 698254 h 1160647"/>
                <a:gd name="connsiteX144" fmla="*/ 855264 w 3024845"/>
                <a:gd name="connsiteY144" fmla="*/ 699876 h 1160647"/>
                <a:gd name="connsiteX145" fmla="*/ 855264 w 3024845"/>
                <a:gd name="connsiteY145" fmla="*/ 711225 h 1160647"/>
                <a:gd name="connsiteX146" fmla="*/ 856024 w 3024845"/>
                <a:gd name="connsiteY146" fmla="*/ 711225 h 1160647"/>
                <a:gd name="connsiteX147" fmla="*/ 861344 w 3024845"/>
                <a:gd name="connsiteY147" fmla="*/ 711225 h 1160647"/>
                <a:gd name="connsiteX148" fmla="*/ 909984 w 3024845"/>
                <a:gd name="connsiteY148" fmla="*/ 706902 h 1160647"/>
                <a:gd name="connsiteX149" fmla="*/ 909984 w 3024845"/>
                <a:gd name="connsiteY149" fmla="*/ 708253 h 1160647"/>
                <a:gd name="connsiteX150" fmla="*/ 909984 w 3024845"/>
                <a:gd name="connsiteY150" fmla="*/ 717710 h 1160647"/>
                <a:gd name="connsiteX151" fmla="*/ 910744 w 3024845"/>
                <a:gd name="connsiteY151" fmla="*/ 717710 h 1160647"/>
                <a:gd name="connsiteX152" fmla="*/ 916065 w 3024845"/>
                <a:gd name="connsiteY152" fmla="*/ 717710 h 1160647"/>
                <a:gd name="connsiteX153" fmla="*/ 916065 w 3024845"/>
                <a:gd name="connsiteY153" fmla="*/ 719872 h 1160647"/>
                <a:gd name="connsiteX154" fmla="*/ 916065 w 3024845"/>
                <a:gd name="connsiteY154" fmla="*/ 735005 h 1160647"/>
                <a:gd name="connsiteX155" fmla="*/ 918091 w 3024845"/>
                <a:gd name="connsiteY155" fmla="*/ 733654 h 1160647"/>
                <a:gd name="connsiteX156" fmla="*/ 932278 w 3024845"/>
                <a:gd name="connsiteY156" fmla="*/ 724196 h 1160647"/>
                <a:gd name="connsiteX157" fmla="*/ 938358 w 3024845"/>
                <a:gd name="connsiteY157" fmla="*/ 683122 h 1160647"/>
                <a:gd name="connsiteX158" fmla="*/ 939118 w 3024845"/>
                <a:gd name="connsiteY158" fmla="*/ 682852 h 1160647"/>
                <a:gd name="connsiteX159" fmla="*/ 944438 w 3024845"/>
                <a:gd name="connsiteY159" fmla="*/ 680960 h 1160647"/>
                <a:gd name="connsiteX160" fmla="*/ 946465 w 3024845"/>
                <a:gd name="connsiteY160" fmla="*/ 611783 h 1160647"/>
                <a:gd name="connsiteX161" fmla="*/ 948492 w 3024845"/>
                <a:gd name="connsiteY161" fmla="*/ 680960 h 1160647"/>
                <a:gd name="connsiteX162" fmla="*/ 949252 w 3024845"/>
                <a:gd name="connsiteY162" fmla="*/ 681230 h 1160647"/>
                <a:gd name="connsiteX163" fmla="*/ 954572 w 3024845"/>
                <a:gd name="connsiteY163" fmla="*/ 683122 h 1160647"/>
                <a:gd name="connsiteX164" fmla="*/ 954572 w 3024845"/>
                <a:gd name="connsiteY164" fmla="*/ 596651 h 1160647"/>
                <a:gd name="connsiteX165" fmla="*/ 958625 w 3024845"/>
                <a:gd name="connsiteY165" fmla="*/ 564224 h 1160647"/>
                <a:gd name="connsiteX166" fmla="*/ 997132 w 3024845"/>
                <a:gd name="connsiteY166" fmla="*/ 564224 h 1160647"/>
                <a:gd name="connsiteX167" fmla="*/ 997132 w 3024845"/>
                <a:gd name="connsiteY167" fmla="*/ 596651 h 1160647"/>
                <a:gd name="connsiteX168" fmla="*/ 997892 w 3024845"/>
                <a:gd name="connsiteY168" fmla="*/ 596651 h 1160647"/>
                <a:gd name="connsiteX169" fmla="*/ 1003212 w 3024845"/>
                <a:gd name="connsiteY169" fmla="*/ 596651 h 1160647"/>
                <a:gd name="connsiteX170" fmla="*/ 1003212 w 3024845"/>
                <a:gd name="connsiteY170" fmla="*/ 514503 h 1160647"/>
                <a:gd name="connsiteX171" fmla="*/ 1004986 w 3024845"/>
                <a:gd name="connsiteY171" fmla="*/ 514503 h 1160647"/>
                <a:gd name="connsiteX172" fmla="*/ 1017399 w 3024845"/>
                <a:gd name="connsiteY172" fmla="*/ 514503 h 1160647"/>
                <a:gd name="connsiteX173" fmla="*/ 1017399 w 3024845"/>
                <a:gd name="connsiteY173" fmla="*/ 512612 h 1160647"/>
                <a:gd name="connsiteX174" fmla="*/ 1017399 w 3024845"/>
                <a:gd name="connsiteY174" fmla="*/ 499371 h 1160647"/>
                <a:gd name="connsiteX175" fmla="*/ 1039693 w 3024845"/>
                <a:gd name="connsiteY175" fmla="*/ 499371 h 1160647"/>
                <a:gd name="connsiteX176" fmla="*/ 1039693 w 3024845"/>
                <a:gd name="connsiteY176" fmla="*/ 498290 h 1160647"/>
                <a:gd name="connsiteX177" fmla="*/ 1039693 w 3024845"/>
                <a:gd name="connsiteY177" fmla="*/ 490724 h 1160647"/>
                <a:gd name="connsiteX178" fmla="*/ 1041466 w 3024845"/>
                <a:gd name="connsiteY178" fmla="*/ 490724 h 1160647"/>
                <a:gd name="connsiteX179" fmla="*/ 1053880 w 3024845"/>
                <a:gd name="connsiteY179" fmla="*/ 490724 h 1160647"/>
                <a:gd name="connsiteX180" fmla="*/ 1053880 w 3024845"/>
                <a:gd name="connsiteY180" fmla="*/ 491805 h 1160647"/>
                <a:gd name="connsiteX181" fmla="*/ 1053880 w 3024845"/>
                <a:gd name="connsiteY181" fmla="*/ 499371 h 1160647"/>
                <a:gd name="connsiteX182" fmla="*/ 1054640 w 3024845"/>
                <a:gd name="connsiteY182" fmla="*/ 499371 h 1160647"/>
                <a:gd name="connsiteX183" fmla="*/ 1059960 w 3024845"/>
                <a:gd name="connsiteY183" fmla="*/ 499371 h 1160647"/>
                <a:gd name="connsiteX184" fmla="*/ 1070093 w 3024845"/>
                <a:gd name="connsiteY184" fmla="*/ 495047 h 1160647"/>
                <a:gd name="connsiteX185" fmla="*/ 1074146 w 3024845"/>
                <a:gd name="connsiteY185" fmla="*/ 498290 h 1160647"/>
                <a:gd name="connsiteX186" fmla="*/ 1074146 w 3024845"/>
                <a:gd name="connsiteY186" fmla="*/ 490724 h 1160647"/>
                <a:gd name="connsiteX187" fmla="*/ 1076426 w 3024845"/>
                <a:gd name="connsiteY187" fmla="*/ 490724 h 1160647"/>
                <a:gd name="connsiteX188" fmla="*/ 1092387 w 3024845"/>
                <a:gd name="connsiteY188" fmla="*/ 490724 h 1160647"/>
                <a:gd name="connsiteX189" fmla="*/ 1092387 w 3024845"/>
                <a:gd name="connsiteY189" fmla="*/ 491805 h 1160647"/>
                <a:gd name="connsiteX190" fmla="*/ 1092387 w 3024845"/>
                <a:gd name="connsiteY190" fmla="*/ 499371 h 1160647"/>
                <a:gd name="connsiteX191" fmla="*/ 1122787 w 3024845"/>
                <a:gd name="connsiteY191" fmla="*/ 499371 h 1160647"/>
                <a:gd name="connsiteX192" fmla="*/ 1122787 w 3024845"/>
                <a:gd name="connsiteY192" fmla="*/ 500992 h 1160647"/>
                <a:gd name="connsiteX193" fmla="*/ 1122787 w 3024845"/>
                <a:gd name="connsiteY193" fmla="*/ 512342 h 1160647"/>
                <a:gd name="connsiteX194" fmla="*/ 1149134 w 3024845"/>
                <a:gd name="connsiteY194" fmla="*/ 512342 h 1160647"/>
                <a:gd name="connsiteX195" fmla="*/ 1149134 w 3024845"/>
                <a:gd name="connsiteY195" fmla="*/ 542606 h 1160647"/>
                <a:gd name="connsiteX196" fmla="*/ 1149894 w 3024845"/>
                <a:gd name="connsiteY196" fmla="*/ 542606 h 1160647"/>
                <a:gd name="connsiteX197" fmla="*/ 1155214 w 3024845"/>
                <a:gd name="connsiteY197" fmla="*/ 542606 h 1160647"/>
                <a:gd name="connsiteX198" fmla="*/ 1155214 w 3024845"/>
                <a:gd name="connsiteY198" fmla="*/ 543687 h 1160647"/>
                <a:gd name="connsiteX199" fmla="*/ 1155214 w 3024845"/>
                <a:gd name="connsiteY199" fmla="*/ 551254 h 1160647"/>
                <a:gd name="connsiteX200" fmla="*/ 1159268 w 3024845"/>
                <a:gd name="connsiteY200" fmla="*/ 581518 h 1160647"/>
                <a:gd name="connsiteX201" fmla="*/ 1160028 w 3024845"/>
                <a:gd name="connsiteY201" fmla="*/ 581518 h 1160647"/>
                <a:gd name="connsiteX202" fmla="*/ 1165348 w 3024845"/>
                <a:gd name="connsiteY202" fmla="*/ 581518 h 1160647"/>
                <a:gd name="connsiteX203" fmla="*/ 1165348 w 3024845"/>
                <a:gd name="connsiteY203" fmla="*/ 582329 h 1160647"/>
                <a:gd name="connsiteX204" fmla="*/ 1165348 w 3024845"/>
                <a:gd name="connsiteY204" fmla="*/ 588004 h 1160647"/>
                <a:gd name="connsiteX205" fmla="*/ 1166361 w 3024845"/>
                <a:gd name="connsiteY205" fmla="*/ 588004 h 1160647"/>
                <a:gd name="connsiteX206" fmla="*/ 1173454 w 3024845"/>
                <a:gd name="connsiteY206" fmla="*/ 588004 h 1160647"/>
                <a:gd name="connsiteX207" fmla="*/ 1173454 w 3024845"/>
                <a:gd name="connsiteY207" fmla="*/ 618269 h 1160647"/>
                <a:gd name="connsiteX208" fmla="*/ 1175481 w 3024845"/>
                <a:gd name="connsiteY208" fmla="*/ 618269 h 1160647"/>
                <a:gd name="connsiteX209" fmla="*/ 1189668 w 3024845"/>
                <a:gd name="connsiteY209" fmla="*/ 618269 h 1160647"/>
                <a:gd name="connsiteX210" fmla="*/ 1189668 w 3024845"/>
                <a:gd name="connsiteY210" fmla="*/ 642048 h 1160647"/>
                <a:gd name="connsiteX211" fmla="*/ 1191695 w 3024845"/>
                <a:gd name="connsiteY211" fmla="*/ 643669 h 1160647"/>
                <a:gd name="connsiteX212" fmla="*/ 1191695 w 3024845"/>
                <a:gd name="connsiteY212" fmla="*/ 655019 h 1160647"/>
                <a:gd name="connsiteX213" fmla="*/ 1192455 w 3024845"/>
                <a:gd name="connsiteY213" fmla="*/ 655019 h 1160647"/>
                <a:gd name="connsiteX214" fmla="*/ 1197775 w 3024845"/>
                <a:gd name="connsiteY214" fmla="*/ 655019 h 1160647"/>
                <a:gd name="connsiteX215" fmla="*/ 1197775 w 3024845"/>
                <a:gd name="connsiteY215" fmla="*/ 678798 h 1160647"/>
                <a:gd name="connsiteX216" fmla="*/ 1199041 w 3024845"/>
                <a:gd name="connsiteY216" fmla="*/ 678798 h 1160647"/>
                <a:gd name="connsiteX217" fmla="*/ 1207908 w 3024845"/>
                <a:gd name="connsiteY217" fmla="*/ 678798 h 1160647"/>
                <a:gd name="connsiteX218" fmla="*/ 1209935 w 3024845"/>
                <a:gd name="connsiteY218" fmla="*/ 682852 h 1160647"/>
                <a:gd name="connsiteX219" fmla="*/ 1209935 w 3024845"/>
                <a:gd name="connsiteY219" fmla="*/ 696093 h 1160647"/>
                <a:gd name="connsiteX220" fmla="*/ 1211455 w 3024845"/>
                <a:gd name="connsiteY220" fmla="*/ 694201 h 1160647"/>
                <a:gd name="connsiteX221" fmla="*/ 1222095 w 3024845"/>
                <a:gd name="connsiteY221" fmla="*/ 680960 h 1160647"/>
                <a:gd name="connsiteX222" fmla="*/ 1250469 w 3024845"/>
                <a:gd name="connsiteY222" fmla="*/ 680960 h 1160647"/>
                <a:gd name="connsiteX223" fmla="*/ 1250469 w 3024845"/>
                <a:gd name="connsiteY223" fmla="*/ 767431 h 1160647"/>
                <a:gd name="connsiteX224" fmla="*/ 1251229 w 3024845"/>
                <a:gd name="connsiteY224" fmla="*/ 767431 h 1160647"/>
                <a:gd name="connsiteX225" fmla="*/ 1256549 w 3024845"/>
                <a:gd name="connsiteY225" fmla="*/ 767431 h 1160647"/>
                <a:gd name="connsiteX226" fmla="*/ 1257309 w 3024845"/>
                <a:gd name="connsiteY226" fmla="*/ 766080 h 1160647"/>
                <a:gd name="connsiteX227" fmla="*/ 1262629 w 3024845"/>
                <a:gd name="connsiteY227" fmla="*/ 756622 h 1160647"/>
                <a:gd name="connsiteX228" fmla="*/ 1262629 w 3024845"/>
                <a:gd name="connsiteY228" fmla="*/ 758514 h 1160647"/>
                <a:gd name="connsiteX229" fmla="*/ 1262629 w 3024845"/>
                <a:gd name="connsiteY229" fmla="*/ 771755 h 1160647"/>
                <a:gd name="connsiteX230" fmla="*/ 1266682 w 3024845"/>
                <a:gd name="connsiteY230" fmla="*/ 726358 h 1160647"/>
                <a:gd name="connsiteX231" fmla="*/ 1267442 w 3024845"/>
                <a:gd name="connsiteY231" fmla="*/ 726358 h 1160647"/>
                <a:gd name="connsiteX232" fmla="*/ 1272762 w 3024845"/>
                <a:gd name="connsiteY232" fmla="*/ 726358 h 1160647"/>
                <a:gd name="connsiteX233" fmla="*/ 1272762 w 3024845"/>
                <a:gd name="connsiteY233" fmla="*/ 661504 h 1160647"/>
                <a:gd name="connsiteX234" fmla="*/ 1273776 w 3024845"/>
                <a:gd name="connsiteY234" fmla="*/ 661504 h 1160647"/>
                <a:gd name="connsiteX235" fmla="*/ 1280869 w 3024845"/>
                <a:gd name="connsiteY235" fmla="*/ 661504 h 1160647"/>
                <a:gd name="connsiteX236" fmla="*/ 1293029 w 3024845"/>
                <a:gd name="connsiteY236" fmla="*/ 618269 h 1160647"/>
                <a:gd name="connsiteX237" fmla="*/ 1294296 w 3024845"/>
                <a:gd name="connsiteY237" fmla="*/ 618269 h 1160647"/>
                <a:gd name="connsiteX238" fmla="*/ 1303163 w 3024845"/>
                <a:gd name="connsiteY238" fmla="*/ 618269 h 1160647"/>
                <a:gd name="connsiteX239" fmla="*/ 1313296 w 3024845"/>
                <a:gd name="connsiteY239" fmla="*/ 661504 h 1160647"/>
                <a:gd name="connsiteX240" fmla="*/ 1314309 w 3024845"/>
                <a:gd name="connsiteY240" fmla="*/ 661504 h 1160647"/>
                <a:gd name="connsiteX241" fmla="*/ 1321403 w 3024845"/>
                <a:gd name="connsiteY241" fmla="*/ 661504 h 1160647"/>
                <a:gd name="connsiteX242" fmla="*/ 1321403 w 3024845"/>
                <a:gd name="connsiteY242" fmla="*/ 700416 h 1160647"/>
                <a:gd name="connsiteX243" fmla="*/ 1323176 w 3024845"/>
                <a:gd name="connsiteY243" fmla="*/ 700416 h 1160647"/>
                <a:gd name="connsiteX244" fmla="*/ 1335590 w 3024845"/>
                <a:gd name="connsiteY244" fmla="*/ 700416 h 1160647"/>
                <a:gd name="connsiteX245" fmla="*/ 1335590 w 3024845"/>
                <a:gd name="connsiteY245" fmla="*/ 702578 h 1160647"/>
                <a:gd name="connsiteX246" fmla="*/ 1335590 w 3024845"/>
                <a:gd name="connsiteY246" fmla="*/ 717710 h 1160647"/>
                <a:gd name="connsiteX247" fmla="*/ 1339643 w 3024845"/>
                <a:gd name="connsiteY247" fmla="*/ 715549 h 1160647"/>
                <a:gd name="connsiteX248" fmla="*/ 1339643 w 3024845"/>
                <a:gd name="connsiteY248" fmla="*/ 700416 h 1160647"/>
                <a:gd name="connsiteX249" fmla="*/ 1341163 w 3024845"/>
                <a:gd name="connsiteY249" fmla="*/ 700416 h 1160647"/>
                <a:gd name="connsiteX250" fmla="*/ 1351803 w 3024845"/>
                <a:gd name="connsiteY250" fmla="*/ 700416 h 1160647"/>
                <a:gd name="connsiteX251" fmla="*/ 1351803 w 3024845"/>
                <a:gd name="connsiteY251" fmla="*/ 702037 h 1160647"/>
                <a:gd name="connsiteX252" fmla="*/ 1351803 w 3024845"/>
                <a:gd name="connsiteY252" fmla="*/ 713387 h 1160647"/>
                <a:gd name="connsiteX253" fmla="*/ 1382204 w 3024845"/>
                <a:gd name="connsiteY253" fmla="*/ 713387 h 1160647"/>
                <a:gd name="connsiteX254" fmla="*/ 1382204 w 3024845"/>
                <a:gd name="connsiteY254" fmla="*/ 676637 h 1160647"/>
                <a:gd name="connsiteX255" fmla="*/ 1383470 w 3024845"/>
                <a:gd name="connsiteY255" fmla="*/ 676637 h 1160647"/>
                <a:gd name="connsiteX256" fmla="*/ 1392337 w 3024845"/>
                <a:gd name="connsiteY256" fmla="*/ 676637 h 1160647"/>
                <a:gd name="connsiteX257" fmla="*/ 1392337 w 3024845"/>
                <a:gd name="connsiteY257" fmla="*/ 698254 h 1160647"/>
                <a:gd name="connsiteX258" fmla="*/ 1394364 w 3024845"/>
                <a:gd name="connsiteY258" fmla="*/ 665828 h 1160647"/>
                <a:gd name="connsiteX259" fmla="*/ 1416657 w 3024845"/>
                <a:gd name="connsiteY259" fmla="*/ 665828 h 1160647"/>
                <a:gd name="connsiteX260" fmla="*/ 1416657 w 3024845"/>
                <a:gd name="connsiteY260" fmla="*/ 664206 h 1160647"/>
                <a:gd name="connsiteX261" fmla="*/ 1416657 w 3024845"/>
                <a:gd name="connsiteY261" fmla="*/ 652857 h 1160647"/>
                <a:gd name="connsiteX262" fmla="*/ 1417417 w 3024845"/>
                <a:gd name="connsiteY262" fmla="*/ 652857 h 1160647"/>
                <a:gd name="connsiteX263" fmla="*/ 1422737 w 3024845"/>
                <a:gd name="connsiteY263" fmla="*/ 652857 h 1160647"/>
                <a:gd name="connsiteX264" fmla="*/ 1422737 w 3024845"/>
                <a:gd name="connsiteY264" fmla="*/ 650966 h 1160647"/>
                <a:gd name="connsiteX265" fmla="*/ 1422737 w 3024845"/>
                <a:gd name="connsiteY265" fmla="*/ 637725 h 1160647"/>
                <a:gd name="connsiteX266" fmla="*/ 1426791 w 3024845"/>
                <a:gd name="connsiteY266" fmla="*/ 644210 h 1160647"/>
                <a:gd name="connsiteX267" fmla="*/ 1429071 w 3024845"/>
                <a:gd name="connsiteY267" fmla="*/ 644210 h 1160647"/>
                <a:gd name="connsiteX268" fmla="*/ 1445031 w 3024845"/>
                <a:gd name="connsiteY268" fmla="*/ 644210 h 1160647"/>
                <a:gd name="connsiteX269" fmla="*/ 1445031 w 3024845"/>
                <a:gd name="connsiteY269" fmla="*/ 643399 h 1160647"/>
                <a:gd name="connsiteX270" fmla="*/ 1445031 w 3024845"/>
                <a:gd name="connsiteY270" fmla="*/ 637725 h 1160647"/>
                <a:gd name="connsiteX271" fmla="*/ 1445791 w 3024845"/>
                <a:gd name="connsiteY271" fmla="*/ 637725 h 1160647"/>
                <a:gd name="connsiteX272" fmla="*/ 1451111 w 3024845"/>
                <a:gd name="connsiteY272" fmla="*/ 637725 h 1160647"/>
                <a:gd name="connsiteX273" fmla="*/ 1451111 w 3024845"/>
                <a:gd name="connsiteY273" fmla="*/ 639076 h 1160647"/>
                <a:gd name="connsiteX274" fmla="*/ 1451111 w 3024845"/>
                <a:gd name="connsiteY274" fmla="*/ 648534 h 1160647"/>
                <a:gd name="connsiteX275" fmla="*/ 1489618 w 3024845"/>
                <a:gd name="connsiteY275" fmla="*/ 648534 h 1160647"/>
                <a:gd name="connsiteX276" fmla="*/ 1489618 w 3024845"/>
                <a:gd name="connsiteY276" fmla="*/ 786887 h 1160647"/>
                <a:gd name="connsiteX277" fmla="*/ 1491138 w 3024845"/>
                <a:gd name="connsiteY277" fmla="*/ 786887 h 1160647"/>
                <a:gd name="connsiteX278" fmla="*/ 1501778 w 3024845"/>
                <a:gd name="connsiteY278" fmla="*/ 786887 h 1160647"/>
                <a:gd name="connsiteX279" fmla="*/ 1501778 w 3024845"/>
                <a:gd name="connsiteY279" fmla="*/ 773917 h 1160647"/>
                <a:gd name="connsiteX280" fmla="*/ 1505832 w 3024845"/>
                <a:gd name="connsiteY280" fmla="*/ 773917 h 1160647"/>
                <a:gd name="connsiteX281" fmla="*/ 1505832 w 3024845"/>
                <a:gd name="connsiteY281" fmla="*/ 786887 h 1160647"/>
                <a:gd name="connsiteX282" fmla="*/ 1536232 w 3024845"/>
                <a:gd name="connsiteY282" fmla="*/ 786887 h 1160647"/>
                <a:gd name="connsiteX283" fmla="*/ 1536232 w 3024845"/>
                <a:gd name="connsiteY283" fmla="*/ 756622 h 1160647"/>
                <a:gd name="connsiteX284" fmla="*/ 1548392 w 3024845"/>
                <a:gd name="connsiteY284" fmla="*/ 756622 h 1160647"/>
                <a:gd name="connsiteX285" fmla="*/ 1560552 w 3024845"/>
                <a:gd name="connsiteY285" fmla="*/ 754461 h 1160647"/>
                <a:gd name="connsiteX286" fmla="*/ 1564606 w 3024845"/>
                <a:gd name="connsiteY286" fmla="*/ 756622 h 1160647"/>
                <a:gd name="connsiteX287" fmla="*/ 1574739 w 3024845"/>
                <a:gd name="connsiteY287" fmla="*/ 756622 h 1160647"/>
                <a:gd name="connsiteX288" fmla="*/ 1574739 w 3024845"/>
                <a:gd name="connsiteY288" fmla="*/ 786887 h 1160647"/>
                <a:gd name="connsiteX289" fmla="*/ 1582846 w 3024845"/>
                <a:gd name="connsiteY289" fmla="*/ 786887 h 1160647"/>
                <a:gd name="connsiteX290" fmla="*/ 1582846 w 3024845"/>
                <a:gd name="connsiteY290" fmla="*/ 804182 h 1160647"/>
                <a:gd name="connsiteX291" fmla="*/ 1592182 w 3024845"/>
                <a:gd name="connsiteY291" fmla="*/ 805087 h 1160647"/>
                <a:gd name="connsiteX292" fmla="*/ 1605140 w 3024845"/>
                <a:gd name="connsiteY292" fmla="*/ 805087 h 1160647"/>
                <a:gd name="connsiteX293" fmla="*/ 1605140 w 3024845"/>
                <a:gd name="connsiteY293" fmla="*/ 789049 h 1160647"/>
                <a:gd name="connsiteX294" fmla="*/ 1673096 w 3024845"/>
                <a:gd name="connsiteY294" fmla="*/ 789049 h 1160647"/>
                <a:gd name="connsiteX295" fmla="*/ 1673096 w 3024845"/>
                <a:gd name="connsiteY295" fmla="*/ 703796 h 1160647"/>
                <a:gd name="connsiteX296" fmla="*/ 1745104 w 3024845"/>
                <a:gd name="connsiteY296" fmla="*/ 703796 h 1160647"/>
                <a:gd name="connsiteX297" fmla="*/ 1745104 w 3024845"/>
                <a:gd name="connsiteY297" fmla="*/ 782564 h 1160647"/>
                <a:gd name="connsiteX298" fmla="*/ 1747008 w 3024845"/>
                <a:gd name="connsiteY298" fmla="*/ 782564 h 1160647"/>
                <a:gd name="connsiteX299" fmla="*/ 1748250 w 3024845"/>
                <a:gd name="connsiteY299" fmla="*/ 805087 h 1160647"/>
                <a:gd name="connsiteX300" fmla="*/ 1757926 w 3024845"/>
                <a:gd name="connsiteY300" fmla="*/ 805087 h 1160647"/>
                <a:gd name="connsiteX301" fmla="*/ 1759168 w 3024845"/>
                <a:gd name="connsiteY301" fmla="*/ 782564 h 1160647"/>
                <a:gd name="connsiteX302" fmla="*/ 1765248 w 3024845"/>
                <a:gd name="connsiteY302" fmla="*/ 782564 h 1160647"/>
                <a:gd name="connsiteX303" fmla="*/ 1766490 w 3024845"/>
                <a:gd name="connsiteY303" fmla="*/ 805087 h 1160647"/>
                <a:gd name="connsiteX304" fmla="*/ 1817112 w 3024845"/>
                <a:gd name="connsiteY304" fmla="*/ 805087 h 1160647"/>
                <a:gd name="connsiteX305" fmla="*/ 1817112 w 3024845"/>
                <a:gd name="connsiteY305" fmla="*/ 642059 h 1160647"/>
                <a:gd name="connsiteX306" fmla="*/ 2014439 w 3024845"/>
                <a:gd name="connsiteY306" fmla="*/ 642059 h 1160647"/>
                <a:gd name="connsiteX307" fmla="*/ 2014439 w 3024845"/>
                <a:gd name="connsiteY307" fmla="*/ 805087 h 1160647"/>
                <a:gd name="connsiteX308" fmla="*/ 2033136 w 3024845"/>
                <a:gd name="connsiteY308" fmla="*/ 805087 h 1160647"/>
                <a:gd name="connsiteX309" fmla="*/ 2033136 w 3024845"/>
                <a:gd name="connsiteY309" fmla="*/ 722394 h 1160647"/>
                <a:gd name="connsiteX310" fmla="*/ 2128256 w 3024845"/>
                <a:gd name="connsiteY310" fmla="*/ 722394 h 1160647"/>
                <a:gd name="connsiteX311" fmla="*/ 2140186 w 3024845"/>
                <a:gd name="connsiteY311" fmla="*/ 404253 h 1160647"/>
                <a:gd name="connsiteX312" fmla="*/ 2128026 w 3024845"/>
                <a:gd name="connsiteY312" fmla="*/ 382635 h 1160647"/>
                <a:gd name="connsiteX313" fmla="*/ 2121946 w 3024845"/>
                <a:gd name="connsiteY313" fmla="*/ 378311 h 1160647"/>
                <a:gd name="connsiteX314" fmla="*/ 2130053 w 3024845"/>
                <a:gd name="connsiteY314" fmla="*/ 354532 h 1160647"/>
                <a:gd name="connsiteX315" fmla="*/ 2130053 w 3024845"/>
                <a:gd name="connsiteY315" fmla="*/ 337238 h 1160647"/>
                <a:gd name="connsiteX316" fmla="*/ 2144240 w 3024845"/>
                <a:gd name="connsiteY316" fmla="*/ 337238 h 1160647"/>
                <a:gd name="connsiteX317" fmla="*/ 2144240 w 3024845"/>
                <a:gd name="connsiteY317" fmla="*/ 315620 h 1160647"/>
                <a:gd name="connsiteX318" fmla="*/ 2146266 w 3024845"/>
                <a:gd name="connsiteY318" fmla="*/ 311296 h 1160647"/>
                <a:gd name="connsiteX319" fmla="*/ 2146266 w 3024845"/>
                <a:gd name="connsiteY319" fmla="*/ 233472 h 1160647"/>
                <a:gd name="connsiteX320" fmla="*/ 2144240 w 3024845"/>
                <a:gd name="connsiteY320" fmla="*/ 226987 h 1160647"/>
                <a:gd name="connsiteX321" fmla="*/ 2150320 w 3024845"/>
                <a:gd name="connsiteY321" fmla="*/ 220501 h 1160647"/>
                <a:gd name="connsiteX322" fmla="*/ 2150320 w 3024845"/>
                <a:gd name="connsiteY322" fmla="*/ 162133 h 1160647"/>
                <a:gd name="connsiteX323" fmla="*/ 2152346 w 3024845"/>
                <a:gd name="connsiteY323" fmla="*/ 157810 h 1160647"/>
                <a:gd name="connsiteX324" fmla="*/ 2152346 w 3024845"/>
                <a:gd name="connsiteY324" fmla="*/ 101604 h 1160647"/>
                <a:gd name="connsiteX325" fmla="*/ 2154373 w 3024845"/>
                <a:gd name="connsiteY325" fmla="*/ 82148 h 1160647"/>
                <a:gd name="connsiteX326" fmla="*/ 2158427 w 3024845"/>
                <a:gd name="connsiteY326" fmla="*/ 99442 h 1160647"/>
                <a:gd name="connsiteX327" fmla="*/ 2160453 w 3024845"/>
                <a:gd name="connsiteY327" fmla="*/ 157810 h 1160647"/>
                <a:gd name="connsiteX328" fmla="*/ 2162480 w 3024845"/>
                <a:gd name="connsiteY328" fmla="*/ 220501 h 1160647"/>
                <a:gd name="connsiteX329" fmla="*/ 2168560 w 3024845"/>
                <a:gd name="connsiteY329" fmla="*/ 226987 h 1160647"/>
                <a:gd name="connsiteX330" fmla="*/ 2166533 w 3024845"/>
                <a:gd name="connsiteY330" fmla="*/ 233472 h 1160647"/>
                <a:gd name="connsiteX331" fmla="*/ 2166533 w 3024845"/>
                <a:gd name="connsiteY331" fmla="*/ 311296 h 1160647"/>
                <a:gd name="connsiteX332" fmla="*/ 2168560 w 3024845"/>
                <a:gd name="connsiteY332" fmla="*/ 315620 h 1160647"/>
                <a:gd name="connsiteX333" fmla="*/ 2168560 w 3024845"/>
                <a:gd name="connsiteY333" fmla="*/ 337238 h 1160647"/>
                <a:gd name="connsiteX334" fmla="*/ 2182747 w 3024845"/>
                <a:gd name="connsiteY334" fmla="*/ 337238 h 1160647"/>
                <a:gd name="connsiteX335" fmla="*/ 2182747 w 3024845"/>
                <a:gd name="connsiteY335" fmla="*/ 354532 h 1160647"/>
                <a:gd name="connsiteX336" fmla="*/ 2190854 w 3024845"/>
                <a:gd name="connsiteY336" fmla="*/ 378311 h 1160647"/>
                <a:gd name="connsiteX337" fmla="*/ 2184774 w 3024845"/>
                <a:gd name="connsiteY337" fmla="*/ 382635 h 1160647"/>
                <a:gd name="connsiteX338" fmla="*/ 2172613 w 3024845"/>
                <a:gd name="connsiteY338" fmla="*/ 404253 h 1160647"/>
                <a:gd name="connsiteX339" fmla="*/ 2180720 w 3024845"/>
                <a:gd name="connsiteY339" fmla="*/ 657181 h 1160647"/>
                <a:gd name="connsiteX340" fmla="*/ 2245574 w 3024845"/>
                <a:gd name="connsiteY340" fmla="*/ 657181 h 1160647"/>
                <a:gd name="connsiteX341" fmla="*/ 2245574 w 3024845"/>
                <a:gd name="connsiteY341" fmla="*/ 732843 h 1160647"/>
                <a:gd name="connsiteX342" fmla="*/ 2253681 w 3024845"/>
                <a:gd name="connsiteY342" fmla="*/ 732843 h 1160647"/>
                <a:gd name="connsiteX343" fmla="*/ 2255708 w 3024845"/>
                <a:gd name="connsiteY343" fmla="*/ 726358 h 1160647"/>
                <a:gd name="connsiteX344" fmla="*/ 2261788 w 3024845"/>
                <a:gd name="connsiteY344" fmla="*/ 726358 h 1160647"/>
                <a:gd name="connsiteX345" fmla="*/ 2263815 w 3024845"/>
                <a:gd name="connsiteY345" fmla="*/ 735005 h 1160647"/>
                <a:gd name="connsiteX346" fmla="*/ 2275975 w 3024845"/>
                <a:gd name="connsiteY346" fmla="*/ 735005 h 1160647"/>
                <a:gd name="connsiteX347" fmla="*/ 2275975 w 3024845"/>
                <a:gd name="connsiteY347" fmla="*/ 728519 h 1160647"/>
                <a:gd name="connsiteX348" fmla="*/ 2298268 w 3024845"/>
                <a:gd name="connsiteY348" fmla="*/ 728519 h 1160647"/>
                <a:gd name="connsiteX349" fmla="*/ 2298268 w 3024845"/>
                <a:gd name="connsiteY349" fmla="*/ 735005 h 1160647"/>
                <a:gd name="connsiteX350" fmla="*/ 2318535 w 3024845"/>
                <a:gd name="connsiteY350" fmla="*/ 735005 h 1160647"/>
                <a:gd name="connsiteX351" fmla="*/ 2318535 w 3024845"/>
                <a:gd name="connsiteY351" fmla="*/ 780402 h 1160647"/>
                <a:gd name="connsiteX352" fmla="*/ 2332722 w 3024845"/>
                <a:gd name="connsiteY352" fmla="*/ 780402 h 1160647"/>
                <a:gd name="connsiteX353" fmla="*/ 2332722 w 3024845"/>
                <a:gd name="connsiteY353" fmla="*/ 767431 h 1160647"/>
                <a:gd name="connsiteX354" fmla="*/ 2348936 w 3024845"/>
                <a:gd name="connsiteY354" fmla="*/ 767431 h 1160647"/>
                <a:gd name="connsiteX355" fmla="*/ 2348936 w 3024845"/>
                <a:gd name="connsiteY355" fmla="*/ 588004 h 1160647"/>
                <a:gd name="connsiteX356" fmla="*/ 2355016 w 3024845"/>
                <a:gd name="connsiteY356" fmla="*/ 581518 h 1160647"/>
                <a:gd name="connsiteX357" fmla="*/ 2427977 w 3024845"/>
                <a:gd name="connsiteY357" fmla="*/ 581518 h 1160647"/>
                <a:gd name="connsiteX358" fmla="*/ 2427977 w 3024845"/>
                <a:gd name="connsiteY358" fmla="*/ 590166 h 1160647"/>
                <a:gd name="connsiteX359" fmla="*/ 2438110 w 3024845"/>
                <a:gd name="connsiteY359" fmla="*/ 590166 h 1160647"/>
                <a:gd name="connsiteX360" fmla="*/ 2438110 w 3024845"/>
                <a:gd name="connsiteY360" fmla="*/ 704740 h 1160647"/>
                <a:gd name="connsiteX361" fmla="*/ 2460404 w 3024845"/>
                <a:gd name="connsiteY361" fmla="*/ 704740 h 1160647"/>
                <a:gd name="connsiteX362" fmla="*/ 2460404 w 3024845"/>
                <a:gd name="connsiteY362" fmla="*/ 637725 h 1160647"/>
                <a:gd name="connsiteX363" fmla="*/ 2486751 w 3024845"/>
                <a:gd name="connsiteY363" fmla="*/ 637725 h 1160647"/>
                <a:gd name="connsiteX364" fmla="*/ 2490804 w 3024845"/>
                <a:gd name="connsiteY364" fmla="*/ 633401 h 1160647"/>
                <a:gd name="connsiteX365" fmla="*/ 2498911 w 3024845"/>
                <a:gd name="connsiteY365" fmla="*/ 633401 h 1160647"/>
                <a:gd name="connsiteX366" fmla="*/ 2502964 w 3024845"/>
                <a:gd name="connsiteY366" fmla="*/ 637725 h 1160647"/>
                <a:gd name="connsiteX367" fmla="*/ 2525258 w 3024845"/>
                <a:gd name="connsiteY367" fmla="*/ 637725 h 1160647"/>
                <a:gd name="connsiteX368" fmla="*/ 2525258 w 3024845"/>
                <a:gd name="connsiteY368" fmla="*/ 520989 h 1160647"/>
                <a:gd name="connsiteX369" fmla="*/ 2582005 w 3024845"/>
                <a:gd name="connsiteY369" fmla="*/ 510180 h 1160647"/>
                <a:gd name="connsiteX370" fmla="*/ 2582005 w 3024845"/>
                <a:gd name="connsiteY370" fmla="*/ 511261 h 1160647"/>
                <a:gd name="connsiteX371" fmla="*/ 2582005 w 3024845"/>
                <a:gd name="connsiteY371" fmla="*/ 518827 h 1160647"/>
                <a:gd name="connsiteX372" fmla="*/ 2608352 w 3024845"/>
                <a:gd name="connsiteY372" fmla="*/ 518827 h 1160647"/>
                <a:gd name="connsiteX373" fmla="*/ 2608352 w 3024845"/>
                <a:gd name="connsiteY373" fmla="*/ 773917 h 1160647"/>
                <a:gd name="connsiteX374" fmla="*/ 2630646 w 3024845"/>
                <a:gd name="connsiteY374" fmla="*/ 773917 h 1160647"/>
                <a:gd name="connsiteX375" fmla="*/ 2630646 w 3024845"/>
                <a:gd name="connsiteY375" fmla="*/ 769593 h 1160647"/>
                <a:gd name="connsiteX376" fmla="*/ 2642806 w 3024845"/>
                <a:gd name="connsiteY376" fmla="*/ 769593 h 1160647"/>
                <a:gd name="connsiteX377" fmla="*/ 2642806 w 3024845"/>
                <a:gd name="connsiteY377" fmla="*/ 773917 h 1160647"/>
                <a:gd name="connsiteX378" fmla="*/ 2667126 w 3024845"/>
                <a:gd name="connsiteY378" fmla="*/ 773917 h 1160647"/>
                <a:gd name="connsiteX379" fmla="*/ 2667126 w 3024845"/>
                <a:gd name="connsiteY379" fmla="*/ 760946 h 1160647"/>
                <a:gd name="connsiteX380" fmla="*/ 2695500 w 3024845"/>
                <a:gd name="connsiteY380" fmla="*/ 760946 h 1160647"/>
                <a:gd name="connsiteX381" fmla="*/ 2707660 w 3024845"/>
                <a:gd name="connsiteY381" fmla="*/ 756622 h 1160647"/>
                <a:gd name="connsiteX382" fmla="*/ 2727927 w 3024845"/>
                <a:gd name="connsiteY382" fmla="*/ 760946 h 1160647"/>
                <a:gd name="connsiteX383" fmla="*/ 2727927 w 3024845"/>
                <a:gd name="connsiteY383" fmla="*/ 743652 h 1160647"/>
                <a:gd name="connsiteX384" fmla="*/ 2736034 w 3024845"/>
                <a:gd name="connsiteY384" fmla="*/ 743652 h 1160647"/>
                <a:gd name="connsiteX385" fmla="*/ 2736034 w 3024845"/>
                <a:gd name="connsiteY385" fmla="*/ 730681 h 1160647"/>
                <a:gd name="connsiteX386" fmla="*/ 2792781 w 3024845"/>
                <a:gd name="connsiteY386" fmla="*/ 730681 h 1160647"/>
                <a:gd name="connsiteX387" fmla="*/ 2792781 w 3024845"/>
                <a:gd name="connsiteY387" fmla="*/ 700416 h 1160647"/>
                <a:gd name="connsiteX388" fmla="*/ 2811021 w 3024845"/>
                <a:gd name="connsiteY388" fmla="*/ 700416 h 1160647"/>
                <a:gd name="connsiteX389" fmla="*/ 2811021 w 3024845"/>
                <a:gd name="connsiteY389" fmla="*/ 693931 h 1160647"/>
                <a:gd name="connsiteX390" fmla="*/ 2823181 w 3024845"/>
                <a:gd name="connsiteY390" fmla="*/ 693931 h 1160647"/>
                <a:gd name="connsiteX391" fmla="*/ 2823181 w 3024845"/>
                <a:gd name="connsiteY391" fmla="*/ 700416 h 1160647"/>
                <a:gd name="connsiteX392" fmla="*/ 2839395 w 3024845"/>
                <a:gd name="connsiteY392" fmla="*/ 700416 h 1160647"/>
                <a:gd name="connsiteX393" fmla="*/ 2839395 w 3024845"/>
                <a:gd name="connsiteY393" fmla="*/ 750137 h 1160647"/>
                <a:gd name="connsiteX394" fmla="*/ 2871822 w 3024845"/>
                <a:gd name="connsiteY394" fmla="*/ 750137 h 1160647"/>
                <a:gd name="connsiteX395" fmla="*/ 2871822 w 3024845"/>
                <a:gd name="connsiteY395" fmla="*/ 724196 h 1160647"/>
                <a:gd name="connsiteX396" fmla="*/ 2910329 w 3024845"/>
                <a:gd name="connsiteY396" fmla="*/ 724196 h 1160647"/>
                <a:gd name="connsiteX397" fmla="*/ 2910329 w 3024845"/>
                <a:gd name="connsiteY397" fmla="*/ 693931 h 1160647"/>
                <a:gd name="connsiteX398" fmla="*/ 2958970 w 3024845"/>
                <a:gd name="connsiteY398" fmla="*/ 693931 h 1160647"/>
                <a:gd name="connsiteX399" fmla="*/ 2958970 w 3024845"/>
                <a:gd name="connsiteY399" fmla="*/ 805087 h 1160647"/>
                <a:gd name="connsiteX400" fmla="*/ 2958970 w 3024845"/>
                <a:gd name="connsiteY400" fmla="*/ 818866 h 1160647"/>
                <a:gd name="connsiteX401" fmla="*/ 3024845 w 3024845"/>
                <a:gd name="connsiteY401" fmla="*/ 818866 h 1160647"/>
                <a:gd name="connsiteX402" fmla="*/ 3024845 w 3024845"/>
                <a:gd name="connsiteY402" fmla="*/ 1160647 h 1160647"/>
                <a:gd name="connsiteX403" fmla="*/ 145862 w 3024845"/>
                <a:gd name="connsiteY403" fmla="*/ 1160647 h 1160647"/>
                <a:gd name="connsiteX404" fmla="*/ 2054 w 3024845"/>
                <a:gd name="connsiteY404" fmla="*/ 1158314 h 1160647"/>
                <a:gd name="connsiteX405" fmla="*/ 0 w 3024845"/>
                <a:gd name="connsiteY405" fmla="*/ 724196 h 1160647"/>
                <a:gd name="connsiteX406" fmla="*/ 20267 w 3024845"/>
                <a:gd name="connsiteY406" fmla="*/ 724196 h 1160647"/>
                <a:gd name="connsiteX407" fmla="*/ 20774 w 3024845"/>
                <a:gd name="connsiteY407" fmla="*/ 723115 h 1160647"/>
                <a:gd name="connsiteX408" fmla="*/ 24320 w 3024845"/>
                <a:gd name="connsiteY408" fmla="*/ 715549 h 1160647"/>
                <a:gd name="connsiteX409" fmla="*/ 26094 w 3024845"/>
                <a:gd name="connsiteY409" fmla="*/ 715819 h 1160647"/>
                <a:gd name="connsiteX410" fmla="*/ 38507 w 3024845"/>
                <a:gd name="connsiteY410" fmla="*/ 717710 h 1160647"/>
                <a:gd name="connsiteX411" fmla="*/ 39014 w 3024845"/>
                <a:gd name="connsiteY411" fmla="*/ 719062 h 1160647"/>
                <a:gd name="connsiteX412" fmla="*/ 42560 w 3024845"/>
                <a:gd name="connsiteY412" fmla="*/ 728519 h 1160647"/>
                <a:gd name="connsiteX413" fmla="*/ 68907 w 3024845"/>
                <a:gd name="connsiteY413" fmla="*/ 730681 h 1160647"/>
                <a:gd name="connsiteX414" fmla="*/ 68907 w 3024845"/>
                <a:gd name="connsiteY414" fmla="*/ 607460 h 1160647"/>
                <a:gd name="connsiteX415" fmla="*/ 70934 w 3024845"/>
                <a:gd name="connsiteY415" fmla="*/ 607460 h 1160647"/>
                <a:gd name="connsiteX416" fmla="*/ 85121 w 3024845"/>
                <a:gd name="connsiteY416" fmla="*/ 607460 h 1160647"/>
                <a:gd name="connsiteX417" fmla="*/ 85121 w 3024845"/>
                <a:gd name="connsiteY417" fmla="*/ 471268 h 1160647"/>
                <a:gd name="connsiteX418" fmla="*/ 86894 w 3024845"/>
                <a:gd name="connsiteY418" fmla="*/ 471268 h 1160647"/>
                <a:gd name="connsiteX419" fmla="*/ 99308 w 3024845"/>
                <a:gd name="connsiteY419" fmla="*/ 471268 h 1160647"/>
                <a:gd name="connsiteX420" fmla="*/ 99308 w 3024845"/>
                <a:gd name="connsiteY420" fmla="*/ 356694 h 1160647"/>
                <a:gd name="connsiteX421" fmla="*/ 103361 w 3024845"/>
                <a:gd name="connsiteY421" fmla="*/ 328590 h 1160647"/>
                <a:gd name="connsiteX422" fmla="*/ 105388 w 3024845"/>
                <a:gd name="connsiteY422" fmla="*/ 328590 h 1160647"/>
                <a:gd name="connsiteX423" fmla="*/ 119575 w 3024845"/>
                <a:gd name="connsiteY423" fmla="*/ 328590 h 1160647"/>
                <a:gd name="connsiteX424" fmla="*/ 156055 w 3024845"/>
                <a:gd name="connsiteY424" fmla="*/ 246443 h 1160647"/>
                <a:gd name="connsiteX425" fmla="*/ 160109 w 3024845"/>
                <a:gd name="connsiteY425" fmla="*/ 0 h 1160647"/>
                <a:gd name="connsiteX0" fmla="*/ 160109 w 3024845"/>
                <a:gd name="connsiteY0" fmla="*/ 0 h 1160647"/>
                <a:gd name="connsiteX1" fmla="*/ 162135 w 3024845"/>
                <a:gd name="connsiteY1" fmla="*/ 246443 h 1160647"/>
                <a:gd name="connsiteX2" fmla="*/ 200642 w 3024845"/>
                <a:gd name="connsiteY2" fmla="*/ 326429 h 1160647"/>
                <a:gd name="connsiteX3" fmla="*/ 202669 w 3024845"/>
                <a:gd name="connsiteY3" fmla="*/ 326429 h 1160647"/>
                <a:gd name="connsiteX4" fmla="*/ 216856 w 3024845"/>
                <a:gd name="connsiteY4" fmla="*/ 326429 h 1160647"/>
                <a:gd name="connsiteX5" fmla="*/ 216856 w 3024845"/>
                <a:gd name="connsiteY5" fmla="*/ 350208 h 1160647"/>
                <a:gd name="connsiteX6" fmla="*/ 217363 w 3024845"/>
                <a:gd name="connsiteY6" fmla="*/ 351019 h 1160647"/>
                <a:gd name="connsiteX7" fmla="*/ 220909 w 3024845"/>
                <a:gd name="connsiteY7" fmla="*/ 356694 h 1160647"/>
                <a:gd name="connsiteX8" fmla="*/ 220909 w 3024845"/>
                <a:gd name="connsiteY8" fmla="*/ 471268 h 1160647"/>
                <a:gd name="connsiteX9" fmla="*/ 223189 w 3024845"/>
                <a:gd name="connsiteY9" fmla="*/ 471268 h 1160647"/>
                <a:gd name="connsiteX10" fmla="*/ 239150 w 3024845"/>
                <a:gd name="connsiteY10" fmla="*/ 471268 h 1160647"/>
                <a:gd name="connsiteX11" fmla="*/ 239150 w 3024845"/>
                <a:gd name="connsiteY11" fmla="*/ 611783 h 1160647"/>
                <a:gd name="connsiteX12" fmla="*/ 240670 w 3024845"/>
                <a:gd name="connsiteY12" fmla="*/ 611513 h 1160647"/>
                <a:gd name="connsiteX13" fmla="*/ 251310 w 3024845"/>
                <a:gd name="connsiteY13" fmla="*/ 609622 h 1160647"/>
                <a:gd name="connsiteX14" fmla="*/ 249283 w 3024845"/>
                <a:gd name="connsiteY14" fmla="*/ 698254 h 1160647"/>
                <a:gd name="connsiteX15" fmla="*/ 250803 w 3024845"/>
                <a:gd name="connsiteY15" fmla="*/ 698525 h 1160647"/>
                <a:gd name="connsiteX16" fmla="*/ 261443 w 3024845"/>
                <a:gd name="connsiteY16" fmla="*/ 700416 h 1160647"/>
                <a:gd name="connsiteX17" fmla="*/ 261696 w 3024845"/>
                <a:gd name="connsiteY17" fmla="*/ 701227 h 1160647"/>
                <a:gd name="connsiteX18" fmla="*/ 263470 w 3024845"/>
                <a:gd name="connsiteY18" fmla="*/ 706902 h 1160647"/>
                <a:gd name="connsiteX19" fmla="*/ 264230 w 3024845"/>
                <a:gd name="connsiteY19" fmla="*/ 704470 h 1160647"/>
                <a:gd name="connsiteX20" fmla="*/ 269550 w 3024845"/>
                <a:gd name="connsiteY20" fmla="*/ 687446 h 1160647"/>
                <a:gd name="connsiteX21" fmla="*/ 271323 w 3024845"/>
                <a:gd name="connsiteY21" fmla="*/ 687446 h 1160647"/>
                <a:gd name="connsiteX22" fmla="*/ 283737 w 3024845"/>
                <a:gd name="connsiteY22" fmla="*/ 687446 h 1160647"/>
                <a:gd name="connsiteX23" fmla="*/ 283737 w 3024845"/>
                <a:gd name="connsiteY23" fmla="*/ 719872 h 1160647"/>
                <a:gd name="connsiteX24" fmla="*/ 284750 w 3024845"/>
                <a:gd name="connsiteY24" fmla="*/ 720413 h 1160647"/>
                <a:gd name="connsiteX25" fmla="*/ 291844 w 3024845"/>
                <a:gd name="connsiteY25" fmla="*/ 724196 h 1160647"/>
                <a:gd name="connsiteX26" fmla="*/ 291844 w 3024845"/>
                <a:gd name="connsiteY26" fmla="*/ 725547 h 1160647"/>
                <a:gd name="connsiteX27" fmla="*/ 291844 w 3024845"/>
                <a:gd name="connsiteY27" fmla="*/ 735005 h 1160647"/>
                <a:gd name="connsiteX28" fmla="*/ 336431 w 3024845"/>
                <a:gd name="connsiteY28" fmla="*/ 735005 h 1160647"/>
                <a:gd name="connsiteX29" fmla="*/ 336431 w 3024845"/>
                <a:gd name="connsiteY29" fmla="*/ 736086 h 1160647"/>
                <a:gd name="connsiteX30" fmla="*/ 336431 w 3024845"/>
                <a:gd name="connsiteY30" fmla="*/ 743652 h 1160647"/>
                <a:gd name="connsiteX31" fmla="*/ 338457 w 3024845"/>
                <a:gd name="connsiteY31" fmla="*/ 743652 h 1160647"/>
                <a:gd name="connsiteX32" fmla="*/ 352644 w 3024845"/>
                <a:gd name="connsiteY32" fmla="*/ 743652 h 1160647"/>
                <a:gd name="connsiteX33" fmla="*/ 352644 w 3024845"/>
                <a:gd name="connsiteY33" fmla="*/ 713387 h 1160647"/>
                <a:gd name="connsiteX34" fmla="*/ 397231 w 3024845"/>
                <a:gd name="connsiteY34" fmla="*/ 713387 h 1160647"/>
                <a:gd name="connsiteX35" fmla="*/ 397231 w 3024845"/>
                <a:gd name="connsiteY35" fmla="*/ 712036 h 1160647"/>
                <a:gd name="connsiteX36" fmla="*/ 397231 w 3024845"/>
                <a:gd name="connsiteY36" fmla="*/ 702578 h 1160647"/>
                <a:gd name="connsiteX37" fmla="*/ 398245 w 3024845"/>
                <a:gd name="connsiteY37" fmla="*/ 702578 h 1160647"/>
                <a:gd name="connsiteX38" fmla="*/ 405338 w 3024845"/>
                <a:gd name="connsiteY38" fmla="*/ 702578 h 1160647"/>
                <a:gd name="connsiteX39" fmla="*/ 405338 w 3024845"/>
                <a:gd name="connsiteY39" fmla="*/ 700687 h 1160647"/>
                <a:gd name="connsiteX40" fmla="*/ 405338 w 3024845"/>
                <a:gd name="connsiteY40" fmla="*/ 687446 h 1160647"/>
                <a:gd name="connsiteX41" fmla="*/ 406098 w 3024845"/>
                <a:gd name="connsiteY41" fmla="*/ 687446 h 1160647"/>
                <a:gd name="connsiteX42" fmla="*/ 411418 w 3024845"/>
                <a:gd name="connsiteY42" fmla="*/ 687446 h 1160647"/>
                <a:gd name="connsiteX43" fmla="*/ 411418 w 3024845"/>
                <a:gd name="connsiteY43" fmla="*/ 686365 h 1160647"/>
                <a:gd name="connsiteX44" fmla="*/ 411418 w 3024845"/>
                <a:gd name="connsiteY44" fmla="*/ 678798 h 1160647"/>
                <a:gd name="connsiteX45" fmla="*/ 413445 w 3024845"/>
                <a:gd name="connsiteY45" fmla="*/ 678798 h 1160647"/>
                <a:gd name="connsiteX46" fmla="*/ 427632 w 3024845"/>
                <a:gd name="connsiteY46" fmla="*/ 678798 h 1160647"/>
                <a:gd name="connsiteX47" fmla="*/ 427632 w 3024845"/>
                <a:gd name="connsiteY47" fmla="*/ 679879 h 1160647"/>
                <a:gd name="connsiteX48" fmla="*/ 427632 w 3024845"/>
                <a:gd name="connsiteY48" fmla="*/ 687446 h 1160647"/>
                <a:gd name="connsiteX49" fmla="*/ 449925 w 3024845"/>
                <a:gd name="connsiteY49" fmla="*/ 687446 h 1160647"/>
                <a:gd name="connsiteX50" fmla="*/ 449925 w 3024845"/>
                <a:gd name="connsiteY50" fmla="*/ 685554 h 1160647"/>
                <a:gd name="connsiteX51" fmla="*/ 449925 w 3024845"/>
                <a:gd name="connsiteY51" fmla="*/ 672313 h 1160647"/>
                <a:gd name="connsiteX52" fmla="*/ 451699 w 3024845"/>
                <a:gd name="connsiteY52" fmla="*/ 672313 h 1160647"/>
                <a:gd name="connsiteX53" fmla="*/ 464112 w 3024845"/>
                <a:gd name="connsiteY53" fmla="*/ 672313 h 1160647"/>
                <a:gd name="connsiteX54" fmla="*/ 464112 w 3024845"/>
                <a:gd name="connsiteY54" fmla="*/ 696093 h 1160647"/>
                <a:gd name="connsiteX55" fmla="*/ 465126 w 3024845"/>
                <a:gd name="connsiteY55" fmla="*/ 696093 h 1160647"/>
                <a:gd name="connsiteX56" fmla="*/ 472219 w 3024845"/>
                <a:gd name="connsiteY56" fmla="*/ 696093 h 1160647"/>
                <a:gd name="connsiteX57" fmla="*/ 472219 w 3024845"/>
                <a:gd name="connsiteY57" fmla="*/ 695012 h 1160647"/>
                <a:gd name="connsiteX58" fmla="*/ 472219 w 3024845"/>
                <a:gd name="connsiteY58" fmla="*/ 687446 h 1160647"/>
                <a:gd name="connsiteX59" fmla="*/ 473992 w 3024845"/>
                <a:gd name="connsiteY59" fmla="*/ 687446 h 1160647"/>
                <a:gd name="connsiteX60" fmla="*/ 486406 w 3024845"/>
                <a:gd name="connsiteY60" fmla="*/ 687446 h 1160647"/>
                <a:gd name="connsiteX61" fmla="*/ 486406 w 3024845"/>
                <a:gd name="connsiteY61" fmla="*/ 713387 h 1160647"/>
                <a:gd name="connsiteX62" fmla="*/ 488433 w 3024845"/>
                <a:gd name="connsiteY62" fmla="*/ 713387 h 1160647"/>
                <a:gd name="connsiteX63" fmla="*/ 502619 w 3024845"/>
                <a:gd name="connsiteY63" fmla="*/ 713387 h 1160647"/>
                <a:gd name="connsiteX64" fmla="*/ 502619 w 3024845"/>
                <a:gd name="connsiteY64" fmla="*/ 715008 h 1160647"/>
                <a:gd name="connsiteX65" fmla="*/ 502619 w 3024845"/>
                <a:gd name="connsiteY65" fmla="*/ 726358 h 1160647"/>
                <a:gd name="connsiteX66" fmla="*/ 503379 w 3024845"/>
                <a:gd name="connsiteY66" fmla="*/ 726358 h 1160647"/>
                <a:gd name="connsiteX67" fmla="*/ 508700 w 3024845"/>
                <a:gd name="connsiteY67" fmla="*/ 726358 h 1160647"/>
                <a:gd name="connsiteX68" fmla="*/ 508700 w 3024845"/>
                <a:gd name="connsiteY68" fmla="*/ 725547 h 1160647"/>
                <a:gd name="connsiteX69" fmla="*/ 508700 w 3024845"/>
                <a:gd name="connsiteY69" fmla="*/ 719872 h 1160647"/>
                <a:gd name="connsiteX70" fmla="*/ 539100 w 3024845"/>
                <a:gd name="connsiteY70" fmla="*/ 719872 h 1160647"/>
                <a:gd name="connsiteX71" fmla="*/ 539100 w 3024845"/>
                <a:gd name="connsiteY71" fmla="*/ 743652 h 1160647"/>
                <a:gd name="connsiteX72" fmla="*/ 540113 w 3024845"/>
                <a:gd name="connsiteY72" fmla="*/ 743652 h 1160647"/>
                <a:gd name="connsiteX73" fmla="*/ 547207 w 3024845"/>
                <a:gd name="connsiteY73" fmla="*/ 743652 h 1160647"/>
                <a:gd name="connsiteX74" fmla="*/ 547207 w 3024845"/>
                <a:gd name="connsiteY74" fmla="*/ 744733 h 1160647"/>
                <a:gd name="connsiteX75" fmla="*/ 547207 w 3024845"/>
                <a:gd name="connsiteY75" fmla="*/ 752299 h 1160647"/>
                <a:gd name="connsiteX76" fmla="*/ 547967 w 3024845"/>
                <a:gd name="connsiteY76" fmla="*/ 752299 h 1160647"/>
                <a:gd name="connsiteX77" fmla="*/ 553287 w 3024845"/>
                <a:gd name="connsiteY77" fmla="*/ 752299 h 1160647"/>
                <a:gd name="connsiteX78" fmla="*/ 553287 w 3024845"/>
                <a:gd name="connsiteY78" fmla="*/ 750137 h 1160647"/>
                <a:gd name="connsiteX79" fmla="*/ 553287 w 3024845"/>
                <a:gd name="connsiteY79" fmla="*/ 735005 h 1160647"/>
                <a:gd name="connsiteX80" fmla="*/ 554300 w 3024845"/>
                <a:gd name="connsiteY80" fmla="*/ 735005 h 1160647"/>
                <a:gd name="connsiteX81" fmla="*/ 561394 w 3024845"/>
                <a:gd name="connsiteY81" fmla="*/ 735005 h 1160647"/>
                <a:gd name="connsiteX82" fmla="*/ 561394 w 3024845"/>
                <a:gd name="connsiteY82" fmla="*/ 736086 h 1160647"/>
                <a:gd name="connsiteX83" fmla="*/ 561394 w 3024845"/>
                <a:gd name="connsiteY83" fmla="*/ 743652 h 1160647"/>
                <a:gd name="connsiteX84" fmla="*/ 566714 w 3024845"/>
                <a:gd name="connsiteY84" fmla="*/ 741659 h 1160647"/>
                <a:gd name="connsiteX85" fmla="*/ 567474 w 3024845"/>
                <a:gd name="connsiteY85" fmla="*/ 740679 h 1160647"/>
                <a:gd name="connsiteX86" fmla="*/ 567474 w 3024845"/>
                <a:gd name="connsiteY86" fmla="*/ 735005 h 1160647"/>
                <a:gd name="connsiteX87" fmla="*/ 605981 w 3024845"/>
                <a:gd name="connsiteY87" fmla="*/ 735005 h 1160647"/>
                <a:gd name="connsiteX88" fmla="*/ 605981 w 3024845"/>
                <a:gd name="connsiteY88" fmla="*/ 758784 h 1160647"/>
                <a:gd name="connsiteX89" fmla="*/ 608007 w 3024845"/>
                <a:gd name="connsiteY89" fmla="*/ 758784 h 1160647"/>
                <a:gd name="connsiteX90" fmla="*/ 622194 w 3024845"/>
                <a:gd name="connsiteY90" fmla="*/ 758784 h 1160647"/>
                <a:gd name="connsiteX91" fmla="*/ 622194 w 3024845"/>
                <a:gd name="connsiteY91" fmla="*/ 759865 h 1160647"/>
                <a:gd name="connsiteX92" fmla="*/ 622194 w 3024845"/>
                <a:gd name="connsiteY92" fmla="*/ 767431 h 1160647"/>
                <a:gd name="connsiteX93" fmla="*/ 623968 w 3024845"/>
                <a:gd name="connsiteY93" fmla="*/ 767431 h 1160647"/>
                <a:gd name="connsiteX94" fmla="*/ 636381 w 3024845"/>
                <a:gd name="connsiteY94" fmla="*/ 767431 h 1160647"/>
                <a:gd name="connsiteX95" fmla="*/ 636381 w 3024845"/>
                <a:gd name="connsiteY95" fmla="*/ 743652 h 1160647"/>
                <a:gd name="connsiteX96" fmla="*/ 637394 w 3024845"/>
                <a:gd name="connsiteY96" fmla="*/ 743652 h 1160647"/>
                <a:gd name="connsiteX97" fmla="*/ 644488 w 3024845"/>
                <a:gd name="connsiteY97" fmla="*/ 743652 h 1160647"/>
                <a:gd name="connsiteX98" fmla="*/ 644488 w 3024845"/>
                <a:gd name="connsiteY98" fmla="*/ 711225 h 1160647"/>
                <a:gd name="connsiteX99" fmla="*/ 645501 w 3024845"/>
                <a:gd name="connsiteY99" fmla="*/ 711225 h 1160647"/>
                <a:gd name="connsiteX100" fmla="*/ 652595 w 3024845"/>
                <a:gd name="connsiteY100" fmla="*/ 711225 h 1160647"/>
                <a:gd name="connsiteX101" fmla="*/ 652595 w 3024845"/>
                <a:gd name="connsiteY101" fmla="*/ 709334 h 1160647"/>
                <a:gd name="connsiteX102" fmla="*/ 652595 w 3024845"/>
                <a:gd name="connsiteY102" fmla="*/ 696093 h 1160647"/>
                <a:gd name="connsiteX103" fmla="*/ 651328 w 3024845"/>
                <a:gd name="connsiteY103" fmla="*/ 694471 h 1160647"/>
                <a:gd name="connsiteX104" fmla="*/ 656648 w 3024845"/>
                <a:gd name="connsiteY104" fmla="*/ 683122 h 1160647"/>
                <a:gd name="connsiteX105" fmla="*/ 664755 w 3024845"/>
                <a:gd name="connsiteY105" fmla="*/ 711225 h 1160647"/>
                <a:gd name="connsiteX106" fmla="*/ 665515 w 3024845"/>
                <a:gd name="connsiteY106" fmla="*/ 711225 h 1160647"/>
                <a:gd name="connsiteX107" fmla="*/ 670835 w 3024845"/>
                <a:gd name="connsiteY107" fmla="*/ 711225 h 1160647"/>
                <a:gd name="connsiteX108" fmla="*/ 670835 w 3024845"/>
                <a:gd name="connsiteY108" fmla="*/ 605298 h 1160647"/>
                <a:gd name="connsiteX109" fmla="*/ 672355 w 3024845"/>
                <a:gd name="connsiteY109" fmla="*/ 605298 h 1160647"/>
                <a:gd name="connsiteX110" fmla="*/ 682995 w 3024845"/>
                <a:gd name="connsiteY110" fmla="*/ 605298 h 1160647"/>
                <a:gd name="connsiteX111" fmla="*/ 682995 w 3024845"/>
                <a:gd name="connsiteY111" fmla="*/ 557739 h 1160647"/>
                <a:gd name="connsiteX112" fmla="*/ 709342 w 3024845"/>
                <a:gd name="connsiteY112" fmla="*/ 557739 h 1160647"/>
                <a:gd name="connsiteX113" fmla="*/ 709342 w 3024845"/>
                <a:gd name="connsiteY113" fmla="*/ 536121 h 1160647"/>
                <a:gd name="connsiteX114" fmla="*/ 743796 w 3024845"/>
                <a:gd name="connsiteY114" fmla="*/ 536121 h 1160647"/>
                <a:gd name="connsiteX115" fmla="*/ 743796 w 3024845"/>
                <a:gd name="connsiteY115" fmla="*/ 538553 h 1160647"/>
                <a:gd name="connsiteX116" fmla="*/ 743796 w 3024845"/>
                <a:gd name="connsiteY116" fmla="*/ 555577 h 1160647"/>
                <a:gd name="connsiteX117" fmla="*/ 746076 w 3024845"/>
                <a:gd name="connsiteY117" fmla="*/ 555577 h 1160647"/>
                <a:gd name="connsiteX118" fmla="*/ 762036 w 3024845"/>
                <a:gd name="connsiteY118" fmla="*/ 555577 h 1160647"/>
                <a:gd name="connsiteX119" fmla="*/ 762036 w 3024845"/>
                <a:gd name="connsiteY119" fmla="*/ 603136 h 1160647"/>
                <a:gd name="connsiteX120" fmla="*/ 763049 w 3024845"/>
                <a:gd name="connsiteY120" fmla="*/ 603136 h 1160647"/>
                <a:gd name="connsiteX121" fmla="*/ 770143 w 3024845"/>
                <a:gd name="connsiteY121" fmla="*/ 603136 h 1160647"/>
                <a:gd name="connsiteX122" fmla="*/ 784330 w 3024845"/>
                <a:gd name="connsiteY122" fmla="*/ 607460 h 1160647"/>
                <a:gd name="connsiteX123" fmla="*/ 784330 w 3024845"/>
                <a:gd name="connsiteY123" fmla="*/ 646372 h 1160647"/>
                <a:gd name="connsiteX124" fmla="*/ 785343 w 3024845"/>
                <a:gd name="connsiteY124" fmla="*/ 646372 h 1160647"/>
                <a:gd name="connsiteX125" fmla="*/ 792436 w 3024845"/>
                <a:gd name="connsiteY125" fmla="*/ 646372 h 1160647"/>
                <a:gd name="connsiteX126" fmla="*/ 792436 w 3024845"/>
                <a:gd name="connsiteY126" fmla="*/ 647993 h 1160647"/>
                <a:gd name="connsiteX127" fmla="*/ 792436 w 3024845"/>
                <a:gd name="connsiteY127" fmla="*/ 659342 h 1160647"/>
                <a:gd name="connsiteX128" fmla="*/ 794463 w 3024845"/>
                <a:gd name="connsiteY128" fmla="*/ 659342 h 1160647"/>
                <a:gd name="connsiteX129" fmla="*/ 808650 w 3024845"/>
                <a:gd name="connsiteY129" fmla="*/ 659342 h 1160647"/>
                <a:gd name="connsiteX130" fmla="*/ 814730 w 3024845"/>
                <a:gd name="connsiteY130" fmla="*/ 665828 h 1160647"/>
                <a:gd name="connsiteX131" fmla="*/ 814730 w 3024845"/>
                <a:gd name="connsiteY131" fmla="*/ 687446 h 1160647"/>
                <a:gd name="connsiteX132" fmla="*/ 817010 w 3024845"/>
                <a:gd name="connsiteY132" fmla="*/ 687446 h 1160647"/>
                <a:gd name="connsiteX133" fmla="*/ 832970 w 3024845"/>
                <a:gd name="connsiteY133" fmla="*/ 687446 h 1160647"/>
                <a:gd name="connsiteX134" fmla="*/ 832970 w 3024845"/>
                <a:gd name="connsiteY134" fmla="*/ 688526 h 1160647"/>
                <a:gd name="connsiteX135" fmla="*/ 832970 w 3024845"/>
                <a:gd name="connsiteY135" fmla="*/ 696093 h 1160647"/>
                <a:gd name="connsiteX136" fmla="*/ 834237 w 3024845"/>
                <a:gd name="connsiteY136" fmla="*/ 696093 h 1160647"/>
                <a:gd name="connsiteX137" fmla="*/ 843104 w 3024845"/>
                <a:gd name="connsiteY137" fmla="*/ 696093 h 1160647"/>
                <a:gd name="connsiteX138" fmla="*/ 843104 w 3024845"/>
                <a:gd name="connsiteY138" fmla="*/ 698254 h 1160647"/>
                <a:gd name="connsiteX139" fmla="*/ 843104 w 3024845"/>
                <a:gd name="connsiteY139" fmla="*/ 713387 h 1160647"/>
                <a:gd name="connsiteX140" fmla="*/ 847157 w 3024845"/>
                <a:gd name="connsiteY140" fmla="*/ 711495 h 1160647"/>
                <a:gd name="connsiteX141" fmla="*/ 847157 w 3024845"/>
                <a:gd name="connsiteY141" fmla="*/ 698254 h 1160647"/>
                <a:gd name="connsiteX142" fmla="*/ 848170 w 3024845"/>
                <a:gd name="connsiteY142" fmla="*/ 698254 h 1160647"/>
                <a:gd name="connsiteX143" fmla="*/ 855264 w 3024845"/>
                <a:gd name="connsiteY143" fmla="*/ 698254 h 1160647"/>
                <a:gd name="connsiteX144" fmla="*/ 855264 w 3024845"/>
                <a:gd name="connsiteY144" fmla="*/ 699876 h 1160647"/>
                <a:gd name="connsiteX145" fmla="*/ 855264 w 3024845"/>
                <a:gd name="connsiteY145" fmla="*/ 711225 h 1160647"/>
                <a:gd name="connsiteX146" fmla="*/ 856024 w 3024845"/>
                <a:gd name="connsiteY146" fmla="*/ 711225 h 1160647"/>
                <a:gd name="connsiteX147" fmla="*/ 861344 w 3024845"/>
                <a:gd name="connsiteY147" fmla="*/ 711225 h 1160647"/>
                <a:gd name="connsiteX148" fmla="*/ 909984 w 3024845"/>
                <a:gd name="connsiteY148" fmla="*/ 706902 h 1160647"/>
                <a:gd name="connsiteX149" fmla="*/ 909984 w 3024845"/>
                <a:gd name="connsiteY149" fmla="*/ 708253 h 1160647"/>
                <a:gd name="connsiteX150" fmla="*/ 909984 w 3024845"/>
                <a:gd name="connsiteY150" fmla="*/ 717710 h 1160647"/>
                <a:gd name="connsiteX151" fmla="*/ 910744 w 3024845"/>
                <a:gd name="connsiteY151" fmla="*/ 717710 h 1160647"/>
                <a:gd name="connsiteX152" fmla="*/ 916065 w 3024845"/>
                <a:gd name="connsiteY152" fmla="*/ 717710 h 1160647"/>
                <a:gd name="connsiteX153" fmla="*/ 916065 w 3024845"/>
                <a:gd name="connsiteY153" fmla="*/ 719872 h 1160647"/>
                <a:gd name="connsiteX154" fmla="*/ 916065 w 3024845"/>
                <a:gd name="connsiteY154" fmla="*/ 735005 h 1160647"/>
                <a:gd name="connsiteX155" fmla="*/ 918091 w 3024845"/>
                <a:gd name="connsiteY155" fmla="*/ 733654 h 1160647"/>
                <a:gd name="connsiteX156" fmla="*/ 932278 w 3024845"/>
                <a:gd name="connsiteY156" fmla="*/ 724196 h 1160647"/>
                <a:gd name="connsiteX157" fmla="*/ 938358 w 3024845"/>
                <a:gd name="connsiteY157" fmla="*/ 683122 h 1160647"/>
                <a:gd name="connsiteX158" fmla="*/ 939118 w 3024845"/>
                <a:gd name="connsiteY158" fmla="*/ 682852 h 1160647"/>
                <a:gd name="connsiteX159" fmla="*/ 944438 w 3024845"/>
                <a:gd name="connsiteY159" fmla="*/ 680960 h 1160647"/>
                <a:gd name="connsiteX160" fmla="*/ 946465 w 3024845"/>
                <a:gd name="connsiteY160" fmla="*/ 611783 h 1160647"/>
                <a:gd name="connsiteX161" fmla="*/ 948492 w 3024845"/>
                <a:gd name="connsiteY161" fmla="*/ 680960 h 1160647"/>
                <a:gd name="connsiteX162" fmla="*/ 949252 w 3024845"/>
                <a:gd name="connsiteY162" fmla="*/ 681230 h 1160647"/>
                <a:gd name="connsiteX163" fmla="*/ 954572 w 3024845"/>
                <a:gd name="connsiteY163" fmla="*/ 683122 h 1160647"/>
                <a:gd name="connsiteX164" fmla="*/ 954572 w 3024845"/>
                <a:gd name="connsiteY164" fmla="*/ 596651 h 1160647"/>
                <a:gd name="connsiteX165" fmla="*/ 958625 w 3024845"/>
                <a:gd name="connsiteY165" fmla="*/ 564224 h 1160647"/>
                <a:gd name="connsiteX166" fmla="*/ 997132 w 3024845"/>
                <a:gd name="connsiteY166" fmla="*/ 564224 h 1160647"/>
                <a:gd name="connsiteX167" fmla="*/ 997132 w 3024845"/>
                <a:gd name="connsiteY167" fmla="*/ 596651 h 1160647"/>
                <a:gd name="connsiteX168" fmla="*/ 997892 w 3024845"/>
                <a:gd name="connsiteY168" fmla="*/ 596651 h 1160647"/>
                <a:gd name="connsiteX169" fmla="*/ 1003212 w 3024845"/>
                <a:gd name="connsiteY169" fmla="*/ 596651 h 1160647"/>
                <a:gd name="connsiteX170" fmla="*/ 1003212 w 3024845"/>
                <a:gd name="connsiteY170" fmla="*/ 514503 h 1160647"/>
                <a:gd name="connsiteX171" fmla="*/ 1004986 w 3024845"/>
                <a:gd name="connsiteY171" fmla="*/ 514503 h 1160647"/>
                <a:gd name="connsiteX172" fmla="*/ 1017399 w 3024845"/>
                <a:gd name="connsiteY172" fmla="*/ 514503 h 1160647"/>
                <a:gd name="connsiteX173" fmla="*/ 1017399 w 3024845"/>
                <a:gd name="connsiteY173" fmla="*/ 512612 h 1160647"/>
                <a:gd name="connsiteX174" fmla="*/ 1017399 w 3024845"/>
                <a:gd name="connsiteY174" fmla="*/ 499371 h 1160647"/>
                <a:gd name="connsiteX175" fmla="*/ 1039693 w 3024845"/>
                <a:gd name="connsiteY175" fmla="*/ 499371 h 1160647"/>
                <a:gd name="connsiteX176" fmla="*/ 1039693 w 3024845"/>
                <a:gd name="connsiteY176" fmla="*/ 498290 h 1160647"/>
                <a:gd name="connsiteX177" fmla="*/ 1039693 w 3024845"/>
                <a:gd name="connsiteY177" fmla="*/ 490724 h 1160647"/>
                <a:gd name="connsiteX178" fmla="*/ 1041466 w 3024845"/>
                <a:gd name="connsiteY178" fmla="*/ 490724 h 1160647"/>
                <a:gd name="connsiteX179" fmla="*/ 1053880 w 3024845"/>
                <a:gd name="connsiteY179" fmla="*/ 490724 h 1160647"/>
                <a:gd name="connsiteX180" fmla="*/ 1053880 w 3024845"/>
                <a:gd name="connsiteY180" fmla="*/ 491805 h 1160647"/>
                <a:gd name="connsiteX181" fmla="*/ 1053880 w 3024845"/>
                <a:gd name="connsiteY181" fmla="*/ 499371 h 1160647"/>
                <a:gd name="connsiteX182" fmla="*/ 1054640 w 3024845"/>
                <a:gd name="connsiteY182" fmla="*/ 499371 h 1160647"/>
                <a:gd name="connsiteX183" fmla="*/ 1059960 w 3024845"/>
                <a:gd name="connsiteY183" fmla="*/ 499371 h 1160647"/>
                <a:gd name="connsiteX184" fmla="*/ 1070093 w 3024845"/>
                <a:gd name="connsiteY184" fmla="*/ 495047 h 1160647"/>
                <a:gd name="connsiteX185" fmla="*/ 1074146 w 3024845"/>
                <a:gd name="connsiteY185" fmla="*/ 498290 h 1160647"/>
                <a:gd name="connsiteX186" fmla="*/ 1074146 w 3024845"/>
                <a:gd name="connsiteY186" fmla="*/ 490724 h 1160647"/>
                <a:gd name="connsiteX187" fmla="*/ 1076426 w 3024845"/>
                <a:gd name="connsiteY187" fmla="*/ 490724 h 1160647"/>
                <a:gd name="connsiteX188" fmla="*/ 1092387 w 3024845"/>
                <a:gd name="connsiteY188" fmla="*/ 490724 h 1160647"/>
                <a:gd name="connsiteX189" fmla="*/ 1092387 w 3024845"/>
                <a:gd name="connsiteY189" fmla="*/ 491805 h 1160647"/>
                <a:gd name="connsiteX190" fmla="*/ 1092387 w 3024845"/>
                <a:gd name="connsiteY190" fmla="*/ 499371 h 1160647"/>
                <a:gd name="connsiteX191" fmla="*/ 1122787 w 3024845"/>
                <a:gd name="connsiteY191" fmla="*/ 499371 h 1160647"/>
                <a:gd name="connsiteX192" fmla="*/ 1122787 w 3024845"/>
                <a:gd name="connsiteY192" fmla="*/ 500992 h 1160647"/>
                <a:gd name="connsiteX193" fmla="*/ 1122787 w 3024845"/>
                <a:gd name="connsiteY193" fmla="*/ 512342 h 1160647"/>
                <a:gd name="connsiteX194" fmla="*/ 1149134 w 3024845"/>
                <a:gd name="connsiteY194" fmla="*/ 512342 h 1160647"/>
                <a:gd name="connsiteX195" fmla="*/ 1149134 w 3024845"/>
                <a:gd name="connsiteY195" fmla="*/ 542606 h 1160647"/>
                <a:gd name="connsiteX196" fmla="*/ 1149894 w 3024845"/>
                <a:gd name="connsiteY196" fmla="*/ 542606 h 1160647"/>
                <a:gd name="connsiteX197" fmla="*/ 1155214 w 3024845"/>
                <a:gd name="connsiteY197" fmla="*/ 542606 h 1160647"/>
                <a:gd name="connsiteX198" fmla="*/ 1155214 w 3024845"/>
                <a:gd name="connsiteY198" fmla="*/ 543687 h 1160647"/>
                <a:gd name="connsiteX199" fmla="*/ 1155214 w 3024845"/>
                <a:gd name="connsiteY199" fmla="*/ 551254 h 1160647"/>
                <a:gd name="connsiteX200" fmla="*/ 1159268 w 3024845"/>
                <a:gd name="connsiteY200" fmla="*/ 581518 h 1160647"/>
                <a:gd name="connsiteX201" fmla="*/ 1160028 w 3024845"/>
                <a:gd name="connsiteY201" fmla="*/ 581518 h 1160647"/>
                <a:gd name="connsiteX202" fmla="*/ 1165348 w 3024845"/>
                <a:gd name="connsiteY202" fmla="*/ 581518 h 1160647"/>
                <a:gd name="connsiteX203" fmla="*/ 1165348 w 3024845"/>
                <a:gd name="connsiteY203" fmla="*/ 582329 h 1160647"/>
                <a:gd name="connsiteX204" fmla="*/ 1165348 w 3024845"/>
                <a:gd name="connsiteY204" fmla="*/ 588004 h 1160647"/>
                <a:gd name="connsiteX205" fmla="*/ 1166361 w 3024845"/>
                <a:gd name="connsiteY205" fmla="*/ 588004 h 1160647"/>
                <a:gd name="connsiteX206" fmla="*/ 1173454 w 3024845"/>
                <a:gd name="connsiteY206" fmla="*/ 588004 h 1160647"/>
                <a:gd name="connsiteX207" fmla="*/ 1173454 w 3024845"/>
                <a:gd name="connsiteY207" fmla="*/ 618269 h 1160647"/>
                <a:gd name="connsiteX208" fmla="*/ 1175481 w 3024845"/>
                <a:gd name="connsiteY208" fmla="*/ 618269 h 1160647"/>
                <a:gd name="connsiteX209" fmla="*/ 1189668 w 3024845"/>
                <a:gd name="connsiteY209" fmla="*/ 618269 h 1160647"/>
                <a:gd name="connsiteX210" fmla="*/ 1189668 w 3024845"/>
                <a:gd name="connsiteY210" fmla="*/ 642048 h 1160647"/>
                <a:gd name="connsiteX211" fmla="*/ 1191695 w 3024845"/>
                <a:gd name="connsiteY211" fmla="*/ 643669 h 1160647"/>
                <a:gd name="connsiteX212" fmla="*/ 1191695 w 3024845"/>
                <a:gd name="connsiteY212" fmla="*/ 655019 h 1160647"/>
                <a:gd name="connsiteX213" fmla="*/ 1192455 w 3024845"/>
                <a:gd name="connsiteY213" fmla="*/ 655019 h 1160647"/>
                <a:gd name="connsiteX214" fmla="*/ 1197775 w 3024845"/>
                <a:gd name="connsiteY214" fmla="*/ 655019 h 1160647"/>
                <a:gd name="connsiteX215" fmla="*/ 1197775 w 3024845"/>
                <a:gd name="connsiteY215" fmla="*/ 678798 h 1160647"/>
                <a:gd name="connsiteX216" fmla="*/ 1199041 w 3024845"/>
                <a:gd name="connsiteY216" fmla="*/ 678798 h 1160647"/>
                <a:gd name="connsiteX217" fmla="*/ 1207908 w 3024845"/>
                <a:gd name="connsiteY217" fmla="*/ 678798 h 1160647"/>
                <a:gd name="connsiteX218" fmla="*/ 1209935 w 3024845"/>
                <a:gd name="connsiteY218" fmla="*/ 682852 h 1160647"/>
                <a:gd name="connsiteX219" fmla="*/ 1209935 w 3024845"/>
                <a:gd name="connsiteY219" fmla="*/ 696093 h 1160647"/>
                <a:gd name="connsiteX220" fmla="*/ 1211455 w 3024845"/>
                <a:gd name="connsiteY220" fmla="*/ 694201 h 1160647"/>
                <a:gd name="connsiteX221" fmla="*/ 1222095 w 3024845"/>
                <a:gd name="connsiteY221" fmla="*/ 680960 h 1160647"/>
                <a:gd name="connsiteX222" fmla="*/ 1250469 w 3024845"/>
                <a:gd name="connsiteY222" fmla="*/ 680960 h 1160647"/>
                <a:gd name="connsiteX223" fmla="*/ 1250469 w 3024845"/>
                <a:gd name="connsiteY223" fmla="*/ 767431 h 1160647"/>
                <a:gd name="connsiteX224" fmla="*/ 1251229 w 3024845"/>
                <a:gd name="connsiteY224" fmla="*/ 767431 h 1160647"/>
                <a:gd name="connsiteX225" fmla="*/ 1256549 w 3024845"/>
                <a:gd name="connsiteY225" fmla="*/ 767431 h 1160647"/>
                <a:gd name="connsiteX226" fmla="*/ 1257309 w 3024845"/>
                <a:gd name="connsiteY226" fmla="*/ 766080 h 1160647"/>
                <a:gd name="connsiteX227" fmla="*/ 1262629 w 3024845"/>
                <a:gd name="connsiteY227" fmla="*/ 756622 h 1160647"/>
                <a:gd name="connsiteX228" fmla="*/ 1262629 w 3024845"/>
                <a:gd name="connsiteY228" fmla="*/ 758514 h 1160647"/>
                <a:gd name="connsiteX229" fmla="*/ 1262629 w 3024845"/>
                <a:gd name="connsiteY229" fmla="*/ 771755 h 1160647"/>
                <a:gd name="connsiteX230" fmla="*/ 1266682 w 3024845"/>
                <a:gd name="connsiteY230" fmla="*/ 726358 h 1160647"/>
                <a:gd name="connsiteX231" fmla="*/ 1267442 w 3024845"/>
                <a:gd name="connsiteY231" fmla="*/ 726358 h 1160647"/>
                <a:gd name="connsiteX232" fmla="*/ 1272762 w 3024845"/>
                <a:gd name="connsiteY232" fmla="*/ 726358 h 1160647"/>
                <a:gd name="connsiteX233" fmla="*/ 1272762 w 3024845"/>
                <a:gd name="connsiteY233" fmla="*/ 661504 h 1160647"/>
                <a:gd name="connsiteX234" fmla="*/ 1273776 w 3024845"/>
                <a:gd name="connsiteY234" fmla="*/ 661504 h 1160647"/>
                <a:gd name="connsiteX235" fmla="*/ 1280869 w 3024845"/>
                <a:gd name="connsiteY235" fmla="*/ 661504 h 1160647"/>
                <a:gd name="connsiteX236" fmla="*/ 1293029 w 3024845"/>
                <a:gd name="connsiteY236" fmla="*/ 618269 h 1160647"/>
                <a:gd name="connsiteX237" fmla="*/ 1294296 w 3024845"/>
                <a:gd name="connsiteY237" fmla="*/ 618269 h 1160647"/>
                <a:gd name="connsiteX238" fmla="*/ 1303163 w 3024845"/>
                <a:gd name="connsiteY238" fmla="*/ 618269 h 1160647"/>
                <a:gd name="connsiteX239" fmla="*/ 1313296 w 3024845"/>
                <a:gd name="connsiteY239" fmla="*/ 661504 h 1160647"/>
                <a:gd name="connsiteX240" fmla="*/ 1314309 w 3024845"/>
                <a:gd name="connsiteY240" fmla="*/ 661504 h 1160647"/>
                <a:gd name="connsiteX241" fmla="*/ 1321403 w 3024845"/>
                <a:gd name="connsiteY241" fmla="*/ 661504 h 1160647"/>
                <a:gd name="connsiteX242" fmla="*/ 1321403 w 3024845"/>
                <a:gd name="connsiteY242" fmla="*/ 700416 h 1160647"/>
                <a:gd name="connsiteX243" fmla="*/ 1323176 w 3024845"/>
                <a:gd name="connsiteY243" fmla="*/ 700416 h 1160647"/>
                <a:gd name="connsiteX244" fmla="*/ 1335590 w 3024845"/>
                <a:gd name="connsiteY244" fmla="*/ 700416 h 1160647"/>
                <a:gd name="connsiteX245" fmla="*/ 1335590 w 3024845"/>
                <a:gd name="connsiteY245" fmla="*/ 702578 h 1160647"/>
                <a:gd name="connsiteX246" fmla="*/ 1335590 w 3024845"/>
                <a:gd name="connsiteY246" fmla="*/ 717710 h 1160647"/>
                <a:gd name="connsiteX247" fmla="*/ 1339643 w 3024845"/>
                <a:gd name="connsiteY247" fmla="*/ 715549 h 1160647"/>
                <a:gd name="connsiteX248" fmla="*/ 1339643 w 3024845"/>
                <a:gd name="connsiteY248" fmla="*/ 700416 h 1160647"/>
                <a:gd name="connsiteX249" fmla="*/ 1341163 w 3024845"/>
                <a:gd name="connsiteY249" fmla="*/ 700416 h 1160647"/>
                <a:gd name="connsiteX250" fmla="*/ 1351803 w 3024845"/>
                <a:gd name="connsiteY250" fmla="*/ 700416 h 1160647"/>
                <a:gd name="connsiteX251" fmla="*/ 1351803 w 3024845"/>
                <a:gd name="connsiteY251" fmla="*/ 702037 h 1160647"/>
                <a:gd name="connsiteX252" fmla="*/ 1351803 w 3024845"/>
                <a:gd name="connsiteY252" fmla="*/ 713387 h 1160647"/>
                <a:gd name="connsiteX253" fmla="*/ 1382204 w 3024845"/>
                <a:gd name="connsiteY253" fmla="*/ 713387 h 1160647"/>
                <a:gd name="connsiteX254" fmla="*/ 1382204 w 3024845"/>
                <a:gd name="connsiteY254" fmla="*/ 676637 h 1160647"/>
                <a:gd name="connsiteX255" fmla="*/ 1383470 w 3024845"/>
                <a:gd name="connsiteY255" fmla="*/ 676637 h 1160647"/>
                <a:gd name="connsiteX256" fmla="*/ 1392337 w 3024845"/>
                <a:gd name="connsiteY256" fmla="*/ 676637 h 1160647"/>
                <a:gd name="connsiteX257" fmla="*/ 1392337 w 3024845"/>
                <a:gd name="connsiteY257" fmla="*/ 698254 h 1160647"/>
                <a:gd name="connsiteX258" fmla="*/ 1394364 w 3024845"/>
                <a:gd name="connsiteY258" fmla="*/ 665828 h 1160647"/>
                <a:gd name="connsiteX259" fmla="*/ 1416657 w 3024845"/>
                <a:gd name="connsiteY259" fmla="*/ 665828 h 1160647"/>
                <a:gd name="connsiteX260" fmla="*/ 1416657 w 3024845"/>
                <a:gd name="connsiteY260" fmla="*/ 664206 h 1160647"/>
                <a:gd name="connsiteX261" fmla="*/ 1416657 w 3024845"/>
                <a:gd name="connsiteY261" fmla="*/ 652857 h 1160647"/>
                <a:gd name="connsiteX262" fmla="*/ 1417417 w 3024845"/>
                <a:gd name="connsiteY262" fmla="*/ 652857 h 1160647"/>
                <a:gd name="connsiteX263" fmla="*/ 1422737 w 3024845"/>
                <a:gd name="connsiteY263" fmla="*/ 652857 h 1160647"/>
                <a:gd name="connsiteX264" fmla="*/ 1422737 w 3024845"/>
                <a:gd name="connsiteY264" fmla="*/ 650966 h 1160647"/>
                <a:gd name="connsiteX265" fmla="*/ 1422737 w 3024845"/>
                <a:gd name="connsiteY265" fmla="*/ 637725 h 1160647"/>
                <a:gd name="connsiteX266" fmla="*/ 1426791 w 3024845"/>
                <a:gd name="connsiteY266" fmla="*/ 644210 h 1160647"/>
                <a:gd name="connsiteX267" fmla="*/ 1429071 w 3024845"/>
                <a:gd name="connsiteY267" fmla="*/ 644210 h 1160647"/>
                <a:gd name="connsiteX268" fmla="*/ 1445031 w 3024845"/>
                <a:gd name="connsiteY268" fmla="*/ 644210 h 1160647"/>
                <a:gd name="connsiteX269" fmla="*/ 1445031 w 3024845"/>
                <a:gd name="connsiteY269" fmla="*/ 643399 h 1160647"/>
                <a:gd name="connsiteX270" fmla="*/ 1445031 w 3024845"/>
                <a:gd name="connsiteY270" fmla="*/ 637725 h 1160647"/>
                <a:gd name="connsiteX271" fmla="*/ 1445791 w 3024845"/>
                <a:gd name="connsiteY271" fmla="*/ 637725 h 1160647"/>
                <a:gd name="connsiteX272" fmla="*/ 1451111 w 3024845"/>
                <a:gd name="connsiteY272" fmla="*/ 637725 h 1160647"/>
                <a:gd name="connsiteX273" fmla="*/ 1451111 w 3024845"/>
                <a:gd name="connsiteY273" fmla="*/ 639076 h 1160647"/>
                <a:gd name="connsiteX274" fmla="*/ 1451111 w 3024845"/>
                <a:gd name="connsiteY274" fmla="*/ 648534 h 1160647"/>
                <a:gd name="connsiteX275" fmla="*/ 1489618 w 3024845"/>
                <a:gd name="connsiteY275" fmla="*/ 648534 h 1160647"/>
                <a:gd name="connsiteX276" fmla="*/ 1489618 w 3024845"/>
                <a:gd name="connsiteY276" fmla="*/ 786887 h 1160647"/>
                <a:gd name="connsiteX277" fmla="*/ 1491138 w 3024845"/>
                <a:gd name="connsiteY277" fmla="*/ 786887 h 1160647"/>
                <a:gd name="connsiteX278" fmla="*/ 1501778 w 3024845"/>
                <a:gd name="connsiteY278" fmla="*/ 786887 h 1160647"/>
                <a:gd name="connsiteX279" fmla="*/ 1501778 w 3024845"/>
                <a:gd name="connsiteY279" fmla="*/ 773917 h 1160647"/>
                <a:gd name="connsiteX280" fmla="*/ 1505832 w 3024845"/>
                <a:gd name="connsiteY280" fmla="*/ 773917 h 1160647"/>
                <a:gd name="connsiteX281" fmla="*/ 1505832 w 3024845"/>
                <a:gd name="connsiteY281" fmla="*/ 786887 h 1160647"/>
                <a:gd name="connsiteX282" fmla="*/ 1536232 w 3024845"/>
                <a:gd name="connsiteY282" fmla="*/ 786887 h 1160647"/>
                <a:gd name="connsiteX283" fmla="*/ 1536232 w 3024845"/>
                <a:gd name="connsiteY283" fmla="*/ 756622 h 1160647"/>
                <a:gd name="connsiteX284" fmla="*/ 1548392 w 3024845"/>
                <a:gd name="connsiteY284" fmla="*/ 756622 h 1160647"/>
                <a:gd name="connsiteX285" fmla="*/ 1560552 w 3024845"/>
                <a:gd name="connsiteY285" fmla="*/ 754461 h 1160647"/>
                <a:gd name="connsiteX286" fmla="*/ 1564606 w 3024845"/>
                <a:gd name="connsiteY286" fmla="*/ 756622 h 1160647"/>
                <a:gd name="connsiteX287" fmla="*/ 1574739 w 3024845"/>
                <a:gd name="connsiteY287" fmla="*/ 756622 h 1160647"/>
                <a:gd name="connsiteX288" fmla="*/ 1574739 w 3024845"/>
                <a:gd name="connsiteY288" fmla="*/ 786887 h 1160647"/>
                <a:gd name="connsiteX289" fmla="*/ 1582846 w 3024845"/>
                <a:gd name="connsiteY289" fmla="*/ 786887 h 1160647"/>
                <a:gd name="connsiteX290" fmla="*/ 1582846 w 3024845"/>
                <a:gd name="connsiteY290" fmla="*/ 804182 h 1160647"/>
                <a:gd name="connsiteX291" fmla="*/ 1592182 w 3024845"/>
                <a:gd name="connsiteY291" fmla="*/ 805087 h 1160647"/>
                <a:gd name="connsiteX292" fmla="*/ 1605140 w 3024845"/>
                <a:gd name="connsiteY292" fmla="*/ 805087 h 1160647"/>
                <a:gd name="connsiteX293" fmla="*/ 1605140 w 3024845"/>
                <a:gd name="connsiteY293" fmla="*/ 789049 h 1160647"/>
                <a:gd name="connsiteX294" fmla="*/ 1673096 w 3024845"/>
                <a:gd name="connsiteY294" fmla="*/ 789049 h 1160647"/>
                <a:gd name="connsiteX295" fmla="*/ 1673096 w 3024845"/>
                <a:gd name="connsiteY295" fmla="*/ 703796 h 1160647"/>
                <a:gd name="connsiteX296" fmla="*/ 1745104 w 3024845"/>
                <a:gd name="connsiteY296" fmla="*/ 703796 h 1160647"/>
                <a:gd name="connsiteX297" fmla="*/ 1745104 w 3024845"/>
                <a:gd name="connsiteY297" fmla="*/ 782564 h 1160647"/>
                <a:gd name="connsiteX298" fmla="*/ 1747008 w 3024845"/>
                <a:gd name="connsiteY298" fmla="*/ 782564 h 1160647"/>
                <a:gd name="connsiteX299" fmla="*/ 1748250 w 3024845"/>
                <a:gd name="connsiteY299" fmla="*/ 805087 h 1160647"/>
                <a:gd name="connsiteX300" fmla="*/ 1757926 w 3024845"/>
                <a:gd name="connsiteY300" fmla="*/ 805087 h 1160647"/>
                <a:gd name="connsiteX301" fmla="*/ 1759168 w 3024845"/>
                <a:gd name="connsiteY301" fmla="*/ 782564 h 1160647"/>
                <a:gd name="connsiteX302" fmla="*/ 1765248 w 3024845"/>
                <a:gd name="connsiteY302" fmla="*/ 782564 h 1160647"/>
                <a:gd name="connsiteX303" fmla="*/ 1766490 w 3024845"/>
                <a:gd name="connsiteY303" fmla="*/ 805087 h 1160647"/>
                <a:gd name="connsiteX304" fmla="*/ 1817112 w 3024845"/>
                <a:gd name="connsiteY304" fmla="*/ 805087 h 1160647"/>
                <a:gd name="connsiteX305" fmla="*/ 1817112 w 3024845"/>
                <a:gd name="connsiteY305" fmla="*/ 642059 h 1160647"/>
                <a:gd name="connsiteX306" fmla="*/ 2014439 w 3024845"/>
                <a:gd name="connsiteY306" fmla="*/ 642059 h 1160647"/>
                <a:gd name="connsiteX307" fmla="*/ 2014439 w 3024845"/>
                <a:gd name="connsiteY307" fmla="*/ 805087 h 1160647"/>
                <a:gd name="connsiteX308" fmla="*/ 2033136 w 3024845"/>
                <a:gd name="connsiteY308" fmla="*/ 805087 h 1160647"/>
                <a:gd name="connsiteX309" fmla="*/ 2033136 w 3024845"/>
                <a:gd name="connsiteY309" fmla="*/ 722394 h 1160647"/>
                <a:gd name="connsiteX310" fmla="*/ 2128256 w 3024845"/>
                <a:gd name="connsiteY310" fmla="*/ 722394 h 1160647"/>
                <a:gd name="connsiteX311" fmla="*/ 2140186 w 3024845"/>
                <a:gd name="connsiteY311" fmla="*/ 404253 h 1160647"/>
                <a:gd name="connsiteX312" fmla="*/ 2128026 w 3024845"/>
                <a:gd name="connsiteY312" fmla="*/ 382635 h 1160647"/>
                <a:gd name="connsiteX313" fmla="*/ 2121946 w 3024845"/>
                <a:gd name="connsiteY313" fmla="*/ 378311 h 1160647"/>
                <a:gd name="connsiteX314" fmla="*/ 2130053 w 3024845"/>
                <a:gd name="connsiteY314" fmla="*/ 354532 h 1160647"/>
                <a:gd name="connsiteX315" fmla="*/ 2130053 w 3024845"/>
                <a:gd name="connsiteY315" fmla="*/ 337238 h 1160647"/>
                <a:gd name="connsiteX316" fmla="*/ 2144240 w 3024845"/>
                <a:gd name="connsiteY316" fmla="*/ 337238 h 1160647"/>
                <a:gd name="connsiteX317" fmla="*/ 2144240 w 3024845"/>
                <a:gd name="connsiteY317" fmla="*/ 315620 h 1160647"/>
                <a:gd name="connsiteX318" fmla="*/ 2146266 w 3024845"/>
                <a:gd name="connsiteY318" fmla="*/ 311296 h 1160647"/>
                <a:gd name="connsiteX319" fmla="*/ 2146266 w 3024845"/>
                <a:gd name="connsiteY319" fmla="*/ 233472 h 1160647"/>
                <a:gd name="connsiteX320" fmla="*/ 2144240 w 3024845"/>
                <a:gd name="connsiteY320" fmla="*/ 226987 h 1160647"/>
                <a:gd name="connsiteX321" fmla="*/ 2150320 w 3024845"/>
                <a:gd name="connsiteY321" fmla="*/ 220501 h 1160647"/>
                <a:gd name="connsiteX322" fmla="*/ 2150320 w 3024845"/>
                <a:gd name="connsiteY322" fmla="*/ 162133 h 1160647"/>
                <a:gd name="connsiteX323" fmla="*/ 2152346 w 3024845"/>
                <a:gd name="connsiteY323" fmla="*/ 157810 h 1160647"/>
                <a:gd name="connsiteX324" fmla="*/ 2152346 w 3024845"/>
                <a:gd name="connsiteY324" fmla="*/ 101604 h 1160647"/>
                <a:gd name="connsiteX325" fmla="*/ 2154373 w 3024845"/>
                <a:gd name="connsiteY325" fmla="*/ 82148 h 1160647"/>
                <a:gd name="connsiteX326" fmla="*/ 2158427 w 3024845"/>
                <a:gd name="connsiteY326" fmla="*/ 99442 h 1160647"/>
                <a:gd name="connsiteX327" fmla="*/ 2160453 w 3024845"/>
                <a:gd name="connsiteY327" fmla="*/ 157810 h 1160647"/>
                <a:gd name="connsiteX328" fmla="*/ 2162480 w 3024845"/>
                <a:gd name="connsiteY328" fmla="*/ 220501 h 1160647"/>
                <a:gd name="connsiteX329" fmla="*/ 2168560 w 3024845"/>
                <a:gd name="connsiteY329" fmla="*/ 226987 h 1160647"/>
                <a:gd name="connsiteX330" fmla="*/ 2166533 w 3024845"/>
                <a:gd name="connsiteY330" fmla="*/ 233472 h 1160647"/>
                <a:gd name="connsiteX331" fmla="*/ 2166533 w 3024845"/>
                <a:gd name="connsiteY331" fmla="*/ 311296 h 1160647"/>
                <a:gd name="connsiteX332" fmla="*/ 2168560 w 3024845"/>
                <a:gd name="connsiteY332" fmla="*/ 315620 h 1160647"/>
                <a:gd name="connsiteX333" fmla="*/ 2168560 w 3024845"/>
                <a:gd name="connsiteY333" fmla="*/ 337238 h 1160647"/>
                <a:gd name="connsiteX334" fmla="*/ 2182747 w 3024845"/>
                <a:gd name="connsiteY334" fmla="*/ 337238 h 1160647"/>
                <a:gd name="connsiteX335" fmla="*/ 2182747 w 3024845"/>
                <a:gd name="connsiteY335" fmla="*/ 354532 h 1160647"/>
                <a:gd name="connsiteX336" fmla="*/ 2190854 w 3024845"/>
                <a:gd name="connsiteY336" fmla="*/ 378311 h 1160647"/>
                <a:gd name="connsiteX337" fmla="*/ 2184774 w 3024845"/>
                <a:gd name="connsiteY337" fmla="*/ 382635 h 1160647"/>
                <a:gd name="connsiteX338" fmla="*/ 2172613 w 3024845"/>
                <a:gd name="connsiteY338" fmla="*/ 404253 h 1160647"/>
                <a:gd name="connsiteX339" fmla="*/ 2180720 w 3024845"/>
                <a:gd name="connsiteY339" fmla="*/ 657181 h 1160647"/>
                <a:gd name="connsiteX340" fmla="*/ 2245574 w 3024845"/>
                <a:gd name="connsiteY340" fmla="*/ 657181 h 1160647"/>
                <a:gd name="connsiteX341" fmla="*/ 2245574 w 3024845"/>
                <a:gd name="connsiteY341" fmla="*/ 732843 h 1160647"/>
                <a:gd name="connsiteX342" fmla="*/ 2253681 w 3024845"/>
                <a:gd name="connsiteY342" fmla="*/ 732843 h 1160647"/>
                <a:gd name="connsiteX343" fmla="*/ 2255708 w 3024845"/>
                <a:gd name="connsiteY343" fmla="*/ 726358 h 1160647"/>
                <a:gd name="connsiteX344" fmla="*/ 2261788 w 3024845"/>
                <a:gd name="connsiteY344" fmla="*/ 726358 h 1160647"/>
                <a:gd name="connsiteX345" fmla="*/ 2263815 w 3024845"/>
                <a:gd name="connsiteY345" fmla="*/ 735005 h 1160647"/>
                <a:gd name="connsiteX346" fmla="*/ 2275975 w 3024845"/>
                <a:gd name="connsiteY346" fmla="*/ 735005 h 1160647"/>
                <a:gd name="connsiteX347" fmla="*/ 2275975 w 3024845"/>
                <a:gd name="connsiteY347" fmla="*/ 728519 h 1160647"/>
                <a:gd name="connsiteX348" fmla="*/ 2298268 w 3024845"/>
                <a:gd name="connsiteY348" fmla="*/ 728519 h 1160647"/>
                <a:gd name="connsiteX349" fmla="*/ 2298268 w 3024845"/>
                <a:gd name="connsiteY349" fmla="*/ 735005 h 1160647"/>
                <a:gd name="connsiteX350" fmla="*/ 2318535 w 3024845"/>
                <a:gd name="connsiteY350" fmla="*/ 735005 h 1160647"/>
                <a:gd name="connsiteX351" fmla="*/ 2318535 w 3024845"/>
                <a:gd name="connsiteY351" fmla="*/ 780402 h 1160647"/>
                <a:gd name="connsiteX352" fmla="*/ 2332722 w 3024845"/>
                <a:gd name="connsiteY352" fmla="*/ 780402 h 1160647"/>
                <a:gd name="connsiteX353" fmla="*/ 2332722 w 3024845"/>
                <a:gd name="connsiteY353" fmla="*/ 767431 h 1160647"/>
                <a:gd name="connsiteX354" fmla="*/ 2348936 w 3024845"/>
                <a:gd name="connsiteY354" fmla="*/ 767431 h 1160647"/>
                <a:gd name="connsiteX355" fmla="*/ 2348936 w 3024845"/>
                <a:gd name="connsiteY355" fmla="*/ 588004 h 1160647"/>
                <a:gd name="connsiteX356" fmla="*/ 2355016 w 3024845"/>
                <a:gd name="connsiteY356" fmla="*/ 581518 h 1160647"/>
                <a:gd name="connsiteX357" fmla="*/ 2427977 w 3024845"/>
                <a:gd name="connsiteY357" fmla="*/ 581518 h 1160647"/>
                <a:gd name="connsiteX358" fmla="*/ 2427977 w 3024845"/>
                <a:gd name="connsiteY358" fmla="*/ 590166 h 1160647"/>
                <a:gd name="connsiteX359" fmla="*/ 2438110 w 3024845"/>
                <a:gd name="connsiteY359" fmla="*/ 590166 h 1160647"/>
                <a:gd name="connsiteX360" fmla="*/ 2438110 w 3024845"/>
                <a:gd name="connsiteY360" fmla="*/ 704740 h 1160647"/>
                <a:gd name="connsiteX361" fmla="*/ 2460404 w 3024845"/>
                <a:gd name="connsiteY361" fmla="*/ 704740 h 1160647"/>
                <a:gd name="connsiteX362" fmla="*/ 2460404 w 3024845"/>
                <a:gd name="connsiteY362" fmla="*/ 637725 h 1160647"/>
                <a:gd name="connsiteX363" fmla="*/ 2486751 w 3024845"/>
                <a:gd name="connsiteY363" fmla="*/ 637725 h 1160647"/>
                <a:gd name="connsiteX364" fmla="*/ 2490804 w 3024845"/>
                <a:gd name="connsiteY364" fmla="*/ 633401 h 1160647"/>
                <a:gd name="connsiteX365" fmla="*/ 2498911 w 3024845"/>
                <a:gd name="connsiteY365" fmla="*/ 633401 h 1160647"/>
                <a:gd name="connsiteX366" fmla="*/ 2502964 w 3024845"/>
                <a:gd name="connsiteY366" fmla="*/ 637725 h 1160647"/>
                <a:gd name="connsiteX367" fmla="*/ 2525258 w 3024845"/>
                <a:gd name="connsiteY367" fmla="*/ 637725 h 1160647"/>
                <a:gd name="connsiteX368" fmla="*/ 2525258 w 3024845"/>
                <a:gd name="connsiteY368" fmla="*/ 520989 h 1160647"/>
                <a:gd name="connsiteX369" fmla="*/ 2582005 w 3024845"/>
                <a:gd name="connsiteY369" fmla="*/ 510180 h 1160647"/>
                <a:gd name="connsiteX370" fmla="*/ 2582005 w 3024845"/>
                <a:gd name="connsiteY370" fmla="*/ 511261 h 1160647"/>
                <a:gd name="connsiteX371" fmla="*/ 2582005 w 3024845"/>
                <a:gd name="connsiteY371" fmla="*/ 518827 h 1160647"/>
                <a:gd name="connsiteX372" fmla="*/ 2608352 w 3024845"/>
                <a:gd name="connsiteY372" fmla="*/ 518827 h 1160647"/>
                <a:gd name="connsiteX373" fmla="*/ 2608352 w 3024845"/>
                <a:gd name="connsiteY373" fmla="*/ 773917 h 1160647"/>
                <a:gd name="connsiteX374" fmla="*/ 2630646 w 3024845"/>
                <a:gd name="connsiteY374" fmla="*/ 773917 h 1160647"/>
                <a:gd name="connsiteX375" fmla="*/ 2630646 w 3024845"/>
                <a:gd name="connsiteY375" fmla="*/ 769593 h 1160647"/>
                <a:gd name="connsiteX376" fmla="*/ 2642806 w 3024845"/>
                <a:gd name="connsiteY376" fmla="*/ 769593 h 1160647"/>
                <a:gd name="connsiteX377" fmla="*/ 2642806 w 3024845"/>
                <a:gd name="connsiteY377" fmla="*/ 773917 h 1160647"/>
                <a:gd name="connsiteX378" fmla="*/ 2667126 w 3024845"/>
                <a:gd name="connsiteY378" fmla="*/ 773917 h 1160647"/>
                <a:gd name="connsiteX379" fmla="*/ 2667126 w 3024845"/>
                <a:gd name="connsiteY379" fmla="*/ 760946 h 1160647"/>
                <a:gd name="connsiteX380" fmla="*/ 2695500 w 3024845"/>
                <a:gd name="connsiteY380" fmla="*/ 760946 h 1160647"/>
                <a:gd name="connsiteX381" fmla="*/ 2707660 w 3024845"/>
                <a:gd name="connsiteY381" fmla="*/ 756622 h 1160647"/>
                <a:gd name="connsiteX382" fmla="*/ 2727927 w 3024845"/>
                <a:gd name="connsiteY382" fmla="*/ 760946 h 1160647"/>
                <a:gd name="connsiteX383" fmla="*/ 2727927 w 3024845"/>
                <a:gd name="connsiteY383" fmla="*/ 743652 h 1160647"/>
                <a:gd name="connsiteX384" fmla="*/ 2736034 w 3024845"/>
                <a:gd name="connsiteY384" fmla="*/ 743652 h 1160647"/>
                <a:gd name="connsiteX385" fmla="*/ 2736034 w 3024845"/>
                <a:gd name="connsiteY385" fmla="*/ 730681 h 1160647"/>
                <a:gd name="connsiteX386" fmla="*/ 2792781 w 3024845"/>
                <a:gd name="connsiteY386" fmla="*/ 730681 h 1160647"/>
                <a:gd name="connsiteX387" fmla="*/ 2792781 w 3024845"/>
                <a:gd name="connsiteY387" fmla="*/ 700416 h 1160647"/>
                <a:gd name="connsiteX388" fmla="*/ 2811021 w 3024845"/>
                <a:gd name="connsiteY388" fmla="*/ 700416 h 1160647"/>
                <a:gd name="connsiteX389" fmla="*/ 2811021 w 3024845"/>
                <a:gd name="connsiteY389" fmla="*/ 693931 h 1160647"/>
                <a:gd name="connsiteX390" fmla="*/ 2823181 w 3024845"/>
                <a:gd name="connsiteY390" fmla="*/ 693931 h 1160647"/>
                <a:gd name="connsiteX391" fmla="*/ 2823181 w 3024845"/>
                <a:gd name="connsiteY391" fmla="*/ 700416 h 1160647"/>
                <a:gd name="connsiteX392" fmla="*/ 2839395 w 3024845"/>
                <a:gd name="connsiteY392" fmla="*/ 700416 h 1160647"/>
                <a:gd name="connsiteX393" fmla="*/ 2839395 w 3024845"/>
                <a:gd name="connsiteY393" fmla="*/ 750137 h 1160647"/>
                <a:gd name="connsiteX394" fmla="*/ 2871822 w 3024845"/>
                <a:gd name="connsiteY394" fmla="*/ 750137 h 1160647"/>
                <a:gd name="connsiteX395" fmla="*/ 2871822 w 3024845"/>
                <a:gd name="connsiteY395" fmla="*/ 724196 h 1160647"/>
                <a:gd name="connsiteX396" fmla="*/ 2910329 w 3024845"/>
                <a:gd name="connsiteY396" fmla="*/ 724196 h 1160647"/>
                <a:gd name="connsiteX397" fmla="*/ 2910329 w 3024845"/>
                <a:gd name="connsiteY397" fmla="*/ 693931 h 1160647"/>
                <a:gd name="connsiteX398" fmla="*/ 2958970 w 3024845"/>
                <a:gd name="connsiteY398" fmla="*/ 693931 h 1160647"/>
                <a:gd name="connsiteX399" fmla="*/ 2958970 w 3024845"/>
                <a:gd name="connsiteY399" fmla="*/ 805087 h 1160647"/>
                <a:gd name="connsiteX400" fmla="*/ 2958970 w 3024845"/>
                <a:gd name="connsiteY400" fmla="*/ 818866 h 1160647"/>
                <a:gd name="connsiteX401" fmla="*/ 3024845 w 3024845"/>
                <a:gd name="connsiteY401" fmla="*/ 818866 h 1160647"/>
                <a:gd name="connsiteX402" fmla="*/ 3024845 w 3024845"/>
                <a:gd name="connsiteY402" fmla="*/ 1160647 h 1160647"/>
                <a:gd name="connsiteX403" fmla="*/ 2054 w 3024845"/>
                <a:gd name="connsiteY403" fmla="*/ 1158314 h 1160647"/>
                <a:gd name="connsiteX404" fmla="*/ 0 w 3024845"/>
                <a:gd name="connsiteY404" fmla="*/ 724196 h 1160647"/>
                <a:gd name="connsiteX405" fmla="*/ 20267 w 3024845"/>
                <a:gd name="connsiteY405" fmla="*/ 724196 h 1160647"/>
                <a:gd name="connsiteX406" fmla="*/ 20774 w 3024845"/>
                <a:gd name="connsiteY406" fmla="*/ 723115 h 1160647"/>
                <a:gd name="connsiteX407" fmla="*/ 24320 w 3024845"/>
                <a:gd name="connsiteY407" fmla="*/ 715549 h 1160647"/>
                <a:gd name="connsiteX408" fmla="*/ 26094 w 3024845"/>
                <a:gd name="connsiteY408" fmla="*/ 715819 h 1160647"/>
                <a:gd name="connsiteX409" fmla="*/ 38507 w 3024845"/>
                <a:gd name="connsiteY409" fmla="*/ 717710 h 1160647"/>
                <a:gd name="connsiteX410" fmla="*/ 39014 w 3024845"/>
                <a:gd name="connsiteY410" fmla="*/ 719062 h 1160647"/>
                <a:gd name="connsiteX411" fmla="*/ 42560 w 3024845"/>
                <a:gd name="connsiteY411" fmla="*/ 728519 h 1160647"/>
                <a:gd name="connsiteX412" fmla="*/ 68907 w 3024845"/>
                <a:gd name="connsiteY412" fmla="*/ 730681 h 1160647"/>
                <a:gd name="connsiteX413" fmla="*/ 68907 w 3024845"/>
                <a:gd name="connsiteY413" fmla="*/ 607460 h 1160647"/>
                <a:gd name="connsiteX414" fmla="*/ 70934 w 3024845"/>
                <a:gd name="connsiteY414" fmla="*/ 607460 h 1160647"/>
                <a:gd name="connsiteX415" fmla="*/ 85121 w 3024845"/>
                <a:gd name="connsiteY415" fmla="*/ 607460 h 1160647"/>
                <a:gd name="connsiteX416" fmla="*/ 85121 w 3024845"/>
                <a:gd name="connsiteY416" fmla="*/ 471268 h 1160647"/>
                <a:gd name="connsiteX417" fmla="*/ 86894 w 3024845"/>
                <a:gd name="connsiteY417" fmla="*/ 471268 h 1160647"/>
                <a:gd name="connsiteX418" fmla="*/ 99308 w 3024845"/>
                <a:gd name="connsiteY418" fmla="*/ 471268 h 1160647"/>
                <a:gd name="connsiteX419" fmla="*/ 99308 w 3024845"/>
                <a:gd name="connsiteY419" fmla="*/ 356694 h 1160647"/>
                <a:gd name="connsiteX420" fmla="*/ 103361 w 3024845"/>
                <a:gd name="connsiteY420" fmla="*/ 328590 h 1160647"/>
                <a:gd name="connsiteX421" fmla="*/ 105388 w 3024845"/>
                <a:gd name="connsiteY421" fmla="*/ 328590 h 1160647"/>
                <a:gd name="connsiteX422" fmla="*/ 119575 w 3024845"/>
                <a:gd name="connsiteY422" fmla="*/ 328590 h 1160647"/>
                <a:gd name="connsiteX423" fmla="*/ 156055 w 3024845"/>
                <a:gd name="connsiteY423" fmla="*/ 246443 h 1160647"/>
                <a:gd name="connsiteX424" fmla="*/ 160109 w 3024845"/>
                <a:gd name="connsiteY424" fmla="*/ 0 h 1160647"/>
                <a:gd name="connsiteX0" fmla="*/ 160109 w 3024845"/>
                <a:gd name="connsiteY0" fmla="*/ 0 h 1160647"/>
                <a:gd name="connsiteX1" fmla="*/ 162135 w 3024845"/>
                <a:gd name="connsiteY1" fmla="*/ 246443 h 1160647"/>
                <a:gd name="connsiteX2" fmla="*/ 200642 w 3024845"/>
                <a:gd name="connsiteY2" fmla="*/ 326429 h 1160647"/>
                <a:gd name="connsiteX3" fmla="*/ 202669 w 3024845"/>
                <a:gd name="connsiteY3" fmla="*/ 326429 h 1160647"/>
                <a:gd name="connsiteX4" fmla="*/ 216856 w 3024845"/>
                <a:gd name="connsiteY4" fmla="*/ 326429 h 1160647"/>
                <a:gd name="connsiteX5" fmla="*/ 216856 w 3024845"/>
                <a:gd name="connsiteY5" fmla="*/ 350208 h 1160647"/>
                <a:gd name="connsiteX6" fmla="*/ 217363 w 3024845"/>
                <a:gd name="connsiteY6" fmla="*/ 351019 h 1160647"/>
                <a:gd name="connsiteX7" fmla="*/ 220909 w 3024845"/>
                <a:gd name="connsiteY7" fmla="*/ 356694 h 1160647"/>
                <a:gd name="connsiteX8" fmla="*/ 220909 w 3024845"/>
                <a:gd name="connsiteY8" fmla="*/ 471268 h 1160647"/>
                <a:gd name="connsiteX9" fmla="*/ 223189 w 3024845"/>
                <a:gd name="connsiteY9" fmla="*/ 471268 h 1160647"/>
                <a:gd name="connsiteX10" fmla="*/ 239150 w 3024845"/>
                <a:gd name="connsiteY10" fmla="*/ 471268 h 1160647"/>
                <a:gd name="connsiteX11" fmla="*/ 239150 w 3024845"/>
                <a:gd name="connsiteY11" fmla="*/ 611783 h 1160647"/>
                <a:gd name="connsiteX12" fmla="*/ 240670 w 3024845"/>
                <a:gd name="connsiteY12" fmla="*/ 611513 h 1160647"/>
                <a:gd name="connsiteX13" fmla="*/ 251310 w 3024845"/>
                <a:gd name="connsiteY13" fmla="*/ 609622 h 1160647"/>
                <a:gd name="connsiteX14" fmla="*/ 249283 w 3024845"/>
                <a:gd name="connsiteY14" fmla="*/ 698254 h 1160647"/>
                <a:gd name="connsiteX15" fmla="*/ 250803 w 3024845"/>
                <a:gd name="connsiteY15" fmla="*/ 698525 h 1160647"/>
                <a:gd name="connsiteX16" fmla="*/ 261443 w 3024845"/>
                <a:gd name="connsiteY16" fmla="*/ 700416 h 1160647"/>
                <a:gd name="connsiteX17" fmla="*/ 261696 w 3024845"/>
                <a:gd name="connsiteY17" fmla="*/ 701227 h 1160647"/>
                <a:gd name="connsiteX18" fmla="*/ 263470 w 3024845"/>
                <a:gd name="connsiteY18" fmla="*/ 706902 h 1160647"/>
                <a:gd name="connsiteX19" fmla="*/ 264230 w 3024845"/>
                <a:gd name="connsiteY19" fmla="*/ 704470 h 1160647"/>
                <a:gd name="connsiteX20" fmla="*/ 269550 w 3024845"/>
                <a:gd name="connsiteY20" fmla="*/ 687446 h 1160647"/>
                <a:gd name="connsiteX21" fmla="*/ 271323 w 3024845"/>
                <a:gd name="connsiteY21" fmla="*/ 687446 h 1160647"/>
                <a:gd name="connsiteX22" fmla="*/ 283737 w 3024845"/>
                <a:gd name="connsiteY22" fmla="*/ 687446 h 1160647"/>
                <a:gd name="connsiteX23" fmla="*/ 283737 w 3024845"/>
                <a:gd name="connsiteY23" fmla="*/ 719872 h 1160647"/>
                <a:gd name="connsiteX24" fmla="*/ 284750 w 3024845"/>
                <a:gd name="connsiteY24" fmla="*/ 720413 h 1160647"/>
                <a:gd name="connsiteX25" fmla="*/ 291844 w 3024845"/>
                <a:gd name="connsiteY25" fmla="*/ 724196 h 1160647"/>
                <a:gd name="connsiteX26" fmla="*/ 291844 w 3024845"/>
                <a:gd name="connsiteY26" fmla="*/ 725547 h 1160647"/>
                <a:gd name="connsiteX27" fmla="*/ 291844 w 3024845"/>
                <a:gd name="connsiteY27" fmla="*/ 735005 h 1160647"/>
                <a:gd name="connsiteX28" fmla="*/ 336431 w 3024845"/>
                <a:gd name="connsiteY28" fmla="*/ 735005 h 1160647"/>
                <a:gd name="connsiteX29" fmla="*/ 336431 w 3024845"/>
                <a:gd name="connsiteY29" fmla="*/ 736086 h 1160647"/>
                <a:gd name="connsiteX30" fmla="*/ 336431 w 3024845"/>
                <a:gd name="connsiteY30" fmla="*/ 743652 h 1160647"/>
                <a:gd name="connsiteX31" fmla="*/ 338457 w 3024845"/>
                <a:gd name="connsiteY31" fmla="*/ 743652 h 1160647"/>
                <a:gd name="connsiteX32" fmla="*/ 352644 w 3024845"/>
                <a:gd name="connsiteY32" fmla="*/ 743652 h 1160647"/>
                <a:gd name="connsiteX33" fmla="*/ 352644 w 3024845"/>
                <a:gd name="connsiteY33" fmla="*/ 713387 h 1160647"/>
                <a:gd name="connsiteX34" fmla="*/ 397231 w 3024845"/>
                <a:gd name="connsiteY34" fmla="*/ 713387 h 1160647"/>
                <a:gd name="connsiteX35" fmla="*/ 397231 w 3024845"/>
                <a:gd name="connsiteY35" fmla="*/ 712036 h 1160647"/>
                <a:gd name="connsiteX36" fmla="*/ 397231 w 3024845"/>
                <a:gd name="connsiteY36" fmla="*/ 702578 h 1160647"/>
                <a:gd name="connsiteX37" fmla="*/ 398245 w 3024845"/>
                <a:gd name="connsiteY37" fmla="*/ 702578 h 1160647"/>
                <a:gd name="connsiteX38" fmla="*/ 405338 w 3024845"/>
                <a:gd name="connsiteY38" fmla="*/ 702578 h 1160647"/>
                <a:gd name="connsiteX39" fmla="*/ 405338 w 3024845"/>
                <a:gd name="connsiteY39" fmla="*/ 700687 h 1160647"/>
                <a:gd name="connsiteX40" fmla="*/ 405338 w 3024845"/>
                <a:gd name="connsiteY40" fmla="*/ 687446 h 1160647"/>
                <a:gd name="connsiteX41" fmla="*/ 406098 w 3024845"/>
                <a:gd name="connsiteY41" fmla="*/ 687446 h 1160647"/>
                <a:gd name="connsiteX42" fmla="*/ 411418 w 3024845"/>
                <a:gd name="connsiteY42" fmla="*/ 687446 h 1160647"/>
                <a:gd name="connsiteX43" fmla="*/ 411418 w 3024845"/>
                <a:gd name="connsiteY43" fmla="*/ 686365 h 1160647"/>
                <a:gd name="connsiteX44" fmla="*/ 411418 w 3024845"/>
                <a:gd name="connsiteY44" fmla="*/ 678798 h 1160647"/>
                <a:gd name="connsiteX45" fmla="*/ 413445 w 3024845"/>
                <a:gd name="connsiteY45" fmla="*/ 678798 h 1160647"/>
                <a:gd name="connsiteX46" fmla="*/ 427632 w 3024845"/>
                <a:gd name="connsiteY46" fmla="*/ 678798 h 1160647"/>
                <a:gd name="connsiteX47" fmla="*/ 427632 w 3024845"/>
                <a:gd name="connsiteY47" fmla="*/ 679879 h 1160647"/>
                <a:gd name="connsiteX48" fmla="*/ 427632 w 3024845"/>
                <a:gd name="connsiteY48" fmla="*/ 687446 h 1160647"/>
                <a:gd name="connsiteX49" fmla="*/ 449925 w 3024845"/>
                <a:gd name="connsiteY49" fmla="*/ 687446 h 1160647"/>
                <a:gd name="connsiteX50" fmla="*/ 449925 w 3024845"/>
                <a:gd name="connsiteY50" fmla="*/ 685554 h 1160647"/>
                <a:gd name="connsiteX51" fmla="*/ 449925 w 3024845"/>
                <a:gd name="connsiteY51" fmla="*/ 672313 h 1160647"/>
                <a:gd name="connsiteX52" fmla="*/ 451699 w 3024845"/>
                <a:gd name="connsiteY52" fmla="*/ 672313 h 1160647"/>
                <a:gd name="connsiteX53" fmla="*/ 464112 w 3024845"/>
                <a:gd name="connsiteY53" fmla="*/ 672313 h 1160647"/>
                <a:gd name="connsiteX54" fmla="*/ 464112 w 3024845"/>
                <a:gd name="connsiteY54" fmla="*/ 696093 h 1160647"/>
                <a:gd name="connsiteX55" fmla="*/ 465126 w 3024845"/>
                <a:gd name="connsiteY55" fmla="*/ 696093 h 1160647"/>
                <a:gd name="connsiteX56" fmla="*/ 472219 w 3024845"/>
                <a:gd name="connsiteY56" fmla="*/ 696093 h 1160647"/>
                <a:gd name="connsiteX57" fmla="*/ 472219 w 3024845"/>
                <a:gd name="connsiteY57" fmla="*/ 695012 h 1160647"/>
                <a:gd name="connsiteX58" fmla="*/ 472219 w 3024845"/>
                <a:gd name="connsiteY58" fmla="*/ 687446 h 1160647"/>
                <a:gd name="connsiteX59" fmla="*/ 473992 w 3024845"/>
                <a:gd name="connsiteY59" fmla="*/ 687446 h 1160647"/>
                <a:gd name="connsiteX60" fmla="*/ 486406 w 3024845"/>
                <a:gd name="connsiteY60" fmla="*/ 687446 h 1160647"/>
                <a:gd name="connsiteX61" fmla="*/ 486406 w 3024845"/>
                <a:gd name="connsiteY61" fmla="*/ 713387 h 1160647"/>
                <a:gd name="connsiteX62" fmla="*/ 488433 w 3024845"/>
                <a:gd name="connsiteY62" fmla="*/ 713387 h 1160647"/>
                <a:gd name="connsiteX63" fmla="*/ 502619 w 3024845"/>
                <a:gd name="connsiteY63" fmla="*/ 713387 h 1160647"/>
                <a:gd name="connsiteX64" fmla="*/ 502619 w 3024845"/>
                <a:gd name="connsiteY64" fmla="*/ 715008 h 1160647"/>
                <a:gd name="connsiteX65" fmla="*/ 502619 w 3024845"/>
                <a:gd name="connsiteY65" fmla="*/ 726358 h 1160647"/>
                <a:gd name="connsiteX66" fmla="*/ 503379 w 3024845"/>
                <a:gd name="connsiteY66" fmla="*/ 726358 h 1160647"/>
                <a:gd name="connsiteX67" fmla="*/ 508700 w 3024845"/>
                <a:gd name="connsiteY67" fmla="*/ 726358 h 1160647"/>
                <a:gd name="connsiteX68" fmla="*/ 508700 w 3024845"/>
                <a:gd name="connsiteY68" fmla="*/ 725547 h 1160647"/>
                <a:gd name="connsiteX69" fmla="*/ 508700 w 3024845"/>
                <a:gd name="connsiteY69" fmla="*/ 719872 h 1160647"/>
                <a:gd name="connsiteX70" fmla="*/ 539100 w 3024845"/>
                <a:gd name="connsiteY70" fmla="*/ 719872 h 1160647"/>
                <a:gd name="connsiteX71" fmla="*/ 539100 w 3024845"/>
                <a:gd name="connsiteY71" fmla="*/ 743652 h 1160647"/>
                <a:gd name="connsiteX72" fmla="*/ 540113 w 3024845"/>
                <a:gd name="connsiteY72" fmla="*/ 743652 h 1160647"/>
                <a:gd name="connsiteX73" fmla="*/ 547207 w 3024845"/>
                <a:gd name="connsiteY73" fmla="*/ 743652 h 1160647"/>
                <a:gd name="connsiteX74" fmla="*/ 547207 w 3024845"/>
                <a:gd name="connsiteY74" fmla="*/ 744733 h 1160647"/>
                <a:gd name="connsiteX75" fmla="*/ 547207 w 3024845"/>
                <a:gd name="connsiteY75" fmla="*/ 752299 h 1160647"/>
                <a:gd name="connsiteX76" fmla="*/ 547967 w 3024845"/>
                <a:gd name="connsiteY76" fmla="*/ 752299 h 1160647"/>
                <a:gd name="connsiteX77" fmla="*/ 553287 w 3024845"/>
                <a:gd name="connsiteY77" fmla="*/ 752299 h 1160647"/>
                <a:gd name="connsiteX78" fmla="*/ 553287 w 3024845"/>
                <a:gd name="connsiteY78" fmla="*/ 750137 h 1160647"/>
                <a:gd name="connsiteX79" fmla="*/ 553287 w 3024845"/>
                <a:gd name="connsiteY79" fmla="*/ 735005 h 1160647"/>
                <a:gd name="connsiteX80" fmla="*/ 554300 w 3024845"/>
                <a:gd name="connsiteY80" fmla="*/ 735005 h 1160647"/>
                <a:gd name="connsiteX81" fmla="*/ 561394 w 3024845"/>
                <a:gd name="connsiteY81" fmla="*/ 735005 h 1160647"/>
                <a:gd name="connsiteX82" fmla="*/ 561394 w 3024845"/>
                <a:gd name="connsiteY82" fmla="*/ 736086 h 1160647"/>
                <a:gd name="connsiteX83" fmla="*/ 561394 w 3024845"/>
                <a:gd name="connsiteY83" fmla="*/ 743652 h 1160647"/>
                <a:gd name="connsiteX84" fmla="*/ 566714 w 3024845"/>
                <a:gd name="connsiteY84" fmla="*/ 741659 h 1160647"/>
                <a:gd name="connsiteX85" fmla="*/ 567474 w 3024845"/>
                <a:gd name="connsiteY85" fmla="*/ 740679 h 1160647"/>
                <a:gd name="connsiteX86" fmla="*/ 567474 w 3024845"/>
                <a:gd name="connsiteY86" fmla="*/ 735005 h 1160647"/>
                <a:gd name="connsiteX87" fmla="*/ 605981 w 3024845"/>
                <a:gd name="connsiteY87" fmla="*/ 735005 h 1160647"/>
                <a:gd name="connsiteX88" fmla="*/ 605981 w 3024845"/>
                <a:gd name="connsiteY88" fmla="*/ 758784 h 1160647"/>
                <a:gd name="connsiteX89" fmla="*/ 608007 w 3024845"/>
                <a:gd name="connsiteY89" fmla="*/ 758784 h 1160647"/>
                <a:gd name="connsiteX90" fmla="*/ 622194 w 3024845"/>
                <a:gd name="connsiteY90" fmla="*/ 758784 h 1160647"/>
                <a:gd name="connsiteX91" fmla="*/ 622194 w 3024845"/>
                <a:gd name="connsiteY91" fmla="*/ 759865 h 1160647"/>
                <a:gd name="connsiteX92" fmla="*/ 622194 w 3024845"/>
                <a:gd name="connsiteY92" fmla="*/ 767431 h 1160647"/>
                <a:gd name="connsiteX93" fmla="*/ 623968 w 3024845"/>
                <a:gd name="connsiteY93" fmla="*/ 767431 h 1160647"/>
                <a:gd name="connsiteX94" fmla="*/ 636381 w 3024845"/>
                <a:gd name="connsiteY94" fmla="*/ 767431 h 1160647"/>
                <a:gd name="connsiteX95" fmla="*/ 636381 w 3024845"/>
                <a:gd name="connsiteY95" fmla="*/ 743652 h 1160647"/>
                <a:gd name="connsiteX96" fmla="*/ 637394 w 3024845"/>
                <a:gd name="connsiteY96" fmla="*/ 743652 h 1160647"/>
                <a:gd name="connsiteX97" fmla="*/ 644488 w 3024845"/>
                <a:gd name="connsiteY97" fmla="*/ 743652 h 1160647"/>
                <a:gd name="connsiteX98" fmla="*/ 644488 w 3024845"/>
                <a:gd name="connsiteY98" fmla="*/ 711225 h 1160647"/>
                <a:gd name="connsiteX99" fmla="*/ 645501 w 3024845"/>
                <a:gd name="connsiteY99" fmla="*/ 711225 h 1160647"/>
                <a:gd name="connsiteX100" fmla="*/ 652595 w 3024845"/>
                <a:gd name="connsiteY100" fmla="*/ 711225 h 1160647"/>
                <a:gd name="connsiteX101" fmla="*/ 652595 w 3024845"/>
                <a:gd name="connsiteY101" fmla="*/ 709334 h 1160647"/>
                <a:gd name="connsiteX102" fmla="*/ 652595 w 3024845"/>
                <a:gd name="connsiteY102" fmla="*/ 696093 h 1160647"/>
                <a:gd name="connsiteX103" fmla="*/ 651328 w 3024845"/>
                <a:gd name="connsiteY103" fmla="*/ 694471 h 1160647"/>
                <a:gd name="connsiteX104" fmla="*/ 656648 w 3024845"/>
                <a:gd name="connsiteY104" fmla="*/ 683122 h 1160647"/>
                <a:gd name="connsiteX105" fmla="*/ 664755 w 3024845"/>
                <a:gd name="connsiteY105" fmla="*/ 711225 h 1160647"/>
                <a:gd name="connsiteX106" fmla="*/ 665515 w 3024845"/>
                <a:gd name="connsiteY106" fmla="*/ 711225 h 1160647"/>
                <a:gd name="connsiteX107" fmla="*/ 670835 w 3024845"/>
                <a:gd name="connsiteY107" fmla="*/ 711225 h 1160647"/>
                <a:gd name="connsiteX108" fmla="*/ 670835 w 3024845"/>
                <a:gd name="connsiteY108" fmla="*/ 605298 h 1160647"/>
                <a:gd name="connsiteX109" fmla="*/ 672355 w 3024845"/>
                <a:gd name="connsiteY109" fmla="*/ 605298 h 1160647"/>
                <a:gd name="connsiteX110" fmla="*/ 682995 w 3024845"/>
                <a:gd name="connsiteY110" fmla="*/ 605298 h 1160647"/>
                <a:gd name="connsiteX111" fmla="*/ 682995 w 3024845"/>
                <a:gd name="connsiteY111" fmla="*/ 557739 h 1160647"/>
                <a:gd name="connsiteX112" fmla="*/ 709342 w 3024845"/>
                <a:gd name="connsiteY112" fmla="*/ 557739 h 1160647"/>
                <a:gd name="connsiteX113" fmla="*/ 709342 w 3024845"/>
                <a:gd name="connsiteY113" fmla="*/ 536121 h 1160647"/>
                <a:gd name="connsiteX114" fmla="*/ 743796 w 3024845"/>
                <a:gd name="connsiteY114" fmla="*/ 536121 h 1160647"/>
                <a:gd name="connsiteX115" fmla="*/ 743796 w 3024845"/>
                <a:gd name="connsiteY115" fmla="*/ 538553 h 1160647"/>
                <a:gd name="connsiteX116" fmla="*/ 743796 w 3024845"/>
                <a:gd name="connsiteY116" fmla="*/ 555577 h 1160647"/>
                <a:gd name="connsiteX117" fmla="*/ 746076 w 3024845"/>
                <a:gd name="connsiteY117" fmla="*/ 555577 h 1160647"/>
                <a:gd name="connsiteX118" fmla="*/ 762036 w 3024845"/>
                <a:gd name="connsiteY118" fmla="*/ 555577 h 1160647"/>
                <a:gd name="connsiteX119" fmla="*/ 762036 w 3024845"/>
                <a:gd name="connsiteY119" fmla="*/ 603136 h 1160647"/>
                <a:gd name="connsiteX120" fmla="*/ 763049 w 3024845"/>
                <a:gd name="connsiteY120" fmla="*/ 603136 h 1160647"/>
                <a:gd name="connsiteX121" fmla="*/ 770143 w 3024845"/>
                <a:gd name="connsiteY121" fmla="*/ 603136 h 1160647"/>
                <a:gd name="connsiteX122" fmla="*/ 784330 w 3024845"/>
                <a:gd name="connsiteY122" fmla="*/ 607460 h 1160647"/>
                <a:gd name="connsiteX123" fmla="*/ 784330 w 3024845"/>
                <a:gd name="connsiteY123" fmla="*/ 646372 h 1160647"/>
                <a:gd name="connsiteX124" fmla="*/ 785343 w 3024845"/>
                <a:gd name="connsiteY124" fmla="*/ 646372 h 1160647"/>
                <a:gd name="connsiteX125" fmla="*/ 792436 w 3024845"/>
                <a:gd name="connsiteY125" fmla="*/ 646372 h 1160647"/>
                <a:gd name="connsiteX126" fmla="*/ 792436 w 3024845"/>
                <a:gd name="connsiteY126" fmla="*/ 647993 h 1160647"/>
                <a:gd name="connsiteX127" fmla="*/ 792436 w 3024845"/>
                <a:gd name="connsiteY127" fmla="*/ 659342 h 1160647"/>
                <a:gd name="connsiteX128" fmla="*/ 794463 w 3024845"/>
                <a:gd name="connsiteY128" fmla="*/ 659342 h 1160647"/>
                <a:gd name="connsiteX129" fmla="*/ 808650 w 3024845"/>
                <a:gd name="connsiteY129" fmla="*/ 659342 h 1160647"/>
                <a:gd name="connsiteX130" fmla="*/ 814730 w 3024845"/>
                <a:gd name="connsiteY130" fmla="*/ 665828 h 1160647"/>
                <a:gd name="connsiteX131" fmla="*/ 814730 w 3024845"/>
                <a:gd name="connsiteY131" fmla="*/ 687446 h 1160647"/>
                <a:gd name="connsiteX132" fmla="*/ 817010 w 3024845"/>
                <a:gd name="connsiteY132" fmla="*/ 687446 h 1160647"/>
                <a:gd name="connsiteX133" fmla="*/ 832970 w 3024845"/>
                <a:gd name="connsiteY133" fmla="*/ 687446 h 1160647"/>
                <a:gd name="connsiteX134" fmla="*/ 832970 w 3024845"/>
                <a:gd name="connsiteY134" fmla="*/ 688526 h 1160647"/>
                <a:gd name="connsiteX135" fmla="*/ 832970 w 3024845"/>
                <a:gd name="connsiteY135" fmla="*/ 696093 h 1160647"/>
                <a:gd name="connsiteX136" fmla="*/ 834237 w 3024845"/>
                <a:gd name="connsiteY136" fmla="*/ 696093 h 1160647"/>
                <a:gd name="connsiteX137" fmla="*/ 843104 w 3024845"/>
                <a:gd name="connsiteY137" fmla="*/ 696093 h 1160647"/>
                <a:gd name="connsiteX138" fmla="*/ 843104 w 3024845"/>
                <a:gd name="connsiteY138" fmla="*/ 698254 h 1160647"/>
                <a:gd name="connsiteX139" fmla="*/ 843104 w 3024845"/>
                <a:gd name="connsiteY139" fmla="*/ 713387 h 1160647"/>
                <a:gd name="connsiteX140" fmla="*/ 847157 w 3024845"/>
                <a:gd name="connsiteY140" fmla="*/ 711495 h 1160647"/>
                <a:gd name="connsiteX141" fmla="*/ 847157 w 3024845"/>
                <a:gd name="connsiteY141" fmla="*/ 698254 h 1160647"/>
                <a:gd name="connsiteX142" fmla="*/ 848170 w 3024845"/>
                <a:gd name="connsiteY142" fmla="*/ 698254 h 1160647"/>
                <a:gd name="connsiteX143" fmla="*/ 855264 w 3024845"/>
                <a:gd name="connsiteY143" fmla="*/ 698254 h 1160647"/>
                <a:gd name="connsiteX144" fmla="*/ 855264 w 3024845"/>
                <a:gd name="connsiteY144" fmla="*/ 699876 h 1160647"/>
                <a:gd name="connsiteX145" fmla="*/ 855264 w 3024845"/>
                <a:gd name="connsiteY145" fmla="*/ 711225 h 1160647"/>
                <a:gd name="connsiteX146" fmla="*/ 856024 w 3024845"/>
                <a:gd name="connsiteY146" fmla="*/ 711225 h 1160647"/>
                <a:gd name="connsiteX147" fmla="*/ 861344 w 3024845"/>
                <a:gd name="connsiteY147" fmla="*/ 711225 h 1160647"/>
                <a:gd name="connsiteX148" fmla="*/ 909984 w 3024845"/>
                <a:gd name="connsiteY148" fmla="*/ 706902 h 1160647"/>
                <a:gd name="connsiteX149" fmla="*/ 909984 w 3024845"/>
                <a:gd name="connsiteY149" fmla="*/ 708253 h 1160647"/>
                <a:gd name="connsiteX150" fmla="*/ 909984 w 3024845"/>
                <a:gd name="connsiteY150" fmla="*/ 717710 h 1160647"/>
                <a:gd name="connsiteX151" fmla="*/ 910744 w 3024845"/>
                <a:gd name="connsiteY151" fmla="*/ 717710 h 1160647"/>
                <a:gd name="connsiteX152" fmla="*/ 916065 w 3024845"/>
                <a:gd name="connsiteY152" fmla="*/ 717710 h 1160647"/>
                <a:gd name="connsiteX153" fmla="*/ 916065 w 3024845"/>
                <a:gd name="connsiteY153" fmla="*/ 719872 h 1160647"/>
                <a:gd name="connsiteX154" fmla="*/ 916065 w 3024845"/>
                <a:gd name="connsiteY154" fmla="*/ 735005 h 1160647"/>
                <a:gd name="connsiteX155" fmla="*/ 918091 w 3024845"/>
                <a:gd name="connsiteY155" fmla="*/ 733654 h 1160647"/>
                <a:gd name="connsiteX156" fmla="*/ 932278 w 3024845"/>
                <a:gd name="connsiteY156" fmla="*/ 724196 h 1160647"/>
                <a:gd name="connsiteX157" fmla="*/ 938358 w 3024845"/>
                <a:gd name="connsiteY157" fmla="*/ 683122 h 1160647"/>
                <a:gd name="connsiteX158" fmla="*/ 939118 w 3024845"/>
                <a:gd name="connsiteY158" fmla="*/ 682852 h 1160647"/>
                <a:gd name="connsiteX159" fmla="*/ 944438 w 3024845"/>
                <a:gd name="connsiteY159" fmla="*/ 680960 h 1160647"/>
                <a:gd name="connsiteX160" fmla="*/ 946465 w 3024845"/>
                <a:gd name="connsiteY160" fmla="*/ 611783 h 1160647"/>
                <a:gd name="connsiteX161" fmla="*/ 948492 w 3024845"/>
                <a:gd name="connsiteY161" fmla="*/ 680960 h 1160647"/>
                <a:gd name="connsiteX162" fmla="*/ 949252 w 3024845"/>
                <a:gd name="connsiteY162" fmla="*/ 681230 h 1160647"/>
                <a:gd name="connsiteX163" fmla="*/ 954572 w 3024845"/>
                <a:gd name="connsiteY163" fmla="*/ 683122 h 1160647"/>
                <a:gd name="connsiteX164" fmla="*/ 954572 w 3024845"/>
                <a:gd name="connsiteY164" fmla="*/ 596651 h 1160647"/>
                <a:gd name="connsiteX165" fmla="*/ 958625 w 3024845"/>
                <a:gd name="connsiteY165" fmla="*/ 564224 h 1160647"/>
                <a:gd name="connsiteX166" fmla="*/ 997132 w 3024845"/>
                <a:gd name="connsiteY166" fmla="*/ 564224 h 1160647"/>
                <a:gd name="connsiteX167" fmla="*/ 997132 w 3024845"/>
                <a:gd name="connsiteY167" fmla="*/ 596651 h 1160647"/>
                <a:gd name="connsiteX168" fmla="*/ 997892 w 3024845"/>
                <a:gd name="connsiteY168" fmla="*/ 596651 h 1160647"/>
                <a:gd name="connsiteX169" fmla="*/ 1003212 w 3024845"/>
                <a:gd name="connsiteY169" fmla="*/ 596651 h 1160647"/>
                <a:gd name="connsiteX170" fmla="*/ 1003212 w 3024845"/>
                <a:gd name="connsiteY170" fmla="*/ 514503 h 1160647"/>
                <a:gd name="connsiteX171" fmla="*/ 1004986 w 3024845"/>
                <a:gd name="connsiteY171" fmla="*/ 514503 h 1160647"/>
                <a:gd name="connsiteX172" fmla="*/ 1017399 w 3024845"/>
                <a:gd name="connsiteY172" fmla="*/ 514503 h 1160647"/>
                <a:gd name="connsiteX173" fmla="*/ 1017399 w 3024845"/>
                <a:gd name="connsiteY173" fmla="*/ 512612 h 1160647"/>
                <a:gd name="connsiteX174" fmla="*/ 1017399 w 3024845"/>
                <a:gd name="connsiteY174" fmla="*/ 499371 h 1160647"/>
                <a:gd name="connsiteX175" fmla="*/ 1039693 w 3024845"/>
                <a:gd name="connsiteY175" fmla="*/ 499371 h 1160647"/>
                <a:gd name="connsiteX176" fmla="*/ 1039693 w 3024845"/>
                <a:gd name="connsiteY176" fmla="*/ 498290 h 1160647"/>
                <a:gd name="connsiteX177" fmla="*/ 1039693 w 3024845"/>
                <a:gd name="connsiteY177" fmla="*/ 490724 h 1160647"/>
                <a:gd name="connsiteX178" fmla="*/ 1041466 w 3024845"/>
                <a:gd name="connsiteY178" fmla="*/ 490724 h 1160647"/>
                <a:gd name="connsiteX179" fmla="*/ 1053880 w 3024845"/>
                <a:gd name="connsiteY179" fmla="*/ 490724 h 1160647"/>
                <a:gd name="connsiteX180" fmla="*/ 1053880 w 3024845"/>
                <a:gd name="connsiteY180" fmla="*/ 491805 h 1160647"/>
                <a:gd name="connsiteX181" fmla="*/ 1053880 w 3024845"/>
                <a:gd name="connsiteY181" fmla="*/ 499371 h 1160647"/>
                <a:gd name="connsiteX182" fmla="*/ 1054640 w 3024845"/>
                <a:gd name="connsiteY182" fmla="*/ 499371 h 1160647"/>
                <a:gd name="connsiteX183" fmla="*/ 1059960 w 3024845"/>
                <a:gd name="connsiteY183" fmla="*/ 499371 h 1160647"/>
                <a:gd name="connsiteX184" fmla="*/ 1070093 w 3024845"/>
                <a:gd name="connsiteY184" fmla="*/ 495047 h 1160647"/>
                <a:gd name="connsiteX185" fmla="*/ 1074146 w 3024845"/>
                <a:gd name="connsiteY185" fmla="*/ 498290 h 1160647"/>
                <a:gd name="connsiteX186" fmla="*/ 1074146 w 3024845"/>
                <a:gd name="connsiteY186" fmla="*/ 490724 h 1160647"/>
                <a:gd name="connsiteX187" fmla="*/ 1076426 w 3024845"/>
                <a:gd name="connsiteY187" fmla="*/ 490724 h 1160647"/>
                <a:gd name="connsiteX188" fmla="*/ 1092387 w 3024845"/>
                <a:gd name="connsiteY188" fmla="*/ 490724 h 1160647"/>
                <a:gd name="connsiteX189" fmla="*/ 1092387 w 3024845"/>
                <a:gd name="connsiteY189" fmla="*/ 491805 h 1160647"/>
                <a:gd name="connsiteX190" fmla="*/ 1092387 w 3024845"/>
                <a:gd name="connsiteY190" fmla="*/ 499371 h 1160647"/>
                <a:gd name="connsiteX191" fmla="*/ 1122787 w 3024845"/>
                <a:gd name="connsiteY191" fmla="*/ 499371 h 1160647"/>
                <a:gd name="connsiteX192" fmla="*/ 1122787 w 3024845"/>
                <a:gd name="connsiteY192" fmla="*/ 500992 h 1160647"/>
                <a:gd name="connsiteX193" fmla="*/ 1122787 w 3024845"/>
                <a:gd name="connsiteY193" fmla="*/ 512342 h 1160647"/>
                <a:gd name="connsiteX194" fmla="*/ 1149134 w 3024845"/>
                <a:gd name="connsiteY194" fmla="*/ 512342 h 1160647"/>
                <a:gd name="connsiteX195" fmla="*/ 1149134 w 3024845"/>
                <a:gd name="connsiteY195" fmla="*/ 542606 h 1160647"/>
                <a:gd name="connsiteX196" fmla="*/ 1149894 w 3024845"/>
                <a:gd name="connsiteY196" fmla="*/ 542606 h 1160647"/>
                <a:gd name="connsiteX197" fmla="*/ 1155214 w 3024845"/>
                <a:gd name="connsiteY197" fmla="*/ 542606 h 1160647"/>
                <a:gd name="connsiteX198" fmla="*/ 1155214 w 3024845"/>
                <a:gd name="connsiteY198" fmla="*/ 543687 h 1160647"/>
                <a:gd name="connsiteX199" fmla="*/ 1155214 w 3024845"/>
                <a:gd name="connsiteY199" fmla="*/ 551254 h 1160647"/>
                <a:gd name="connsiteX200" fmla="*/ 1159268 w 3024845"/>
                <a:gd name="connsiteY200" fmla="*/ 581518 h 1160647"/>
                <a:gd name="connsiteX201" fmla="*/ 1160028 w 3024845"/>
                <a:gd name="connsiteY201" fmla="*/ 581518 h 1160647"/>
                <a:gd name="connsiteX202" fmla="*/ 1165348 w 3024845"/>
                <a:gd name="connsiteY202" fmla="*/ 581518 h 1160647"/>
                <a:gd name="connsiteX203" fmla="*/ 1165348 w 3024845"/>
                <a:gd name="connsiteY203" fmla="*/ 582329 h 1160647"/>
                <a:gd name="connsiteX204" fmla="*/ 1165348 w 3024845"/>
                <a:gd name="connsiteY204" fmla="*/ 588004 h 1160647"/>
                <a:gd name="connsiteX205" fmla="*/ 1166361 w 3024845"/>
                <a:gd name="connsiteY205" fmla="*/ 588004 h 1160647"/>
                <a:gd name="connsiteX206" fmla="*/ 1173454 w 3024845"/>
                <a:gd name="connsiteY206" fmla="*/ 588004 h 1160647"/>
                <a:gd name="connsiteX207" fmla="*/ 1173454 w 3024845"/>
                <a:gd name="connsiteY207" fmla="*/ 618269 h 1160647"/>
                <a:gd name="connsiteX208" fmla="*/ 1175481 w 3024845"/>
                <a:gd name="connsiteY208" fmla="*/ 618269 h 1160647"/>
                <a:gd name="connsiteX209" fmla="*/ 1189668 w 3024845"/>
                <a:gd name="connsiteY209" fmla="*/ 618269 h 1160647"/>
                <a:gd name="connsiteX210" fmla="*/ 1189668 w 3024845"/>
                <a:gd name="connsiteY210" fmla="*/ 642048 h 1160647"/>
                <a:gd name="connsiteX211" fmla="*/ 1191695 w 3024845"/>
                <a:gd name="connsiteY211" fmla="*/ 643669 h 1160647"/>
                <a:gd name="connsiteX212" fmla="*/ 1191695 w 3024845"/>
                <a:gd name="connsiteY212" fmla="*/ 655019 h 1160647"/>
                <a:gd name="connsiteX213" fmla="*/ 1192455 w 3024845"/>
                <a:gd name="connsiteY213" fmla="*/ 655019 h 1160647"/>
                <a:gd name="connsiteX214" fmla="*/ 1197775 w 3024845"/>
                <a:gd name="connsiteY214" fmla="*/ 655019 h 1160647"/>
                <a:gd name="connsiteX215" fmla="*/ 1197775 w 3024845"/>
                <a:gd name="connsiteY215" fmla="*/ 678798 h 1160647"/>
                <a:gd name="connsiteX216" fmla="*/ 1199041 w 3024845"/>
                <a:gd name="connsiteY216" fmla="*/ 678798 h 1160647"/>
                <a:gd name="connsiteX217" fmla="*/ 1207908 w 3024845"/>
                <a:gd name="connsiteY217" fmla="*/ 678798 h 1160647"/>
                <a:gd name="connsiteX218" fmla="*/ 1209935 w 3024845"/>
                <a:gd name="connsiteY218" fmla="*/ 682852 h 1160647"/>
                <a:gd name="connsiteX219" fmla="*/ 1209935 w 3024845"/>
                <a:gd name="connsiteY219" fmla="*/ 696093 h 1160647"/>
                <a:gd name="connsiteX220" fmla="*/ 1211455 w 3024845"/>
                <a:gd name="connsiteY220" fmla="*/ 694201 h 1160647"/>
                <a:gd name="connsiteX221" fmla="*/ 1222095 w 3024845"/>
                <a:gd name="connsiteY221" fmla="*/ 680960 h 1160647"/>
                <a:gd name="connsiteX222" fmla="*/ 1250469 w 3024845"/>
                <a:gd name="connsiteY222" fmla="*/ 680960 h 1160647"/>
                <a:gd name="connsiteX223" fmla="*/ 1250469 w 3024845"/>
                <a:gd name="connsiteY223" fmla="*/ 767431 h 1160647"/>
                <a:gd name="connsiteX224" fmla="*/ 1251229 w 3024845"/>
                <a:gd name="connsiteY224" fmla="*/ 767431 h 1160647"/>
                <a:gd name="connsiteX225" fmla="*/ 1256549 w 3024845"/>
                <a:gd name="connsiteY225" fmla="*/ 767431 h 1160647"/>
                <a:gd name="connsiteX226" fmla="*/ 1257309 w 3024845"/>
                <a:gd name="connsiteY226" fmla="*/ 766080 h 1160647"/>
                <a:gd name="connsiteX227" fmla="*/ 1262629 w 3024845"/>
                <a:gd name="connsiteY227" fmla="*/ 756622 h 1160647"/>
                <a:gd name="connsiteX228" fmla="*/ 1262629 w 3024845"/>
                <a:gd name="connsiteY228" fmla="*/ 758514 h 1160647"/>
                <a:gd name="connsiteX229" fmla="*/ 1262629 w 3024845"/>
                <a:gd name="connsiteY229" fmla="*/ 771755 h 1160647"/>
                <a:gd name="connsiteX230" fmla="*/ 1266682 w 3024845"/>
                <a:gd name="connsiteY230" fmla="*/ 726358 h 1160647"/>
                <a:gd name="connsiteX231" fmla="*/ 1267442 w 3024845"/>
                <a:gd name="connsiteY231" fmla="*/ 726358 h 1160647"/>
                <a:gd name="connsiteX232" fmla="*/ 1272762 w 3024845"/>
                <a:gd name="connsiteY232" fmla="*/ 726358 h 1160647"/>
                <a:gd name="connsiteX233" fmla="*/ 1272762 w 3024845"/>
                <a:gd name="connsiteY233" fmla="*/ 661504 h 1160647"/>
                <a:gd name="connsiteX234" fmla="*/ 1273776 w 3024845"/>
                <a:gd name="connsiteY234" fmla="*/ 661504 h 1160647"/>
                <a:gd name="connsiteX235" fmla="*/ 1280869 w 3024845"/>
                <a:gd name="connsiteY235" fmla="*/ 661504 h 1160647"/>
                <a:gd name="connsiteX236" fmla="*/ 1293029 w 3024845"/>
                <a:gd name="connsiteY236" fmla="*/ 618269 h 1160647"/>
                <a:gd name="connsiteX237" fmla="*/ 1294296 w 3024845"/>
                <a:gd name="connsiteY237" fmla="*/ 618269 h 1160647"/>
                <a:gd name="connsiteX238" fmla="*/ 1303163 w 3024845"/>
                <a:gd name="connsiteY238" fmla="*/ 618269 h 1160647"/>
                <a:gd name="connsiteX239" fmla="*/ 1313296 w 3024845"/>
                <a:gd name="connsiteY239" fmla="*/ 661504 h 1160647"/>
                <a:gd name="connsiteX240" fmla="*/ 1314309 w 3024845"/>
                <a:gd name="connsiteY240" fmla="*/ 661504 h 1160647"/>
                <a:gd name="connsiteX241" fmla="*/ 1321403 w 3024845"/>
                <a:gd name="connsiteY241" fmla="*/ 661504 h 1160647"/>
                <a:gd name="connsiteX242" fmla="*/ 1321403 w 3024845"/>
                <a:gd name="connsiteY242" fmla="*/ 700416 h 1160647"/>
                <a:gd name="connsiteX243" fmla="*/ 1323176 w 3024845"/>
                <a:gd name="connsiteY243" fmla="*/ 700416 h 1160647"/>
                <a:gd name="connsiteX244" fmla="*/ 1335590 w 3024845"/>
                <a:gd name="connsiteY244" fmla="*/ 700416 h 1160647"/>
                <a:gd name="connsiteX245" fmla="*/ 1335590 w 3024845"/>
                <a:gd name="connsiteY245" fmla="*/ 702578 h 1160647"/>
                <a:gd name="connsiteX246" fmla="*/ 1335590 w 3024845"/>
                <a:gd name="connsiteY246" fmla="*/ 717710 h 1160647"/>
                <a:gd name="connsiteX247" fmla="*/ 1339643 w 3024845"/>
                <a:gd name="connsiteY247" fmla="*/ 715549 h 1160647"/>
                <a:gd name="connsiteX248" fmla="*/ 1339643 w 3024845"/>
                <a:gd name="connsiteY248" fmla="*/ 700416 h 1160647"/>
                <a:gd name="connsiteX249" fmla="*/ 1341163 w 3024845"/>
                <a:gd name="connsiteY249" fmla="*/ 700416 h 1160647"/>
                <a:gd name="connsiteX250" fmla="*/ 1351803 w 3024845"/>
                <a:gd name="connsiteY250" fmla="*/ 700416 h 1160647"/>
                <a:gd name="connsiteX251" fmla="*/ 1351803 w 3024845"/>
                <a:gd name="connsiteY251" fmla="*/ 702037 h 1160647"/>
                <a:gd name="connsiteX252" fmla="*/ 1351803 w 3024845"/>
                <a:gd name="connsiteY252" fmla="*/ 713387 h 1160647"/>
                <a:gd name="connsiteX253" fmla="*/ 1382204 w 3024845"/>
                <a:gd name="connsiteY253" fmla="*/ 713387 h 1160647"/>
                <a:gd name="connsiteX254" fmla="*/ 1382204 w 3024845"/>
                <a:gd name="connsiteY254" fmla="*/ 676637 h 1160647"/>
                <a:gd name="connsiteX255" fmla="*/ 1383470 w 3024845"/>
                <a:gd name="connsiteY255" fmla="*/ 676637 h 1160647"/>
                <a:gd name="connsiteX256" fmla="*/ 1392337 w 3024845"/>
                <a:gd name="connsiteY256" fmla="*/ 676637 h 1160647"/>
                <a:gd name="connsiteX257" fmla="*/ 1392337 w 3024845"/>
                <a:gd name="connsiteY257" fmla="*/ 698254 h 1160647"/>
                <a:gd name="connsiteX258" fmla="*/ 1394364 w 3024845"/>
                <a:gd name="connsiteY258" fmla="*/ 665828 h 1160647"/>
                <a:gd name="connsiteX259" fmla="*/ 1416657 w 3024845"/>
                <a:gd name="connsiteY259" fmla="*/ 665828 h 1160647"/>
                <a:gd name="connsiteX260" fmla="*/ 1416657 w 3024845"/>
                <a:gd name="connsiteY260" fmla="*/ 664206 h 1160647"/>
                <a:gd name="connsiteX261" fmla="*/ 1416657 w 3024845"/>
                <a:gd name="connsiteY261" fmla="*/ 652857 h 1160647"/>
                <a:gd name="connsiteX262" fmla="*/ 1417417 w 3024845"/>
                <a:gd name="connsiteY262" fmla="*/ 652857 h 1160647"/>
                <a:gd name="connsiteX263" fmla="*/ 1422737 w 3024845"/>
                <a:gd name="connsiteY263" fmla="*/ 652857 h 1160647"/>
                <a:gd name="connsiteX264" fmla="*/ 1422737 w 3024845"/>
                <a:gd name="connsiteY264" fmla="*/ 650966 h 1160647"/>
                <a:gd name="connsiteX265" fmla="*/ 1422737 w 3024845"/>
                <a:gd name="connsiteY265" fmla="*/ 637725 h 1160647"/>
                <a:gd name="connsiteX266" fmla="*/ 1426791 w 3024845"/>
                <a:gd name="connsiteY266" fmla="*/ 644210 h 1160647"/>
                <a:gd name="connsiteX267" fmla="*/ 1429071 w 3024845"/>
                <a:gd name="connsiteY267" fmla="*/ 644210 h 1160647"/>
                <a:gd name="connsiteX268" fmla="*/ 1445031 w 3024845"/>
                <a:gd name="connsiteY268" fmla="*/ 644210 h 1160647"/>
                <a:gd name="connsiteX269" fmla="*/ 1445031 w 3024845"/>
                <a:gd name="connsiteY269" fmla="*/ 643399 h 1160647"/>
                <a:gd name="connsiteX270" fmla="*/ 1445031 w 3024845"/>
                <a:gd name="connsiteY270" fmla="*/ 637725 h 1160647"/>
                <a:gd name="connsiteX271" fmla="*/ 1445791 w 3024845"/>
                <a:gd name="connsiteY271" fmla="*/ 637725 h 1160647"/>
                <a:gd name="connsiteX272" fmla="*/ 1451111 w 3024845"/>
                <a:gd name="connsiteY272" fmla="*/ 637725 h 1160647"/>
                <a:gd name="connsiteX273" fmla="*/ 1451111 w 3024845"/>
                <a:gd name="connsiteY273" fmla="*/ 639076 h 1160647"/>
                <a:gd name="connsiteX274" fmla="*/ 1451111 w 3024845"/>
                <a:gd name="connsiteY274" fmla="*/ 648534 h 1160647"/>
                <a:gd name="connsiteX275" fmla="*/ 1489618 w 3024845"/>
                <a:gd name="connsiteY275" fmla="*/ 648534 h 1160647"/>
                <a:gd name="connsiteX276" fmla="*/ 1489618 w 3024845"/>
                <a:gd name="connsiteY276" fmla="*/ 786887 h 1160647"/>
                <a:gd name="connsiteX277" fmla="*/ 1491138 w 3024845"/>
                <a:gd name="connsiteY277" fmla="*/ 786887 h 1160647"/>
                <a:gd name="connsiteX278" fmla="*/ 1501778 w 3024845"/>
                <a:gd name="connsiteY278" fmla="*/ 786887 h 1160647"/>
                <a:gd name="connsiteX279" fmla="*/ 1501778 w 3024845"/>
                <a:gd name="connsiteY279" fmla="*/ 773917 h 1160647"/>
                <a:gd name="connsiteX280" fmla="*/ 1505832 w 3024845"/>
                <a:gd name="connsiteY280" fmla="*/ 773917 h 1160647"/>
                <a:gd name="connsiteX281" fmla="*/ 1505832 w 3024845"/>
                <a:gd name="connsiteY281" fmla="*/ 786887 h 1160647"/>
                <a:gd name="connsiteX282" fmla="*/ 1536232 w 3024845"/>
                <a:gd name="connsiteY282" fmla="*/ 786887 h 1160647"/>
                <a:gd name="connsiteX283" fmla="*/ 1536232 w 3024845"/>
                <a:gd name="connsiteY283" fmla="*/ 756622 h 1160647"/>
                <a:gd name="connsiteX284" fmla="*/ 1548392 w 3024845"/>
                <a:gd name="connsiteY284" fmla="*/ 756622 h 1160647"/>
                <a:gd name="connsiteX285" fmla="*/ 1560552 w 3024845"/>
                <a:gd name="connsiteY285" fmla="*/ 754461 h 1160647"/>
                <a:gd name="connsiteX286" fmla="*/ 1564606 w 3024845"/>
                <a:gd name="connsiteY286" fmla="*/ 756622 h 1160647"/>
                <a:gd name="connsiteX287" fmla="*/ 1574739 w 3024845"/>
                <a:gd name="connsiteY287" fmla="*/ 756622 h 1160647"/>
                <a:gd name="connsiteX288" fmla="*/ 1574739 w 3024845"/>
                <a:gd name="connsiteY288" fmla="*/ 786887 h 1160647"/>
                <a:gd name="connsiteX289" fmla="*/ 1582846 w 3024845"/>
                <a:gd name="connsiteY289" fmla="*/ 786887 h 1160647"/>
                <a:gd name="connsiteX290" fmla="*/ 1582846 w 3024845"/>
                <a:gd name="connsiteY290" fmla="*/ 804182 h 1160647"/>
                <a:gd name="connsiteX291" fmla="*/ 1592182 w 3024845"/>
                <a:gd name="connsiteY291" fmla="*/ 805087 h 1160647"/>
                <a:gd name="connsiteX292" fmla="*/ 1605140 w 3024845"/>
                <a:gd name="connsiteY292" fmla="*/ 805087 h 1160647"/>
                <a:gd name="connsiteX293" fmla="*/ 1605140 w 3024845"/>
                <a:gd name="connsiteY293" fmla="*/ 789049 h 1160647"/>
                <a:gd name="connsiteX294" fmla="*/ 1673096 w 3024845"/>
                <a:gd name="connsiteY294" fmla="*/ 789049 h 1160647"/>
                <a:gd name="connsiteX295" fmla="*/ 1673096 w 3024845"/>
                <a:gd name="connsiteY295" fmla="*/ 703796 h 1160647"/>
                <a:gd name="connsiteX296" fmla="*/ 1745104 w 3024845"/>
                <a:gd name="connsiteY296" fmla="*/ 703796 h 1160647"/>
                <a:gd name="connsiteX297" fmla="*/ 1745104 w 3024845"/>
                <a:gd name="connsiteY297" fmla="*/ 782564 h 1160647"/>
                <a:gd name="connsiteX298" fmla="*/ 1747008 w 3024845"/>
                <a:gd name="connsiteY298" fmla="*/ 782564 h 1160647"/>
                <a:gd name="connsiteX299" fmla="*/ 1748250 w 3024845"/>
                <a:gd name="connsiteY299" fmla="*/ 805087 h 1160647"/>
                <a:gd name="connsiteX300" fmla="*/ 1757926 w 3024845"/>
                <a:gd name="connsiteY300" fmla="*/ 805087 h 1160647"/>
                <a:gd name="connsiteX301" fmla="*/ 1759168 w 3024845"/>
                <a:gd name="connsiteY301" fmla="*/ 782564 h 1160647"/>
                <a:gd name="connsiteX302" fmla="*/ 1765248 w 3024845"/>
                <a:gd name="connsiteY302" fmla="*/ 782564 h 1160647"/>
                <a:gd name="connsiteX303" fmla="*/ 1766490 w 3024845"/>
                <a:gd name="connsiteY303" fmla="*/ 805087 h 1160647"/>
                <a:gd name="connsiteX304" fmla="*/ 1817112 w 3024845"/>
                <a:gd name="connsiteY304" fmla="*/ 805087 h 1160647"/>
                <a:gd name="connsiteX305" fmla="*/ 1817112 w 3024845"/>
                <a:gd name="connsiteY305" fmla="*/ 642059 h 1160647"/>
                <a:gd name="connsiteX306" fmla="*/ 2014439 w 3024845"/>
                <a:gd name="connsiteY306" fmla="*/ 642059 h 1160647"/>
                <a:gd name="connsiteX307" fmla="*/ 2014439 w 3024845"/>
                <a:gd name="connsiteY307" fmla="*/ 805087 h 1160647"/>
                <a:gd name="connsiteX308" fmla="*/ 2033136 w 3024845"/>
                <a:gd name="connsiteY308" fmla="*/ 805087 h 1160647"/>
                <a:gd name="connsiteX309" fmla="*/ 2033136 w 3024845"/>
                <a:gd name="connsiteY309" fmla="*/ 722394 h 1160647"/>
                <a:gd name="connsiteX310" fmla="*/ 2128256 w 3024845"/>
                <a:gd name="connsiteY310" fmla="*/ 722394 h 1160647"/>
                <a:gd name="connsiteX311" fmla="*/ 2140186 w 3024845"/>
                <a:gd name="connsiteY311" fmla="*/ 404253 h 1160647"/>
                <a:gd name="connsiteX312" fmla="*/ 2128026 w 3024845"/>
                <a:gd name="connsiteY312" fmla="*/ 382635 h 1160647"/>
                <a:gd name="connsiteX313" fmla="*/ 2121946 w 3024845"/>
                <a:gd name="connsiteY313" fmla="*/ 378311 h 1160647"/>
                <a:gd name="connsiteX314" fmla="*/ 2130053 w 3024845"/>
                <a:gd name="connsiteY314" fmla="*/ 354532 h 1160647"/>
                <a:gd name="connsiteX315" fmla="*/ 2130053 w 3024845"/>
                <a:gd name="connsiteY315" fmla="*/ 337238 h 1160647"/>
                <a:gd name="connsiteX316" fmla="*/ 2144240 w 3024845"/>
                <a:gd name="connsiteY316" fmla="*/ 337238 h 1160647"/>
                <a:gd name="connsiteX317" fmla="*/ 2144240 w 3024845"/>
                <a:gd name="connsiteY317" fmla="*/ 315620 h 1160647"/>
                <a:gd name="connsiteX318" fmla="*/ 2146266 w 3024845"/>
                <a:gd name="connsiteY318" fmla="*/ 311296 h 1160647"/>
                <a:gd name="connsiteX319" fmla="*/ 2146266 w 3024845"/>
                <a:gd name="connsiteY319" fmla="*/ 233472 h 1160647"/>
                <a:gd name="connsiteX320" fmla="*/ 2144240 w 3024845"/>
                <a:gd name="connsiteY320" fmla="*/ 226987 h 1160647"/>
                <a:gd name="connsiteX321" fmla="*/ 2150320 w 3024845"/>
                <a:gd name="connsiteY321" fmla="*/ 220501 h 1160647"/>
                <a:gd name="connsiteX322" fmla="*/ 2150320 w 3024845"/>
                <a:gd name="connsiteY322" fmla="*/ 162133 h 1160647"/>
                <a:gd name="connsiteX323" fmla="*/ 2152346 w 3024845"/>
                <a:gd name="connsiteY323" fmla="*/ 157810 h 1160647"/>
                <a:gd name="connsiteX324" fmla="*/ 2152346 w 3024845"/>
                <a:gd name="connsiteY324" fmla="*/ 101604 h 1160647"/>
                <a:gd name="connsiteX325" fmla="*/ 2154373 w 3024845"/>
                <a:gd name="connsiteY325" fmla="*/ 82148 h 1160647"/>
                <a:gd name="connsiteX326" fmla="*/ 2158427 w 3024845"/>
                <a:gd name="connsiteY326" fmla="*/ 99442 h 1160647"/>
                <a:gd name="connsiteX327" fmla="*/ 2160453 w 3024845"/>
                <a:gd name="connsiteY327" fmla="*/ 157810 h 1160647"/>
                <a:gd name="connsiteX328" fmla="*/ 2162480 w 3024845"/>
                <a:gd name="connsiteY328" fmla="*/ 220501 h 1160647"/>
                <a:gd name="connsiteX329" fmla="*/ 2168560 w 3024845"/>
                <a:gd name="connsiteY329" fmla="*/ 226987 h 1160647"/>
                <a:gd name="connsiteX330" fmla="*/ 2166533 w 3024845"/>
                <a:gd name="connsiteY330" fmla="*/ 233472 h 1160647"/>
                <a:gd name="connsiteX331" fmla="*/ 2166533 w 3024845"/>
                <a:gd name="connsiteY331" fmla="*/ 311296 h 1160647"/>
                <a:gd name="connsiteX332" fmla="*/ 2168560 w 3024845"/>
                <a:gd name="connsiteY332" fmla="*/ 315620 h 1160647"/>
                <a:gd name="connsiteX333" fmla="*/ 2168560 w 3024845"/>
                <a:gd name="connsiteY333" fmla="*/ 337238 h 1160647"/>
                <a:gd name="connsiteX334" fmla="*/ 2182747 w 3024845"/>
                <a:gd name="connsiteY334" fmla="*/ 337238 h 1160647"/>
                <a:gd name="connsiteX335" fmla="*/ 2182747 w 3024845"/>
                <a:gd name="connsiteY335" fmla="*/ 354532 h 1160647"/>
                <a:gd name="connsiteX336" fmla="*/ 2190854 w 3024845"/>
                <a:gd name="connsiteY336" fmla="*/ 378311 h 1160647"/>
                <a:gd name="connsiteX337" fmla="*/ 2184774 w 3024845"/>
                <a:gd name="connsiteY337" fmla="*/ 382635 h 1160647"/>
                <a:gd name="connsiteX338" fmla="*/ 2172613 w 3024845"/>
                <a:gd name="connsiteY338" fmla="*/ 404253 h 1160647"/>
                <a:gd name="connsiteX339" fmla="*/ 2180720 w 3024845"/>
                <a:gd name="connsiteY339" fmla="*/ 657181 h 1160647"/>
                <a:gd name="connsiteX340" fmla="*/ 2245574 w 3024845"/>
                <a:gd name="connsiteY340" fmla="*/ 657181 h 1160647"/>
                <a:gd name="connsiteX341" fmla="*/ 2245574 w 3024845"/>
                <a:gd name="connsiteY341" fmla="*/ 732843 h 1160647"/>
                <a:gd name="connsiteX342" fmla="*/ 2253681 w 3024845"/>
                <a:gd name="connsiteY342" fmla="*/ 732843 h 1160647"/>
                <a:gd name="connsiteX343" fmla="*/ 2255708 w 3024845"/>
                <a:gd name="connsiteY343" fmla="*/ 726358 h 1160647"/>
                <a:gd name="connsiteX344" fmla="*/ 2261788 w 3024845"/>
                <a:gd name="connsiteY344" fmla="*/ 726358 h 1160647"/>
                <a:gd name="connsiteX345" fmla="*/ 2263815 w 3024845"/>
                <a:gd name="connsiteY345" fmla="*/ 735005 h 1160647"/>
                <a:gd name="connsiteX346" fmla="*/ 2275975 w 3024845"/>
                <a:gd name="connsiteY346" fmla="*/ 735005 h 1160647"/>
                <a:gd name="connsiteX347" fmla="*/ 2275975 w 3024845"/>
                <a:gd name="connsiteY347" fmla="*/ 728519 h 1160647"/>
                <a:gd name="connsiteX348" fmla="*/ 2298268 w 3024845"/>
                <a:gd name="connsiteY348" fmla="*/ 728519 h 1160647"/>
                <a:gd name="connsiteX349" fmla="*/ 2298268 w 3024845"/>
                <a:gd name="connsiteY349" fmla="*/ 735005 h 1160647"/>
                <a:gd name="connsiteX350" fmla="*/ 2318535 w 3024845"/>
                <a:gd name="connsiteY350" fmla="*/ 735005 h 1160647"/>
                <a:gd name="connsiteX351" fmla="*/ 2318535 w 3024845"/>
                <a:gd name="connsiteY351" fmla="*/ 780402 h 1160647"/>
                <a:gd name="connsiteX352" fmla="*/ 2332722 w 3024845"/>
                <a:gd name="connsiteY352" fmla="*/ 780402 h 1160647"/>
                <a:gd name="connsiteX353" fmla="*/ 2332722 w 3024845"/>
                <a:gd name="connsiteY353" fmla="*/ 767431 h 1160647"/>
                <a:gd name="connsiteX354" fmla="*/ 2348936 w 3024845"/>
                <a:gd name="connsiteY354" fmla="*/ 767431 h 1160647"/>
                <a:gd name="connsiteX355" fmla="*/ 2348936 w 3024845"/>
                <a:gd name="connsiteY355" fmla="*/ 588004 h 1160647"/>
                <a:gd name="connsiteX356" fmla="*/ 2355016 w 3024845"/>
                <a:gd name="connsiteY356" fmla="*/ 581518 h 1160647"/>
                <a:gd name="connsiteX357" fmla="*/ 2427977 w 3024845"/>
                <a:gd name="connsiteY357" fmla="*/ 581518 h 1160647"/>
                <a:gd name="connsiteX358" fmla="*/ 2427977 w 3024845"/>
                <a:gd name="connsiteY358" fmla="*/ 590166 h 1160647"/>
                <a:gd name="connsiteX359" fmla="*/ 2438110 w 3024845"/>
                <a:gd name="connsiteY359" fmla="*/ 590166 h 1160647"/>
                <a:gd name="connsiteX360" fmla="*/ 2438110 w 3024845"/>
                <a:gd name="connsiteY360" fmla="*/ 704740 h 1160647"/>
                <a:gd name="connsiteX361" fmla="*/ 2460404 w 3024845"/>
                <a:gd name="connsiteY361" fmla="*/ 704740 h 1160647"/>
                <a:gd name="connsiteX362" fmla="*/ 2460404 w 3024845"/>
                <a:gd name="connsiteY362" fmla="*/ 637725 h 1160647"/>
                <a:gd name="connsiteX363" fmla="*/ 2486751 w 3024845"/>
                <a:gd name="connsiteY363" fmla="*/ 637725 h 1160647"/>
                <a:gd name="connsiteX364" fmla="*/ 2490804 w 3024845"/>
                <a:gd name="connsiteY364" fmla="*/ 633401 h 1160647"/>
                <a:gd name="connsiteX365" fmla="*/ 2498911 w 3024845"/>
                <a:gd name="connsiteY365" fmla="*/ 633401 h 1160647"/>
                <a:gd name="connsiteX366" fmla="*/ 2502964 w 3024845"/>
                <a:gd name="connsiteY366" fmla="*/ 637725 h 1160647"/>
                <a:gd name="connsiteX367" fmla="*/ 2525258 w 3024845"/>
                <a:gd name="connsiteY367" fmla="*/ 637725 h 1160647"/>
                <a:gd name="connsiteX368" fmla="*/ 2525258 w 3024845"/>
                <a:gd name="connsiteY368" fmla="*/ 520989 h 1160647"/>
                <a:gd name="connsiteX369" fmla="*/ 2582005 w 3024845"/>
                <a:gd name="connsiteY369" fmla="*/ 510180 h 1160647"/>
                <a:gd name="connsiteX370" fmla="*/ 2582005 w 3024845"/>
                <a:gd name="connsiteY370" fmla="*/ 511261 h 1160647"/>
                <a:gd name="connsiteX371" fmla="*/ 2582005 w 3024845"/>
                <a:gd name="connsiteY371" fmla="*/ 518827 h 1160647"/>
                <a:gd name="connsiteX372" fmla="*/ 2608352 w 3024845"/>
                <a:gd name="connsiteY372" fmla="*/ 518827 h 1160647"/>
                <a:gd name="connsiteX373" fmla="*/ 2608352 w 3024845"/>
                <a:gd name="connsiteY373" fmla="*/ 773917 h 1160647"/>
                <a:gd name="connsiteX374" fmla="*/ 2630646 w 3024845"/>
                <a:gd name="connsiteY374" fmla="*/ 773917 h 1160647"/>
                <a:gd name="connsiteX375" fmla="*/ 2630646 w 3024845"/>
                <a:gd name="connsiteY375" fmla="*/ 769593 h 1160647"/>
                <a:gd name="connsiteX376" fmla="*/ 2642806 w 3024845"/>
                <a:gd name="connsiteY376" fmla="*/ 769593 h 1160647"/>
                <a:gd name="connsiteX377" fmla="*/ 2642806 w 3024845"/>
                <a:gd name="connsiteY377" fmla="*/ 773917 h 1160647"/>
                <a:gd name="connsiteX378" fmla="*/ 2667126 w 3024845"/>
                <a:gd name="connsiteY378" fmla="*/ 773917 h 1160647"/>
                <a:gd name="connsiteX379" fmla="*/ 2667126 w 3024845"/>
                <a:gd name="connsiteY379" fmla="*/ 760946 h 1160647"/>
                <a:gd name="connsiteX380" fmla="*/ 2695500 w 3024845"/>
                <a:gd name="connsiteY380" fmla="*/ 760946 h 1160647"/>
                <a:gd name="connsiteX381" fmla="*/ 2707660 w 3024845"/>
                <a:gd name="connsiteY381" fmla="*/ 756622 h 1160647"/>
                <a:gd name="connsiteX382" fmla="*/ 2727927 w 3024845"/>
                <a:gd name="connsiteY382" fmla="*/ 760946 h 1160647"/>
                <a:gd name="connsiteX383" fmla="*/ 2727927 w 3024845"/>
                <a:gd name="connsiteY383" fmla="*/ 743652 h 1160647"/>
                <a:gd name="connsiteX384" fmla="*/ 2736034 w 3024845"/>
                <a:gd name="connsiteY384" fmla="*/ 743652 h 1160647"/>
                <a:gd name="connsiteX385" fmla="*/ 2736034 w 3024845"/>
                <a:gd name="connsiteY385" fmla="*/ 730681 h 1160647"/>
                <a:gd name="connsiteX386" fmla="*/ 2792781 w 3024845"/>
                <a:gd name="connsiteY386" fmla="*/ 730681 h 1160647"/>
                <a:gd name="connsiteX387" fmla="*/ 2792781 w 3024845"/>
                <a:gd name="connsiteY387" fmla="*/ 700416 h 1160647"/>
                <a:gd name="connsiteX388" fmla="*/ 2811021 w 3024845"/>
                <a:gd name="connsiteY388" fmla="*/ 700416 h 1160647"/>
                <a:gd name="connsiteX389" fmla="*/ 2811021 w 3024845"/>
                <a:gd name="connsiteY389" fmla="*/ 693931 h 1160647"/>
                <a:gd name="connsiteX390" fmla="*/ 2823181 w 3024845"/>
                <a:gd name="connsiteY390" fmla="*/ 693931 h 1160647"/>
                <a:gd name="connsiteX391" fmla="*/ 2823181 w 3024845"/>
                <a:gd name="connsiteY391" fmla="*/ 700416 h 1160647"/>
                <a:gd name="connsiteX392" fmla="*/ 2839395 w 3024845"/>
                <a:gd name="connsiteY392" fmla="*/ 700416 h 1160647"/>
                <a:gd name="connsiteX393" fmla="*/ 2839395 w 3024845"/>
                <a:gd name="connsiteY393" fmla="*/ 750137 h 1160647"/>
                <a:gd name="connsiteX394" fmla="*/ 2871822 w 3024845"/>
                <a:gd name="connsiteY394" fmla="*/ 750137 h 1160647"/>
                <a:gd name="connsiteX395" fmla="*/ 2871822 w 3024845"/>
                <a:gd name="connsiteY395" fmla="*/ 724196 h 1160647"/>
                <a:gd name="connsiteX396" fmla="*/ 2910329 w 3024845"/>
                <a:gd name="connsiteY396" fmla="*/ 724196 h 1160647"/>
                <a:gd name="connsiteX397" fmla="*/ 2910329 w 3024845"/>
                <a:gd name="connsiteY397" fmla="*/ 693931 h 1160647"/>
                <a:gd name="connsiteX398" fmla="*/ 2958970 w 3024845"/>
                <a:gd name="connsiteY398" fmla="*/ 693931 h 1160647"/>
                <a:gd name="connsiteX399" fmla="*/ 2958970 w 3024845"/>
                <a:gd name="connsiteY399" fmla="*/ 805087 h 1160647"/>
                <a:gd name="connsiteX400" fmla="*/ 2958970 w 3024845"/>
                <a:gd name="connsiteY400" fmla="*/ 818866 h 1160647"/>
                <a:gd name="connsiteX401" fmla="*/ 3024845 w 3024845"/>
                <a:gd name="connsiteY401" fmla="*/ 818866 h 1160647"/>
                <a:gd name="connsiteX402" fmla="*/ 3024845 w 3024845"/>
                <a:gd name="connsiteY402" fmla="*/ 1160647 h 1160647"/>
                <a:gd name="connsiteX403" fmla="*/ 2054 w 3024845"/>
                <a:gd name="connsiteY403" fmla="*/ 1158314 h 1160647"/>
                <a:gd name="connsiteX404" fmla="*/ 0 w 3024845"/>
                <a:gd name="connsiteY404" fmla="*/ 724196 h 1160647"/>
                <a:gd name="connsiteX405" fmla="*/ 20267 w 3024845"/>
                <a:gd name="connsiteY405" fmla="*/ 724196 h 1160647"/>
                <a:gd name="connsiteX406" fmla="*/ 20774 w 3024845"/>
                <a:gd name="connsiteY406" fmla="*/ 723115 h 1160647"/>
                <a:gd name="connsiteX407" fmla="*/ 24320 w 3024845"/>
                <a:gd name="connsiteY407" fmla="*/ 715549 h 1160647"/>
                <a:gd name="connsiteX408" fmla="*/ 26094 w 3024845"/>
                <a:gd name="connsiteY408" fmla="*/ 715819 h 1160647"/>
                <a:gd name="connsiteX409" fmla="*/ 38507 w 3024845"/>
                <a:gd name="connsiteY409" fmla="*/ 717710 h 1160647"/>
                <a:gd name="connsiteX410" fmla="*/ 39014 w 3024845"/>
                <a:gd name="connsiteY410" fmla="*/ 719062 h 1160647"/>
                <a:gd name="connsiteX411" fmla="*/ 42560 w 3024845"/>
                <a:gd name="connsiteY411" fmla="*/ 728519 h 1160647"/>
                <a:gd name="connsiteX412" fmla="*/ 68907 w 3024845"/>
                <a:gd name="connsiteY412" fmla="*/ 730681 h 1160647"/>
                <a:gd name="connsiteX413" fmla="*/ 68907 w 3024845"/>
                <a:gd name="connsiteY413" fmla="*/ 607460 h 1160647"/>
                <a:gd name="connsiteX414" fmla="*/ 70934 w 3024845"/>
                <a:gd name="connsiteY414" fmla="*/ 607460 h 1160647"/>
                <a:gd name="connsiteX415" fmla="*/ 85121 w 3024845"/>
                <a:gd name="connsiteY415" fmla="*/ 607460 h 1160647"/>
                <a:gd name="connsiteX416" fmla="*/ 85121 w 3024845"/>
                <a:gd name="connsiteY416" fmla="*/ 471268 h 1160647"/>
                <a:gd name="connsiteX417" fmla="*/ 86894 w 3024845"/>
                <a:gd name="connsiteY417" fmla="*/ 471268 h 1160647"/>
                <a:gd name="connsiteX418" fmla="*/ 99308 w 3024845"/>
                <a:gd name="connsiteY418" fmla="*/ 471268 h 1160647"/>
                <a:gd name="connsiteX419" fmla="*/ 99308 w 3024845"/>
                <a:gd name="connsiteY419" fmla="*/ 356694 h 1160647"/>
                <a:gd name="connsiteX420" fmla="*/ 103361 w 3024845"/>
                <a:gd name="connsiteY420" fmla="*/ 328590 h 1160647"/>
                <a:gd name="connsiteX421" fmla="*/ 105388 w 3024845"/>
                <a:gd name="connsiteY421" fmla="*/ 328590 h 1160647"/>
                <a:gd name="connsiteX422" fmla="*/ 119575 w 3024845"/>
                <a:gd name="connsiteY422" fmla="*/ 328590 h 1160647"/>
                <a:gd name="connsiteX423" fmla="*/ 156055 w 3024845"/>
                <a:gd name="connsiteY423" fmla="*/ 246443 h 1160647"/>
                <a:gd name="connsiteX424" fmla="*/ 160109 w 3024845"/>
                <a:gd name="connsiteY424" fmla="*/ 0 h 1160647"/>
                <a:gd name="connsiteX0" fmla="*/ 156055 w 3024845"/>
                <a:gd name="connsiteY0" fmla="*/ 164295 h 1078499"/>
                <a:gd name="connsiteX1" fmla="*/ 162135 w 3024845"/>
                <a:gd name="connsiteY1" fmla="*/ 164295 h 1078499"/>
                <a:gd name="connsiteX2" fmla="*/ 200642 w 3024845"/>
                <a:gd name="connsiteY2" fmla="*/ 244281 h 1078499"/>
                <a:gd name="connsiteX3" fmla="*/ 202669 w 3024845"/>
                <a:gd name="connsiteY3" fmla="*/ 244281 h 1078499"/>
                <a:gd name="connsiteX4" fmla="*/ 216856 w 3024845"/>
                <a:gd name="connsiteY4" fmla="*/ 244281 h 1078499"/>
                <a:gd name="connsiteX5" fmla="*/ 216856 w 3024845"/>
                <a:gd name="connsiteY5" fmla="*/ 268060 h 1078499"/>
                <a:gd name="connsiteX6" fmla="*/ 217363 w 3024845"/>
                <a:gd name="connsiteY6" fmla="*/ 268871 h 1078499"/>
                <a:gd name="connsiteX7" fmla="*/ 220909 w 3024845"/>
                <a:gd name="connsiteY7" fmla="*/ 274546 h 1078499"/>
                <a:gd name="connsiteX8" fmla="*/ 220909 w 3024845"/>
                <a:gd name="connsiteY8" fmla="*/ 389120 h 1078499"/>
                <a:gd name="connsiteX9" fmla="*/ 223189 w 3024845"/>
                <a:gd name="connsiteY9" fmla="*/ 389120 h 1078499"/>
                <a:gd name="connsiteX10" fmla="*/ 239150 w 3024845"/>
                <a:gd name="connsiteY10" fmla="*/ 389120 h 1078499"/>
                <a:gd name="connsiteX11" fmla="*/ 239150 w 3024845"/>
                <a:gd name="connsiteY11" fmla="*/ 529635 h 1078499"/>
                <a:gd name="connsiteX12" fmla="*/ 240670 w 3024845"/>
                <a:gd name="connsiteY12" fmla="*/ 529365 h 1078499"/>
                <a:gd name="connsiteX13" fmla="*/ 251310 w 3024845"/>
                <a:gd name="connsiteY13" fmla="*/ 527474 h 1078499"/>
                <a:gd name="connsiteX14" fmla="*/ 249283 w 3024845"/>
                <a:gd name="connsiteY14" fmla="*/ 616106 h 1078499"/>
                <a:gd name="connsiteX15" fmla="*/ 250803 w 3024845"/>
                <a:gd name="connsiteY15" fmla="*/ 616377 h 1078499"/>
                <a:gd name="connsiteX16" fmla="*/ 261443 w 3024845"/>
                <a:gd name="connsiteY16" fmla="*/ 618268 h 1078499"/>
                <a:gd name="connsiteX17" fmla="*/ 261696 w 3024845"/>
                <a:gd name="connsiteY17" fmla="*/ 619079 h 1078499"/>
                <a:gd name="connsiteX18" fmla="*/ 263470 w 3024845"/>
                <a:gd name="connsiteY18" fmla="*/ 624754 h 1078499"/>
                <a:gd name="connsiteX19" fmla="*/ 264230 w 3024845"/>
                <a:gd name="connsiteY19" fmla="*/ 622322 h 1078499"/>
                <a:gd name="connsiteX20" fmla="*/ 269550 w 3024845"/>
                <a:gd name="connsiteY20" fmla="*/ 605298 h 1078499"/>
                <a:gd name="connsiteX21" fmla="*/ 271323 w 3024845"/>
                <a:gd name="connsiteY21" fmla="*/ 605298 h 1078499"/>
                <a:gd name="connsiteX22" fmla="*/ 283737 w 3024845"/>
                <a:gd name="connsiteY22" fmla="*/ 605298 h 1078499"/>
                <a:gd name="connsiteX23" fmla="*/ 283737 w 3024845"/>
                <a:gd name="connsiteY23" fmla="*/ 637724 h 1078499"/>
                <a:gd name="connsiteX24" fmla="*/ 284750 w 3024845"/>
                <a:gd name="connsiteY24" fmla="*/ 638265 h 1078499"/>
                <a:gd name="connsiteX25" fmla="*/ 291844 w 3024845"/>
                <a:gd name="connsiteY25" fmla="*/ 642048 h 1078499"/>
                <a:gd name="connsiteX26" fmla="*/ 291844 w 3024845"/>
                <a:gd name="connsiteY26" fmla="*/ 643399 h 1078499"/>
                <a:gd name="connsiteX27" fmla="*/ 291844 w 3024845"/>
                <a:gd name="connsiteY27" fmla="*/ 652857 h 1078499"/>
                <a:gd name="connsiteX28" fmla="*/ 336431 w 3024845"/>
                <a:gd name="connsiteY28" fmla="*/ 652857 h 1078499"/>
                <a:gd name="connsiteX29" fmla="*/ 336431 w 3024845"/>
                <a:gd name="connsiteY29" fmla="*/ 653938 h 1078499"/>
                <a:gd name="connsiteX30" fmla="*/ 336431 w 3024845"/>
                <a:gd name="connsiteY30" fmla="*/ 661504 h 1078499"/>
                <a:gd name="connsiteX31" fmla="*/ 338457 w 3024845"/>
                <a:gd name="connsiteY31" fmla="*/ 661504 h 1078499"/>
                <a:gd name="connsiteX32" fmla="*/ 352644 w 3024845"/>
                <a:gd name="connsiteY32" fmla="*/ 661504 h 1078499"/>
                <a:gd name="connsiteX33" fmla="*/ 352644 w 3024845"/>
                <a:gd name="connsiteY33" fmla="*/ 631239 h 1078499"/>
                <a:gd name="connsiteX34" fmla="*/ 397231 w 3024845"/>
                <a:gd name="connsiteY34" fmla="*/ 631239 h 1078499"/>
                <a:gd name="connsiteX35" fmla="*/ 397231 w 3024845"/>
                <a:gd name="connsiteY35" fmla="*/ 629888 h 1078499"/>
                <a:gd name="connsiteX36" fmla="*/ 397231 w 3024845"/>
                <a:gd name="connsiteY36" fmla="*/ 620430 h 1078499"/>
                <a:gd name="connsiteX37" fmla="*/ 398245 w 3024845"/>
                <a:gd name="connsiteY37" fmla="*/ 620430 h 1078499"/>
                <a:gd name="connsiteX38" fmla="*/ 405338 w 3024845"/>
                <a:gd name="connsiteY38" fmla="*/ 620430 h 1078499"/>
                <a:gd name="connsiteX39" fmla="*/ 405338 w 3024845"/>
                <a:gd name="connsiteY39" fmla="*/ 618539 h 1078499"/>
                <a:gd name="connsiteX40" fmla="*/ 405338 w 3024845"/>
                <a:gd name="connsiteY40" fmla="*/ 605298 h 1078499"/>
                <a:gd name="connsiteX41" fmla="*/ 406098 w 3024845"/>
                <a:gd name="connsiteY41" fmla="*/ 605298 h 1078499"/>
                <a:gd name="connsiteX42" fmla="*/ 411418 w 3024845"/>
                <a:gd name="connsiteY42" fmla="*/ 605298 h 1078499"/>
                <a:gd name="connsiteX43" fmla="*/ 411418 w 3024845"/>
                <a:gd name="connsiteY43" fmla="*/ 604217 h 1078499"/>
                <a:gd name="connsiteX44" fmla="*/ 411418 w 3024845"/>
                <a:gd name="connsiteY44" fmla="*/ 596650 h 1078499"/>
                <a:gd name="connsiteX45" fmla="*/ 413445 w 3024845"/>
                <a:gd name="connsiteY45" fmla="*/ 596650 h 1078499"/>
                <a:gd name="connsiteX46" fmla="*/ 427632 w 3024845"/>
                <a:gd name="connsiteY46" fmla="*/ 596650 h 1078499"/>
                <a:gd name="connsiteX47" fmla="*/ 427632 w 3024845"/>
                <a:gd name="connsiteY47" fmla="*/ 597731 h 1078499"/>
                <a:gd name="connsiteX48" fmla="*/ 427632 w 3024845"/>
                <a:gd name="connsiteY48" fmla="*/ 605298 h 1078499"/>
                <a:gd name="connsiteX49" fmla="*/ 449925 w 3024845"/>
                <a:gd name="connsiteY49" fmla="*/ 605298 h 1078499"/>
                <a:gd name="connsiteX50" fmla="*/ 449925 w 3024845"/>
                <a:gd name="connsiteY50" fmla="*/ 603406 h 1078499"/>
                <a:gd name="connsiteX51" fmla="*/ 449925 w 3024845"/>
                <a:gd name="connsiteY51" fmla="*/ 590165 h 1078499"/>
                <a:gd name="connsiteX52" fmla="*/ 451699 w 3024845"/>
                <a:gd name="connsiteY52" fmla="*/ 590165 h 1078499"/>
                <a:gd name="connsiteX53" fmla="*/ 464112 w 3024845"/>
                <a:gd name="connsiteY53" fmla="*/ 590165 h 1078499"/>
                <a:gd name="connsiteX54" fmla="*/ 464112 w 3024845"/>
                <a:gd name="connsiteY54" fmla="*/ 613945 h 1078499"/>
                <a:gd name="connsiteX55" fmla="*/ 465126 w 3024845"/>
                <a:gd name="connsiteY55" fmla="*/ 613945 h 1078499"/>
                <a:gd name="connsiteX56" fmla="*/ 472219 w 3024845"/>
                <a:gd name="connsiteY56" fmla="*/ 613945 h 1078499"/>
                <a:gd name="connsiteX57" fmla="*/ 472219 w 3024845"/>
                <a:gd name="connsiteY57" fmla="*/ 612864 h 1078499"/>
                <a:gd name="connsiteX58" fmla="*/ 472219 w 3024845"/>
                <a:gd name="connsiteY58" fmla="*/ 605298 h 1078499"/>
                <a:gd name="connsiteX59" fmla="*/ 473992 w 3024845"/>
                <a:gd name="connsiteY59" fmla="*/ 605298 h 1078499"/>
                <a:gd name="connsiteX60" fmla="*/ 486406 w 3024845"/>
                <a:gd name="connsiteY60" fmla="*/ 605298 h 1078499"/>
                <a:gd name="connsiteX61" fmla="*/ 486406 w 3024845"/>
                <a:gd name="connsiteY61" fmla="*/ 631239 h 1078499"/>
                <a:gd name="connsiteX62" fmla="*/ 488433 w 3024845"/>
                <a:gd name="connsiteY62" fmla="*/ 631239 h 1078499"/>
                <a:gd name="connsiteX63" fmla="*/ 502619 w 3024845"/>
                <a:gd name="connsiteY63" fmla="*/ 631239 h 1078499"/>
                <a:gd name="connsiteX64" fmla="*/ 502619 w 3024845"/>
                <a:gd name="connsiteY64" fmla="*/ 632860 h 1078499"/>
                <a:gd name="connsiteX65" fmla="*/ 502619 w 3024845"/>
                <a:gd name="connsiteY65" fmla="*/ 644210 h 1078499"/>
                <a:gd name="connsiteX66" fmla="*/ 503379 w 3024845"/>
                <a:gd name="connsiteY66" fmla="*/ 644210 h 1078499"/>
                <a:gd name="connsiteX67" fmla="*/ 508700 w 3024845"/>
                <a:gd name="connsiteY67" fmla="*/ 644210 h 1078499"/>
                <a:gd name="connsiteX68" fmla="*/ 508700 w 3024845"/>
                <a:gd name="connsiteY68" fmla="*/ 643399 h 1078499"/>
                <a:gd name="connsiteX69" fmla="*/ 508700 w 3024845"/>
                <a:gd name="connsiteY69" fmla="*/ 637724 h 1078499"/>
                <a:gd name="connsiteX70" fmla="*/ 539100 w 3024845"/>
                <a:gd name="connsiteY70" fmla="*/ 637724 h 1078499"/>
                <a:gd name="connsiteX71" fmla="*/ 539100 w 3024845"/>
                <a:gd name="connsiteY71" fmla="*/ 661504 h 1078499"/>
                <a:gd name="connsiteX72" fmla="*/ 540113 w 3024845"/>
                <a:gd name="connsiteY72" fmla="*/ 661504 h 1078499"/>
                <a:gd name="connsiteX73" fmla="*/ 547207 w 3024845"/>
                <a:gd name="connsiteY73" fmla="*/ 661504 h 1078499"/>
                <a:gd name="connsiteX74" fmla="*/ 547207 w 3024845"/>
                <a:gd name="connsiteY74" fmla="*/ 662585 h 1078499"/>
                <a:gd name="connsiteX75" fmla="*/ 547207 w 3024845"/>
                <a:gd name="connsiteY75" fmla="*/ 670151 h 1078499"/>
                <a:gd name="connsiteX76" fmla="*/ 547967 w 3024845"/>
                <a:gd name="connsiteY76" fmla="*/ 670151 h 1078499"/>
                <a:gd name="connsiteX77" fmla="*/ 553287 w 3024845"/>
                <a:gd name="connsiteY77" fmla="*/ 670151 h 1078499"/>
                <a:gd name="connsiteX78" fmla="*/ 553287 w 3024845"/>
                <a:gd name="connsiteY78" fmla="*/ 667989 h 1078499"/>
                <a:gd name="connsiteX79" fmla="*/ 553287 w 3024845"/>
                <a:gd name="connsiteY79" fmla="*/ 652857 h 1078499"/>
                <a:gd name="connsiteX80" fmla="*/ 554300 w 3024845"/>
                <a:gd name="connsiteY80" fmla="*/ 652857 h 1078499"/>
                <a:gd name="connsiteX81" fmla="*/ 561394 w 3024845"/>
                <a:gd name="connsiteY81" fmla="*/ 652857 h 1078499"/>
                <a:gd name="connsiteX82" fmla="*/ 561394 w 3024845"/>
                <a:gd name="connsiteY82" fmla="*/ 653938 h 1078499"/>
                <a:gd name="connsiteX83" fmla="*/ 561394 w 3024845"/>
                <a:gd name="connsiteY83" fmla="*/ 661504 h 1078499"/>
                <a:gd name="connsiteX84" fmla="*/ 566714 w 3024845"/>
                <a:gd name="connsiteY84" fmla="*/ 659511 h 1078499"/>
                <a:gd name="connsiteX85" fmla="*/ 567474 w 3024845"/>
                <a:gd name="connsiteY85" fmla="*/ 658531 h 1078499"/>
                <a:gd name="connsiteX86" fmla="*/ 567474 w 3024845"/>
                <a:gd name="connsiteY86" fmla="*/ 652857 h 1078499"/>
                <a:gd name="connsiteX87" fmla="*/ 605981 w 3024845"/>
                <a:gd name="connsiteY87" fmla="*/ 652857 h 1078499"/>
                <a:gd name="connsiteX88" fmla="*/ 605981 w 3024845"/>
                <a:gd name="connsiteY88" fmla="*/ 676636 h 1078499"/>
                <a:gd name="connsiteX89" fmla="*/ 608007 w 3024845"/>
                <a:gd name="connsiteY89" fmla="*/ 676636 h 1078499"/>
                <a:gd name="connsiteX90" fmla="*/ 622194 w 3024845"/>
                <a:gd name="connsiteY90" fmla="*/ 676636 h 1078499"/>
                <a:gd name="connsiteX91" fmla="*/ 622194 w 3024845"/>
                <a:gd name="connsiteY91" fmla="*/ 677717 h 1078499"/>
                <a:gd name="connsiteX92" fmla="*/ 622194 w 3024845"/>
                <a:gd name="connsiteY92" fmla="*/ 685283 h 1078499"/>
                <a:gd name="connsiteX93" fmla="*/ 623968 w 3024845"/>
                <a:gd name="connsiteY93" fmla="*/ 685283 h 1078499"/>
                <a:gd name="connsiteX94" fmla="*/ 636381 w 3024845"/>
                <a:gd name="connsiteY94" fmla="*/ 685283 h 1078499"/>
                <a:gd name="connsiteX95" fmla="*/ 636381 w 3024845"/>
                <a:gd name="connsiteY95" fmla="*/ 661504 h 1078499"/>
                <a:gd name="connsiteX96" fmla="*/ 637394 w 3024845"/>
                <a:gd name="connsiteY96" fmla="*/ 661504 h 1078499"/>
                <a:gd name="connsiteX97" fmla="*/ 644488 w 3024845"/>
                <a:gd name="connsiteY97" fmla="*/ 661504 h 1078499"/>
                <a:gd name="connsiteX98" fmla="*/ 644488 w 3024845"/>
                <a:gd name="connsiteY98" fmla="*/ 629077 h 1078499"/>
                <a:gd name="connsiteX99" fmla="*/ 645501 w 3024845"/>
                <a:gd name="connsiteY99" fmla="*/ 629077 h 1078499"/>
                <a:gd name="connsiteX100" fmla="*/ 652595 w 3024845"/>
                <a:gd name="connsiteY100" fmla="*/ 629077 h 1078499"/>
                <a:gd name="connsiteX101" fmla="*/ 652595 w 3024845"/>
                <a:gd name="connsiteY101" fmla="*/ 627186 h 1078499"/>
                <a:gd name="connsiteX102" fmla="*/ 652595 w 3024845"/>
                <a:gd name="connsiteY102" fmla="*/ 613945 h 1078499"/>
                <a:gd name="connsiteX103" fmla="*/ 651328 w 3024845"/>
                <a:gd name="connsiteY103" fmla="*/ 612323 h 1078499"/>
                <a:gd name="connsiteX104" fmla="*/ 656648 w 3024845"/>
                <a:gd name="connsiteY104" fmla="*/ 600974 h 1078499"/>
                <a:gd name="connsiteX105" fmla="*/ 664755 w 3024845"/>
                <a:gd name="connsiteY105" fmla="*/ 629077 h 1078499"/>
                <a:gd name="connsiteX106" fmla="*/ 665515 w 3024845"/>
                <a:gd name="connsiteY106" fmla="*/ 629077 h 1078499"/>
                <a:gd name="connsiteX107" fmla="*/ 670835 w 3024845"/>
                <a:gd name="connsiteY107" fmla="*/ 629077 h 1078499"/>
                <a:gd name="connsiteX108" fmla="*/ 670835 w 3024845"/>
                <a:gd name="connsiteY108" fmla="*/ 523150 h 1078499"/>
                <a:gd name="connsiteX109" fmla="*/ 672355 w 3024845"/>
                <a:gd name="connsiteY109" fmla="*/ 523150 h 1078499"/>
                <a:gd name="connsiteX110" fmla="*/ 682995 w 3024845"/>
                <a:gd name="connsiteY110" fmla="*/ 523150 h 1078499"/>
                <a:gd name="connsiteX111" fmla="*/ 682995 w 3024845"/>
                <a:gd name="connsiteY111" fmla="*/ 475591 h 1078499"/>
                <a:gd name="connsiteX112" fmla="*/ 709342 w 3024845"/>
                <a:gd name="connsiteY112" fmla="*/ 475591 h 1078499"/>
                <a:gd name="connsiteX113" fmla="*/ 709342 w 3024845"/>
                <a:gd name="connsiteY113" fmla="*/ 453973 h 1078499"/>
                <a:gd name="connsiteX114" fmla="*/ 743796 w 3024845"/>
                <a:gd name="connsiteY114" fmla="*/ 453973 h 1078499"/>
                <a:gd name="connsiteX115" fmla="*/ 743796 w 3024845"/>
                <a:gd name="connsiteY115" fmla="*/ 456405 h 1078499"/>
                <a:gd name="connsiteX116" fmla="*/ 743796 w 3024845"/>
                <a:gd name="connsiteY116" fmla="*/ 473429 h 1078499"/>
                <a:gd name="connsiteX117" fmla="*/ 746076 w 3024845"/>
                <a:gd name="connsiteY117" fmla="*/ 473429 h 1078499"/>
                <a:gd name="connsiteX118" fmla="*/ 762036 w 3024845"/>
                <a:gd name="connsiteY118" fmla="*/ 473429 h 1078499"/>
                <a:gd name="connsiteX119" fmla="*/ 762036 w 3024845"/>
                <a:gd name="connsiteY119" fmla="*/ 520988 h 1078499"/>
                <a:gd name="connsiteX120" fmla="*/ 763049 w 3024845"/>
                <a:gd name="connsiteY120" fmla="*/ 520988 h 1078499"/>
                <a:gd name="connsiteX121" fmla="*/ 770143 w 3024845"/>
                <a:gd name="connsiteY121" fmla="*/ 520988 h 1078499"/>
                <a:gd name="connsiteX122" fmla="*/ 784330 w 3024845"/>
                <a:gd name="connsiteY122" fmla="*/ 525312 h 1078499"/>
                <a:gd name="connsiteX123" fmla="*/ 784330 w 3024845"/>
                <a:gd name="connsiteY123" fmla="*/ 564224 h 1078499"/>
                <a:gd name="connsiteX124" fmla="*/ 785343 w 3024845"/>
                <a:gd name="connsiteY124" fmla="*/ 564224 h 1078499"/>
                <a:gd name="connsiteX125" fmla="*/ 792436 w 3024845"/>
                <a:gd name="connsiteY125" fmla="*/ 564224 h 1078499"/>
                <a:gd name="connsiteX126" fmla="*/ 792436 w 3024845"/>
                <a:gd name="connsiteY126" fmla="*/ 565845 h 1078499"/>
                <a:gd name="connsiteX127" fmla="*/ 792436 w 3024845"/>
                <a:gd name="connsiteY127" fmla="*/ 577194 h 1078499"/>
                <a:gd name="connsiteX128" fmla="*/ 794463 w 3024845"/>
                <a:gd name="connsiteY128" fmla="*/ 577194 h 1078499"/>
                <a:gd name="connsiteX129" fmla="*/ 808650 w 3024845"/>
                <a:gd name="connsiteY129" fmla="*/ 577194 h 1078499"/>
                <a:gd name="connsiteX130" fmla="*/ 814730 w 3024845"/>
                <a:gd name="connsiteY130" fmla="*/ 583680 h 1078499"/>
                <a:gd name="connsiteX131" fmla="*/ 814730 w 3024845"/>
                <a:gd name="connsiteY131" fmla="*/ 605298 h 1078499"/>
                <a:gd name="connsiteX132" fmla="*/ 817010 w 3024845"/>
                <a:gd name="connsiteY132" fmla="*/ 605298 h 1078499"/>
                <a:gd name="connsiteX133" fmla="*/ 832970 w 3024845"/>
                <a:gd name="connsiteY133" fmla="*/ 605298 h 1078499"/>
                <a:gd name="connsiteX134" fmla="*/ 832970 w 3024845"/>
                <a:gd name="connsiteY134" fmla="*/ 606378 h 1078499"/>
                <a:gd name="connsiteX135" fmla="*/ 832970 w 3024845"/>
                <a:gd name="connsiteY135" fmla="*/ 613945 h 1078499"/>
                <a:gd name="connsiteX136" fmla="*/ 834237 w 3024845"/>
                <a:gd name="connsiteY136" fmla="*/ 613945 h 1078499"/>
                <a:gd name="connsiteX137" fmla="*/ 843104 w 3024845"/>
                <a:gd name="connsiteY137" fmla="*/ 613945 h 1078499"/>
                <a:gd name="connsiteX138" fmla="*/ 843104 w 3024845"/>
                <a:gd name="connsiteY138" fmla="*/ 616106 h 1078499"/>
                <a:gd name="connsiteX139" fmla="*/ 843104 w 3024845"/>
                <a:gd name="connsiteY139" fmla="*/ 631239 h 1078499"/>
                <a:gd name="connsiteX140" fmla="*/ 847157 w 3024845"/>
                <a:gd name="connsiteY140" fmla="*/ 629347 h 1078499"/>
                <a:gd name="connsiteX141" fmla="*/ 847157 w 3024845"/>
                <a:gd name="connsiteY141" fmla="*/ 616106 h 1078499"/>
                <a:gd name="connsiteX142" fmla="*/ 848170 w 3024845"/>
                <a:gd name="connsiteY142" fmla="*/ 616106 h 1078499"/>
                <a:gd name="connsiteX143" fmla="*/ 855264 w 3024845"/>
                <a:gd name="connsiteY143" fmla="*/ 616106 h 1078499"/>
                <a:gd name="connsiteX144" fmla="*/ 855264 w 3024845"/>
                <a:gd name="connsiteY144" fmla="*/ 617728 h 1078499"/>
                <a:gd name="connsiteX145" fmla="*/ 855264 w 3024845"/>
                <a:gd name="connsiteY145" fmla="*/ 629077 h 1078499"/>
                <a:gd name="connsiteX146" fmla="*/ 856024 w 3024845"/>
                <a:gd name="connsiteY146" fmla="*/ 629077 h 1078499"/>
                <a:gd name="connsiteX147" fmla="*/ 861344 w 3024845"/>
                <a:gd name="connsiteY147" fmla="*/ 629077 h 1078499"/>
                <a:gd name="connsiteX148" fmla="*/ 909984 w 3024845"/>
                <a:gd name="connsiteY148" fmla="*/ 624754 h 1078499"/>
                <a:gd name="connsiteX149" fmla="*/ 909984 w 3024845"/>
                <a:gd name="connsiteY149" fmla="*/ 626105 h 1078499"/>
                <a:gd name="connsiteX150" fmla="*/ 909984 w 3024845"/>
                <a:gd name="connsiteY150" fmla="*/ 635562 h 1078499"/>
                <a:gd name="connsiteX151" fmla="*/ 910744 w 3024845"/>
                <a:gd name="connsiteY151" fmla="*/ 635562 h 1078499"/>
                <a:gd name="connsiteX152" fmla="*/ 916065 w 3024845"/>
                <a:gd name="connsiteY152" fmla="*/ 635562 h 1078499"/>
                <a:gd name="connsiteX153" fmla="*/ 916065 w 3024845"/>
                <a:gd name="connsiteY153" fmla="*/ 637724 h 1078499"/>
                <a:gd name="connsiteX154" fmla="*/ 916065 w 3024845"/>
                <a:gd name="connsiteY154" fmla="*/ 652857 h 1078499"/>
                <a:gd name="connsiteX155" fmla="*/ 918091 w 3024845"/>
                <a:gd name="connsiteY155" fmla="*/ 651506 h 1078499"/>
                <a:gd name="connsiteX156" fmla="*/ 932278 w 3024845"/>
                <a:gd name="connsiteY156" fmla="*/ 642048 h 1078499"/>
                <a:gd name="connsiteX157" fmla="*/ 938358 w 3024845"/>
                <a:gd name="connsiteY157" fmla="*/ 600974 h 1078499"/>
                <a:gd name="connsiteX158" fmla="*/ 939118 w 3024845"/>
                <a:gd name="connsiteY158" fmla="*/ 600704 h 1078499"/>
                <a:gd name="connsiteX159" fmla="*/ 944438 w 3024845"/>
                <a:gd name="connsiteY159" fmla="*/ 598812 h 1078499"/>
                <a:gd name="connsiteX160" fmla="*/ 946465 w 3024845"/>
                <a:gd name="connsiteY160" fmla="*/ 529635 h 1078499"/>
                <a:gd name="connsiteX161" fmla="*/ 948492 w 3024845"/>
                <a:gd name="connsiteY161" fmla="*/ 598812 h 1078499"/>
                <a:gd name="connsiteX162" fmla="*/ 949252 w 3024845"/>
                <a:gd name="connsiteY162" fmla="*/ 599082 h 1078499"/>
                <a:gd name="connsiteX163" fmla="*/ 954572 w 3024845"/>
                <a:gd name="connsiteY163" fmla="*/ 600974 h 1078499"/>
                <a:gd name="connsiteX164" fmla="*/ 954572 w 3024845"/>
                <a:gd name="connsiteY164" fmla="*/ 514503 h 1078499"/>
                <a:gd name="connsiteX165" fmla="*/ 958625 w 3024845"/>
                <a:gd name="connsiteY165" fmla="*/ 482076 h 1078499"/>
                <a:gd name="connsiteX166" fmla="*/ 997132 w 3024845"/>
                <a:gd name="connsiteY166" fmla="*/ 482076 h 1078499"/>
                <a:gd name="connsiteX167" fmla="*/ 997132 w 3024845"/>
                <a:gd name="connsiteY167" fmla="*/ 514503 h 1078499"/>
                <a:gd name="connsiteX168" fmla="*/ 997892 w 3024845"/>
                <a:gd name="connsiteY168" fmla="*/ 514503 h 1078499"/>
                <a:gd name="connsiteX169" fmla="*/ 1003212 w 3024845"/>
                <a:gd name="connsiteY169" fmla="*/ 514503 h 1078499"/>
                <a:gd name="connsiteX170" fmla="*/ 1003212 w 3024845"/>
                <a:gd name="connsiteY170" fmla="*/ 432355 h 1078499"/>
                <a:gd name="connsiteX171" fmla="*/ 1004986 w 3024845"/>
                <a:gd name="connsiteY171" fmla="*/ 432355 h 1078499"/>
                <a:gd name="connsiteX172" fmla="*/ 1017399 w 3024845"/>
                <a:gd name="connsiteY172" fmla="*/ 432355 h 1078499"/>
                <a:gd name="connsiteX173" fmla="*/ 1017399 w 3024845"/>
                <a:gd name="connsiteY173" fmla="*/ 430464 h 1078499"/>
                <a:gd name="connsiteX174" fmla="*/ 1017399 w 3024845"/>
                <a:gd name="connsiteY174" fmla="*/ 417223 h 1078499"/>
                <a:gd name="connsiteX175" fmla="*/ 1039693 w 3024845"/>
                <a:gd name="connsiteY175" fmla="*/ 417223 h 1078499"/>
                <a:gd name="connsiteX176" fmla="*/ 1039693 w 3024845"/>
                <a:gd name="connsiteY176" fmla="*/ 416142 h 1078499"/>
                <a:gd name="connsiteX177" fmla="*/ 1039693 w 3024845"/>
                <a:gd name="connsiteY177" fmla="*/ 408576 h 1078499"/>
                <a:gd name="connsiteX178" fmla="*/ 1041466 w 3024845"/>
                <a:gd name="connsiteY178" fmla="*/ 408576 h 1078499"/>
                <a:gd name="connsiteX179" fmla="*/ 1053880 w 3024845"/>
                <a:gd name="connsiteY179" fmla="*/ 408576 h 1078499"/>
                <a:gd name="connsiteX180" fmla="*/ 1053880 w 3024845"/>
                <a:gd name="connsiteY180" fmla="*/ 409657 h 1078499"/>
                <a:gd name="connsiteX181" fmla="*/ 1053880 w 3024845"/>
                <a:gd name="connsiteY181" fmla="*/ 417223 h 1078499"/>
                <a:gd name="connsiteX182" fmla="*/ 1054640 w 3024845"/>
                <a:gd name="connsiteY182" fmla="*/ 417223 h 1078499"/>
                <a:gd name="connsiteX183" fmla="*/ 1059960 w 3024845"/>
                <a:gd name="connsiteY183" fmla="*/ 417223 h 1078499"/>
                <a:gd name="connsiteX184" fmla="*/ 1070093 w 3024845"/>
                <a:gd name="connsiteY184" fmla="*/ 412899 h 1078499"/>
                <a:gd name="connsiteX185" fmla="*/ 1074146 w 3024845"/>
                <a:gd name="connsiteY185" fmla="*/ 416142 h 1078499"/>
                <a:gd name="connsiteX186" fmla="*/ 1074146 w 3024845"/>
                <a:gd name="connsiteY186" fmla="*/ 408576 h 1078499"/>
                <a:gd name="connsiteX187" fmla="*/ 1076426 w 3024845"/>
                <a:gd name="connsiteY187" fmla="*/ 408576 h 1078499"/>
                <a:gd name="connsiteX188" fmla="*/ 1092387 w 3024845"/>
                <a:gd name="connsiteY188" fmla="*/ 408576 h 1078499"/>
                <a:gd name="connsiteX189" fmla="*/ 1092387 w 3024845"/>
                <a:gd name="connsiteY189" fmla="*/ 409657 h 1078499"/>
                <a:gd name="connsiteX190" fmla="*/ 1092387 w 3024845"/>
                <a:gd name="connsiteY190" fmla="*/ 417223 h 1078499"/>
                <a:gd name="connsiteX191" fmla="*/ 1122787 w 3024845"/>
                <a:gd name="connsiteY191" fmla="*/ 417223 h 1078499"/>
                <a:gd name="connsiteX192" fmla="*/ 1122787 w 3024845"/>
                <a:gd name="connsiteY192" fmla="*/ 418844 h 1078499"/>
                <a:gd name="connsiteX193" fmla="*/ 1122787 w 3024845"/>
                <a:gd name="connsiteY193" fmla="*/ 430194 h 1078499"/>
                <a:gd name="connsiteX194" fmla="*/ 1149134 w 3024845"/>
                <a:gd name="connsiteY194" fmla="*/ 430194 h 1078499"/>
                <a:gd name="connsiteX195" fmla="*/ 1149134 w 3024845"/>
                <a:gd name="connsiteY195" fmla="*/ 460458 h 1078499"/>
                <a:gd name="connsiteX196" fmla="*/ 1149894 w 3024845"/>
                <a:gd name="connsiteY196" fmla="*/ 460458 h 1078499"/>
                <a:gd name="connsiteX197" fmla="*/ 1155214 w 3024845"/>
                <a:gd name="connsiteY197" fmla="*/ 460458 h 1078499"/>
                <a:gd name="connsiteX198" fmla="*/ 1155214 w 3024845"/>
                <a:gd name="connsiteY198" fmla="*/ 461539 h 1078499"/>
                <a:gd name="connsiteX199" fmla="*/ 1155214 w 3024845"/>
                <a:gd name="connsiteY199" fmla="*/ 469106 h 1078499"/>
                <a:gd name="connsiteX200" fmla="*/ 1159268 w 3024845"/>
                <a:gd name="connsiteY200" fmla="*/ 499370 h 1078499"/>
                <a:gd name="connsiteX201" fmla="*/ 1160028 w 3024845"/>
                <a:gd name="connsiteY201" fmla="*/ 499370 h 1078499"/>
                <a:gd name="connsiteX202" fmla="*/ 1165348 w 3024845"/>
                <a:gd name="connsiteY202" fmla="*/ 499370 h 1078499"/>
                <a:gd name="connsiteX203" fmla="*/ 1165348 w 3024845"/>
                <a:gd name="connsiteY203" fmla="*/ 500181 h 1078499"/>
                <a:gd name="connsiteX204" fmla="*/ 1165348 w 3024845"/>
                <a:gd name="connsiteY204" fmla="*/ 505856 h 1078499"/>
                <a:gd name="connsiteX205" fmla="*/ 1166361 w 3024845"/>
                <a:gd name="connsiteY205" fmla="*/ 505856 h 1078499"/>
                <a:gd name="connsiteX206" fmla="*/ 1173454 w 3024845"/>
                <a:gd name="connsiteY206" fmla="*/ 505856 h 1078499"/>
                <a:gd name="connsiteX207" fmla="*/ 1173454 w 3024845"/>
                <a:gd name="connsiteY207" fmla="*/ 536121 h 1078499"/>
                <a:gd name="connsiteX208" fmla="*/ 1175481 w 3024845"/>
                <a:gd name="connsiteY208" fmla="*/ 536121 h 1078499"/>
                <a:gd name="connsiteX209" fmla="*/ 1189668 w 3024845"/>
                <a:gd name="connsiteY209" fmla="*/ 536121 h 1078499"/>
                <a:gd name="connsiteX210" fmla="*/ 1189668 w 3024845"/>
                <a:gd name="connsiteY210" fmla="*/ 559900 h 1078499"/>
                <a:gd name="connsiteX211" fmla="*/ 1191695 w 3024845"/>
                <a:gd name="connsiteY211" fmla="*/ 561521 h 1078499"/>
                <a:gd name="connsiteX212" fmla="*/ 1191695 w 3024845"/>
                <a:gd name="connsiteY212" fmla="*/ 572871 h 1078499"/>
                <a:gd name="connsiteX213" fmla="*/ 1192455 w 3024845"/>
                <a:gd name="connsiteY213" fmla="*/ 572871 h 1078499"/>
                <a:gd name="connsiteX214" fmla="*/ 1197775 w 3024845"/>
                <a:gd name="connsiteY214" fmla="*/ 572871 h 1078499"/>
                <a:gd name="connsiteX215" fmla="*/ 1197775 w 3024845"/>
                <a:gd name="connsiteY215" fmla="*/ 596650 h 1078499"/>
                <a:gd name="connsiteX216" fmla="*/ 1199041 w 3024845"/>
                <a:gd name="connsiteY216" fmla="*/ 596650 h 1078499"/>
                <a:gd name="connsiteX217" fmla="*/ 1207908 w 3024845"/>
                <a:gd name="connsiteY217" fmla="*/ 596650 h 1078499"/>
                <a:gd name="connsiteX218" fmla="*/ 1209935 w 3024845"/>
                <a:gd name="connsiteY218" fmla="*/ 600704 h 1078499"/>
                <a:gd name="connsiteX219" fmla="*/ 1209935 w 3024845"/>
                <a:gd name="connsiteY219" fmla="*/ 613945 h 1078499"/>
                <a:gd name="connsiteX220" fmla="*/ 1211455 w 3024845"/>
                <a:gd name="connsiteY220" fmla="*/ 612053 h 1078499"/>
                <a:gd name="connsiteX221" fmla="*/ 1222095 w 3024845"/>
                <a:gd name="connsiteY221" fmla="*/ 598812 h 1078499"/>
                <a:gd name="connsiteX222" fmla="*/ 1250469 w 3024845"/>
                <a:gd name="connsiteY222" fmla="*/ 598812 h 1078499"/>
                <a:gd name="connsiteX223" fmla="*/ 1250469 w 3024845"/>
                <a:gd name="connsiteY223" fmla="*/ 685283 h 1078499"/>
                <a:gd name="connsiteX224" fmla="*/ 1251229 w 3024845"/>
                <a:gd name="connsiteY224" fmla="*/ 685283 h 1078499"/>
                <a:gd name="connsiteX225" fmla="*/ 1256549 w 3024845"/>
                <a:gd name="connsiteY225" fmla="*/ 685283 h 1078499"/>
                <a:gd name="connsiteX226" fmla="*/ 1257309 w 3024845"/>
                <a:gd name="connsiteY226" fmla="*/ 683932 h 1078499"/>
                <a:gd name="connsiteX227" fmla="*/ 1262629 w 3024845"/>
                <a:gd name="connsiteY227" fmla="*/ 674474 h 1078499"/>
                <a:gd name="connsiteX228" fmla="*/ 1262629 w 3024845"/>
                <a:gd name="connsiteY228" fmla="*/ 676366 h 1078499"/>
                <a:gd name="connsiteX229" fmla="*/ 1262629 w 3024845"/>
                <a:gd name="connsiteY229" fmla="*/ 689607 h 1078499"/>
                <a:gd name="connsiteX230" fmla="*/ 1266682 w 3024845"/>
                <a:gd name="connsiteY230" fmla="*/ 644210 h 1078499"/>
                <a:gd name="connsiteX231" fmla="*/ 1267442 w 3024845"/>
                <a:gd name="connsiteY231" fmla="*/ 644210 h 1078499"/>
                <a:gd name="connsiteX232" fmla="*/ 1272762 w 3024845"/>
                <a:gd name="connsiteY232" fmla="*/ 644210 h 1078499"/>
                <a:gd name="connsiteX233" fmla="*/ 1272762 w 3024845"/>
                <a:gd name="connsiteY233" fmla="*/ 579356 h 1078499"/>
                <a:gd name="connsiteX234" fmla="*/ 1273776 w 3024845"/>
                <a:gd name="connsiteY234" fmla="*/ 579356 h 1078499"/>
                <a:gd name="connsiteX235" fmla="*/ 1280869 w 3024845"/>
                <a:gd name="connsiteY235" fmla="*/ 579356 h 1078499"/>
                <a:gd name="connsiteX236" fmla="*/ 1293029 w 3024845"/>
                <a:gd name="connsiteY236" fmla="*/ 536121 h 1078499"/>
                <a:gd name="connsiteX237" fmla="*/ 1294296 w 3024845"/>
                <a:gd name="connsiteY237" fmla="*/ 536121 h 1078499"/>
                <a:gd name="connsiteX238" fmla="*/ 1303163 w 3024845"/>
                <a:gd name="connsiteY238" fmla="*/ 536121 h 1078499"/>
                <a:gd name="connsiteX239" fmla="*/ 1313296 w 3024845"/>
                <a:gd name="connsiteY239" fmla="*/ 579356 h 1078499"/>
                <a:gd name="connsiteX240" fmla="*/ 1314309 w 3024845"/>
                <a:gd name="connsiteY240" fmla="*/ 579356 h 1078499"/>
                <a:gd name="connsiteX241" fmla="*/ 1321403 w 3024845"/>
                <a:gd name="connsiteY241" fmla="*/ 579356 h 1078499"/>
                <a:gd name="connsiteX242" fmla="*/ 1321403 w 3024845"/>
                <a:gd name="connsiteY242" fmla="*/ 618268 h 1078499"/>
                <a:gd name="connsiteX243" fmla="*/ 1323176 w 3024845"/>
                <a:gd name="connsiteY243" fmla="*/ 618268 h 1078499"/>
                <a:gd name="connsiteX244" fmla="*/ 1335590 w 3024845"/>
                <a:gd name="connsiteY244" fmla="*/ 618268 h 1078499"/>
                <a:gd name="connsiteX245" fmla="*/ 1335590 w 3024845"/>
                <a:gd name="connsiteY245" fmla="*/ 620430 h 1078499"/>
                <a:gd name="connsiteX246" fmla="*/ 1335590 w 3024845"/>
                <a:gd name="connsiteY246" fmla="*/ 635562 h 1078499"/>
                <a:gd name="connsiteX247" fmla="*/ 1339643 w 3024845"/>
                <a:gd name="connsiteY247" fmla="*/ 633401 h 1078499"/>
                <a:gd name="connsiteX248" fmla="*/ 1339643 w 3024845"/>
                <a:gd name="connsiteY248" fmla="*/ 618268 h 1078499"/>
                <a:gd name="connsiteX249" fmla="*/ 1341163 w 3024845"/>
                <a:gd name="connsiteY249" fmla="*/ 618268 h 1078499"/>
                <a:gd name="connsiteX250" fmla="*/ 1351803 w 3024845"/>
                <a:gd name="connsiteY250" fmla="*/ 618268 h 1078499"/>
                <a:gd name="connsiteX251" fmla="*/ 1351803 w 3024845"/>
                <a:gd name="connsiteY251" fmla="*/ 619889 h 1078499"/>
                <a:gd name="connsiteX252" fmla="*/ 1351803 w 3024845"/>
                <a:gd name="connsiteY252" fmla="*/ 631239 h 1078499"/>
                <a:gd name="connsiteX253" fmla="*/ 1382204 w 3024845"/>
                <a:gd name="connsiteY253" fmla="*/ 631239 h 1078499"/>
                <a:gd name="connsiteX254" fmla="*/ 1382204 w 3024845"/>
                <a:gd name="connsiteY254" fmla="*/ 594489 h 1078499"/>
                <a:gd name="connsiteX255" fmla="*/ 1383470 w 3024845"/>
                <a:gd name="connsiteY255" fmla="*/ 594489 h 1078499"/>
                <a:gd name="connsiteX256" fmla="*/ 1392337 w 3024845"/>
                <a:gd name="connsiteY256" fmla="*/ 594489 h 1078499"/>
                <a:gd name="connsiteX257" fmla="*/ 1392337 w 3024845"/>
                <a:gd name="connsiteY257" fmla="*/ 616106 h 1078499"/>
                <a:gd name="connsiteX258" fmla="*/ 1394364 w 3024845"/>
                <a:gd name="connsiteY258" fmla="*/ 583680 h 1078499"/>
                <a:gd name="connsiteX259" fmla="*/ 1416657 w 3024845"/>
                <a:gd name="connsiteY259" fmla="*/ 583680 h 1078499"/>
                <a:gd name="connsiteX260" fmla="*/ 1416657 w 3024845"/>
                <a:gd name="connsiteY260" fmla="*/ 582058 h 1078499"/>
                <a:gd name="connsiteX261" fmla="*/ 1416657 w 3024845"/>
                <a:gd name="connsiteY261" fmla="*/ 570709 h 1078499"/>
                <a:gd name="connsiteX262" fmla="*/ 1417417 w 3024845"/>
                <a:gd name="connsiteY262" fmla="*/ 570709 h 1078499"/>
                <a:gd name="connsiteX263" fmla="*/ 1422737 w 3024845"/>
                <a:gd name="connsiteY263" fmla="*/ 570709 h 1078499"/>
                <a:gd name="connsiteX264" fmla="*/ 1422737 w 3024845"/>
                <a:gd name="connsiteY264" fmla="*/ 568818 h 1078499"/>
                <a:gd name="connsiteX265" fmla="*/ 1422737 w 3024845"/>
                <a:gd name="connsiteY265" fmla="*/ 555577 h 1078499"/>
                <a:gd name="connsiteX266" fmla="*/ 1426791 w 3024845"/>
                <a:gd name="connsiteY266" fmla="*/ 562062 h 1078499"/>
                <a:gd name="connsiteX267" fmla="*/ 1429071 w 3024845"/>
                <a:gd name="connsiteY267" fmla="*/ 562062 h 1078499"/>
                <a:gd name="connsiteX268" fmla="*/ 1445031 w 3024845"/>
                <a:gd name="connsiteY268" fmla="*/ 562062 h 1078499"/>
                <a:gd name="connsiteX269" fmla="*/ 1445031 w 3024845"/>
                <a:gd name="connsiteY269" fmla="*/ 561251 h 1078499"/>
                <a:gd name="connsiteX270" fmla="*/ 1445031 w 3024845"/>
                <a:gd name="connsiteY270" fmla="*/ 555577 h 1078499"/>
                <a:gd name="connsiteX271" fmla="*/ 1445791 w 3024845"/>
                <a:gd name="connsiteY271" fmla="*/ 555577 h 1078499"/>
                <a:gd name="connsiteX272" fmla="*/ 1451111 w 3024845"/>
                <a:gd name="connsiteY272" fmla="*/ 555577 h 1078499"/>
                <a:gd name="connsiteX273" fmla="*/ 1451111 w 3024845"/>
                <a:gd name="connsiteY273" fmla="*/ 556928 h 1078499"/>
                <a:gd name="connsiteX274" fmla="*/ 1451111 w 3024845"/>
                <a:gd name="connsiteY274" fmla="*/ 566386 h 1078499"/>
                <a:gd name="connsiteX275" fmla="*/ 1489618 w 3024845"/>
                <a:gd name="connsiteY275" fmla="*/ 566386 h 1078499"/>
                <a:gd name="connsiteX276" fmla="*/ 1489618 w 3024845"/>
                <a:gd name="connsiteY276" fmla="*/ 704739 h 1078499"/>
                <a:gd name="connsiteX277" fmla="*/ 1491138 w 3024845"/>
                <a:gd name="connsiteY277" fmla="*/ 704739 h 1078499"/>
                <a:gd name="connsiteX278" fmla="*/ 1501778 w 3024845"/>
                <a:gd name="connsiteY278" fmla="*/ 704739 h 1078499"/>
                <a:gd name="connsiteX279" fmla="*/ 1501778 w 3024845"/>
                <a:gd name="connsiteY279" fmla="*/ 691769 h 1078499"/>
                <a:gd name="connsiteX280" fmla="*/ 1505832 w 3024845"/>
                <a:gd name="connsiteY280" fmla="*/ 691769 h 1078499"/>
                <a:gd name="connsiteX281" fmla="*/ 1505832 w 3024845"/>
                <a:gd name="connsiteY281" fmla="*/ 704739 h 1078499"/>
                <a:gd name="connsiteX282" fmla="*/ 1536232 w 3024845"/>
                <a:gd name="connsiteY282" fmla="*/ 704739 h 1078499"/>
                <a:gd name="connsiteX283" fmla="*/ 1536232 w 3024845"/>
                <a:gd name="connsiteY283" fmla="*/ 674474 h 1078499"/>
                <a:gd name="connsiteX284" fmla="*/ 1548392 w 3024845"/>
                <a:gd name="connsiteY284" fmla="*/ 674474 h 1078499"/>
                <a:gd name="connsiteX285" fmla="*/ 1560552 w 3024845"/>
                <a:gd name="connsiteY285" fmla="*/ 672313 h 1078499"/>
                <a:gd name="connsiteX286" fmla="*/ 1564606 w 3024845"/>
                <a:gd name="connsiteY286" fmla="*/ 674474 h 1078499"/>
                <a:gd name="connsiteX287" fmla="*/ 1574739 w 3024845"/>
                <a:gd name="connsiteY287" fmla="*/ 674474 h 1078499"/>
                <a:gd name="connsiteX288" fmla="*/ 1574739 w 3024845"/>
                <a:gd name="connsiteY288" fmla="*/ 704739 h 1078499"/>
                <a:gd name="connsiteX289" fmla="*/ 1582846 w 3024845"/>
                <a:gd name="connsiteY289" fmla="*/ 704739 h 1078499"/>
                <a:gd name="connsiteX290" fmla="*/ 1582846 w 3024845"/>
                <a:gd name="connsiteY290" fmla="*/ 722034 h 1078499"/>
                <a:gd name="connsiteX291" fmla="*/ 1592182 w 3024845"/>
                <a:gd name="connsiteY291" fmla="*/ 722939 h 1078499"/>
                <a:gd name="connsiteX292" fmla="*/ 1605140 w 3024845"/>
                <a:gd name="connsiteY292" fmla="*/ 722939 h 1078499"/>
                <a:gd name="connsiteX293" fmla="*/ 1605140 w 3024845"/>
                <a:gd name="connsiteY293" fmla="*/ 706901 h 1078499"/>
                <a:gd name="connsiteX294" fmla="*/ 1673096 w 3024845"/>
                <a:gd name="connsiteY294" fmla="*/ 706901 h 1078499"/>
                <a:gd name="connsiteX295" fmla="*/ 1673096 w 3024845"/>
                <a:gd name="connsiteY295" fmla="*/ 621648 h 1078499"/>
                <a:gd name="connsiteX296" fmla="*/ 1745104 w 3024845"/>
                <a:gd name="connsiteY296" fmla="*/ 621648 h 1078499"/>
                <a:gd name="connsiteX297" fmla="*/ 1745104 w 3024845"/>
                <a:gd name="connsiteY297" fmla="*/ 700416 h 1078499"/>
                <a:gd name="connsiteX298" fmla="*/ 1747008 w 3024845"/>
                <a:gd name="connsiteY298" fmla="*/ 700416 h 1078499"/>
                <a:gd name="connsiteX299" fmla="*/ 1748250 w 3024845"/>
                <a:gd name="connsiteY299" fmla="*/ 722939 h 1078499"/>
                <a:gd name="connsiteX300" fmla="*/ 1757926 w 3024845"/>
                <a:gd name="connsiteY300" fmla="*/ 722939 h 1078499"/>
                <a:gd name="connsiteX301" fmla="*/ 1759168 w 3024845"/>
                <a:gd name="connsiteY301" fmla="*/ 700416 h 1078499"/>
                <a:gd name="connsiteX302" fmla="*/ 1765248 w 3024845"/>
                <a:gd name="connsiteY302" fmla="*/ 700416 h 1078499"/>
                <a:gd name="connsiteX303" fmla="*/ 1766490 w 3024845"/>
                <a:gd name="connsiteY303" fmla="*/ 722939 h 1078499"/>
                <a:gd name="connsiteX304" fmla="*/ 1817112 w 3024845"/>
                <a:gd name="connsiteY304" fmla="*/ 722939 h 1078499"/>
                <a:gd name="connsiteX305" fmla="*/ 1817112 w 3024845"/>
                <a:gd name="connsiteY305" fmla="*/ 559911 h 1078499"/>
                <a:gd name="connsiteX306" fmla="*/ 2014439 w 3024845"/>
                <a:gd name="connsiteY306" fmla="*/ 559911 h 1078499"/>
                <a:gd name="connsiteX307" fmla="*/ 2014439 w 3024845"/>
                <a:gd name="connsiteY307" fmla="*/ 722939 h 1078499"/>
                <a:gd name="connsiteX308" fmla="*/ 2033136 w 3024845"/>
                <a:gd name="connsiteY308" fmla="*/ 722939 h 1078499"/>
                <a:gd name="connsiteX309" fmla="*/ 2033136 w 3024845"/>
                <a:gd name="connsiteY309" fmla="*/ 640246 h 1078499"/>
                <a:gd name="connsiteX310" fmla="*/ 2128256 w 3024845"/>
                <a:gd name="connsiteY310" fmla="*/ 640246 h 1078499"/>
                <a:gd name="connsiteX311" fmla="*/ 2140186 w 3024845"/>
                <a:gd name="connsiteY311" fmla="*/ 322105 h 1078499"/>
                <a:gd name="connsiteX312" fmla="*/ 2128026 w 3024845"/>
                <a:gd name="connsiteY312" fmla="*/ 300487 h 1078499"/>
                <a:gd name="connsiteX313" fmla="*/ 2121946 w 3024845"/>
                <a:gd name="connsiteY313" fmla="*/ 296163 h 1078499"/>
                <a:gd name="connsiteX314" fmla="*/ 2130053 w 3024845"/>
                <a:gd name="connsiteY314" fmla="*/ 272384 h 1078499"/>
                <a:gd name="connsiteX315" fmla="*/ 2130053 w 3024845"/>
                <a:gd name="connsiteY315" fmla="*/ 255090 h 1078499"/>
                <a:gd name="connsiteX316" fmla="*/ 2144240 w 3024845"/>
                <a:gd name="connsiteY316" fmla="*/ 255090 h 1078499"/>
                <a:gd name="connsiteX317" fmla="*/ 2144240 w 3024845"/>
                <a:gd name="connsiteY317" fmla="*/ 233472 h 1078499"/>
                <a:gd name="connsiteX318" fmla="*/ 2146266 w 3024845"/>
                <a:gd name="connsiteY318" fmla="*/ 229148 h 1078499"/>
                <a:gd name="connsiteX319" fmla="*/ 2146266 w 3024845"/>
                <a:gd name="connsiteY319" fmla="*/ 151324 h 1078499"/>
                <a:gd name="connsiteX320" fmla="*/ 2144240 w 3024845"/>
                <a:gd name="connsiteY320" fmla="*/ 144839 h 1078499"/>
                <a:gd name="connsiteX321" fmla="*/ 2150320 w 3024845"/>
                <a:gd name="connsiteY321" fmla="*/ 138353 h 1078499"/>
                <a:gd name="connsiteX322" fmla="*/ 2150320 w 3024845"/>
                <a:gd name="connsiteY322" fmla="*/ 79985 h 1078499"/>
                <a:gd name="connsiteX323" fmla="*/ 2152346 w 3024845"/>
                <a:gd name="connsiteY323" fmla="*/ 75662 h 1078499"/>
                <a:gd name="connsiteX324" fmla="*/ 2152346 w 3024845"/>
                <a:gd name="connsiteY324" fmla="*/ 19456 h 1078499"/>
                <a:gd name="connsiteX325" fmla="*/ 2154373 w 3024845"/>
                <a:gd name="connsiteY325" fmla="*/ 0 h 1078499"/>
                <a:gd name="connsiteX326" fmla="*/ 2158427 w 3024845"/>
                <a:gd name="connsiteY326" fmla="*/ 17294 h 1078499"/>
                <a:gd name="connsiteX327" fmla="*/ 2160453 w 3024845"/>
                <a:gd name="connsiteY327" fmla="*/ 75662 h 1078499"/>
                <a:gd name="connsiteX328" fmla="*/ 2162480 w 3024845"/>
                <a:gd name="connsiteY328" fmla="*/ 138353 h 1078499"/>
                <a:gd name="connsiteX329" fmla="*/ 2168560 w 3024845"/>
                <a:gd name="connsiteY329" fmla="*/ 144839 h 1078499"/>
                <a:gd name="connsiteX330" fmla="*/ 2166533 w 3024845"/>
                <a:gd name="connsiteY330" fmla="*/ 151324 h 1078499"/>
                <a:gd name="connsiteX331" fmla="*/ 2166533 w 3024845"/>
                <a:gd name="connsiteY331" fmla="*/ 229148 h 1078499"/>
                <a:gd name="connsiteX332" fmla="*/ 2168560 w 3024845"/>
                <a:gd name="connsiteY332" fmla="*/ 233472 h 1078499"/>
                <a:gd name="connsiteX333" fmla="*/ 2168560 w 3024845"/>
                <a:gd name="connsiteY333" fmla="*/ 255090 h 1078499"/>
                <a:gd name="connsiteX334" fmla="*/ 2182747 w 3024845"/>
                <a:gd name="connsiteY334" fmla="*/ 255090 h 1078499"/>
                <a:gd name="connsiteX335" fmla="*/ 2182747 w 3024845"/>
                <a:gd name="connsiteY335" fmla="*/ 272384 h 1078499"/>
                <a:gd name="connsiteX336" fmla="*/ 2190854 w 3024845"/>
                <a:gd name="connsiteY336" fmla="*/ 296163 h 1078499"/>
                <a:gd name="connsiteX337" fmla="*/ 2184774 w 3024845"/>
                <a:gd name="connsiteY337" fmla="*/ 300487 h 1078499"/>
                <a:gd name="connsiteX338" fmla="*/ 2172613 w 3024845"/>
                <a:gd name="connsiteY338" fmla="*/ 322105 h 1078499"/>
                <a:gd name="connsiteX339" fmla="*/ 2180720 w 3024845"/>
                <a:gd name="connsiteY339" fmla="*/ 575033 h 1078499"/>
                <a:gd name="connsiteX340" fmla="*/ 2245574 w 3024845"/>
                <a:gd name="connsiteY340" fmla="*/ 575033 h 1078499"/>
                <a:gd name="connsiteX341" fmla="*/ 2245574 w 3024845"/>
                <a:gd name="connsiteY341" fmla="*/ 650695 h 1078499"/>
                <a:gd name="connsiteX342" fmla="*/ 2253681 w 3024845"/>
                <a:gd name="connsiteY342" fmla="*/ 650695 h 1078499"/>
                <a:gd name="connsiteX343" fmla="*/ 2255708 w 3024845"/>
                <a:gd name="connsiteY343" fmla="*/ 644210 h 1078499"/>
                <a:gd name="connsiteX344" fmla="*/ 2261788 w 3024845"/>
                <a:gd name="connsiteY344" fmla="*/ 644210 h 1078499"/>
                <a:gd name="connsiteX345" fmla="*/ 2263815 w 3024845"/>
                <a:gd name="connsiteY345" fmla="*/ 652857 h 1078499"/>
                <a:gd name="connsiteX346" fmla="*/ 2275975 w 3024845"/>
                <a:gd name="connsiteY346" fmla="*/ 652857 h 1078499"/>
                <a:gd name="connsiteX347" fmla="*/ 2275975 w 3024845"/>
                <a:gd name="connsiteY347" fmla="*/ 646371 h 1078499"/>
                <a:gd name="connsiteX348" fmla="*/ 2298268 w 3024845"/>
                <a:gd name="connsiteY348" fmla="*/ 646371 h 1078499"/>
                <a:gd name="connsiteX349" fmla="*/ 2298268 w 3024845"/>
                <a:gd name="connsiteY349" fmla="*/ 652857 h 1078499"/>
                <a:gd name="connsiteX350" fmla="*/ 2318535 w 3024845"/>
                <a:gd name="connsiteY350" fmla="*/ 652857 h 1078499"/>
                <a:gd name="connsiteX351" fmla="*/ 2318535 w 3024845"/>
                <a:gd name="connsiteY351" fmla="*/ 698254 h 1078499"/>
                <a:gd name="connsiteX352" fmla="*/ 2332722 w 3024845"/>
                <a:gd name="connsiteY352" fmla="*/ 698254 h 1078499"/>
                <a:gd name="connsiteX353" fmla="*/ 2332722 w 3024845"/>
                <a:gd name="connsiteY353" fmla="*/ 685283 h 1078499"/>
                <a:gd name="connsiteX354" fmla="*/ 2348936 w 3024845"/>
                <a:gd name="connsiteY354" fmla="*/ 685283 h 1078499"/>
                <a:gd name="connsiteX355" fmla="*/ 2348936 w 3024845"/>
                <a:gd name="connsiteY355" fmla="*/ 505856 h 1078499"/>
                <a:gd name="connsiteX356" fmla="*/ 2355016 w 3024845"/>
                <a:gd name="connsiteY356" fmla="*/ 499370 h 1078499"/>
                <a:gd name="connsiteX357" fmla="*/ 2427977 w 3024845"/>
                <a:gd name="connsiteY357" fmla="*/ 499370 h 1078499"/>
                <a:gd name="connsiteX358" fmla="*/ 2427977 w 3024845"/>
                <a:gd name="connsiteY358" fmla="*/ 508018 h 1078499"/>
                <a:gd name="connsiteX359" fmla="*/ 2438110 w 3024845"/>
                <a:gd name="connsiteY359" fmla="*/ 508018 h 1078499"/>
                <a:gd name="connsiteX360" fmla="*/ 2438110 w 3024845"/>
                <a:gd name="connsiteY360" fmla="*/ 622592 h 1078499"/>
                <a:gd name="connsiteX361" fmla="*/ 2460404 w 3024845"/>
                <a:gd name="connsiteY361" fmla="*/ 622592 h 1078499"/>
                <a:gd name="connsiteX362" fmla="*/ 2460404 w 3024845"/>
                <a:gd name="connsiteY362" fmla="*/ 555577 h 1078499"/>
                <a:gd name="connsiteX363" fmla="*/ 2486751 w 3024845"/>
                <a:gd name="connsiteY363" fmla="*/ 555577 h 1078499"/>
                <a:gd name="connsiteX364" fmla="*/ 2490804 w 3024845"/>
                <a:gd name="connsiteY364" fmla="*/ 551253 h 1078499"/>
                <a:gd name="connsiteX365" fmla="*/ 2498911 w 3024845"/>
                <a:gd name="connsiteY365" fmla="*/ 551253 h 1078499"/>
                <a:gd name="connsiteX366" fmla="*/ 2502964 w 3024845"/>
                <a:gd name="connsiteY366" fmla="*/ 555577 h 1078499"/>
                <a:gd name="connsiteX367" fmla="*/ 2525258 w 3024845"/>
                <a:gd name="connsiteY367" fmla="*/ 555577 h 1078499"/>
                <a:gd name="connsiteX368" fmla="*/ 2525258 w 3024845"/>
                <a:gd name="connsiteY368" fmla="*/ 438841 h 1078499"/>
                <a:gd name="connsiteX369" fmla="*/ 2582005 w 3024845"/>
                <a:gd name="connsiteY369" fmla="*/ 428032 h 1078499"/>
                <a:gd name="connsiteX370" fmla="*/ 2582005 w 3024845"/>
                <a:gd name="connsiteY370" fmla="*/ 429113 h 1078499"/>
                <a:gd name="connsiteX371" fmla="*/ 2582005 w 3024845"/>
                <a:gd name="connsiteY371" fmla="*/ 436679 h 1078499"/>
                <a:gd name="connsiteX372" fmla="*/ 2608352 w 3024845"/>
                <a:gd name="connsiteY372" fmla="*/ 436679 h 1078499"/>
                <a:gd name="connsiteX373" fmla="*/ 2608352 w 3024845"/>
                <a:gd name="connsiteY373" fmla="*/ 691769 h 1078499"/>
                <a:gd name="connsiteX374" fmla="*/ 2630646 w 3024845"/>
                <a:gd name="connsiteY374" fmla="*/ 691769 h 1078499"/>
                <a:gd name="connsiteX375" fmla="*/ 2630646 w 3024845"/>
                <a:gd name="connsiteY375" fmla="*/ 687445 h 1078499"/>
                <a:gd name="connsiteX376" fmla="*/ 2642806 w 3024845"/>
                <a:gd name="connsiteY376" fmla="*/ 687445 h 1078499"/>
                <a:gd name="connsiteX377" fmla="*/ 2642806 w 3024845"/>
                <a:gd name="connsiteY377" fmla="*/ 691769 h 1078499"/>
                <a:gd name="connsiteX378" fmla="*/ 2667126 w 3024845"/>
                <a:gd name="connsiteY378" fmla="*/ 691769 h 1078499"/>
                <a:gd name="connsiteX379" fmla="*/ 2667126 w 3024845"/>
                <a:gd name="connsiteY379" fmla="*/ 678798 h 1078499"/>
                <a:gd name="connsiteX380" fmla="*/ 2695500 w 3024845"/>
                <a:gd name="connsiteY380" fmla="*/ 678798 h 1078499"/>
                <a:gd name="connsiteX381" fmla="*/ 2707660 w 3024845"/>
                <a:gd name="connsiteY381" fmla="*/ 674474 h 1078499"/>
                <a:gd name="connsiteX382" fmla="*/ 2727927 w 3024845"/>
                <a:gd name="connsiteY382" fmla="*/ 678798 h 1078499"/>
                <a:gd name="connsiteX383" fmla="*/ 2727927 w 3024845"/>
                <a:gd name="connsiteY383" fmla="*/ 661504 h 1078499"/>
                <a:gd name="connsiteX384" fmla="*/ 2736034 w 3024845"/>
                <a:gd name="connsiteY384" fmla="*/ 661504 h 1078499"/>
                <a:gd name="connsiteX385" fmla="*/ 2736034 w 3024845"/>
                <a:gd name="connsiteY385" fmla="*/ 648533 h 1078499"/>
                <a:gd name="connsiteX386" fmla="*/ 2792781 w 3024845"/>
                <a:gd name="connsiteY386" fmla="*/ 648533 h 1078499"/>
                <a:gd name="connsiteX387" fmla="*/ 2792781 w 3024845"/>
                <a:gd name="connsiteY387" fmla="*/ 618268 h 1078499"/>
                <a:gd name="connsiteX388" fmla="*/ 2811021 w 3024845"/>
                <a:gd name="connsiteY388" fmla="*/ 618268 h 1078499"/>
                <a:gd name="connsiteX389" fmla="*/ 2811021 w 3024845"/>
                <a:gd name="connsiteY389" fmla="*/ 611783 h 1078499"/>
                <a:gd name="connsiteX390" fmla="*/ 2823181 w 3024845"/>
                <a:gd name="connsiteY390" fmla="*/ 611783 h 1078499"/>
                <a:gd name="connsiteX391" fmla="*/ 2823181 w 3024845"/>
                <a:gd name="connsiteY391" fmla="*/ 618268 h 1078499"/>
                <a:gd name="connsiteX392" fmla="*/ 2839395 w 3024845"/>
                <a:gd name="connsiteY392" fmla="*/ 618268 h 1078499"/>
                <a:gd name="connsiteX393" fmla="*/ 2839395 w 3024845"/>
                <a:gd name="connsiteY393" fmla="*/ 667989 h 1078499"/>
                <a:gd name="connsiteX394" fmla="*/ 2871822 w 3024845"/>
                <a:gd name="connsiteY394" fmla="*/ 667989 h 1078499"/>
                <a:gd name="connsiteX395" fmla="*/ 2871822 w 3024845"/>
                <a:gd name="connsiteY395" fmla="*/ 642048 h 1078499"/>
                <a:gd name="connsiteX396" fmla="*/ 2910329 w 3024845"/>
                <a:gd name="connsiteY396" fmla="*/ 642048 h 1078499"/>
                <a:gd name="connsiteX397" fmla="*/ 2910329 w 3024845"/>
                <a:gd name="connsiteY397" fmla="*/ 611783 h 1078499"/>
                <a:gd name="connsiteX398" fmla="*/ 2958970 w 3024845"/>
                <a:gd name="connsiteY398" fmla="*/ 611783 h 1078499"/>
                <a:gd name="connsiteX399" fmla="*/ 2958970 w 3024845"/>
                <a:gd name="connsiteY399" fmla="*/ 722939 h 1078499"/>
                <a:gd name="connsiteX400" fmla="*/ 2958970 w 3024845"/>
                <a:gd name="connsiteY400" fmla="*/ 736718 h 1078499"/>
                <a:gd name="connsiteX401" fmla="*/ 3024845 w 3024845"/>
                <a:gd name="connsiteY401" fmla="*/ 736718 h 1078499"/>
                <a:gd name="connsiteX402" fmla="*/ 3024845 w 3024845"/>
                <a:gd name="connsiteY402" fmla="*/ 1078499 h 1078499"/>
                <a:gd name="connsiteX403" fmla="*/ 2054 w 3024845"/>
                <a:gd name="connsiteY403" fmla="*/ 1076166 h 1078499"/>
                <a:gd name="connsiteX404" fmla="*/ 0 w 3024845"/>
                <a:gd name="connsiteY404" fmla="*/ 642048 h 1078499"/>
                <a:gd name="connsiteX405" fmla="*/ 20267 w 3024845"/>
                <a:gd name="connsiteY405" fmla="*/ 642048 h 1078499"/>
                <a:gd name="connsiteX406" fmla="*/ 20774 w 3024845"/>
                <a:gd name="connsiteY406" fmla="*/ 640967 h 1078499"/>
                <a:gd name="connsiteX407" fmla="*/ 24320 w 3024845"/>
                <a:gd name="connsiteY407" fmla="*/ 633401 h 1078499"/>
                <a:gd name="connsiteX408" fmla="*/ 26094 w 3024845"/>
                <a:gd name="connsiteY408" fmla="*/ 633671 h 1078499"/>
                <a:gd name="connsiteX409" fmla="*/ 38507 w 3024845"/>
                <a:gd name="connsiteY409" fmla="*/ 635562 h 1078499"/>
                <a:gd name="connsiteX410" fmla="*/ 39014 w 3024845"/>
                <a:gd name="connsiteY410" fmla="*/ 636914 h 1078499"/>
                <a:gd name="connsiteX411" fmla="*/ 42560 w 3024845"/>
                <a:gd name="connsiteY411" fmla="*/ 646371 h 1078499"/>
                <a:gd name="connsiteX412" fmla="*/ 68907 w 3024845"/>
                <a:gd name="connsiteY412" fmla="*/ 648533 h 1078499"/>
                <a:gd name="connsiteX413" fmla="*/ 68907 w 3024845"/>
                <a:gd name="connsiteY413" fmla="*/ 525312 h 1078499"/>
                <a:gd name="connsiteX414" fmla="*/ 70934 w 3024845"/>
                <a:gd name="connsiteY414" fmla="*/ 525312 h 1078499"/>
                <a:gd name="connsiteX415" fmla="*/ 85121 w 3024845"/>
                <a:gd name="connsiteY415" fmla="*/ 525312 h 1078499"/>
                <a:gd name="connsiteX416" fmla="*/ 85121 w 3024845"/>
                <a:gd name="connsiteY416" fmla="*/ 389120 h 1078499"/>
                <a:gd name="connsiteX417" fmla="*/ 86894 w 3024845"/>
                <a:gd name="connsiteY417" fmla="*/ 389120 h 1078499"/>
                <a:gd name="connsiteX418" fmla="*/ 99308 w 3024845"/>
                <a:gd name="connsiteY418" fmla="*/ 389120 h 1078499"/>
                <a:gd name="connsiteX419" fmla="*/ 99308 w 3024845"/>
                <a:gd name="connsiteY419" fmla="*/ 274546 h 1078499"/>
                <a:gd name="connsiteX420" fmla="*/ 103361 w 3024845"/>
                <a:gd name="connsiteY420" fmla="*/ 246442 h 1078499"/>
                <a:gd name="connsiteX421" fmla="*/ 105388 w 3024845"/>
                <a:gd name="connsiteY421" fmla="*/ 246442 h 1078499"/>
                <a:gd name="connsiteX422" fmla="*/ 119575 w 3024845"/>
                <a:gd name="connsiteY422" fmla="*/ 246442 h 1078499"/>
                <a:gd name="connsiteX423" fmla="*/ 156055 w 3024845"/>
                <a:gd name="connsiteY423" fmla="*/ 164295 h 1078499"/>
                <a:gd name="connsiteX0" fmla="*/ 119575 w 3024845"/>
                <a:gd name="connsiteY0" fmla="*/ 246442 h 1078499"/>
                <a:gd name="connsiteX1" fmla="*/ 162135 w 3024845"/>
                <a:gd name="connsiteY1" fmla="*/ 164295 h 1078499"/>
                <a:gd name="connsiteX2" fmla="*/ 200642 w 3024845"/>
                <a:gd name="connsiteY2" fmla="*/ 244281 h 1078499"/>
                <a:gd name="connsiteX3" fmla="*/ 202669 w 3024845"/>
                <a:gd name="connsiteY3" fmla="*/ 244281 h 1078499"/>
                <a:gd name="connsiteX4" fmla="*/ 216856 w 3024845"/>
                <a:gd name="connsiteY4" fmla="*/ 244281 h 1078499"/>
                <a:gd name="connsiteX5" fmla="*/ 216856 w 3024845"/>
                <a:gd name="connsiteY5" fmla="*/ 268060 h 1078499"/>
                <a:gd name="connsiteX6" fmla="*/ 217363 w 3024845"/>
                <a:gd name="connsiteY6" fmla="*/ 268871 h 1078499"/>
                <a:gd name="connsiteX7" fmla="*/ 220909 w 3024845"/>
                <a:gd name="connsiteY7" fmla="*/ 274546 h 1078499"/>
                <a:gd name="connsiteX8" fmla="*/ 220909 w 3024845"/>
                <a:gd name="connsiteY8" fmla="*/ 389120 h 1078499"/>
                <a:gd name="connsiteX9" fmla="*/ 223189 w 3024845"/>
                <a:gd name="connsiteY9" fmla="*/ 389120 h 1078499"/>
                <a:gd name="connsiteX10" fmla="*/ 239150 w 3024845"/>
                <a:gd name="connsiteY10" fmla="*/ 389120 h 1078499"/>
                <a:gd name="connsiteX11" fmla="*/ 239150 w 3024845"/>
                <a:gd name="connsiteY11" fmla="*/ 529635 h 1078499"/>
                <a:gd name="connsiteX12" fmla="*/ 240670 w 3024845"/>
                <a:gd name="connsiteY12" fmla="*/ 529365 h 1078499"/>
                <a:gd name="connsiteX13" fmla="*/ 251310 w 3024845"/>
                <a:gd name="connsiteY13" fmla="*/ 527474 h 1078499"/>
                <a:gd name="connsiteX14" fmla="*/ 249283 w 3024845"/>
                <a:gd name="connsiteY14" fmla="*/ 616106 h 1078499"/>
                <a:gd name="connsiteX15" fmla="*/ 250803 w 3024845"/>
                <a:gd name="connsiteY15" fmla="*/ 616377 h 1078499"/>
                <a:gd name="connsiteX16" fmla="*/ 261443 w 3024845"/>
                <a:gd name="connsiteY16" fmla="*/ 618268 h 1078499"/>
                <a:gd name="connsiteX17" fmla="*/ 261696 w 3024845"/>
                <a:gd name="connsiteY17" fmla="*/ 619079 h 1078499"/>
                <a:gd name="connsiteX18" fmla="*/ 263470 w 3024845"/>
                <a:gd name="connsiteY18" fmla="*/ 624754 h 1078499"/>
                <a:gd name="connsiteX19" fmla="*/ 264230 w 3024845"/>
                <a:gd name="connsiteY19" fmla="*/ 622322 h 1078499"/>
                <a:gd name="connsiteX20" fmla="*/ 269550 w 3024845"/>
                <a:gd name="connsiteY20" fmla="*/ 605298 h 1078499"/>
                <a:gd name="connsiteX21" fmla="*/ 271323 w 3024845"/>
                <a:gd name="connsiteY21" fmla="*/ 605298 h 1078499"/>
                <a:gd name="connsiteX22" fmla="*/ 283737 w 3024845"/>
                <a:gd name="connsiteY22" fmla="*/ 605298 h 1078499"/>
                <a:gd name="connsiteX23" fmla="*/ 283737 w 3024845"/>
                <a:gd name="connsiteY23" fmla="*/ 637724 h 1078499"/>
                <a:gd name="connsiteX24" fmla="*/ 284750 w 3024845"/>
                <a:gd name="connsiteY24" fmla="*/ 638265 h 1078499"/>
                <a:gd name="connsiteX25" fmla="*/ 291844 w 3024845"/>
                <a:gd name="connsiteY25" fmla="*/ 642048 h 1078499"/>
                <a:gd name="connsiteX26" fmla="*/ 291844 w 3024845"/>
                <a:gd name="connsiteY26" fmla="*/ 643399 h 1078499"/>
                <a:gd name="connsiteX27" fmla="*/ 291844 w 3024845"/>
                <a:gd name="connsiteY27" fmla="*/ 652857 h 1078499"/>
                <a:gd name="connsiteX28" fmla="*/ 336431 w 3024845"/>
                <a:gd name="connsiteY28" fmla="*/ 652857 h 1078499"/>
                <a:gd name="connsiteX29" fmla="*/ 336431 w 3024845"/>
                <a:gd name="connsiteY29" fmla="*/ 653938 h 1078499"/>
                <a:gd name="connsiteX30" fmla="*/ 336431 w 3024845"/>
                <a:gd name="connsiteY30" fmla="*/ 661504 h 1078499"/>
                <a:gd name="connsiteX31" fmla="*/ 338457 w 3024845"/>
                <a:gd name="connsiteY31" fmla="*/ 661504 h 1078499"/>
                <a:gd name="connsiteX32" fmla="*/ 352644 w 3024845"/>
                <a:gd name="connsiteY32" fmla="*/ 661504 h 1078499"/>
                <a:gd name="connsiteX33" fmla="*/ 352644 w 3024845"/>
                <a:gd name="connsiteY33" fmla="*/ 631239 h 1078499"/>
                <a:gd name="connsiteX34" fmla="*/ 397231 w 3024845"/>
                <a:gd name="connsiteY34" fmla="*/ 631239 h 1078499"/>
                <a:gd name="connsiteX35" fmla="*/ 397231 w 3024845"/>
                <a:gd name="connsiteY35" fmla="*/ 629888 h 1078499"/>
                <a:gd name="connsiteX36" fmla="*/ 397231 w 3024845"/>
                <a:gd name="connsiteY36" fmla="*/ 620430 h 1078499"/>
                <a:gd name="connsiteX37" fmla="*/ 398245 w 3024845"/>
                <a:gd name="connsiteY37" fmla="*/ 620430 h 1078499"/>
                <a:gd name="connsiteX38" fmla="*/ 405338 w 3024845"/>
                <a:gd name="connsiteY38" fmla="*/ 620430 h 1078499"/>
                <a:gd name="connsiteX39" fmla="*/ 405338 w 3024845"/>
                <a:gd name="connsiteY39" fmla="*/ 618539 h 1078499"/>
                <a:gd name="connsiteX40" fmla="*/ 405338 w 3024845"/>
                <a:gd name="connsiteY40" fmla="*/ 605298 h 1078499"/>
                <a:gd name="connsiteX41" fmla="*/ 406098 w 3024845"/>
                <a:gd name="connsiteY41" fmla="*/ 605298 h 1078499"/>
                <a:gd name="connsiteX42" fmla="*/ 411418 w 3024845"/>
                <a:gd name="connsiteY42" fmla="*/ 605298 h 1078499"/>
                <a:gd name="connsiteX43" fmla="*/ 411418 w 3024845"/>
                <a:gd name="connsiteY43" fmla="*/ 604217 h 1078499"/>
                <a:gd name="connsiteX44" fmla="*/ 411418 w 3024845"/>
                <a:gd name="connsiteY44" fmla="*/ 596650 h 1078499"/>
                <a:gd name="connsiteX45" fmla="*/ 413445 w 3024845"/>
                <a:gd name="connsiteY45" fmla="*/ 596650 h 1078499"/>
                <a:gd name="connsiteX46" fmla="*/ 427632 w 3024845"/>
                <a:gd name="connsiteY46" fmla="*/ 596650 h 1078499"/>
                <a:gd name="connsiteX47" fmla="*/ 427632 w 3024845"/>
                <a:gd name="connsiteY47" fmla="*/ 597731 h 1078499"/>
                <a:gd name="connsiteX48" fmla="*/ 427632 w 3024845"/>
                <a:gd name="connsiteY48" fmla="*/ 605298 h 1078499"/>
                <a:gd name="connsiteX49" fmla="*/ 449925 w 3024845"/>
                <a:gd name="connsiteY49" fmla="*/ 605298 h 1078499"/>
                <a:gd name="connsiteX50" fmla="*/ 449925 w 3024845"/>
                <a:gd name="connsiteY50" fmla="*/ 603406 h 1078499"/>
                <a:gd name="connsiteX51" fmla="*/ 449925 w 3024845"/>
                <a:gd name="connsiteY51" fmla="*/ 590165 h 1078499"/>
                <a:gd name="connsiteX52" fmla="*/ 451699 w 3024845"/>
                <a:gd name="connsiteY52" fmla="*/ 590165 h 1078499"/>
                <a:gd name="connsiteX53" fmla="*/ 464112 w 3024845"/>
                <a:gd name="connsiteY53" fmla="*/ 590165 h 1078499"/>
                <a:gd name="connsiteX54" fmla="*/ 464112 w 3024845"/>
                <a:gd name="connsiteY54" fmla="*/ 613945 h 1078499"/>
                <a:gd name="connsiteX55" fmla="*/ 465126 w 3024845"/>
                <a:gd name="connsiteY55" fmla="*/ 613945 h 1078499"/>
                <a:gd name="connsiteX56" fmla="*/ 472219 w 3024845"/>
                <a:gd name="connsiteY56" fmla="*/ 613945 h 1078499"/>
                <a:gd name="connsiteX57" fmla="*/ 472219 w 3024845"/>
                <a:gd name="connsiteY57" fmla="*/ 612864 h 1078499"/>
                <a:gd name="connsiteX58" fmla="*/ 472219 w 3024845"/>
                <a:gd name="connsiteY58" fmla="*/ 605298 h 1078499"/>
                <a:gd name="connsiteX59" fmla="*/ 473992 w 3024845"/>
                <a:gd name="connsiteY59" fmla="*/ 605298 h 1078499"/>
                <a:gd name="connsiteX60" fmla="*/ 486406 w 3024845"/>
                <a:gd name="connsiteY60" fmla="*/ 605298 h 1078499"/>
                <a:gd name="connsiteX61" fmla="*/ 486406 w 3024845"/>
                <a:gd name="connsiteY61" fmla="*/ 631239 h 1078499"/>
                <a:gd name="connsiteX62" fmla="*/ 488433 w 3024845"/>
                <a:gd name="connsiteY62" fmla="*/ 631239 h 1078499"/>
                <a:gd name="connsiteX63" fmla="*/ 502619 w 3024845"/>
                <a:gd name="connsiteY63" fmla="*/ 631239 h 1078499"/>
                <a:gd name="connsiteX64" fmla="*/ 502619 w 3024845"/>
                <a:gd name="connsiteY64" fmla="*/ 632860 h 1078499"/>
                <a:gd name="connsiteX65" fmla="*/ 502619 w 3024845"/>
                <a:gd name="connsiteY65" fmla="*/ 644210 h 1078499"/>
                <a:gd name="connsiteX66" fmla="*/ 503379 w 3024845"/>
                <a:gd name="connsiteY66" fmla="*/ 644210 h 1078499"/>
                <a:gd name="connsiteX67" fmla="*/ 508700 w 3024845"/>
                <a:gd name="connsiteY67" fmla="*/ 644210 h 1078499"/>
                <a:gd name="connsiteX68" fmla="*/ 508700 w 3024845"/>
                <a:gd name="connsiteY68" fmla="*/ 643399 h 1078499"/>
                <a:gd name="connsiteX69" fmla="*/ 508700 w 3024845"/>
                <a:gd name="connsiteY69" fmla="*/ 637724 h 1078499"/>
                <a:gd name="connsiteX70" fmla="*/ 539100 w 3024845"/>
                <a:gd name="connsiteY70" fmla="*/ 637724 h 1078499"/>
                <a:gd name="connsiteX71" fmla="*/ 539100 w 3024845"/>
                <a:gd name="connsiteY71" fmla="*/ 661504 h 1078499"/>
                <a:gd name="connsiteX72" fmla="*/ 540113 w 3024845"/>
                <a:gd name="connsiteY72" fmla="*/ 661504 h 1078499"/>
                <a:gd name="connsiteX73" fmla="*/ 547207 w 3024845"/>
                <a:gd name="connsiteY73" fmla="*/ 661504 h 1078499"/>
                <a:gd name="connsiteX74" fmla="*/ 547207 w 3024845"/>
                <a:gd name="connsiteY74" fmla="*/ 662585 h 1078499"/>
                <a:gd name="connsiteX75" fmla="*/ 547207 w 3024845"/>
                <a:gd name="connsiteY75" fmla="*/ 670151 h 1078499"/>
                <a:gd name="connsiteX76" fmla="*/ 547967 w 3024845"/>
                <a:gd name="connsiteY76" fmla="*/ 670151 h 1078499"/>
                <a:gd name="connsiteX77" fmla="*/ 553287 w 3024845"/>
                <a:gd name="connsiteY77" fmla="*/ 670151 h 1078499"/>
                <a:gd name="connsiteX78" fmla="*/ 553287 w 3024845"/>
                <a:gd name="connsiteY78" fmla="*/ 667989 h 1078499"/>
                <a:gd name="connsiteX79" fmla="*/ 553287 w 3024845"/>
                <a:gd name="connsiteY79" fmla="*/ 652857 h 1078499"/>
                <a:gd name="connsiteX80" fmla="*/ 554300 w 3024845"/>
                <a:gd name="connsiteY80" fmla="*/ 652857 h 1078499"/>
                <a:gd name="connsiteX81" fmla="*/ 561394 w 3024845"/>
                <a:gd name="connsiteY81" fmla="*/ 652857 h 1078499"/>
                <a:gd name="connsiteX82" fmla="*/ 561394 w 3024845"/>
                <a:gd name="connsiteY82" fmla="*/ 653938 h 1078499"/>
                <a:gd name="connsiteX83" fmla="*/ 561394 w 3024845"/>
                <a:gd name="connsiteY83" fmla="*/ 661504 h 1078499"/>
                <a:gd name="connsiteX84" fmla="*/ 566714 w 3024845"/>
                <a:gd name="connsiteY84" fmla="*/ 659511 h 1078499"/>
                <a:gd name="connsiteX85" fmla="*/ 567474 w 3024845"/>
                <a:gd name="connsiteY85" fmla="*/ 658531 h 1078499"/>
                <a:gd name="connsiteX86" fmla="*/ 567474 w 3024845"/>
                <a:gd name="connsiteY86" fmla="*/ 652857 h 1078499"/>
                <a:gd name="connsiteX87" fmla="*/ 605981 w 3024845"/>
                <a:gd name="connsiteY87" fmla="*/ 652857 h 1078499"/>
                <a:gd name="connsiteX88" fmla="*/ 605981 w 3024845"/>
                <a:gd name="connsiteY88" fmla="*/ 676636 h 1078499"/>
                <a:gd name="connsiteX89" fmla="*/ 608007 w 3024845"/>
                <a:gd name="connsiteY89" fmla="*/ 676636 h 1078499"/>
                <a:gd name="connsiteX90" fmla="*/ 622194 w 3024845"/>
                <a:gd name="connsiteY90" fmla="*/ 676636 h 1078499"/>
                <a:gd name="connsiteX91" fmla="*/ 622194 w 3024845"/>
                <a:gd name="connsiteY91" fmla="*/ 677717 h 1078499"/>
                <a:gd name="connsiteX92" fmla="*/ 622194 w 3024845"/>
                <a:gd name="connsiteY92" fmla="*/ 685283 h 1078499"/>
                <a:gd name="connsiteX93" fmla="*/ 623968 w 3024845"/>
                <a:gd name="connsiteY93" fmla="*/ 685283 h 1078499"/>
                <a:gd name="connsiteX94" fmla="*/ 636381 w 3024845"/>
                <a:gd name="connsiteY94" fmla="*/ 685283 h 1078499"/>
                <a:gd name="connsiteX95" fmla="*/ 636381 w 3024845"/>
                <a:gd name="connsiteY95" fmla="*/ 661504 h 1078499"/>
                <a:gd name="connsiteX96" fmla="*/ 637394 w 3024845"/>
                <a:gd name="connsiteY96" fmla="*/ 661504 h 1078499"/>
                <a:gd name="connsiteX97" fmla="*/ 644488 w 3024845"/>
                <a:gd name="connsiteY97" fmla="*/ 661504 h 1078499"/>
                <a:gd name="connsiteX98" fmla="*/ 644488 w 3024845"/>
                <a:gd name="connsiteY98" fmla="*/ 629077 h 1078499"/>
                <a:gd name="connsiteX99" fmla="*/ 645501 w 3024845"/>
                <a:gd name="connsiteY99" fmla="*/ 629077 h 1078499"/>
                <a:gd name="connsiteX100" fmla="*/ 652595 w 3024845"/>
                <a:gd name="connsiteY100" fmla="*/ 629077 h 1078499"/>
                <a:gd name="connsiteX101" fmla="*/ 652595 w 3024845"/>
                <a:gd name="connsiteY101" fmla="*/ 627186 h 1078499"/>
                <a:gd name="connsiteX102" fmla="*/ 652595 w 3024845"/>
                <a:gd name="connsiteY102" fmla="*/ 613945 h 1078499"/>
                <a:gd name="connsiteX103" fmla="*/ 651328 w 3024845"/>
                <a:gd name="connsiteY103" fmla="*/ 612323 h 1078499"/>
                <a:gd name="connsiteX104" fmla="*/ 656648 w 3024845"/>
                <a:gd name="connsiteY104" fmla="*/ 600974 h 1078499"/>
                <a:gd name="connsiteX105" fmla="*/ 664755 w 3024845"/>
                <a:gd name="connsiteY105" fmla="*/ 629077 h 1078499"/>
                <a:gd name="connsiteX106" fmla="*/ 665515 w 3024845"/>
                <a:gd name="connsiteY106" fmla="*/ 629077 h 1078499"/>
                <a:gd name="connsiteX107" fmla="*/ 670835 w 3024845"/>
                <a:gd name="connsiteY107" fmla="*/ 629077 h 1078499"/>
                <a:gd name="connsiteX108" fmla="*/ 670835 w 3024845"/>
                <a:gd name="connsiteY108" fmla="*/ 523150 h 1078499"/>
                <a:gd name="connsiteX109" fmla="*/ 672355 w 3024845"/>
                <a:gd name="connsiteY109" fmla="*/ 523150 h 1078499"/>
                <a:gd name="connsiteX110" fmla="*/ 682995 w 3024845"/>
                <a:gd name="connsiteY110" fmla="*/ 523150 h 1078499"/>
                <a:gd name="connsiteX111" fmla="*/ 682995 w 3024845"/>
                <a:gd name="connsiteY111" fmla="*/ 475591 h 1078499"/>
                <a:gd name="connsiteX112" fmla="*/ 709342 w 3024845"/>
                <a:gd name="connsiteY112" fmla="*/ 475591 h 1078499"/>
                <a:gd name="connsiteX113" fmla="*/ 709342 w 3024845"/>
                <a:gd name="connsiteY113" fmla="*/ 453973 h 1078499"/>
                <a:gd name="connsiteX114" fmla="*/ 743796 w 3024845"/>
                <a:gd name="connsiteY114" fmla="*/ 453973 h 1078499"/>
                <a:gd name="connsiteX115" fmla="*/ 743796 w 3024845"/>
                <a:gd name="connsiteY115" fmla="*/ 456405 h 1078499"/>
                <a:gd name="connsiteX116" fmla="*/ 743796 w 3024845"/>
                <a:gd name="connsiteY116" fmla="*/ 473429 h 1078499"/>
                <a:gd name="connsiteX117" fmla="*/ 746076 w 3024845"/>
                <a:gd name="connsiteY117" fmla="*/ 473429 h 1078499"/>
                <a:gd name="connsiteX118" fmla="*/ 762036 w 3024845"/>
                <a:gd name="connsiteY118" fmla="*/ 473429 h 1078499"/>
                <a:gd name="connsiteX119" fmla="*/ 762036 w 3024845"/>
                <a:gd name="connsiteY119" fmla="*/ 520988 h 1078499"/>
                <a:gd name="connsiteX120" fmla="*/ 763049 w 3024845"/>
                <a:gd name="connsiteY120" fmla="*/ 520988 h 1078499"/>
                <a:gd name="connsiteX121" fmla="*/ 770143 w 3024845"/>
                <a:gd name="connsiteY121" fmla="*/ 520988 h 1078499"/>
                <a:gd name="connsiteX122" fmla="*/ 784330 w 3024845"/>
                <a:gd name="connsiteY122" fmla="*/ 525312 h 1078499"/>
                <a:gd name="connsiteX123" fmla="*/ 784330 w 3024845"/>
                <a:gd name="connsiteY123" fmla="*/ 564224 h 1078499"/>
                <a:gd name="connsiteX124" fmla="*/ 785343 w 3024845"/>
                <a:gd name="connsiteY124" fmla="*/ 564224 h 1078499"/>
                <a:gd name="connsiteX125" fmla="*/ 792436 w 3024845"/>
                <a:gd name="connsiteY125" fmla="*/ 564224 h 1078499"/>
                <a:gd name="connsiteX126" fmla="*/ 792436 w 3024845"/>
                <a:gd name="connsiteY126" fmla="*/ 565845 h 1078499"/>
                <a:gd name="connsiteX127" fmla="*/ 792436 w 3024845"/>
                <a:gd name="connsiteY127" fmla="*/ 577194 h 1078499"/>
                <a:gd name="connsiteX128" fmla="*/ 794463 w 3024845"/>
                <a:gd name="connsiteY128" fmla="*/ 577194 h 1078499"/>
                <a:gd name="connsiteX129" fmla="*/ 808650 w 3024845"/>
                <a:gd name="connsiteY129" fmla="*/ 577194 h 1078499"/>
                <a:gd name="connsiteX130" fmla="*/ 814730 w 3024845"/>
                <a:gd name="connsiteY130" fmla="*/ 583680 h 1078499"/>
                <a:gd name="connsiteX131" fmla="*/ 814730 w 3024845"/>
                <a:gd name="connsiteY131" fmla="*/ 605298 h 1078499"/>
                <a:gd name="connsiteX132" fmla="*/ 817010 w 3024845"/>
                <a:gd name="connsiteY132" fmla="*/ 605298 h 1078499"/>
                <a:gd name="connsiteX133" fmla="*/ 832970 w 3024845"/>
                <a:gd name="connsiteY133" fmla="*/ 605298 h 1078499"/>
                <a:gd name="connsiteX134" fmla="*/ 832970 w 3024845"/>
                <a:gd name="connsiteY134" fmla="*/ 606378 h 1078499"/>
                <a:gd name="connsiteX135" fmla="*/ 832970 w 3024845"/>
                <a:gd name="connsiteY135" fmla="*/ 613945 h 1078499"/>
                <a:gd name="connsiteX136" fmla="*/ 834237 w 3024845"/>
                <a:gd name="connsiteY136" fmla="*/ 613945 h 1078499"/>
                <a:gd name="connsiteX137" fmla="*/ 843104 w 3024845"/>
                <a:gd name="connsiteY137" fmla="*/ 613945 h 1078499"/>
                <a:gd name="connsiteX138" fmla="*/ 843104 w 3024845"/>
                <a:gd name="connsiteY138" fmla="*/ 616106 h 1078499"/>
                <a:gd name="connsiteX139" fmla="*/ 843104 w 3024845"/>
                <a:gd name="connsiteY139" fmla="*/ 631239 h 1078499"/>
                <a:gd name="connsiteX140" fmla="*/ 847157 w 3024845"/>
                <a:gd name="connsiteY140" fmla="*/ 629347 h 1078499"/>
                <a:gd name="connsiteX141" fmla="*/ 847157 w 3024845"/>
                <a:gd name="connsiteY141" fmla="*/ 616106 h 1078499"/>
                <a:gd name="connsiteX142" fmla="*/ 848170 w 3024845"/>
                <a:gd name="connsiteY142" fmla="*/ 616106 h 1078499"/>
                <a:gd name="connsiteX143" fmla="*/ 855264 w 3024845"/>
                <a:gd name="connsiteY143" fmla="*/ 616106 h 1078499"/>
                <a:gd name="connsiteX144" fmla="*/ 855264 w 3024845"/>
                <a:gd name="connsiteY144" fmla="*/ 617728 h 1078499"/>
                <a:gd name="connsiteX145" fmla="*/ 855264 w 3024845"/>
                <a:gd name="connsiteY145" fmla="*/ 629077 h 1078499"/>
                <a:gd name="connsiteX146" fmla="*/ 856024 w 3024845"/>
                <a:gd name="connsiteY146" fmla="*/ 629077 h 1078499"/>
                <a:gd name="connsiteX147" fmla="*/ 861344 w 3024845"/>
                <a:gd name="connsiteY147" fmla="*/ 629077 h 1078499"/>
                <a:gd name="connsiteX148" fmla="*/ 909984 w 3024845"/>
                <a:gd name="connsiteY148" fmla="*/ 624754 h 1078499"/>
                <a:gd name="connsiteX149" fmla="*/ 909984 w 3024845"/>
                <a:gd name="connsiteY149" fmla="*/ 626105 h 1078499"/>
                <a:gd name="connsiteX150" fmla="*/ 909984 w 3024845"/>
                <a:gd name="connsiteY150" fmla="*/ 635562 h 1078499"/>
                <a:gd name="connsiteX151" fmla="*/ 910744 w 3024845"/>
                <a:gd name="connsiteY151" fmla="*/ 635562 h 1078499"/>
                <a:gd name="connsiteX152" fmla="*/ 916065 w 3024845"/>
                <a:gd name="connsiteY152" fmla="*/ 635562 h 1078499"/>
                <a:gd name="connsiteX153" fmla="*/ 916065 w 3024845"/>
                <a:gd name="connsiteY153" fmla="*/ 637724 h 1078499"/>
                <a:gd name="connsiteX154" fmla="*/ 916065 w 3024845"/>
                <a:gd name="connsiteY154" fmla="*/ 652857 h 1078499"/>
                <a:gd name="connsiteX155" fmla="*/ 918091 w 3024845"/>
                <a:gd name="connsiteY155" fmla="*/ 651506 h 1078499"/>
                <a:gd name="connsiteX156" fmla="*/ 932278 w 3024845"/>
                <a:gd name="connsiteY156" fmla="*/ 642048 h 1078499"/>
                <a:gd name="connsiteX157" fmla="*/ 938358 w 3024845"/>
                <a:gd name="connsiteY157" fmla="*/ 600974 h 1078499"/>
                <a:gd name="connsiteX158" fmla="*/ 939118 w 3024845"/>
                <a:gd name="connsiteY158" fmla="*/ 600704 h 1078499"/>
                <a:gd name="connsiteX159" fmla="*/ 944438 w 3024845"/>
                <a:gd name="connsiteY159" fmla="*/ 598812 h 1078499"/>
                <a:gd name="connsiteX160" fmla="*/ 946465 w 3024845"/>
                <a:gd name="connsiteY160" fmla="*/ 529635 h 1078499"/>
                <a:gd name="connsiteX161" fmla="*/ 948492 w 3024845"/>
                <a:gd name="connsiteY161" fmla="*/ 598812 h 1078499"/>
                <a:gd name="connsiteX162" fmla="*/ 949252 w 3024845"/>
                <a:gd name="connsiteY162" fmla="*/ 599082 h 1078499"/>
                <a:gd name="connsiteX163" fmla="*/ 954572 w 3024845"/>
                <a:gd name="connsiteY163" fmla="*/ 600974 h 1078499"/>
                <a:gd name="connsiteX164" fmla="*/ 954572 w 3024845"/>
                <a:gd name="connsiteY164" fmla="*/ 514503 h 1078499"/>
                <a:gd name="connsiteX165" fmla="*/ 958625 w 3024845"/>
                <a:gd name="connsiteY165" fmla="*/ 482076 h 1078499"/>
                <a:gd name="connsiteX166" fmla="*/ 997132 w 3024845"/>
                <a:gd name="connsiteY166" fmla="*/ 482076 h 1078499"/>
                <a:gd name="connsiteX167" fmla="*/ 997132 w 3024845"/>
                <a:gd name="connsiteY167" fmla="*/ 514503 h 1078499"/>
                <a:gd name="connsiteX168" fmla="*/ 997892 w 3024845"/>
                <a:gd name="connsiteY168" fmla="*/ 514503 h 1078499"/>
                <a:gd name="connsiteX169" fmla="*/ 1003212 w 3024845"/>
                <a:gd name="connsiteY169" fmla="*/ 514503 h 1078499"/>
                <a:gd name="connsiteX170" fmla="*/ 1003212 w 3024845"/>
                <a:gd name="connsiteY170" fmla="*/ 432355 h 1078499"/>
                <a:gd name="connsiteX171" fmla="*/ 1004986 w 3024845"/>
                <a:gd name="connsiteY171" fmla="*/ 432355 h 1078499"/>
                <a:gd name="connsiteX172" fmla="*/ 1017399 w 3024845"/>
                <a:gd name="connsiteY172" fmla="*/ 432355 h 1078499"/>
                <a:gd name="connsiteX173" fmla="*/ 1017399 w 3024845"/>
                <a:gd name="connsiteY173" fmla="*/ 430464 h 1078499"/>
                <a:gd name="connsiteX174" fmla="*/ 1017399 w 3024845"/>
                <a:gd name="connsiteY174" fmla="*/ 417223 h 1078499"/>
                <a:gd name="connsiteX175" fmla="*/ 1039693 w 3024845"/>
                <a:gd name="connsiteY175" fmla="*/ 417223 h 1078499"/>
                <a:gd name="connsiteX176" fmla="*/ 1039693 w 3024845"/>
                <a:gd name="connsiteY176" fmla="*/ 416142 h 1078499"/>
                <a:gd name="connsiteX177" fmla="*/ 1039693 w 3024845"/>
                <a:gd name="connsiteY177" fmla="*/ 408576 h 1078499"/>
                <a:gd name="connsiteX178" fmla="*/ 1041466 w 3024845"/>
                <a:gd name="connsiteY178" fmla="*/ 408576 h 1078499"/>
                <a:gd name="connsiteX179" fmla="*/ 1053880 w 3024845"/>
                <a:gd name="connsiteY179" fmla="*/ 408576 h 1078499"/>
                <a:gd name="connsiteX180" fmla="*/ 1053880 w 3024845"/>
                <a:gd name="connsiteY180" fmla="*/ 409657 h 1078499"/>
                <a:gd name="connsiteX181" fmla="*/ 1053880 w 3024845"/>
                <a:gd name="connsiteY181" fmla="*/ 417223 h 1078499"/>
                <a:gd name="connsiteX182" fmla="*/ 1054640 w 3024845"/>
                <a:gd name="connsiteY182" fmla="*/ 417223 h 1078499"/>
                <a:gd name="connsiteX183" fmla="*/ 1059960 w 3024845"/>
                <a:gd name="connsiteY183" fmla="*/ 417223 h 1078499"/>
                <a:gd name="connsiteX184" fmla="*/ 1070093 w 3024845"/>
                <a:gd name="connsiteY184" fmla="*/ 412899 h 1078499"/>
                <a:gd name="connsiteX185" fmla="*/ 1074146 w 3024845"/>
                <a:gd name="connsiteY185" fmla="*/ 416142 h 1078499"/>
                <a:gd name="connsiteX186" fmla="*/ 1074146 w 3024845"/>
                <a:gd name="connsiteY186" fmla="*/ 408576 h 1078499"/>
                <a:gd name="connsiteX187" fmla="*/ 1076426 w 3024845"/>
                <a:gd name="connsiteY187" fmla="*/ 408576 h 1078499"/>
                <a:gd name="connsiteX188" fmla="*/ 1092387 w 3024845"/>
                <a:gd name="connsiteY188" fmla="*/ 408576 h 1078499"/>
                <a:gd name="connsiteX189" fmla="*/ 1092387 w 3024845"/>
                <a:gd name="connsiteY189" fmla="*/ 409657 h 1078499"/>
                <a:gd name="connsiteX190" fmla="*/ 1092387 w 3024845"/>
                <a:gd name="connsiteY190" fmla="*/ 417223 h 1078499"/>
                <a:gd name="connsiteX191" fmla="*/ 1122787 w 3024845"/>
                <a:gd name="connsiteY191" fmla="*/ 417223 h 1078499"/>
                <a:gd name="connsiteX192" fmla="*/ 1122787 w 3024845"/>
                <a:gd name="connsiteY192" fmla="*/ 418844 h 1078499"/>
                <a:gd name="connsiteX193" fmla="*/ 1122787 w 3024845"/>
                <a:gd name="connsiteY193" fmla="*/ 430194 h 1078499"/>
                <a:gd name="connsiteX194" fmla="*/ 1149134 w 3024845"/>
                <a:gd name="connsiteY194" fmla="*/ 430194 h 1078499"/>
                <a:gd name="connsiteX195" fmla="*/ 1149134 w 3024845"/>
                <a:gd name="connsiteY195" fmla="*/ 460458 h 1078499"/>
                <a:gd name="connsiteX196" fmla="*/ 1149894 w 3024845"/>
                <a:gd name="connsiteY196" fmla="*/ 460458 h 1078499"/>
                <a:gd name="connsiteX197" fmla="*/ 1155214 w 3024845"/>
                <a:gd name="connsiteY197" fmla="*/ 460458 h 1078499"/>
                <a:gd name="connsiteX198" fmla="*/ 1155214 w 3024845"/>
                <a:gd name="connsiteY198" fmla="*/ 461539 h 1078499"/>
                <a:gd name="connsiteX199" fmla="*/ 1155214 w 3024845"/>
                <a:gd name="connsiteY199" fmla="*/ 469106 h 1078499"/>
                <a:gd name="connsiteX200" fmla="*/ 1159268 w 3024845"/>
                <a:gd name="connsiteY200" fmla="*/ 499370 h 1078499"/>
                <a:gd name="connsiteX201" fmla="*/ 1160028 w 3024845"/>
                <a:gd name="connsiteY201" fmla="*/ 499370 h 1078499"/>
                <a:gd name="connsiteX202" fmla="*/ 1165348 w 3024845"/>
                <a:gd name="connsiteY202" fmla="*/ 499370 h 1078499"/>
                <a:gd name="connsiteX203" fmla="*/ 1165348 w 3024845"/>
                <a:gd name="connsiteY203" fmla="*/ 500181 h 1078499"/>
                <a:gd name="connsiteX204" fmla="*/ 1165348 w 3024845"/>
                <a:gd name="connsiteY204" fmla="*/ 505856 h 1078499"/>
                <a:gd name="connsiteX205" fmla="*/ 1166361 w 3024845"/>
                <a:gd name="connsiteY205" fmla="*/ 505856 h 1078499"/>
                <a:gd name="connsiteX206" fmla="*/ 1173454 w 3024845"/>
                <a:gd name="connsiteY206" fmla="*/ 505856 h 1078499"/>
                <a:gd name="connsiteX207" fmla="*/ 1173454 w 3024845"/>
                <a:gd name="connsiteY207" fmla="*/ 536121 h 1078499"/>
                <a:gd name="connsiteX208" fmla="*/ 1175481 w 3024845"/>
                <a:gd name="connsiteY208" fmla="*/ 536121 h 1078499"/>
                <a:gd name="connsiteX209" fmla="*/ 1189668 w 3024845"/>
                <a:gd name="connsiteY209" fmla="*/ 536121 h 1078499"/>
                <a:gd name="connsiteX210" fmla="*/ 1189668 w 3024845"/>
                <a:gd name="connsiteY210" fmla="*/ 559900 h 1078499"/>
                <a:gd name="connsiteX211" fmla="*/ 1191695 w 3024845"/>
                <a:gd name="connsiteY211" fmla="*/ 561521 h 1078499"/>
                <a:gd name="connsiteX212" fmla="*/ 1191695 w 3024845"/>
                <a:gd name="connsiteY212" fmla="*/ 572871 h 1078499"/>
                <a:gd name="connsiteX213" fmla="*/ 1192455 w 3024845"/>
                <a:gd name="connsiteY213" fmla="*/ 572871 h 1078499"/>
                <a:gd name="connsiteX214" fmla="*/ 1197775 w 3024845"/>
                <a:gd name="connsiteY214" fmla="*/ 572871 h 1078499"/>
                <a:gd name="connsiteX215" fmla="*/ 1197775 w 3024845"/>
                <a:gd name="connsiteY215" fmla="*/ 596650 h 1078499"/>
                <a:gd name="connsiteX216" fmla="*/ 1199041 w 3024845"/>
                <a:gd name="connsiteY216" fmla="*/ 596650 h 1078499"/>
                <a:gd name="connsiteX217" fmla="*/ 1207908 w 3024845"/>
                <a:gd name="connsiteY217" fmla="*/ 596650 h 1078499"/>
                <a:gd name="connsiteX218" fmla="*/ 1209935 w 3024845"/>
                <a:gd name="connsiteY218" fmla="*/ 600704 h 1078499"/>
                <a:gd name="connsiteX219" fmla="*/ 1209935 w 3024845"/>
                <a:gd name="connsiteY219" fmla="*/ 613945 h 1078499"/>
                <a:gd name="connsiteX220" fmla="*/ 1211455 w 3024845"/>
                <a:gd name="connsiteY220" fmla="*/ 612053 h 1078499"/>
                <a:gd name="connsiteX221" fmla="*/ 1222095 w 3024845"/>
                <a:gd name="connsiteY221" fmla="*/ 598812 h 1078499"/>
                <a:gd name="connsiteX222" fmla="*/ 1250469 w 3024845"/>
                <a:gd name="connsiteY222" fmla="*/ 598812 h 1078499"/>
                <a:gd name="connsiteX223" fmla="*/ 1250469 w 3024845"/>
                <a:gd name="connsiteY223" fmla="*/ 685283 h 1078499"/>
                <a:gd name="connsiteX224" fmla="*/ 1251229 w 3024845"/>
                <a:gd name="connsiteY224" fmla="*/ 685283 h 1078499"/>
                <a:gd name="connsiteX225" fmla="*/ 1256549 w 3024845"/>
                <a:gd name="connsiteY225" fmla="*/ 685283 h 1078499"/>
                <a:gd name="connsiteX226" fmla="*/ 1257309 w 3024845"/>
                <a:gd name="connsiteY226" fmla="*/ 683932 h 1078499"/>
                <a:gd name="connsiteX227" fmla="*/ 1262629 w 3024845"/>
                <a:gd name="connsiteY227" fmla="*/ 674474 h 1078499"/>
                <a:gd name="connsiteX228" fmla="*/ 1262629 w 3024845"/>
                <a:gd name="connsiteY228" fmla="*/ 676366 h 1078499"/>
                <a:gd name="connsiteX229" fmla="*/ 1262629 w 3024845"/>
                <a:gd name="connsiteY229" fmla="*/ 689607 h 1078499"/>
                <a:gd name="connsiteX230" fmla="*/ 1266682 w 3024845"/>
                <a:gd name="connsiteY230" fmla="*/ 644210 h 1078499"/>
                <a:gd name="connsiteX231" fmla="*/ 1267442 w 3024845"/>
                <a:gd name="connsiteY231" fmla="*/ 644210 h 1078499"/>
                <a:gd name="connsiteX232" fmla="*/ 1272762 w 3024845"/>
                <a:gd name="connsiteY232" fmla="*/ 644210 h 1078499"/>
                <a:gd name="connsiteX233" fmla="*/ 1272762 w 3024845"/>
                <a:gd name="connsiteY233" fmla="*/ 579356 h 1078499"/>
                <a:gd name="connsiteX234" fmla="*/ 1273776 w 3024845"/>
                <a:gd name="connsiteY234" fmla="*/ 579356 h 1078499"/>
                <a:gd name="connsiteX235" fmla="*/ 1280869 w 3024845"/>
                <a:gd name="connsiteY235" fmla="*/ 579356 h 1078499"/>
                <a:gd name="connsiteX236" fmla="*/ 1293029 w 3024845"/>
                <a:gd name="connsiteY236" fmla="*/ 536121 h 1078499"/>
                <a:gd name="connsiteX237" fmla="*/ 1294296 w 3024845"/>
                <a:gd name="connsiteY237" fmla="*/ 536121 h 1078499"/>
                <a:gd name="connsiteX238" fmla="*/ 1303163 w 3024845"/>
                <a:gd name="connsiteY238" fmla="*/ 536121 h 1078499"/>
                <a:gd name="connsiteX239" fmla="*/ 1313296 w 3024845"/>
                <a:gd name="connsiteY239" fmla="*/ 579356 h 1078499"/>
                <a:gd name="connsiteX240" fmla="*/ 1314309 w 3024845"/>
                <a:gd name="connsiteY240" fmla="*/ 579356 h 1078499"/>
                <a:gd name="connsiteX241" fmla="*/ 1321403 w 3024845"/>
                <a:gd name="connsiteY241" fmla="*/ 579356 h 1078499"/>
                <a:gd name="connsiteX242" fmla="*/ 1321403 w 3024845"/>
                <a:gd name="connsiteY242" fmla="*/ 618268 h 1078499"/>
                <a:gd name="connsiteX243" fmla="*/ 1323176 w 3024845"/>
                <a:gd name="connsiteY243" fmla="*/ 618268 h 1078499"/>
                <a:gd name="connsiteX244" fmla="*/ 1335590 w 3024845"/>
                <a:gd name="connsiteY244" fmla="*/ 618268 h 1078499"/>
                <a:gd name="connsiteX245" fmla="*/ 1335590 w 3024845"/>
                <a:gd name="connsiteY245" fmla="*/ 620430 h 1078499"/>
                <a:gd name="connsiteX246" fmla="*/ 1335590 w 3024845"/>
                <a:gd name="connsiteY246" fmla="*/ 635562 h 1078499"/>
                <a:gd name="connsiteX247" fmla="*/ 1339643 w 3024845"/>
                <a:gd name="connsiteY247" fmla="*/ 633401 h 1078499"/>
                <a:gd name="connsiteX248" fmla="*/ 1339643 w 3024845"/>
                <a:gd name="connsiteY248" fmla="*/ 618268 h 1078499"/>
                <a:gd name="connsiteX249" fmla="*/ 1341163 w 3024845"/>
                <a:gd name="connsiteY249" fmla="*/ 618268 h 1078499"/>
                <a:gd name="connsiteX250" fmla="*/ 1351803 w 3024845"/>
                <a:gd name="connsiteY250" fmla="*/ 618268 h 1078499"/>
                <a:gd name="connsiteX251" fmla="*/ 1351803 w 3024845"/>
                <a:gd name="connsiteY251" fmla="*/ 619889 h 1078499"/>
                <a:gd name="connsiteX252" fmla="*/ 1351803 w 3024845"/>
                <a:gd name="connsiteY252" fmla="*/ 631239 h 1078499"/>
                <a:gd name="connsiteX253" fmla="*/ 1382204 w 3024845"/>
                <a:gd name="connsiteY253" fmla="*/ 631239 h 1078499"/>
                <a:gd name="connsiteX254" fmla="*/ 1382204 w 3024845"/>
                <a:gd name="connsiteY254" fmla="*/ 594489 h 1078499"/>
                <a:gd name="connsiteX255" fmla="*/ 1383470 w 3024845"/>
                <a:gd name="connsiteY255" fmla="*/ 594489 h 1078499"/>
                <a:gd name="connsiteX256" fmla="*/ 1392337 w 3024845"/>
                <a:gd name="connsiteY256" fmla="*/ 594489 h 1078499"/>
                <a:gd name="connsiteX257" fmla="*/ 1392337 w 3024845"/>
                <a:gd name="connsiteY257" fmla="*/ 616106 h 1078499"/>
                <a:gd name="connsiteX258" fmla="*/ 1394364 w 3024845"/>
                <a:gd name="connsiteY258" fmla="*/ 583680 h 1078499"/>
                <a:gd name="connsiteX259" fmla="*/ 1416657 w 3024845"/>
                <a:gd name="connsiteY259" fmla="*/ 583680 h 1078499"/>
                <a:gd name="connsiteX260" fmla="*/ 1416657 w 3024845"/>
                <a:gd name="connsiteY260" fmla="*/ 582058 h 1078499"/>
                <a:gd name="connsiteX261" fmla="*/ 1416657 w 3024845"/>
                <a:gd name="connsiteY261" fmla="*/ 570709 h 1078499"/>
                <a:gd name="connsiteX262" fmla="*/ 1417417 w 3024845"/>
                <a:gd name="connsiteY262" fmla="*/ 570709 h 1078499"/>
                <a:gd name="connsiteX263" fmla="*/ 1422737 w 3024845"/>
                <a:gd name="connsiteY263" fmla="*/ 570709 h 1078499"/>
                <a:gd name="connsiteX264" fmla="*/ 1422737 w 3024845"/>
                <a:gd name="connsiteY264" fmla="*/ 568818 h 1078499"/>
                <a:gd name="connsiteX265" fmla="*/ 1422737 w 3024845"/>
                <a:gd name="connsiteY265" fmla="*/ 555577 h 1078499"/>
                <a:gd name="connsiteX266" fmla="*/ 1426791 w 3024845"/>
                <a:gd name="connsiteY266" fmla="*/ 562062 h 1078499"/>
                <a:gd name="connsiteX267" fmla="*/ 1429071 w 3024845"/>
                <a:gd name="connsiteY267" fmla="*/ 562062 h 1078499"/>
                <a:gd name="connsiteX268" fmla="*/ 1445031 w 3024845"/>
                <a:gd name="connsiteY268" fmla="*/ 562062 h 1078499"/>
                <a:gd name="connsiteX269" fmla="*/ 1445031 w 3024845"/>
                <a:gd name="connsiteY269" fmla="*/ 561251 h 1078499"/>
                <a:gd name="connsiteX270" fmla="*/ 1445031 w 3024845"/>
                <a:gd name="connsiteY270" fmla="*/ 555577 h 1078499"/>
                <a:gd name="connsiteX271" fmla="*/ 1445791 w 3024845"/>
                <a:gd name="connsiteY271" fmla="*/ 555577 h 1078499"/>
                <a:gd name="connsiteX272" fmla="*/ 1451111 w 3024845"/>
                <a:gd name="connsiteY272" fmla="*/ 555577 h 1078499"/>
                <a:gd name="connsiteX273" fmla="*/ 1451111 w 3024845"/>
                <a:gd name="connsiteY273" fmla="*/ 556928 h 1078499"/>
                <a:gd name="connsiteX274" fmla="*/ 1451111 w 3024845"/>
                <a:gd name="connsiteY274" fmla="*/ 566386 h 1078499"/>
                <a:gd name="connsiteX275" fmla="*/ 1489618 w 3024845"/>
                <a:gd name="connsiteY275" fmla="*/ 566386 h 1078499"/>
                <a:gd name="connsiteX276" fmla="*/ 1489618 w 3024845"/>
                <a:gd name="connsiteY276" fmla="*/ 704739 h 1078499"/>
                <a:gd name="connsiteX277" fmla="*/ 1491138 w 3024845"/>
                <a:gd name="connsiteY277" fmla="*/ 704739 h 1078499"/>
                <a:gd name="connsiteX278" fmla="*/ 1501778 w 3024845"/>
                <a:gd name="connsiteY278" fmla="*/ 704739 h 1078499"/>
                <a:gd name="connsiteX279" fmla="*/ 1501778 w 3024845"/>
                <a:gd name="connsiteY279" fmla="*/ 691769 h 1078499"/>
                <a:gd name="connsiteX280" fmla="*/ 1505832 w 3024845"/>
                <a:gd name="connsiteY280" fmla="*/ 691769 h 1078499"/>
                <a:gd name="connsiteX281" fmla="*/ 1505832 w 3024845"/>
                <a:gd name="connsiteY281" fmla="*/ 704739 h 1078499"/>
                <a:gd name="connsiteX282" fmla="*/ 1536232 w 3024845"/>
                <a:gd name="connsiteY282" fmla="*/ 704739 h 1078499"/>
                <a:gd name="connsiteX283" fmla="*/ 1536232 w 3024845"/>
                <a:gd name="connsiteY283" fmla="*/ 674474 h 1078499"/>
                <a:gd name="connsiteX284" fmla="*/ 1548392 w 3024845"/>
                <a:gd name="connsiteY284" fmla="*/ 674474 h 1078499"/>
                <a:gd name="connsiteX285" fmla="*/ 1560552 w 3024845"/>
                <a:gd name="connsiteY285" fmla="*/ 672313 h 1078499"/>
                <a:gd name="connsiteX286" fmla="*/ 1564606 w 3024845"/>
                <a:gd name="connsiteY286" fmla="*/ 674474 h 1078499"/>
                <a:gd name="connsiteX287" fmla="*/ 1574739 w 3024845"/>
                <a:gd name="connsiteY287" fmla="*/ 674474 h 1078499"/>
                <a:gd name="connsiteX288" fmla="*/ 1574739 w 3024845"/>
                <a:gd name="connsiteY288" fmla="*/ 704739 h 1078499"/>
                <a:gd name="connsiteX289" fmla="*/ 1582846 w 3024845"/>
                <a:gd name="connsiteY289" fmla="*/ 704739 h 1078499"/>
                <a:gd name="connsiteX290" fmla="*/ 1582846 w 3024845"/>
                <a:gd name="connsiteY290" fmla="*/ 722034 h 1078499"/>
                <a:gd name="connsiteX291" fmla="*/ 1592182 w 3024845"/>
                <a:gd name="connsiteY291" fmla="*/ 722939 h 1078499"/>
                <a:gd name="connsiteX292" fmla="*/ 1605140 w 3024845"/>
                <a:gd name="connsiteY292" fmla="*/ 722939 h 1078499"/>
                <a:gd name="connsiteX293" fmla="*/ 1605140 w 3024845"/>
                <a:gd name="connsiteY293" fmla="*/ 706901 h 1078499"/>
                <a:gd name="connsiteX294" fmla="*/ 1673096 w 3024845"/>
                <a:gd name="connsiteY294" fmla="*/ 706901 h 1078499"/>
                <a:gd name="connsiteX295" fmla="*/ 1673096 w 3024845"/>
                <a:gd name="connsiteY295" fmla="*/ 621648 h 1078499"/>
                <a:gd name="connsiteX296" fmla="*/ 1745104 w 3024845"/>
                <a:gd name="connsiteY296" fmla="*/ 621648 h 1078499"/>
                <a:gd name="connsiteX297" fmla="*/ 1745104 w 3024845"/>
                <a:gd name="connsiteY297" fmla="*/ 700416 h 1078499"/>
                <a:gd name="connsiteX298" fmla="*/ 1747008 w 3024845"/>
                <a:gd name="connsiteY298" fmla="*/ 700416 h 1078499"/>
                <a:gd name="connsiteX299" fmla="*/ 1748250 w 3024845"/>
                <a:gd name="connsiteY299" fmla="*/ 722939 h 1078499"/>
                <a:gd name="connsiteX300" fmla="*/ 1757926 w 3024845"/>
                <a:gd name="connsiteY300" fmla="*/ 722939 h 1078499"/>
                <a:gd name="connsiteX301" fmla="*/ 1759168 w 3024845"/>
                <a:gd name="connsiteY301" fmla="*/ 700416 h 1078499"/>
                <a:gd name="connsiteX302" fmla="*/ 1765248 w 3024845"/>
                <a:gd name="connsiteY302" fmla="*/ 700416 h 1078499"/>
                <a:gd name="connsiteX303" fmla="*/ 1766490 w 3024845"/>
                <a:gd name="connsiteY303" fmla="*/ 722939 h 1078499"/>
                <a:gd name="connsiteX304" fmla="*/ 1817112 w 3024845"/>
                <a:gd name="connsiteY304" fmla="*/ 722939 h 1078499"/>
                <a:gd name="connsiteX305" fmla="*/ 1817112 w 3024845"/>
                <a:gd name="connsiteY305" fmla="*/ 559911 h 1078499"/>
                <a:gd name="connsiteX306" fmla="*/ 2014439 w 3024845"/>
                <a:gd name="connsiteY306" fmla="*/ 559911 h 1078499"/>
                <a:gd name="connsiteX307" fmla="*/ 2014439 w 3024845"/>
                <a:gd name="connsiteY307" fmla="*/ 722939 h 1078499"/>
                <a:gd name="connsiteX308" fmla="*/ 2033136 w 3024845"/>
                <a:gd name="connsiteY308" fmla="*/ 722939 h 1078499"/>
                <a:gd name="connsiteX309" fmla="*/ 2033136 w 3024845"/>
                <a:gd name="connsiteY309" fmla="*/ 640246 h 1078499"/>
                <a:gd name="connsiteX310" fmla="*/ 2128256 w 3024845"/>
                <a:gd name="connsiteY310" fmla="*/ 640246 h 1078499"/>
                <a:gd name="connsiteX311" fmla="*/ 2140186 w 3024845"/>
                <a:gd name="connsiteY311" fmla="*/ 322105 h 1078499"/>
                <a:gd name="connsiteX312" fmla="*/ 2128026 w 3024845"/>
                <a:gd name="connsiteY312" fmla="*/ 300487 h 1078499"/>
                <a:gd name="connsiteX313" fmla="*/ 2121946 w 3024845"/>
                <a:gd name="connsiteY313" fmla="*/ 296163 h 1078499"/>
                <a:gd name="connsiteX314" fmla="*/ 2130053 w 3024845"/>
                <a:gd name="connsiteY314" fmla="*/ 272384 h 1078499"/>
                <a:gd name="connsiteX315" fmla="*/ 2130053 w 3024845"/>
                <a:gd name="connsiteY315" fmla="*/ 255090 h 1078499"/>
                <a:gd name="connsiteX316" fmla="*/ 2144240 w 3024845"/>
                <a:gd name="connsiteY316" fmla="*/ 255090 h 1078499"/>
                <a:gd name="connsiteX317" fmla="*/ 2144240 w 3024845"/>
                <a:gd name="connsiteY317" fmla="*/ 233472 h 1078499"/>
                <a:gd name="connsiteX318" fmla="*/ 2146266 w 3024845"/>
                <a:gd name="connsiteY318" fmla="*/ 229148 h 1078499"/>
                <a:gd name="connsiteX319" fmla="*/ 2146266 w 3024845"/>
                <a:gd name="connsiteY319" fmla="*/ 151324 h 1078499"/>
                <a:gd name="connsiteX320" fmla="*/ 2144240 w 3024845"/>
                <a:gd name="connsiteY320" fmla="*/ 144839 h 1078499"/>
                <a:gd name="connsiteX321" fmla="*/ 2150320 w 3024845"/>
                <a:gd name="connsiteY321" fmla="*/ 138353 h 1078499"/>
                <a:gd name="connsiteX322" fmla="*/ 2150320 w 3024845"/>
                <a:gd name="connsiteY322" fmla="*/ 79985 h 1078499"/>
                <a:gd name="connsiteX323" fmla="*/ 2152346 w 3024845"/>
                <a:gd name="connsiteY323" fmla="*/ 75662 h 1078499"/>
                <a:gd name="connsiteX324" fmla="*/ 2152346 w 3024845"/>
                <a:gd name="connsiteY324" fmla="*/ 19456 h 1078499"/>
                <a:gd name="connsiteX325" fmla="*/ 2154373 w 3024845"/>
                <a:gd name="connsiteY325" fmla="*/ 0 h 1078499"/>
                <a:gd name="connsiteX326" fmla="*/ 2158427 w 3024845"/>
                <a:gd name="connsiteY326" fmla="*/ 17294 h 1078499"/>
                <a:gd name="connsiteX327" fmla="*/ 2160453 w 3024845"/>
                <a:gd name="connsiteY327" fmla="*/ 75662 h 1078499"/>
                <a:gd name="connsiteX328" fmla="*/ 2162480 w 3024845"/>
                <a:gd name="connsiteY328" fmla="*/ 138353 h 1078499"/>
                <a:gd name="connsiteX329" fmla="*/ 2168560 w 3024845"/>
                <a:gd name="connsiteY329" fmla="*/ 144839 h 1078499"/>
                <a:gd name="connsiteX330" fmla="*/ 2166533 w 3024845"/>
                <a:gd name="connsiteY330" fmla="*/ 151324 h 1078499"/>
                <a:gd name="connsiteX331" fmla="*/ 2166533 w 3024845"/>
                <a:gd name="connsiteY331" fmla="*/ 229148 h 1078499"/>
                <a:gd name="connsiteX332" fmla="*/ 2168560 w 3024845"/>
                <a:gd name="connsiteY332" fmla="*/ 233472 h 1078499"/>
                <a:gd name="connsiteX333" fmla="*/ 2168560 w 3024845"/>
                <a:gd name="connsiteY333" fmla="*/ 255090 h 1078499"/>
                <a:gd name="connsiteX334" fmla="*/ 2182747 w 3024845"/>
                <a:gd name="connsiteY334" fmla="*/ 255090 h 1078499"/>
                <a:gd name="connsiteX335" fmla="*/ 2182747 w 3024845"/>
                <a:gd name="connsiteY335" fmla="*/ 272384 h 1078499"/>
                <a:gd name="connsiteX336" fmla="*/ 2190854 w 3024845"/>
                <a:gd name="connsiteY336" fmla="*/ 296163 h 1078499"/>
                <a:gd name="connsiteX337" fmla="*/ 2184774 w 3024845"/>
                <a:gd name="connsiteY337" fmla="*/ 300487 h 1078499"/>
                <a:gd name="connsiteX338" fmla="*/ 2172613 w 3024845"/>
                <a:gd name="connsiteY338" fmla="*/ 322105 h 1078499"/>
                <a:gd name="connsiteX339" fmla="*/ 2180720 w 3024845"/>
                <a:gd name="connsiteY339" fmla="*/ 575033 h 1078499"/>
                <a:gd name="connsiteX340" fmla="*/ 2245574 w 3024845"/>
                <a:gd name="connsiteY340" fmla="*/ 575033 h 1078499"/>
                <a:gd name="connsiteX341" fmla="*/ 2245574 w 3024845"/>
                <a:gd name="connsiteY341" fmla="*/ 650695 h 1078499"/>
                <a:gd name="connsiteX342" fmla="*/ 2253681 w 3024845"/>
                <a:gd name="connsiteY342" fmla="*/ 650695 h 1078499"/>
                <a:gd name="connsiteX343" fmla="*/ 2255708 w 3024845"/>
                <a:gd name="connsiteY343" fmla="*/ 644210 h 1078499"/>
                <a:gd name="connsiteX344" fmla="*/ 2261788 w 3024845"/>
                <a:gd name="connsiteY344" fmla="*/ 644210 h 1078499"/>
                <a:gd name="connsiteX345" fmla="*/ 2263815 w 3024845"/>
                <a:gd name="connsiteY345" fmla="*/ 652857 h 1078499"/>
                <a:gd name="connsiteX346" fmla="*/ 2275975 w 3024845"/>
                <a:gd name="connsiteY346" fmla="*/ 652857 h 1078499"/>
                <a:gd name="connsiteX347" fmla="*/ 2275975 w 3024845"/>
                <a:gd name="connsiteY347" fmla="*/ 646371 h 1078499"/>
                <a:gd name="connsiteX348" fmla="*/ 2298268 w 3024845"/>
                <a:gd name="connsiteY348" fmla="*/ 646371 h 1078499"/>
                <a:gd name="connsiteX349" fmla="*/ 2298268 w 3024845"/>
                <a:gd name="connsiteY349" fmla="*/ 652857 h 1078499"/>
                <a:gd name="connsiteX350" fmla="*/ 2318535 w 3024845"/>
                <a:gd name="connsiteY350" fmla="*/ 652857 h 1078499"/>
                <a:gd name="connsiteX351" fmla="*/ 2318535 w 3024845"/>
                <a:gd name="connsiteY351" fmla="*/ 698254 h 1078499"/>
                <a:gd name="connsiteX352" fmla="*/ 2332722 w 3024845"/>
                <a:gd name="connsiteY352" fmla="*/ 698254 h 1078499"/>
                <a:gd name="connsiteX353" fmla="*/ 2332722 w 3024845"/>
                <a:gd name="connsiteY353" fmla="*/ 685283 h 1078499"/>
                <a:gd name="connsiteX354" fmla="*/ 2348936 w 3024845"/>
                <a:gd name="connsiteY354" fmla="*/ 685283 h 1078499"/>
                <a:gd name="connsiteX355" fmla="*/ 2348936 w 3024845"/>
                <a:gd name="connsiteY355" fmla="*/ 505856 h 1078499"/>
                <a:gd name="connsiteX356" fmla="*/ 2355016 w 3024845"/>
                <a:gd name="connsiteY356" fmla="*/ 499370 h 1078499"/>
                <a:gd name="connsiteX357" fmla="*/ 2427977 w 3024845"/>
                <a:gd name="connsiteY357" fmla="*/ 499370 h 1078499"/>
                <a:gd name="connsiteX358" fmla="*/ 2427977 w 3024845"/>
                <a:gd name="connsiteY358" fmla="*/ 508018 h 1078499"/>
                <a:gd name="connsiteX359" fmla="*/ 2438110 w 3024845"/>
                <a:gd name="connsiteY359" fmla="*/ 508018 h 1078499"/>
                <a:gd name="connsiteX360" fmla="*/ 2438110 w 3024845"/>
                <a:gd name="connsiteY360" fmla="*/ 622592 h 1078499"/>
                <a:gd name="connsiteX361" fmla="*/ 2460404 w 3024845"/>
                <a:gd name="connsiteY361" fmla="*/ 622592 h 1078499"/>
                <a:gd name="connsiteX362" fmla="*/ 2460404 w 3024845"/>
                <a:gd name="connsiteY362" fmla="*/ 555577 h 1078499"/>
                <a:gd name="connsiteX363" fmla="*/ 2486751 w 3024845"/>
                <a:gd name="connsiteY363" fmla="*/ 555577 h 1078499"/>
                <a:gd name="connsiteX364" fmla="*/ 2490804 w 3024845"/>
                <a:gd name="connsiteY364" fmla="*/ 551253 h 1078499"/>
                <a:gd name="connsiteX365" fmla="*/ 2498911 w 3024845"/>
                <a:gd name="connsiteY365" fmla="*/ 551253 h 1078499"/>
                <a:gd name="connsiteX366" fmla="*/ 2502964 w 3024845"/>
                <a:gd name="connsiteY366" fmla="*/ 555577 h 1078499"/>
                <a:gd name="connsiteX367" fmla="*/ 2525258 w 3024845"/>
                <a:gd name="connsiteY367" fmla="*/ 555577 h 1078499"/>
                <a:gd name="connsiteX368" fmla="*/ 2525258 w 3024845"/>
                <a:gd name="connsiteY368" fmla="*/ 438841 h 1078499"/>
                <a:gd name="connsiteX369" fmla="*/ 2582005 w 3024845"/>
                <a:gd name="connsiteY369" fmla="*/ 428032 h 1078499"/>
                <a:gd name="connsiteX370" fmla="*/ 2582005 w 3024845"/>
                <a:gd name="connsiteY370" fmla="*/ 429113 h 1078499"/>
                <a:gd name="connsiteX371" fmla="*/ 2582005 w 3024845"/>
                <a:gd name="connsiteY371" fmla="*/ 436679 h 1078499"/>
                <a:gd name="connsiteX372" fmla="*/ 2608352 w 3024845"/>
                <a:gd name="connsiteY372" fmla="*/ 436679 h 1078499"/>
                <a:gd name="connsiteX373" fmla="*/ 2608352 w 3024845"/>
                <a:gd name="connsiteY373" fmla="*/ 691769 h 1078499"/>
                <a:gd name="connsiteX374" fmla="*/ 2630646 w 3024845"/>
                <a:gd name="connsiteY374" fmla="*/ 691769 h 1078499"/>
                <a:gd name="connsiteX375" fmla="*/ 2630646 w 3024845"/>
                <a:gd name="connsiteY375" fmla="*/ 687445 h 1078499"/>
                <a:gd name="connsiteX376" fmla="*/ 2642806 w 3024845"/>
                <a:gd name="connsiteY376" fmla="*/ 687445 h 1078499"/>
                <a:gd name="connsiteX377" fmla="*/ 2642806 w 3024845"/>
                <a:gd name="connsiteY377" fmla="*/ 691769 h 1078499"/>
                <a:gd name="connsiteX378" fmla="*/ 2667126 w 3024845"/>
                <a:gd name="connsiteY378" fmla="*/ 691769 h 1078499"/>
                <a:gd name="connsiteX379" fmla="*/ 2667126 w 3024845"/>
                <a:gd name="connsiteY379" fmla="*/ 678798 h 1078499"/>
                <a:gd name="connsiteX380" fmla="*/ 2695500 w 3024845"/>
                <a:gd name="connsiteY380" fmla="*/ 678798 h 1078499"/>
                <a:gd name="connsiteX381" fmla="*/ 2707660 w 3024845"/>
                <a:gd name="connsiteY381" fmla="*/ 674474 h 1078499"/>
                <a:gd name="connsiteX382" fmla="*/ 2727927 w 3024845"/>
                <a:gd name="connsiteY382" fmla="*/ 678798 h 1078499"/>
                <a:gd name="connsiteX383" fmla="*/ 2727927 w 3024845"/>
                <a:gd name="connsiteY383" fmla="*/ 661504 h 1078499"/>
                <a:gd name="connsiteX384" fmla="*/ 2736034 w 3024845"/>
                <a:gd name="connsiteY384" fmla="*/ 661504 h 1078499"/>
                <a:gd name="connsiteX385" fmla="*/ 2736034 w 3024845"/>
                <a:gd name="connsiteY385" fmla="*/ 648533 h 1078499"/>
                <a:gd name="connsiteX386" fmla="*/ 2792781 w 3024845"/>
                <a:gd name="connsiteY386" fmla="*/ 648533 h 1078499"/>
                <a:gd name="connsiteX387" fmla="*/ 2792781 w 3024845"/>
                <a:gd name="connsiteY387" fmla="*/ 618268 h 1078499"/>
                <a:gd name="connsiteX388" fmla="*/ 2811021 w 3024845"/>
                <a:gd name="connsiteY388" fmla="*/ 618268 h 1078499"/>
                <a:gd name="connsiteX389" fmla="*/ 2811021 w 3024845"/>
                <a:gd name="connsiteY389" fmla="*/ 611783 h 1078499"/>
                <a:gd name="connsiteX390" fmla="*/ 2823181 w 3024845"/>
                <a:gd name="connsiteY390" fmla="*/ 611783 h 1078499"/>
                <a:gd name="connsiteX391" fmla="*/ 2823181 w 3024845"/>
                <a:gd name="connsiteY391" fmla="*/ 618268 h 1078499"/>
                <a:gd name="connsiteX392" fmla="*/ 2839395 w 3024845"/>
                <a:gd name="connsiteY392" fmla="*/ 618268 h 1078499"/>
                <a:gd name="connsiteX393" fmla="*/ 2839395 w 3024845"/>
                <a:gd name="connsiteY393" fmla="*/ 667989 h 1078499"/>
                <a:gd name="connsiteX394" fmla="*/ 2871822 w 3024845"/>
                <a:gd name="connsiteY394" fmla="*/ 667989 h 1078499"/>
                <a:gd name="connsiteX395" fmla="*/ 2871822 w 3024845"/>
                <a:gd name="connsiteY395" fmla="*/ 642048 h 1078499"/>
                <a:gd name="connsiteX396" fmla="*/ 2910329 w 3024845"/>
                <a:gd name="connsiteY396" fmla="*/ 642048 h 1078499"/>
                <a:gd name="connsiteX397" fmla="*/ 2910329 w 3024845"/>
                <a:gd name="connsiteY397" fmla="*/ 611783 h 1078499"/>
                <a:gd name="connsiteX398" fmla="*/ 2958970 w 3024845"/>
                <a:gd name="connsiteY398" fmla="*/ 611783 h 1078499"/>
                <a:gd name="connsiteX399" fmla="*/ 2958970 w 3024845"/>
                <a:gd name="connsiteY399" fmla="*/ 722939 h 1078499"/>
                <a:gd name="connsiteX400" fmla="*/ 2958970 w 3024845"/>
                <a:gd name="connsiteY400" fmla="*/ 736718 h 1078499"/>
                <a:gd name="connsiteX401" fmla="*/ 3024845 w 3024845"/>
                <a:gd name="connsiteY401" fmla="*/ 736718 h 1078499"/>
                <a:gd name="connsiteX402" fmla="*/ 3024845 w 3024845"/>
                <a:gd name="connsiteY402" fmla="*/ 1078499 h 1078499"/>
                <a:gd name="connsiteX403" fmla="*/ 2054 w 3024845"/>
                <a:gd name="connsiteY403" fmla="*/ 1076166 h 1078499"/>
                <a:gd name="connsiteX404" fmla="*/ 0 w 3024845"/>
                <a:gd name="connsiteY404" fmla="*/ 642048 h 1078499"/>
                <a:gd name="connsiteX405" fmla="*/ 20267 w 3024845"/>
                <a:gd name="connsiteY405" fmla="*/ 642048 h 1078499"/>
                <a:gd name="connsiteX406" fmla="*/ 20774 w 3024845"/>
                <a:gd name="connsiteY406" fmla="*/ 640967 h 1078499"/>
                <a:gd name="connsiteX407" fmla="*/ 24320 w 3024845"/>
                <a:gd name="connsiteY407" fmla="*/ 633401 h 1078499"/>
                <a:gd name="connsiteX408" fmla="*/ 26094 w 3024845"/>
                <a:gd name="connsiteY408" fmla="*/ 633671 h 1078499"/>
                <a:gd name="connsiteX409" fmla="*/ 38507 w 3024845"/>
                <a:gd name="connsiteY409" fmla="*/ 635562 h 1078499"/>
                <a:gd name="connsiteX410" fmla="*/ 39014 w 3024845"/>
                <a:gd name="connsiteY410" fmla="*/ 636914 h 1078499"/>
                <a:gd name="connsiteX411" fmla="*/ 42560 w 3024845"/>
                <a:gd name="connsiteY411" fmla="*/ 646371 h 1078499"/>
                <a:gd name="connsiteX412" fmla="*/ 68907 w 3024845"/>
                <a:gd name="connsiteY412" fmla="*/ 648533 h 1078499"/>
                <a:gd name="connsiteX413" fmla="*/ 68907 w 3024845"/>
                <a:gd name="connsiteY413" fmla="*/ 525312 h 1078499"/>
                <a:gd name="connsiteX414" fmla="*/ 70934 w 3024845"/>
                <a:gd name="connsiteY414" fmla="*/ 525312 h 1078499"/>
                <a:gd name="connsiteX415" fmla="*/ 85121 w 3024845"/>
                <a:gd name="connsiteY415" fmla="*/ 525312 h 1078499"/>
                <a:gd name="connsiteX416" fmla="*/ 85121 w 3024845"/>
                <a:gd name="connsiteY416" fmla="*/ 389120 h 1078499"/>
                <a:gd name="connsiteX417" fmla="*/ 86894 w 3024845"/>
                <a:gd name="connsiteY417" fmla="*/ 389120 h 1078499"/>
                <a:gd name="connsiteX418" fmla="*/ 99308 w 3024845"/>
                <a:gd name="connsiteY418" fmla="*/ 389120 h 1078499"/>
                <a:gd name="connsiteX419" fmla="*/ 99308 w 3024845"/>
                <a:gd name="connsiteY419" fmla="*/ 274546 h 1078499"/>
                <a:gd name="connsiteX420" fmla="*/ 103361 w 3024845"/>
                <a:gd name="connsiteY420" fmla="*/ 246442 h 1078499"/>
                <a:gd name="connsiteX421" fmla="*/ 105388 w 3024845"/>
                <a:gd name="connsiteY421" fmla="*/ 246442 h 1078499"/>
                <a:gd name="connsiteX422" fmla="*/ 119575 w 3024845"/>
                <a:gd name="connsiteY422" fmla="*/ 246442 h 1078499"/>
                <a:gd name="connsiteX0" fmla="*/ 119575 w 3024845"/>
                <a:gd name="connsiteY0" fmla="*/ 246442 h 1078499"/>
                <a:gd name="connsiteX1" fmla="*/ 200642 w 3024845"/>
                <a:gd name="connsiteY1" fmla="*/ 244281 h 1078499"/>
                <a:gd name="connsiteX2" fmla="*/ 202669 w 3024845"/>
                <a:gd name="connsiteY2" fmla="*/ 244281 h 1078499"/>
                <a:gd name="connsiteX3" fmla="*/ 216856 w 3024845"/>
                <a:gd name="connsiteY3" fmla="*/ 244281 h 1078499"/>
                <a:gd name="connsiteX4" fmla="*/ 216856 w 3024845"/>
                <a:gd name="connsiteY4" fmla="*/ 268060 h 1078499"/>
                <a:gd name="connsiteX5" fmla="*/ 217363 w 3024845"/>
                <a:gd name="connsiteY5" fmla="*/ 268871 h 1078499"/>
                <a:gd name="connsiteX6" fmla="*/ 220909 w 3024845"/>
                <a:gd name="connsiteY6" fmla="*/ 274546 h 1078499"/>
                <a:gd name="connsiteX7" fmla="*/ 220909 w 3024845"/>
                <a:gd name="connsiteY7" fmla="*/ 389120 h 1078499"/>
                <a:gd name="connsiteX8" fmla="*/ 223189 w 3024845"/>
                <a:gd name="connsiteY8" fmla="*/ 389120 h 1078499"/>
                <a:gd name="connsiteX9" fmla="*/ 239150 w 3024845"/>
                <a:gd name="connsiteY9" fmla="*/ 389120 h 1078499"/>
                <a:gd name="connsiteX10" fmla="*/ 239150 w 3024845"/>
                <a:gd name="connsiteY10" fmla="*/ 529635 h 1078499"/>
                <a:gd name="connsiteX11" fmla="*/ 240670 w 3024845"/>
                <a:gd name="connsiteY11" fmla="*/ 529365 h 1078499"/>
                <a:gd name="connsiteX12" fmla="*/ 251310 w 3024845"/>
                <a:gd name="connsiteY12" fmla="*/ 527474 h 1078499"/>
                <a:gd name="connsiteX13" fmla="*/ 249283 w 3024845"/>
                <a:gd name="connsiteY13" fmla="*/ 616106 h 1078499"/>
                <a:gd name="connsiteX14" fmla="*/ 250803 w 3024845"/>
                <a:gd name="connsiteY14" fmla="*/ 616377 h 1078499"/>
                <a:gd name="connsiteX15" fmla="*/ 261443 w 3024845"/>
                <a:gd name="connsiteY15" fmla="*/ 618268 h 1078499"/>
                <a:gd name="connsiteX16" fmla="*/ 261696 w 3024845"/>
                <a:gd name="connsiteY16" fmla="*/ 619079 h 1078499"/>
                <a:gd name="connsiteX17" fmla="*/ 263470 w 3024845"/>
                <a:gd name="connsiteY17" fmla="*/ 624754 h 1078499"/>
                <a:gd name="connsiteX18" fmla="*/ 264230 w 3024845"/>
                <a:gd name="connsiteY18" fmla="*/ 622322 h 1078499"/>
                <a:gd name="connsiteX19" fmla="*/ 269550 w 3024845"/>
                <a:gd name="connsiteY19" fmla="*/ 605298 h 1078499"/>
                <a:gd name="connsiteX20" fmla="*/ 271323 w 3024845"/>
                <a:gd name="connsiteY20" fmla="*/ 605298 h 1078499"/>
                <a:gd name="connsiteX21" fmla="*/ 283737 w 3024845"/>
                <a:gd name="connsiteY21" fmla="*/ 605298 h 1078499"/>
                <a:gd name="connsiteX22" fmla="*/ 283737 w 3024845"/>
                <a:gd name="connsiteY22" fmla="*/ 637724 h 1078499"/>
                <a:gd name="connsiteX23" fmla="*/ 284750 w 3024845"/>
                <a:gd name="connsiteY23" fmla="*/ 638265 h 1078499"/>
                <a:gd name="connsiteX24" fmla="*/ 291844 w 3024845"/>
                <a:gd name="connsiteY24" fmla="*/ 642048 h 1078499"/>
                <a:gd name="connsiteX25" fmla="*/ 291844 w 3024845"/>
                <a:gd name="connsiteY25" fmla="*/ 643399 h 1078499"/>
                <a:gd name="connsiteX26" fmla="*/ 291844 w 3024845"/>
                <a:gd name="connsiteY26" fmla="*/ 652857 h 1078499"/>
                <a:gd name="connsiteX27" fmla="*/ 336431 w 3024845"/>
                <a:gd name="connsiteY27" fmla="*/ 652857 h 1078499"/>
                <a:gd name="connsiteX28" fmla="*/ 336431 w 3024845"/>
                <a:gd name="connsiteY28" fmla="*/ 653938 h 1078499"/>
                <a:gd name="connsiteX29" fmla="*/ 336431 w 3024845"/>
                <a:gd name="connsiteY29" fmla="*/ 661504 h 1078499"/>
                <a:gd name="connsiteX30" fmla="*/ 338457 w 3024845"/>
                <a:gd name="connsiteY30" fmla="*/ 661504 h 1078499"/>
                <a:gd name="connsiteX31" fmla="*/ 352644 w 3024845"/>
                <a:gd name="connsiteY31" fmla="*/ 661504 h 1078499"/>
                <a:gd name="connsiteX32" fmla="*/ 352644 w 3024845"/>
                <a:gd name="connsiteY32" fmla="*/ 631239 h 1078499"/>
                <a:gd name="connsiteX33" fmla="*/ 397231 w 3024845"/>
                <a:gd name="connsiteY33" fmla="*/ 631239 h 1078499"/>
                <a:gd name="connsiteX34" fmla="*/ 397231 w 3024845"/>
                <a:gd name="connsiteY34" fmla="*/ 629888 h 1078499"/>
                <a:gd name="connsiteX35" fmla="*/ 397231 w 3024845"/>
                <a:gd name="connsiteY35" fmla="*/ 620430 h 1078499"/>
                <a:gd name="connsiteX36" fmla="*/ 398245 w 3024845"/>
                <a:gd name="connsiteY36" fmla="*/ 620430 h 1078499"/>
                <a:gd name="connsiteX37" fmla="*/ 405338 w 3024845"/>
                <a:gd name="connsiteY37" fmla="*/ 620430 h 1078499"/>
                <a:gd name="connsiteX38" fmla="*/ 405338 w 3024845"/>
                <a:gd name="connsiteY38" fmla="*/ 618539 h 1078499"/>
                <a:gd name="connsiteX39" fmla="*/ 405338 w 3024845"/>
                <a:gd name="connsiteY39" fmla="*/ 605298 h 1078499"/>
                <a:gd name="connsiteX40" fmla="*/ 406098 w 3024845"/>
                <a:gd name="connsiteY40" fmla="*/ 605298 h 1078499"/>
                <a:gd name="connsiteX41" fmla="*/ 411418 w 3024845"/>
                <a:gd name="connsiteY41" fmla="*/ 605298 h 1078499"/>
                <a:gd name="connsiteX42" fmla="*/ 411418 w 3024845"/>
                <a:gd name="connsiteY42" fmla="*/ 604217 h 1078499"/>
                <a:gd name="connsiteX43" fmla="*/ 411418 w 3024845"/>
                <a:gd name="connsiteY43" fmla="*/ 596650 h 1078499"/>
                <a:gd name="connsiteX44" fmla="*/ 413445 w 3024845"/>
                <a:gd name="connsiteY44" fmla="*/ 596650 h 1078499"/>
                <a:gd name="connsiteX45" fmla="*/ 427632 w 3024845"/>
                <a:gd name="connsiteY45" fmla="*/ 596650 h 1078499"/>
                <a:gd name="connsiteX46" fmla="*/ 427632 w 3024845"/>
                <a:gd name="connsiteY46" fmla="*/ 597731 h 1078499"/>
                <a:gd name="connsiteX47" fmla="*/ 427632 w 3024845"/>
                <a:gd name="connsiteY47" fmla="*/ 605298 h 1078499"/>
                <a:gd name="connsiteX48" fmla="*/ 449925 w 3024845"/>
                <a:gd name="connsiteY48" fmla="*/ 605298 h 1078499"/>
                <a:gd name="connsiteX49" fmla="*/ 449925 w 3024845"/>
                <a:gd name="connsiteY49" fmla="*/ 603406 h 1078499"/>
                <a:gd name="connsiteX50" fmla="*/ 449925 w 3024845"/>
                <a:gd name="connsiteY50" fmla="*/ 590165 h 1078499"/>
                <a:gd name="connsiteX51" fmla="*/ 451699 w 3024845"/>
                <a:gd name="connsiteY51" fmla="*/ 590165 h 1078499"/>
                <a:gd name="connsiteX52" fmla="*/ 464112 w 3024845"/>
                <a:gd name="connsiteY52" fmla="*/ 590165 h 1078499"/>
                <a:gd name="connsiteX53" fmla="*/ 464112 w 3024845"/>
                <a:gd name="connsiteY53" fmla="*/ 613945 h 1078499"/>
                <a:gd name="connsiteX54" fmla="*/ 465126 w 3024845"/>
                <a:gd name="connsiteY54" fmla="*/ 613945 h 1078499"/>
                <a:gd name="connsiteX55" fmla="*/ 472219 w 3024845"/>
                <a:gd name="connsiteY55" fmla="*/ 613945 h 1078499"/>
                <a:gd name="connsiteX56" fmla="*/ 472219 w 3024845"/>
                <a:gd name="connsiteY56" fmla="*/ 612864 h 1078499"/>
                <a:gd name="connsiteX57" fmla="*/ 472219 w 3024845"/>
                <a:gd name="connsiteY57" fmla="*/ 605298 h 1078499"/>
                <a:gd name="connsiteX58" fmla="*/ 473992 w 3024845"/>
                <a:gd name="connsiteY58" fmla="*/ 605298 h 1078499"/>
                <a:gd name="connsiteX59" fmla="*/ 486406 w 3024845"/>
                <a:gd name="connsiteY59" fmla="*/ 605298 h 1078499"/>
                <a:gd name="connsiteX60" fmla="*/ 486406 w 3024845"/>
                <a:gd name="connsiteY60" fmla="*/ 631239 h 1078499"/>
                <a:gd name="connsiteX61" fmla="*/ 488433 w 3024845"/>
                <a:gd name="connsiteY61" fmla="*/ 631239 h 1078499"/>
                <a:gd name="connsiteX62" fmla="*/ 502619 w 3024845"/>
                <a:gd name="connsiteY62" fmla="*/ 631239 h 1078499"/>
                <a:gd name="connsiteX63" fmla="*/ 502619 w 3024845"/>
                <a:gd name="connsiteY63" fmla="*/ 632860 h 1078499"/>
                <a:gd name="connsiteX64" fmla="*/ 502619 w 3024845"/>
                <a:gd name="connsiteY64" fmla="*/ 644210 h 1078499"/>
                <a:gd name="connsiteX65" fmla="*/ 503379 w 3024845"/>
                <a:gd name="connsiteY65" fmla="*/ 644210 h 1078499"/>
                <a:gd name="connsiteX66" fmla="*/ 508700 w 3024845"/>
                <a:gd name="connsiteY66" fmla="*/ 644210 h 1078499"/>
                <a:gd name="connsiteX67" fmla="*/ 508700 w 3024845"/>
                <a:gd name="connsiteY67" fmla="*/ 643399 h 1078499"/>
                <a:gd name="connsiteX68" fmla="*/ 508700 w 3024845"/>
                <a:gd name="connsiteY68" fmla="*/ 637724 h 1078499"/>
                <a:gd name="connsiteX69" fmla="*/ 539100 w 3024845"/>
                <a:gd name="connsiteY69" fmla="*/ 637724 h 1078499"/>
                <a:gd name="connsiteX70" fmla="*/ 539100 w 3024845"/>
                <a:gd name="connsiteY70" fmla="*/ 661504 h 1078499"/>
                <a:gd name="connsiteX71" fmla="*/ 540113 w 3024845"/>
                <a:gd name="connsiteY71" fmla="*/ 661504 h 1078499"/>
                <a:gd name="connsiteX72" fmla="*/ 547207 w 3024845"/>
                <a:gd name="connsiteY72" fmla="*/ 661504 h 1078499"/>
                <a:gd name="connsiteX73" fmla="*/ 547207 w 3024845"/>
                <a:gd name="connsiteY73" fmla="*/ 662585 h 1078499"/>
                <a:gd name="connsiteX74" fmla="*/ 547207 w 3024845"/>
                <a:gd name="connsiteY74" fmla="*/ 670151 h 1078499"/>
                <a:gd name="connsiteX75" fmla="*/ 547967 w 3024845"/>
                <a:gd name="connsiteY75" fmla="*/ 670151 h 1078499"/>
                <a:gd name="connsiteX76" fmla="*/ 553287 w 3024845"/>
                <a:gd name="connsiteY76" fmla="*/ 670151 h 1078499"/>
                <a:gd name="connsiteX77" fmla="*/ 553287 w 3024845"/>
                <a:gd name="connsiteY77" fmla="*/ 667989 h 1078499"/>
                <a:gd name="connsiteX78" fmla="*/ 553287 w 3024845"/>
                <a:gd name="connsiteY78" fmla="*/ 652857 h 1078499"/>
                <a:gd name="connsiteX79" fmla="*/ 554300 w 3024845"/>
                <a:gd name="connsiteY79" fmla="*/ 652857 h 1078499"/>
                <a:gd name="connsiteX80" fmla="*/ 561394 w 3024845"/>
                <a:gd name="connsiteY80" fmla="*/ 652857 h 1078499"/>
                <a:gd name="connsiteX81" fmla="*/ 561394 w 3024845"/>
                <a:gd name="connsiteY81" fmla="*/ 653938 h 1078499"/>
                <a:gd name="connsiteX82" fmla="*/ 561394 w 3024845"/>
                <a:gd name="connsiteY82" fmla="*/ 661504 h 1078499"/>
                <a:gd name="connsiteX83" fmla="*/ 566714 w 3024845"/>
                <a:gd name="connsiteY83" fmla="*/ 659511 h 1078499"/>
                <a:gd name="connsiteX84" fmla="*/ 567474 w 3024845"/>
                <a:gd name="connsiteY84" fmla="*/ 658531 h 1078499"/>
                <a:gd name="connsiteX85" fmla="*/ 567474 w 3024845"/>
                <a:gd name="connsiteY85" fmla="*/ 652857 h 1078499"/>
                <a:gd name="connsiteX86" fmla="*/ 605981 w 3024845"/>
                <a:gd name="connsiteY86" fmla="*/ 652857 h 1078499"/>
                <a:gd name="connsiteX87" fmla="*/ 605981 w 3024845"/>
                <a:gd name="connsiteY87" fmla="*/ 676636 h 1078499"/>
                <a:gd name="connsiteX88" fmla="*/ 608007 w 3024845"/>
                <a:gd name="connsiteY88" fmla="*/ 676636 h 1078499"/>
                <a:gd name="connsiteX89" fmla="*/ 622194 w 3024845"/>
                <a:gd name="connsiteY89" fmla="*/ 676636 h 1078499"/>
                <a:gd name="connsiteX90" fmla="*/ 622194 w 3024845"/>
                <a:gd name="connsiteY90" fmla="*/ 677717 h 1078499"/>
                <a:gd name="connsiteX91" fmla="*/ 622194 w 3024845"/>
                <a:gd name="connsiteY91" fmla="*/ 685283 h 1078499"/>
                <a:gd name="connsiteX92" fmla="*/ 623968 w 3024845"/>
                <a:gd name="connsiteY92" fmla="*/ 685283 h 1078499"/>
                <a:gd name="connsiteX93" fmla="*/ 636381 w 3024845"/>
                <a:gd name="connsiteY93" fmla="*/ 685283 h 1078499"/>
                <a:gd name="connsiteX94" fmla="*/ 636381 w 3024845"/>
                <a:gd name="connsiteY94" fmla="*/ 661504 h 1078499"/>
                <a:gd name="connsiteX95" fmla="*/ 637394 w 3024845"/>
                <a:gd name="connsiteY95" fmla="*/ 661504 h 1078499"/>
                <a:gd name="connsiteX96" fmla="*/ 644488 w 3024845"/>
                <a:gd name="connsiteY96" fmla="*/ 661504 h 1078499"/>
                <a:gd name="connsiteX97" fmla="*/ 644488 w 3024845"/>
                <a:gd name="connsiteY97" fmla="*/ 629077 h 1078499"/>
                <a:gd name="connsiteX98" fmla="*/ 645501 w 3024845"/>
                <a:gd name="connsiteY98" fmla="*/ 629077 h 1078499"/>
                <a:gd name="connsiteX99" fmla="*/ 652595 w 3024845"/>
                <a:gd name="connsiteY99" fmla="*/ 629077 h 1078499"/>
                <a:gd name="connsiteX100" fmla="*/ 652595 w 3024845"/>
                <a:gd name="connsiteY100" fmla="*/ 627186 h 1078499"/>
                <a:gd name="connsiteX101" fmla="*/ 652595 w 3024845"/>
                <a:gd name="connsiteY101" fmla="*/ 613945 h 1078499"/>
                <a:gd name="connsiteX102" fmla="*/ 651328 w 3024845"/>
                <a:gd name="connsiteY102" fmla="*/ 612323 h 1078499"/>
                <a:gd name="connsiteX103" fmla="*/ 656648 w 3024845"/>
                <a:gd name="connsiteY103" fmla="*/ 600974 h 1078499"/>
                <a:gd name="connsiteX104" fmla="*/ 664755 w 3024845"/>
                <a:gd name="connsiteY104" fmla="*/ 629077 h 1078499"/>
                <a:gd name="connsiteX105" fmla="*/ 665515 w 3024845"/>
                <a:gd name="connsiteY105" fmla="*/ 629077 h 1078499"/>
                <a:gd name="connsiteX106" fmla="*/ 670835 w 3024845"/>
                <a:gd name="connsiteY106" fmla="*/ 629077 h 1078499"/>
                <a:gd name="connsiteX107" fmla="*/ 670835 w 3024845"/>
                <a:gd name="connsiteY107" fmla="*/ 523150 h 1078499"/>
                <a:gd name="connsiteX108" fmla="*/ 672355 w 3024845"/>
                <a:gd name="connsiteY108" fmla="*/ 523150 h 1078499"/>
                <a:gd name="connsiteX109" fmla="*/ 682995 w 3024845"/>
                <a:gd name="connsiteY109" fmla="*/ 523150 h 1078499"/>
                <a:gd name="connsiteX110" fmla="*/ 682995 w 3024845"/>
                <a:gd name="connsiteY110" fmla="*/ 475591 h 1078499"/>
                <a:gd name="connsiteX111" fmla="*/ 709342 w 3024845"/>
                <a:gd name="connsiteY111" fmla="*/ 475591 h 1078499"/>
                <a:gd name="connsiteX112" fmla="*/ 709342 w 3024845"/>
                <a:gd name="connsiteY112" fmla="*/ 453973 h 1078499"/>
                <a:gd name="connsiteX113" fmla="*/ 743796 w 3024845"/>
                <a:gd name="connsiteY113" fmla="*/ 453973 h 1078499"/>
                <a:gd name="connsiteX114" fmla="*/ 743796 w 3024845"/>
                <a:gd name="connsiteY114" fmla="*/ 456405 h 1078499"/>
                <a:gd name="connsiteX115" fmla="*/ 743796 w 3024845"/>
                <a:gd name="connsiteY115" fmla="*/ 473429 h 1078499"/>
                <a:gd name="connsiteX116" fmla="*/ 746076 w 3024845"/>
                <a:gd name="connsiteY116" fmla="*/ 473429 h 1078499"/>
                <a:gd name="connsiteX117" fmla="*/ 762036 w 3024845"/>
                <a:gd name="connsiteY117" fmla="*/ 473429 h 1078499"/>
                <a:gd name="connsiteX118" fmla="*/ 762036 w 3024845"/>
                <a:gd name="connsiteY118" fmla="*/ 520988 h 1078499"/>
                <a:gd name="connsiteX119" fmla="*/ 763049 w 3024845"/>
                <a:gd name="connsiteY119" fmla="*/ 520988 h 1078499"/>
                <a:gd name="connsiteX120" fmla="*/ 770143 w 3024845"/>
                <a:gd name="connsiteY120" fmla="*/ 520988 h 1078499"/>
                <a:gd name="connsiteX121" fmla="*/ 784330 w 3024845"/>
                <a:gd name="connsiteY121" fmla="*/ 525312 h 1078499"/>
                <a:gd name="connsiteX122" fmla="*/ 784330 w 3024845"/>
                <a:gd name="connsiteY122" fmla="*/ 564224 h 1078499"/>
                <a:gd name="connsiteX123" fmla="*/ 785343 w 3024845"/>
                <a:gd name="connsiteY123" fmla="*/ 564224 h 1078499"/>
                <a:gd name="connsiteX124" fmla="*/ 792436 w 3024845"/>
                <a:gd name="connsiteY124" fmla="*/ 564224 h 1078499"/>
                <a:gd name="connsiteX125" fmla="*/ 792436 w 3024845"/>
                <a:gd name="connsiteY125" fmla="*/ 565845 h 1078499"/>
                <a:gd name="connsiteX126" fmla="*/ 792436 w 3024845"/>
                <a:gd name="connsiteY126" fmla="*/ 577194 h 1078499"/>
                <a:gd name="connsiteX127" fmla="*/ 794463 w 3024845"/>
                <a:gd name="connsiteY127" fmla="*/ 577194 h 1078499"/>
                <a:gd name="connsiteX128" fmla="*/ 808650 w 3024845"/>
                <a:gd name="connsiteY128" fmla="*/ 577194 h 1078499"/>
                <a:gd name="connsiteX129" fmla="*/ 814730 w 3024845"/>
                <a:gd name="connsiteY129" fmla="*/ 583680 h 1078499"/>
                <a:gd name="connsiteX130" fmla="*/ 814730 w 3024845"/>
                <a:gd name="connsiteY130" fmla="*/ 605298 h 1078499"/>
                <a:gd name="connsiteX131" fmla="*/ 817010 w 3024845"/>
                <a:gd name="connsiteY131" fmla="*/ 605298 h 1078499"/>
                <a:gd name="connsiteX132" fmla="*/ 832970 w 3024845"/>
                <a:gd name="connsiteY132" fmla="*/ 605298 h 1078499"/>
                <a:gd name="connsiteX133" fmla="*/ 832970 w 3024845"/>
                <a:gd name="connsiteY133" fmla="*/ 606378 h 1078499"/>
                <a:gd name="connsiteX134" fmla="*/ 832970 w 3024845"/>
                <a:gd name="connsiteY134" fmla="*/ 613945 h 1078499"/>
                <a:gd name="connsiteX135" fmla="*/ 834237 w 3024845"/>
                <a:gd name="connsiteY135" fmla="*/ 613945 h 1078499"/>
                <a:gd name="connsiteX136" fmla="*/ 843104 w 3024845"/>
                <a:gd name="connsiteY136" fmla="*/ 613945 h 1078499"/>
                <a:gd name="connsiteX137" fmla="*/ 843104 w 3024845"/>
                <a:gd name="connsiteY137" fmla="*/ 616106 h 1078499"/>
                <a:gd name="connsiteX138" fmla="*/ 843104 w 3024845"/>
                <a:gd name="connsiteY138" fmla="*/ 631239 h 1078499"/>
                <a:gd name="connsiteX139" fmla="*/ 847157 w 3024845"/>
                <a:gd name="connsiteY139" fmla="*/ 629347 h 1078499"/>
                <a:gd name="connsiteX140" fmla="*/ 847157 w 3024845"/>
                <a:gd name="connsiteY140" fmla="*/ 616106 h 1078499"/>
                <a:gd name="connsiteX141" fmla="*/ 848170 w 3024845"/>
                <a:gd name="connsiteY141" fmla="*/ 616106 h 1078499"/>
                <a:gd name="connsiteX142" fmla="*/ 855264 w 3024845"/>
                <a:gd name="connsiteY142" fmla="*/ 616106 h 1078499"/>
                <a:gd name="connsiteX143" fmla="*/ 855264 w 3024845"/>
                <a:gd name="connsiteY143" fmla="*/ 617728 h 1078499"/>
                <a:gd name="connsiteX144" fmla="*/ 855264 w 3024845"/>
                <a:gd name="connsiteY144" fmla="*/ 629077 h 1078499"/>
                <a:gd name="connsiteX145" fmla="*/ 856024 w 3024845"/>
                <a:gd name="connsiteY145" fmla="*/ 629077 h 1078499"/>
                <a:gd name="connsiteX146" fmla="*/ 861344 w 3024845"/>
                <a:gd name="connsiteY146" fmla="*/ 629077 h 1078499"/>
                <a:gd name="connsiteX147" fmla="*/ 909984 w 3024845"/>
                <a:gd name="connsiteY147" fmla="*/ 624754 h 1078499"/>
                <a:gd name="connsiteX148" fmla="*/ 909984 w 3024845"/>
                <a:gd name="connsiteY148" fmla="*/ 626105 h 1078499"/>
                <a:gd name="connsiteX149" fmla="*/ 909984 w 3024845"/>
                <a:gd name="connsiteY149" fmla="*/ 635562 h 1078499"/>
                <a:gd name="connsiteX150" fmla="*/ 910744 w 3024845"/>
                <a:gd name="connsiteY150" fmla="*/ 635562 h 1078499"/>
                <a:gd name="connsiteX151" fmla="*/ 916065 w 3024845"/>
                <a:gd name="connsiteY151" fmla="*/ 635562 h 1078499"/>
                <a:gd name="connsiteX152" fmla="*/ 916065 w 3024845"/>
                <a:gd name="connsiteY152" fmla="*/ 637724 h 1078499"/>
                <a:gd name="connsiteX153" fmla="*/ 916065 w 3024845"/>
                <a:gd name="connsiteY153" fmla="*/ 652857 h 1078499"/>
                <a:gd name="connsiteX154" fmla="*/ 918091 w 3024845"/>
                <a:gd name="connsiteY154" fmla="*/ 651506 h 1078499"/>
                <a:gd name="connsiteX155" fmla="*/ 932278 w 3024845"/>
                <a:gd name="connsiteY155" fmla="*/ 642048 h 1078499"/>
                <a:gd name="connsiteX156" fmla="*/ 938358 w 3024845"/>
                <a:gd name="connsiteY156" fmla="*/ 600974 h 1078499"/>
                <a:gd name="connsiteX157" fmla="*/ 939118 w 3024845"/>
                <a:gd name="connsiteY157" fmla="*/ 600704 h 1078499"/>
                <a:gd name="connsiteX158" fmla="*/ 944438 w 3024845"/>
                <a:gd name="connsiteY158" fmla="*/ 598812 h 1078499"/>
                <a:gd name="connsiteX159" fmla="*/ 946465 w 3024845"/>
                <a:gd name="connsiteY159" fmla="*/ 529635 h 1078499"/>
                <a:gd name="connsiteX160" fmla="*/ 948492 w 3024845"/>
                <a:gd name="connsiteY160" fmla="*/ 598812 h 1078499"/>
                <a:gd name="connsiteX161" fmla="*/ 949252 w 3024845"/>
                <a:gd name="connsiteY161" fmla="*/ 599082 h 1078499"/>
                <a:gd name="connsiteX162" fmla="*/ 954572 w 3024845"/>
                <a:gd name="connsiteY162" fmla="*/ 600974 h 1078499"/>
                <a:gd name="connsiteX163" fmla="*/ 954572 w 3024845"/>
                <a:gd name="connsiteY163" fmla="*/ 514503 h 1078499"/>
                <a:gd name="connsiteX164" fmla="*/ 958625 w 3024845"/>
                <a:gd name="connsiteY164" fmla="*/ 482076 h 1078499"/>
                <a:gd name="connsiteX165" fmla="*/ 997132 w 3024845"/>
                <a:gd name="connsiteY165" fmla="*/ 482076 h 1078499"/>
                <a:gd name="connsiteX166" fmla="*/ 997132 w 3024845"/>
                <a:gd name="connsiteY166" fmla="*/ 514503 h 1078499"/>
                <a:gd name="connsiteX167" fmla="*/ 997892 w 3024845"/>
                <a:gd name="connsiteY167" fmla="*/ 514503 h 1078499"/>
                <a:gd name="connsiteX168" fmla="*/ 1003212 w 3024845"/>
                <a:gd name="connsiteY168" fmla="*/ 514503 h 1078499"/>
                <a:gd name="connsiteX169" fmla="*/ 1003212 w 3024845"/>
                <a:gd name="connsiteY169" fmla="*/ 432355 h 1078499"/>
                <a:gd name="connsiteX170" fmla="*/ 1004986 w 3024845"/>
                <a:gd name="connsiteY170" fmla="*/ 432355 h 1078499"/>
                <a:gd name="connsiteX171" fmla="*/ 1017399 w 3024845"/>
                <a:gd name="connsiteY171" fmla="*/ 432355 h 1078499"/>
                <a:gd name="connsiteX172" fmla="*/ 1017399 w 3024845"/>
                <a:gd name="connsiteY172" fmla="*/ 430464 h 1078499"/>
                <a:gd name="connsiteX173" fmla="*/ 1017399 w 3024845"/>
                <a:gd name="connsiteY173" fmla="*/ 417223 h 1078499"/>
                <a:gd name="connsiteX174" fmla="*/ 1039693 w 3024845"/>
                <a:gd name="connsiteY174" fmla="*/ 417223 h 1078499"/>
                <a:gd name="connsiteX175" fmla="*/ 1039693 w 3024845"/>
                <a:gd name="connsiteY175" fmla="*/ 416142 h 1078499"/>
                <a:gd name="connsiteX176" fmla="*/ 1039693 w 3024845"/>
                <a:gd name="connsiteY176" fmla="*/ 408576 h 1078499"/>
                <a:gd name="connsiteX177" fmla="*/ 1041466 w 3024845"/>
                <a:gd name="connsiteY177" fmla="*/ 408576 h 1078499"/>
                <a:gd name="connsiteX178" fmla="*/ 1053880 w 3024845"/>
                <a:gd name="connsiteY178" fmla="*/ 408576 h 1078499"/>
                <a:gd name="connsiteX179" fmla="*/ 1053880 w 3024845"/>
                <a:gd name="connsiteY179" fmla="*/ 409657 h 1078499"/>
                <a:gd name="connsiteX180" fmla="*/ 1053880 w 3024845"/>
                <a:gd name="connsiteY180" fmla="*/ 417223 h 1078499"/>
                <a:gd name="connsiteX181" fmla="*/ 1054640 w 3024845"/>
                <a:gd name="connsiteY181" fmla="*/ 417223 h 1078499"/>
                <a:gd name="connsiteX182" fmla="*/ 1059960 w 3024845"/>
                <a:gd name="connsiteY182" fmla="*/ 417223 h 1078499"/>
                <a:gd name="connsiteX183" fmla="*/ 1070093 w 3024845"/>
                <a:gd name="connsiteY183" fmla="*/ 412899 h 1078499"/>
                <a:gd name="connsiteX184" fmla="*/ 1074146 w 3024845"/>
                <a:gd name="connsiteY184" fmla="*/ 416142 h 1078499"/>
                <a:gd name="connsiteX185" fmla="*/ 1074146 w 3024845"/>
                <a:gd name="connsiteY185" fmla="*/ 408576 h 1078499"/>
                <a:gd name="connsiteX186" fmla="*/ 1076426 w 3024845"/>
                <a:gd name="connsiteY186" fmla="*/ 408576 h 1078499"/>
                <a:gd name="connsiteX187" fmla="*/ 1092387 w 3024845"/>
                <a:gd name="connsiteY187" fmla="*/ 408576 h 1078499"/>
                <a:gd name="connsiteX188" fmla="*/ 1092387 w 3024845"/>
                <a:gd name="connsiteY188" fmla="*/ 409657 h 1078499"/>
                <a:gd name="connsiteX189" fmla="*/ 1092387 w 3024845"/>
                <a:gd name="connsiteY189" fmla="*/ 417223 h 1078499"/>
                <a:gd name="connsiteX190" fmla="*/ 1122787 w 3024845"/>
                <a:gd name="connsiteY190" fmla="*/ 417223 h 1078499"/>
                <a:gd name="connsiteX191" fmla="*/ 1122787 w 3024845"/>
                <a:gd name="connsiteY191" fmla="*/ 418844 h 1078499"/>
                <a:gd name="connsiteX192" fmla="*/ 1122787 w 3024845"/>
                <a:gd name="connsiteY192" fmla="*/ 430194 h 1078499"/>
                <a:gd name="connsiteX193" fmla="*/ 1149134 w 3024845"/>
                <a:gd name="connsiteY193" fmla="*/ 430194 h 1078499"/>
                <a:gd name="connsiteX194" fmla="*/ 1149134 w 3024845"/>
                <a:gd name="connsiteY194" fmla="*/ 460458 h 1078499"/>
                <a:gd name="connsiteX195" fmla="*/ 1149894 w 3024845"/>
                <a:gd name="connsiteY195" fmla="*/ 460458 h 1078499"/>
                <a:gd name="connsiteX196" fmla="*/ 1155214 w 3024845"/>
                <a:gd name="connsiteY196" fmla="*/ 460458 h 1078499"/>
                <a:gd name="connsiteX197" fmla="*/ 1155214 w 3024845"/>
                <a:gd name="connsiteY197" fmla="*/ 461539 h 1078499"/>
                <a:gd name="connsiteX198" fmla="*/ 1155214 w 3024845"/>
                <a:gd name="connsiteY198" fmla="*/ 469106 h 1078499"/>
                <a:gd name="connsiteX199" fmla="*/ 1159268 w 3024845"/>
                <a:gd name="connsiteY199" fmla="*/ 499370 h 1078499"/>
                <a:gd name="connsiteX200" fmla="*/ 1160028 w 3024845"/>
                <a:gd name="connsiteY200" fmla="*/ 499370 h 1078499"/>
                <a:gd name="connsiteX201" fmla="*/ 1165348 w 3024845"/>
                <a:gd name="connsiteY201" fmla="*/ 499370 h 1078499"/>
                <a:gd name="connsiteX202" fmla="*/ 1165348 w 3024845"/>
                <a:gd name="connsiteY202" fmla="*/ 500181 h 1078499"/>
                <a:gd name="connsiteX203" fmla="*/ 1165348 w 3024845"/>
                <a:gd name="connsiteY203" fmla="*/ 505856 h 1078499"/>
                <a:gd name="connsiteX204" fmla="*/ 1166361 w 3024845"/>
                <a:gd name="connsiteY204" fmla="*/ 505856 h 1078499"/>
                <a:gd name="connsiteX205" fmla="*/ 1173454 w 3024845"/>
                <a:gd name="connsiteY205" fmla="*/ 505856 h 1078499"/>
                <a:gd name="connsiteX206" fmla="*/ 1173454 w 3024845"/>
                <a:gd name="connsiteY206" fmla="*/ 536121 h 1078499"/>
                <a:gd name="connsiteX207" fmla="*/ 1175481 w 3024845"/>
                <a:gd name="connsiteY207" fmla="*/ 536121 h 1078499"/>
                <a:gd name="connsiteX208" fmla="*/ 1189668 w 3024845"/>
                <a:gd name="connsiteY208" fmla="*/ 536121 h 1078499"/>
                <a:gd name="connsiteX209" fmla="*/ 1189668 w 3024845"/>
                <a:gd name="connsiteY209" fmla="*/ 559900 h 1078499"/>
                <a:gd name="connsiteX210" fmla="*/ 1191695 w 3024845"/>
                <a:gd name="connsiteY210" fmla="*/ 561521 h 1078499"/>
                <a:gd name="connsiteX211" fmla="*/ 1191695 w 3024845"/>
                <a:gd name="connsiteY211" fmla="*/ 572871 h 1078499"/>
                <a:gd name="connsiteX212" fmla="*/ 1192455 w 3024845"/>
                <a:gd name="connsiteY212" fmla="*/ 572871 h 1078499"/>
                <a:gd name="connsiteX213" fmla="*/ 1197775 w 3024845"/>
                <a:gd name="connsiteY213" fmla="*/ 572871 h 1078499"/>
                <a:gd name="connsiteX214" fmla="*/ 1197775 w 3024845"/>
                <a:gd name="connsiteY214" fmla="*/ 596650 h 1078499"/>
                <a:gd name="connsiteX215" fmla="*/ 1199041 w 3024845"/>
                <a:gd name="connsiteY215" fmla="*/ 596650 h 1078499"/>
                <a:gd name="connsiteX216" fmla="*/ 1207908 w 3024845"/>
                <a:gd name="connsiteY216" fmla="*/ 596650 h 1078499"/>
                <a:gd name="connsiteX217" fmla="*/ 1209935 w 3024845"/>
                <a:gd name="connsiteY217" fmla="*/ 600704 h 1078499"/>
                <a:gd name="connsiteX218" fmla="*/ 1209935 w 3024845"/>
                <a:gd name="connsiteY218" fmla="*/ 613945 h 1078499"/>
                <a:gd name="connsiteX219" fmla="*/ 1211455 w 3024845"/>
                <a:gd name="connsiteY219" fmla="*/ 612053 h 1078499"/>
                <a:gd name="connsiteX220" fmla="*/ 1222095 w 3024845"/>
                <a:gd name="connsiteY220" fmla="*/ 598812 h 1078499"/>
                <a:gd name="connsiteX221" fmla="*/ 1250469 w 3024845"/>
                <a:gd name="connsiteY221" fmla="*/ 598812 h 1078499"/>
                <a:gd name="connsiteX222" fmla="*/ 1250469 w 3024845"/>
                <a:gd name="connsiteY222" fmla="*/ 685283 h 1078499"/>
                <a:gd name="connsiteX223" fmla="*/ 1251229 w 3024845"/>
                <a:gd name="connsiteY223" fmla="*/ 685283 h 1078499"/>
                <a:gd name="connsiteX224" fmla="*/ 1256549 w 3024845"/>
                <a:gd name="connsiteY224" fmla="*/ 685283 h 1078499"/>
                <a:gd name="connsiteX225" fmla="*/ 1257309 w 3024845"/>
                <a:gd name="connsiteY225" fmla="*/ 683932 h 1078499"/>
                <a:gd name="connsiteX226" fmla="*/ 1262629 w 3024845"/>
                <a:gd name="connsiteY226" fmla="*/ 674474 h 1078499"/>
                <a:gd name="connsiteX227" fmla="*/ 1262629 w 3024845"/>
                <a:gd name="connsiteY227" fmla="*/ 676366 h 1078499"/>
                <a:gd name="connsiteX228" fmla="*/ 1262629 w 3024845"/>
                <a:gd name="connsiteY228" fmla="*/ 689607 h 1078499"/>
                <a:gd name="connsiteX229" fmla="*/ 1266682 w 3024845"/>
                <a:gd name="connsiteY229" fmla="*/ 644210 h 1078499"/>
                <a:gd name="connsiteX230" fmla="*/ 1267442 w 3024845"/>
                <a:gd name="connsiteY230" fmla="*/ 644210 h 1078499"/>
                <a:gd name="connsiteX231" fmla="*/ 1272762 w 3024845"/>
                <a:gd name="connsiteY231" fmla="*/ 644210 h 1078499"/>
                <a:gd name="connsiteX232" fmla="*/ 1272762 w 3024845"/>
                <a:gd name="connsiteY232" fmla="*/ 579356 h 1078499"/>
                <a:gd name="connsiteX233" fmla="*/ 1273776 w 3024845"/>
                <a:gd name="connsiteY233" fmla="*/ 579356 h 1078499"/>
                <a:gd name="connsiteX234" fmla="*/ 1280869 w 3024845"/>
                <a:gd name="connsiteY234" fmla="*/ 579356 h 1078499"/>
                <a:gd name="connsiteX235" fmla="*/ 1293029 w 3024845"/>
                <a:gd name="connsiteY235" fmla="*/ 536121 h 1078499"/>
                <a:gd name="connsiteX236" fmla="*/ 1294296 w 3024845"/>
                <a:gd name="connsiteY236" fmla="*/ 536121 h 1078499"/>
                <a:gd name="connsiteX237" fmla="*/ 1303163 w 3024845"/>
                <a:gd name="connsiteY237" fmla="*/ 536121 h 1078499"/>
                <a:gd name="connsiteX238" fmla="*/ 1313296 w 3024845"/>
                <a:gd name="connsiteY238" fmla="*/ 579356 h 1078499"/>
                <a:gd name="connsiteX239" fmla="*/ 1314309 w 3024845"/>
                <a:gd name="connsiteY239" fmla="*/ 579356 h 1078499"/>
                <a:gd name="connsiteX240" fmla="*/ 1321403 w 3024845"/>
                <a:gd name="connsiteY240" fmla="*/ 579356 h 1078499"/>
                <a:gd name="connsiteX241" fmla="*/ 1321403 w 3024845"/>
                <a:gd name="connsiteY241" fmla="*/ 618268 h 1078499"/>
                <a:gd name="connsiteX242" fmla="*/ 1323176 w 3024845"/>
                <a:gd name="connsiteY242" fmla="*/ 618268 h 1078499"/>
                <a:gd name="connsiteX243" fmla="*/ 1335590 w 3024845"/>
                <a:gd name="connsiteY243" fmla="*/ 618268 h 1078499"/>
                <a:gd name="connsiteX244" fmla="*/ 1335590 w 3024845"/>
                <a:gd name="connsiteY244" fmla="*/ 620430 h 1078499"/>
                <a:gd name="connsiteX245" fmla="*/ 1335590 w 3024845"/>
                <a:gd name="connsiteY245" fmla="*/ 635562 h 1078499"/>
                <a:gd name="connsiteX246" fmla="*/ 1339643 w 3024845"/>
                <a:gd name="connsiteY246" fmla="*/ 633401 h 1078499"/>
                <a:gd name="connsiteX247" fmla="*/ 1339643 w 3024845"/>
                <a:gd name="connsiteY247" fmla="*/ 618268 h 1078499"/>
                <a:gd name="connsiteX248" fmla="*/ 1341163 w 3024845"/>
                <a:gd name="connsiteY248" fmla="*/ 618268 h 1078499"/>
                <a:gd name="connsiteX249" fmla="*/ 1351803 w 3024845"/>
                <a:gd name="connsiteY249" fmla="*/ 618268 h 1078499"/>
                <a:gd name="connsiteX250" fmla="*/ 1351803 w 3024845"/>
                <a:gd name="connsiteY250" fmla="*/ 619889 h 1078499"/>
                <a:gd name="connsiteX251" fmla="*/ 1351803 w 3024845"/>
                <a:gd name="connsiteY251" fmla="*/ 631239 h 1078499"/>
                <a:gd name="connsiteX252" fmla="*/ 1382204 w 3024845"/>
                <a:gd name="connsiteY252" fmla="*/ 631239 h 1078499"/>
                <a:gd name="connsiteX253" fmla="*/ 1382204 w 3024845"/>
                <a:gd name="connsiteY253" fmla="*/ 594489 h 1078499"/>
                <a:gd name="connsiteX254" fmla="*/ 1383470 w 3024845"/>
                <a:gd name="connsiteY254" fmla="*/ 594489 h 1078499"/>
                <a:gd name="connsiteX255" fmla="*/ 1392337 w 3024845"/>
                <a:gd name="connsiteY255" fmla="*/ 594489 h 1078499"/>
                <a:gd name="connsiteX256" fmla="*/ 1392337 w 3024845"/>
                <a:gd name="connsiteY256" fmla="*/ 616106 h 1078499"/>
                <a:gd name="connsiteX257" fmla="*/ 1394364 w 3024845"/>
                <a:gd name="connsiteY257" fmla="*/ 583680 h 1078499"/>
                <a:gd name="connsiteX258" fmla="*/ 1416657 w 3024845"/>
                <a:gd name="connsiteY258" fmla="*/ 583680 h 1078499"/>
                <a:gd name="connsiteX259" fmla="*/ 1416657 w 3024845"/>
                <a:gd name="connsiteY259" fmla="*/ 582058 h 1078499"/>
                <a:gd name="connsiteX260" fmla="*/ 1416657 w 3024845"/>
                <a:gd name="connsiteY260" fmla="*/ 570709 h 1078499"/>
                <a:gd name="connsiteX261" fmla="*/ 1417417 w 3024845"/>
                <a:gd name="connsiteY261" fmla="*/ 570709 h 1078499"/>
                <a:gd name="connsiteX262" fmla="*/ 1422737 w 3024845"/>
                <a:gd name="connsiteY262" fmla="*/ 570709 h 1078499"/>
                <a:gd name="connsiteX263" fmla="*/ 1422737 w 3024845"/>
                <a:gd name="connsiteY263" fmla="*/ 568818 h 1078499"/>
                <a:gd name="connsiteX264" fmla="*/ 1422737 w 3024845"/>
                <a:gd name="connsiteY264" fmla="*/ 555577 h 1078499"/>
                <a:gd name="connsiteX265" fmla="*/ 1426791 w 3024845"/>
                <a:gd name="connsiteY265" fmla="*/ 562062 h 1078499"/>
                <a:gd name="connsiteX266" fmla="*/ 1429071 w 3024845"/>
                <a:gd name="connsiteY266" fmla="*/ 562062 h 1078499"/>
                <a:gd name="connsiteX267" fmla="*/ 1445031 w 3024845"/>
                <a:gd name="connsiteY267" fmla="*/ 562062 h 1078499"/>
                <a:gd name="connsiteX268" fmla="*/ 1445031 w 3024845"/>
                <a:gd name="connsiteY268" fmla="*/ 561251 h 1078499"/>
                <a:gd name="connsiteX269" fmla="*/ 1445031 w 3024845"/>
                <a:gd name="connsiteY269" fmla="*/ 555577 h 1078499"/>
                <a:gd name="connsiteX270" fmla="*/ 1445791 w 3024845"/>
                <a:gd name="connsiteY270" fmla="*/ 555577 h 1078499"/>
                <a:gd name="connsiteX271" fmla="*/ 1451111 w 3024845"/>
                <a:gd name="connsiteY271" fmla="*/ 555577 h 1078499"/>
                <a:gd name="connsiteX272" fmla="*/ 1451111 w 3024845"/>
                <a:gd name="connsiteY272" fmla="*/ 556928 h 1078499"/>
                <a:gd name="connsiteX273" fmla="*/ 1451111 w 3024845"/>
                <a:gd name="connsiteY273" fmla="*/ 566386 h 1078499"/>
                <a:gd name="connsiteX274" fmla="*/ 1489618 w 3024845"/>
                <a:gd name="connsiteY274" fmla="*/ 566386 h 1078499"/>
                <a:gd name="connsiteX275" fmla="*/ 1489618 w 3024845"/>
                <a:gd name="connsiteY275" fmla="*/ 704739 h 1078499"/>
                <a:gd name="connsiteX276" fmla="*/ 1491138 w 3024845"/>
                <a:gd name="connsiteY276" fmla="*/ 704739 h 1078499"/>
                <a:gd name="connsiteX277" fmla="*/ 1501778 w 3024845"/>
                <a:gd name="connsiteY277" fmla="*/ 704739 h 1078499"/>
                <a:gd name="connsiteX278" fmla="*/ 1501778 w 3024845"/>
                <a:gd name="connsiteY278" fmla="*/ 691769 h 1078499"/>
                <a:gd name="connsiteX279" fmla="*/ 1505832 w 3024845"/>
                <a:gd name="connsiteY279" fmla="*/ 691769 h 1078499"/>
                <a:gd name="connsiteX280" fmla="*/ 1505832 w 3024845"/>
                <a:gd name="connsiteY280" fmla="*/ 704739 h 1078499"/>
                <a:gd name="connsiteX281" fmla="*/ 1536232 w 3024845"/>
                <a:gd name="connsiteY281" fmla="*/ 704739 h 1078499"/>
                <a:gd name="connsiteX282" fmla="*/ 1536232 w 3024845"/>
                <a:gd name="connsiteY282" fmla="*/ 674474 h 1078499"/>
                <a:gd name="connsiteX283" fmla="*/ 1548392 w 3024845"/>
                <a:gd name="connsiteY283" fmla="*/ 674474 h 1078499"/>
                <a:gd name="connsiteX284" fmla="*/ 1560552 w 3024845"/>
                <a:gd name="connsiteY284" fmla="*/ 672313 h 1078499"/>
                <a:gd name="connsiteX285" fmla="*/ 1564606 w 3024845"/>
                <a:gd name="connsiteY285" fmla="*/ 674474 h 1078499"/>
                <a:gd name="connsiteX286" fmla="*/ 1574739 w 3024845"/>
                <a:gd name="connsiteY286" fmla="*/ 674474 h 1078499"/>
                <a:gd name="connsiteX287" fmla="*/ 1574739 w 3024845"/>
                <a:gd name="connsiteY287" fmla="*/ 704739 h 1078499"/>
                <a:gd name="connsiteX288" fmla="*/ 1582846 w 3024845"/>
                <a:gd name="connsiteY288" fmla="*/ 704739 h 1078499"/>
                <a:gd name="connsiteX289" fmla="*/ 1582846 w 3024845"/>
                <a:gd name="connsiteY289" fmla="*/ 722034 h 1078499"/>
                <a:gd name="connsiteX290" fmla="*/ 1592182 w 3024845"/>
                <a:gd name="connsiteY290" fmla="*/ 722939 h 1078499"/>
                <a:gd name="connsiteX291" fmla="*/ 1605140 w 3024845"/>
                <a:gd name="connsiteY291" fmla="*/ 722939 h 1078499"/>
                <a:gd name="connsiteX292" fmla="*/ 1605140 w 3024845"/>
                <a:gd name="connsiteY292" fmla="*/ 706901 h 1078499"/>
                <a:gd name="connsiteX293" fmla="*/ 1673096 w 3024845"/>
                <a:gd name="connsiteY293" fmla="*/ 706901 h 1078499"/>
                <a:gd name="connsiteX294" fmla="*/ 1673096 w 3024845"/>
                <a:gd name="connsiteY294" fmla="*/ 621648 h 1078499"/>
                <a:gd name="connsiteX295" fmla="*/ 1745104 w 3024845"/>
                <a:gd name="connsiteY295" fmla="*/ 621648 h 1078499"/>
                <a:gd name="connsiteX296" fmla="*/ 1745104 w 3024845"/>
                <a:gd name="connsiteY296" fmla="*/ 700416 h 1078499"/>
                <a:gd name="connsiteX297" fmla="*/ 1747008 w 3024845"/>
                <a:gd name="connsiteY297" fmla="*/ 700416 h 1078499"/>
                <a:gd name="connsiteX298" fmla="*/ 1748250 w 3024845"/>
                <a:gd name="connsiteY298" fmla="*/ 722939 h 1078499"/>
                <a:gd name="connsiteX299" fmla="*/ 1757926 w 3024845"/>
                <a:gd name="connsiteY299" fmla="*/ 722939 h 1078499"/>
                <a:gd name="connsiteX300" fmla="*/ 1759168 w 3024845"/>
                <a:gd name="connsiteY300" fmla="*/ 700416 h 1078499"/>
                <a:gd name="connsiteX301" fmla="*/ 1765248 w 3024845"/>
                <a:gd name="connsiteY301" fmla="*/ 700416 h 1078499"/>
                <a:gd name="connsiteX302" fmla="*/ 1766490 w 3024845"/>
                <a:gd name="connsiteY302" fmla="*/ 722939 h 1078499"/>
                <a:gd name="connsiteX303" fmla="*/ 1817112 w 3024845"/>
                <a:gd name="connsiteY303" fmla="*/ 722939 h 1078499"/>
                <a:gd name="connsiteX304" fmla="*/ 1817112 w 3024845"/>
                <a:gd name="connsiteY304" fmla="*/ 559911 h 1078499"/>
                <a:gd name="connsiteX305" fmla="*/ 2014439 w 3024845"/>
                <a:gd name="connsiteY305" fmla="*/ 559911 h 1078499"/>
                <a:gd name="connsiteX306" fmla="*/ 2014439 w 3024845"/>
                <a:gd name="connsiteY306" fmla="*/ 722939 h 1078499"/>
                <a:gd name="connsiteX307" fmla="*/ 2033136 w 3024845"/>
                <a:gd name="connsiteY307" fmla="*/ 722939 h 1078499"/>
                <a:gd name="connsiteX308" fmla="*/ 2033136 w 3024845"/>
                <a:gd name="connsiteY308" fmla="*/ 640246 h 1078499"/>
                <a:gd name="connsiteX309" fmla="*/ 2128256 w 3024845"/>
                <a:gd name="connsiteY309" fmla="*/ 640246 h 1078499"/>
                <a:gd name="connsiteX310" fmla="*/ 2140186 w 3024845"/>
                <a:gd name="connsiteY310" fmla="*/ 322105 h 1078499"/>
                <a:gd name="connsiteX311" fmla="*/ 2128026 w 3024845"/>
                <a:gd name="connsiteY311" fmla="*/ 300487 h 1078499"/>
                <a:gd name="connsiteX312" fmla="*/ 2121946 w 3024845"/>
                <a:gd name="connsiteY312" fmla="*/ 296163 h 1078499"/>
                <a:gd name="connsiteX313" fmla="*/ 2130053 w 3024845"/>
                <a:gd name="connsiteY313" fmla="*/ 272384 h 1078499"/>
                <a:gd name="connsiteX314" fmla="*/ 2130053 w 3024845"/>
                <a:gd name="connsiteY314" fmla="*/ 255090 h 1078499"/>
                <a:gd name="connsiteX315" fmla="*/ 2144240 w 3024845"/>
                <a:gd name="connsiteY315" fmla="*/ 255090 h 1078499"/>
                <a:gd name="connsiteX316" fmla="*/ 2144240 w 3024845"/>
                <a:gd name="connsiteY316" fmla="*/ 233472 h 1078499"/>
                <a:gd name="connsiteX317" fmla="*/ 2146266 w 3024845"/>
                <a:gd name="connsiteY317" fmla="*/ 229148 h 1078499"/>
                <a:gd name="connsiteX318" fmla="*/ 2146266 w 3024845"/>
                <a:gd name="connsiteY318" fmla="*/ 151324 h 1078499"/>
                <a:gd name="connsiteX319" fmla="*/ 2144240 w 3024845"/>
                <a:gd name="connsiteY319" fmla="*/ 144839 h 1078499"/>
                <a:gd name="connsiteX320" fmla="*/ 2150320 w 3024845"/>
                <a:gd name="connsiteY320" fmla="*/ 138353 h 1078499"/>
                <a:gd name="connsiteX321" fmla="*/ 2150320 w 3024845"/>
                <a:gd name="connsiteY321" fmla="*/ 79985 h 1078499"/>
                <a:gd name="connsiteX322" fmla="*/ 2152346 w 3024845"/>
                <a:gd name="connsiteY322" fmla="*/ 75662 h 1078499"/>
                <a:gd name="connsiteX323" fmla="*/ 2152346 w 3024845"/>
                <a:gd name="connsiteY323" fmla="*/ 19456 h 1078499"/>
                <a:gd name="connsiteX324" fmla="*/ 2154373 w 3024845"/>
                <a:gd name="connsiteY324" fmla="*/ 0 h 1078499"/>
                <a:gd name="connsiteX325" fmla="*/ 2158427 w 3024845"/>
                <a:gd name="connsiteY325" fmla="*/ 17294 h 1078499"/>
                <a:gd name="connsiteX326" fmla="*/ 2160453 w 3024845"/>
                <a:gd name="connsiteY326" fmla="*/ 75662 h 1078499"/>
                <a:gd name="connsiteX327" fmla="*/ 2162480 w 3024845"/>
                <a:gd name="connsiteY327" fmla="*/ 138353 h 1078499"/>
                <a:gd name="connsiteX328" fmla="*/ 2168560 w 3024845"/>
                <a:gd name="connsiteY328" fmla="*/ 144839 h 1078499"/>
                <a:gd name="connsiteX329" fmla="*/ 2166533 w 3024845"/>
                <a:gd name="connsiteY329" fmla="*/ 151324 h 1078499"/>
                <a:gd name="connsiteX330" fmla="*/ 2166533 w 3024845"/>
                <a:gd name="connsiteY330" fmla="*/ 229148 h 1078499"/>
                <a:gd name="connsiteX331" fmla="*/ 2168560 w 3024845"/>
                <a:gd name="connsiteY331" fmla="*/ 233472 h 1078499"/>
                <a:gd name="connsiteX332" fmla="*/ 2168560 w 3024845"/>
                <a:gd name="connsiteY332" fmla="*/ 255090 h 1078499"/>
                <a:gd name="connsiteX333" fmla="*/ 2182747 w 3024845"/>
                <a:gd name="connsiteY333" fmla="*/ 255090 h 1078499"/>
                <a:gd name="connsiteX334" fmla="*/ 2182747 w 3024845"/>
                <a:gd name="connsiteY334" fmla="*/ 272384 h 1078499"/>
                <a:gd name="connsiteX335" fmla="*/ 2190854 w 3024845"/>
                <a:gd name="connsiteY335" fmla="*/ 296163 h 1078499"/>
                <a:gd name="connsiteX336" fmla="*/ 2184774 w 3024845"/>
                <a:gd name="connsiteY336" fmla="*/ 300487 h 1078499"/>
                <a:gd name="connsiteX337" fmla="*/ 2172613 w 3024845"/>
                <a:gd name="connsiteY337" fmla="*/ 322105 h 1078499"/>
                <a:gd name="connsiteX338" fmla="*/ 2180720 w 3024845"/>
                <a:gd name="connsiteY338" fmla="*/ 575033 h 1078499"/>
                <a:gd name="connsiteX339" fmla="*/ 2245574 w 3024845"/>
                <a:gd name="connsiteY339" fmla="*/ 575033 h 1078499"/>
                <a:gd name="connsiteX340" fmla="*/ 2245574 w 3024845"/>
                <a:gd name="connsiteY340" fmla="*/ 650695 h 1078499"/>
                <a:gd name="connsiteX341" fmla="*/ 2253681 w 3024845"/>
                <a:gd name="connsiteY341" fmla="*/ 650695 h 1078499"/>
                <a:gd name="connsiteX342" fmla="*/ 2255708 w 3024845"/>
                <a:gd name="connsiteY342" fmla="*/ 644210 h 1078499"/>
                <a:gd name="connsiteX343" fmla="*/ 2261788 w 3024845"/>
                <a:gd name="connsiteY343" fmla="*/ 644210 h 1078499"/>
                <a:gd name="connsiteX344" fmla="*/ 2263815 w 3024845"/>
                <a:gd name="connsiteY344" fmla="*/ 652857 h 1078499"/>
                <a:gd name="connsiteX345" fmla="*/ 2275975 w 3024845"/>
                <a:gd name="connsiteY345" fmla="*/ 652857 h 1078499"/>
                <a:gd name="connsiteX346" fmla="*/ 2275975 w 3024845"/>
                <a:gd name="connsiteY346" fmla="*/ 646371 h 1078499"/>
                <a:gd name="connsiteX347" fmla="*/ 2298268 w 3024845"/>
                <a:gd name="connsiteY347" fmla="*/ 646371 h 1078499"/>
                <a:gd name="connsiteX348" fmla="*/ 2298268 w 3024845"/>
                <a:gd name="connsiteY348" fmla="*/ 652857 h 1078499"/>
                <a:gd name="connsiteX349" fmla="*/ 2318535 w 3024845"/>
                <a:gd name="connsiteY349" fmla="*/ 652857 h 1078499"/>
                <a:gd name="connsiteX350" fmla="*/ 2318535 w 3024845"/>
                <a:gd name="connsiteY350" fmla="*/ 698254 h 1078499"/>
                <a:gd name="connsiteX351" fmla="*/ 2332722 w 3024845"/>
                <a:gd name="connsiteY351" fmla="*/ 698254 h 1078499"/>
                <a:gd name="connsiteX352" fmla="*/ 2332722 w 3024845"/>
                <a:gd name="connsiteY352" fmla="*/ 685283 h 1078499"/>
                <a:gd name="connsiteX353" fmla="*/ 2348936 w 3024845"/>
                <a:gd name="connsiteY353" fmla="*/ 685283 h 1078499"/>
                <a:gd name="connsiteX354" fmla="*/ 2348936 w 3024845"/>
                <a:gd name="connsiteY354" fmla="*/ 505856 h 1078499"/>
                <a:gd name="connsiteX355" fmla="*/ 2355016 w 3024845"/>
                <a:gd name="connsiteY355" fmla="*/ 499370 h 1078499"/>
                <a:gd name="connsiteX356" fmla="*/ 2427977 w 3024845"/>
                <a:gd name="connsiteY356" fmla="*/ 499370 h 1078499"/>
                <a:gd name="connsiteX357" fmla="*/ 2427977 w 3024845"/>
                <a:gd name="connsiteY357" fmla="*/ 508018 h 1078499"/>
                <a:gd name="connsiteX358" fmla="*/ 2438110 w 3024845"/>
                <a:gd name="connsiteY358" fmla="*/ 508018 h 1078499"/>
                <a:gd name="connsiteX359" fmla="*/ 2438110 w 3024845"/>
                <a:gd name="connsiteY359" fmla="*/ 622592 h 1078499"/>
                <a:gd name="connsiteX360" fmla="*/ 2460404 w 3024845"/>
                <a:gd name="connsiteY360" fmla="*/ 622592 h 1078499"/>
                <a:gd name="connsiteX361" fmla="*/ 2460404 w 3024845"/>
                <a:gd name="connsiteY361" fmla="*/ 555577 h 1078499"/>
                <a:gd name="connsiteX362" fmla="*/ 2486751 w 3024845"/>
                <a:gd name="connsiteY362" fmla="*/ 555577 h 1078499"/>
                <a:gd name="connsiteX363" fmla="*/ 2490804 w 3024845"/>
                <a:gd name="connsiteY363" fmla="*/ 551253 h 1078499"/>
                <a:gd name="connsiteX364" fmla="*/ 2498911 w 3024845"/>
                <a:gd name="connsiteY364" fmla="*/ 551253 h 1078499"/>
                <a:gd name="connsiteX365" fmla="*/ 2502964 w 3024845"/>
                <a:gd name="connsiteY365" fmla="*/ 555577 h 1078499"/>
                <a:gd name="connsiteX366" fmla="*/ 2525258 w 3024845"/>
                <a:gd name="connsiteY366" fmla="*/ 555577 h 1078499"/>
                <a:gd name="connsiteX367" fmla="*/ 2525258 w 3024845"/>
                <a:gd name="connsiteY367" fmla="*/ 438841 h 1078499"/>
                <a:gd name="connsiteX368" fmla="*/ 2582005 w 3024845"/>
                <a:gd name="connsiteY368" fmla="*/ 428032 h 1078499"/>
                <a:gd name="connsiteX369" fmla="*/ 2582005 w 3024845"/>
                <a:gd name="connsiteY369" fmla="*/ 429113 h 1078499"/>
                <a:gd name="connsiteX370" fmla="*/ 2582005 w 3024845"/>
                <a:gd name="connsiteY370" fmla="*/ 436679 h 1078499"/>
                <a:gd name="connsiteX371" fmla="*/ 2608352 w 3024845"/>
                <a:gd name="connsiteY371" fmla="*/ 436679 h 1078499"/>
                <a:gd name="connsiteX372" fmla="*/ 2608352 w 3024845"/>
                <a:gd name="connsiteY372" fmla="*/ 691769 h 1078499"/>
                <a:gd name="connsiteX373" fmla="*/ 2630646 w 3024845"/>
                <a:gd name="connsiteY373" fmla="*/ 691769 h 1078499"/>
                <a:gd name="connsiteX374" fmla="*/ 2630646 w 3024845"/>
                <a:gd name="connsiteY374" fmla="*/ 687445 h 1078499"/>
                <a:gd name="connsiteX375" fmla="*/ 2642806 w 3024845"/>
                <a:gd name="connsiteY375" fmla="*/ 687445 h 1078499"/>
                <a:gd name="connsiteX376" fmla="*/ 2642806 w 3024845"/>
                <a:gd name="connsiteY376" fmla="*/ 691769 h 1078499"/>
                <a:gd name="connsiteX377" fmla="*/ 2667126 w 3024845"/>
                <a:gd name="connsiteY377" fmla="*/ 691769 h 1078499"/>
                <a:gd name="connsiteX378" fmla="*/ 2667126 w 3024845"/>
                <a:gd name="connsiteY378" fmla="*/ 678798 h 1078499"/>
                <a:gd name="connsiteX379" fmla="*/ 2695500 w 3024845"/>
                <a:gd name="connsiteY379" fmla="*/ 678798 h 1078499"/>
                <a:gd name="connsiteX380" fmla="*/ 2707660 w 3024845"/>
                <a:gd name="connsiteY380" fmla="*/ 674474 h 1078499"/>
                <a:gd name="connsiteX381" fmla="*/ 2727927 w 3024845"/>
                <a:gd name="connsiteY381" fmla="*/ 678798 h 1078499"/>
                <a:gd name="connsiteX382" fmla="*/ 2727927 w 3024845"/>
                <a:gd name="connsiteY382" fmla="*/ 661504 h 1078499"/>
                <a:gd name="connsiteX383" fmla="*/ 2736034 w 3024845"/>
                <a:gd name="connsiteY383" fmla="*/ 661504 h 1078499"/>
                <a:gd name="connsiteX384" fmla="*/ 2736034 w 3024845"/>
                <a:gd name="connsiteY384" fmla="*/ 648533 h 1078499"/>
                <a:gd name="connsiteX385" fmla="*/ 2792781 w 3024845"/>
                <a:gd name="connsiteY385" fmla="*/ 648533 h 1078499"/>
                <a:gd name="connsiteX386" fmla="*/ 2792781 w 3024845"/>
                <a:gd name="connsiteY386" fmla="*/ 618268 h 1078499"/>
                <a:gd name="connsiteX387" fmla="*/ 2811021 w 3024845"/>
                <a:gd name="connsiteY387" fmla="*/ 618268 h 1078499"/>
                <a:gd name="connsiteX388" fmla="*/ 2811021 w 3024845"/>
                <a:gd name="connsiteY388" fmla="*/ 611783 h 1078499"/>
                <a:gd name="connsiteX389" fmla="*/ 2823181 w 3024845"/>
                <a:gd name="connsiteY389" fmla="*/ 611783 h 1078499"/>
                <a:gd name="connsiteX390" fmla="*/ 2823181 w 3024845"/>
                <a:gd name="connsiteY390" fmla="*/ 618268 h 1078499"/>
                <a:gd name="connsiteX391" fmla="*/ 2839395 w 3024845"/>
                <a:gd name="connsiteY391" fmla="*/ 618268 h 1078499"/>
                <a:gd name="connsiteX392" fmla="*/ 2839395 w 3024845"/>
                <a:gd name="connsiteY392" fmla="*/ 667989 h 1078499"/>
                <a:gd name="connsiteX393" fmla="*/ 2871822 w 3024845"/>
                <a:gd name="connsiteY393" fmla="*/ 667989 h 1078499"/>
                <a:gd name="connsiteX394" fmla="*/ 2871822 w 3024845"/>
                <a:gd name="connsiteY394" fmla="*/ 642048 h 1078499"/>
                <a:gd name="connsiteX395" fmla="*/ 2910329 w 3024845"/>
                <a:gd name="connsiteY395" fmla="*/ 642048 h 1078499"/>
                <a:gd name="connsiteX396" fmla="*/ 2910329 w 3024845"/>
                <a:gd name="connsiteY396" fmla="*/ 611783 h 1078499"/>
                <a:gd name="connsiteX397" fmla="*/ 2958970 w 3024845"/>
                <a:gd name="connsiteY397" fmla="*/ 611783 h 1078499"/>
                <a:gd name="connsiteX398" fmla="*/ 2958970 w 3024845"/>
                <a:gd name="connsiteY398" fmla="*/ 722939 h 1078499"/>
                <a:gd name="connsiteX399" fmla="*/ 2958970 w 3024845"/>
                <a:gd name="connsiteY399" fmla="*/ 736718 h 1078499"/>
                <a:gd name="connsiteX400" fmla="*/ 3024845 w 3024845"/>
                <a:gd name="connsiteY400" fmla="*/ 736718 h 1078499"/>
                <a:gd name="connsiteX401" fmla="*/ 3024845 w 3024845"/>
                <a:gd name="connsiteY401" fmla="*/ 1078499 h 1078499"/>
                <a:gd name="connsiteX402" fmla="*/ 2054 w 3024845"/>
                <a:gd name="connsiteY402" fmla="*/ 1076166 h 1078499"/>
                <a:gd name="connsiteX403" fmla="*/ 0 w 3024845"/>
                <a:gd name="connsiteY403" fmla="*/ 642048 h 1078499"/>
                <a:gd name="connsiteX404" fmla="*/ 20267 w 3024845"/>
                <a:gd name="connsiteY404" fmla="*/ 642048 h 1078499"/>
                <a:gd name="connsiteX405" fmla="*/ 20774 w 3024845"/>
                <a:gd name="connsiteY405" fmla="*/ 640967 h 1078499"/>
                <a:gd name="connsiteX406" fmla="*/ 24320 w 3024845"/>
                <a:gd name="connsiteY406" fmla="*/ 633401 h 1078499"/>
                <a:gd name="connsiteX407" fmla="*/ 26094 w 3024845"/>
                <a:gd name="connsiteY407" fmla="*/ 633671 h 1078499"/>
                <a:gd name="connsiteX408" fmla="*/ 38507 w 3024845"/>
                <a:gd name="connsiteY408" fmla="*/ 635562 h 1078499"/>
                <a:gd name="connsiteX409" fmla="*/ 39014 w 3024845"/>
                <a:gd name="connsiteY409" fmla="*/ 636914 h 1078499"/>
                <a:gd name="connsiteX410" fmla="*/ 42560 w 3024845"/>
                <a:gd name="connsiteY410" fmla="*/ 646371 h 1078499"/>
                <a:gd name="connsiteX411" fmla="*/ 68907 w 3024845"/>
                <a:gd name="connsiteY411" fmla="*/ 648533 h 1078499"/>
                <a:gd name="connsiteX412" fmla="*/ 68907 w 3024845"/>
                <a:gd name="connsiteY412" fmla="*/ 525312 h 1078499"/>
                <a:gd name="connsiteX413" fmla="*/ 70934 w 3024845"/>
                <a:gd name="connsiteY413" fmla="*/ 525312 h 1078499"/>
                <a:gd name="connsiteX414" fmla="*/ 85121 w 3024845"/>
                <a:gd name="connsiteY414" fmla="*/ 525312 h 1078499"/>
                <a:gd name="connsiteX415" fmla="*/ 85121 w 3024845"/>
                <a:gd name="connsiteY415" fmla="*/ 389120 h 1078499"/>
                <a:gd name="connsiteX416" fmla="*/ 86894 w 3024845"/>
                <a:gd name="connsiteY416" fmla="*/ 389120 h 1078499"/>
                <a:gd name="connsiteX417" fmla="*/ 99308 w 3024845"/>
                <a:gd name="connsiteY417" fmla="*/ 389120 h 1078499"/>
                <a:gd name="connsiteX418" fmla="*/ 99308 w 3024845"/>
                <a:gd name="connsiteY418" fmla="*/ 274546 h 1078499"/>
                <a:gd name="connsiteX419" fmla="*/ 103361 w 3024845"/>
                <a:gd name="connsiteY419" fmla="*/ 246442 h 1078499"/>
                <a:gd name="connsiteX420" fmla="*/ 105388 w 3024845"/>
                <a:gd name="connsiteY420" fmla="*/ 246442 h 1078499"/>
                <a:gd name="connsiteX421" fmla="*/ 119575 w 3024845"/>
                <a:gd name="connsiteY421" fmla="*/ 246442 h 1078499"/>
                <a:gd name="connsiteX0" fmla="*/ 119575 w 3024845"/>
                <a:gd name="connsiteY0" fmla="*/ 246442 h 1078499"/>
                <a:gd name="connsiteX1" fmla="*/ 200642 w 3024845"/>
                <a:gd name="connsiteY1" fmla="*/ 244281 h 1078499"/>
                <a:gd name="connsiteX2" fmla="*/ 202669 w 3024845"/>
                <a:gd name="connsiteY2" fmla="*/ 244281 h 1078499"/>
                <a:gd name="connsiteX3" fmla="*/ 216856 w 3024845"/>
                <a:gd name="connsiteY3" fmla="*/ 244281 h 1078499"/>
                <a:gd name="connsiteX4" fmla="*/ 216856 w 3024845"/>
                <a:gd name="connsiteY4" fmla="*/ 268060 h 1078499"/>
                <a:gd name="connsiteX5" fmla="*/ 217363 w 3024845"/>
                <a:gd name="connsiteY5" fmla="*/ 268871 h 1078499"/>
                <a:gd name="connsiteX6" fmla="*/ 220909 w 3024845"/>
                <a:gd name="connsiteY6" fmla="*/ 274546 h 1078499"/>
                <a:gd name="connsiteX7" fmla="*/ 220909 w 3024845"/>
                <a:gd name="connsiteY7" fmla="*/ 389120 h 1078499"/>
                <a:gd name="connsiteX8" fmla="*/ 223189 w 3024845"/>
                <a:gd name="connsiteY8" fmla="*/ 389120 h 1078499"/>
                <a:gd name="connsiteX9" fmla="*/ 239150 w 3024845"/>
                <a:gd name="connsiteY9" fmla="*/ 389120 h 1078499"/>
                <a:gd name="connsiteX10" fmla="*/ 239150 w 3024845"/>
                <a:gd name="connsiteY10" fmla="*/ 529635 h 1078499"/>
                <a:gd name="connsiteX11" fmla="*/ 240670 w 3024845"/>
                <a:gd name="connsiteY11" fmla="*/ 529365 h 1078499"/>
                <a:gd name="connsiteX12" fmla="*/ 251310 w 3024845"/>
                <a:gd name="connsiteY12" fmla="*/ 527474 h 1078499"/>
                <a:gd name="connsiteX13" fmla="*/ 249283 w 3024845"/>
                <a:gd name="connsiteY13" fmla="*/ 616106 h 1078499"/>
                <a:gd name="connsiteX14" fmla="*/ 250803 w 3024845"/>
                <a:gd name="connsiteY14" fmla="*/ 616377 h 1078499"/>
                <a:gd name="connsiteX15" fmla="*/ 261443 w 3024845"/>
                <a:gd name="connsiteY15" fmla="*/ 618268 h 1078499"/>
                <a:gd name="connsiteX16" fmla="*/ 261696 w 3024845"/>
                <a:gd name="connsiteY16" fmla="*/ 619079 h 1078499"/>
                <a:gd name="connsiteX17" fmla="*/ 263470 w 3024845"/>
                <a:gd name="connsiteY17" fmla="*/ 624754 h 1078499"/>
                <a:gd name="connsiteX18" fmla="*/ 264230 w 3024845"/>
                <a:gd name="connsiteY18" fmla="*/ 622322 h 1078499"/>
                <a:gd name="connsiteX19" fmla="*/ 269550 w 3024845"/>
                <a:gd name="connsiteY19" fmla="*/ 605298 h 1078499"/>
                <a:gd name="connsiteX20" fmla="*/ 271323 w 3024845"/>
                <a:gd name="connsiteY20" fmla="*/ 605298 h 1078499"/>
                <a:gd name="connsiteX21" fmla="*/ 283737 w 3024845"/>
                <a:gd name="connsiteY21" fmla="*/ 605298 h 1078499"/>
                <a:gd name="connsiteX22" fmla="*/ 283737 w 3024845"/>
                <a:gd name="connsiteY22" fmla="*/ 637724 h 1078499"/>
                <a:gd name="connsiteX23" fmla="*/ 284750 w 3024845"/>
                <a:gd name="connsiteY23" fmla="*/ 638265 h 1078499"/>
                <a:gd name="connsiteX24" fmla="*/ 291844 w 3024845"/>
                <a:gd name="connsiteY24" fmla="*/ 642048 h 1078499"/>
                <a:gd name="connsiteX25" fmla="*/ 291844 w 3024845"/>
                <a:gd name="connsiteY25" fmla="*/ 643399 h 1078499"/>
                <a:gd name="connsiteX26" fmla="*/ 291844 w 3024845"/>
                <a:gd name="connsiteY26" fmla="*/ 652857 h 1078499"/>
                <a:gd name="connsiteX27" fmla="*/ 336431 w 3024845"/>
                <a:gd name="connsiteY27" fmla="*/ 652857 h 1078499"/>
                <a:gd name="connsiteX28" fmla="*/ 336431 w 3024845"/>
                <a:gd name="connsiteY28" fmla="*/ 653938 h 1078499"/>
                <a:gd name="connsiteX29" fmla="*/ 336431 w 3024845"/>
                <a:gd name="connsiteY29" fmla="*/ 661504 h 1078499"/>
                <a:gd name="connsiteX30" fmla="*/ 338457 w 3024845"/>
                <a:gd name="connsiteY30" fmla="*/ 661504 h 1078499"/>
                <a:gd name="connsiteX31" fmla="*/ 352644 w 3024845"/>
                <a:gd name="connsiteY31" fmla="*/ 661504 h 1078499"/>
                <a:gd name="connsiteX32" fmla="*/ 352644 w 3024845"/>
                <a:gd name="connsiteY32" fmla="*/ 631239 h 1078499"/>
                <a:gd name="connsiteX33" fmla="*/ 397231 w 3024845"/>
                <a:gd name="connsiteY33" fmla="*/ 631239 h 1078499"/>
                <a:gd name="connsiteX34" fmla="*/ 397231 w 3024845"/>
                <a:gd name="connsiteY34" fmla="*/ 629888 h 1078499"/>
                <a:gd name="connsiteX35" fmla="*/ 397231 w 3024845"/>
                <a:gd name="connsiteY35" fmla="*/ 620430 h 1078499"/>
                <a:gd name="connsiteX36" fmla="*/ 398245 w 3024845"/>
                <a:gd name="connsiteY36" fmla="*/ 620430 h 1078499"/>
                <a:gd name="connsiteX37" fmla="*/ 405338 w 3024845"/>
                <a:gd name="connsiteY37" fmla="*/ 620430 h 1078499"/>
                <a:gd name="connsiteX38" fmla="*/ 405338 w 3024845"/>
                <a:gd name="connsiteY38" fmla="*/ 618539 h 1078499"/>
                <a:gd name="connsiteX39" fmla="*/ 405338 w 3024845"/>
                <a:gd name="connsiteY39" fmla="*/ 605298 h 1078499"/>
                <a:gd name="connsiteX40" fmla="*/ 406098 w 3024845"/>
                <a:gd name="connsiteY40" fmla="*/ 605298 h 1078499"/>
                <a:gd name="connsiteX41" fmla="*/ 411418 w 3024845"/>
                <a:gd name="connsiteY41" fmla="*/ 605298 h 1078499"/>
                <a:gd name="connsiteX42" fmla="*/ 411418 w 3024845"/>
                <a:gd name="connsiteY42" fmla="*/ 604217 h 1078499"/>
                <a:gd name="connsiteX43" fmla="*/ 411418 w 3024845"/>
                <a:gd name="connsiteY43" fmla="*/ 596650 h 1078499"/>
                <a:gd name="connsiteX44" fmla="*/ 413445 w 3024845"/>
                <a:gd name="connsiteY44" fmla="*/ 596650 h 1078499"/>
                <a:gd name="connsiteX45" fmla="*/ 427632 w 3024845"/>
                <a:gd name="connsiteY45" fmla="*/ 596650 h 1078499"/>
                <a:gd name="connsiteX46" fmla="*/ 427632 w 3024845"/>
                <a:gd name="connsiteY46" fmla="*/ 597731 h 1078499"/>
                <a:gd name="connsiteX47" fmla="*/ 427632 w 3024845"/>
                <a:gd name="connsiteY47" fmla="*/ 605298 h 1078499"/>
                <a:gd name="connsiteX48" fmla="*/ 449925 w 3024845"/>
                <a:gd name="connsiteY48" fmla="*/ 605298 h 1078499"/>
                <a:gd name="connsiteX49" fmla="*/ 449925 w 3024845"/>
                <a:gd name="connsiteY49" fmla="*/ 603406 h 1078499"/>
                <a:gd name="connsiteX50" fmla="*/ 449925 w 3024845"/>
                <a:gd name="connsiteY50" fmla="*/ 590165 h 1078499"/>
                <a:gd name="connsiteX51" fmla="*/ 451699 w 3024845"/>
                <a:gd name="connsiteY51" fmla="*/ 590165 h 1078499"/>
                <a:gd name="connsiteX52" fmla="*/ 464112 w 3024845"/>
                <a:gd name="connsiteY52" fmla="*/ 590165 h 1078499"/>
                <a:gd name="connsiteX53" fmla="*/ 464112 w 3024845"/>
                <a:gd name="connsiteY53" fmla="*/ 613945 h 1078499"/>
                <a:gd name="connsiteX54" fmla="*/ 465126 w 3024845"/>
                <a:gd name="connsiteY54" fmla="*/ 613945 h 1078499"/>
                <a:gd name="connsiteX55" fmla="*/ 472219 w 3024845"/>
                <a:gd name="connsiteY55" fmla="*/ 613945 h 1078499"/>
                <a:gd name="connsiteX56" fmla="*/ 472219 w 3024845"/>
                <a:gd name="connsiteY56" fmla="*/ 612864 h 1078499"/>
                <a:gd name="connsiteX57" fmla="*/ 472219 w 3024845"/>
                <a:gd name="connsiteY57" fmla="*/ 605298 h 1078499"/>
                <a:gd name="connsiteX58" fmla="*/ 473992 w 3024845"/>
                <a:gd name="connsiteY58" fmla="*/ 605298 h 1078499"/>
                <a:gd name="connsiteX59" fmla="*/ 486406 w 3024845"/>
                <a:gd name="connsiteY59" fmla="*/ 605298 h 1078499"/>
                <a:gd name="connsiteX60" fmla="*/ 486406 w 3024845"/>
                <a:gd name="connsiteY60" fmla="*/ 631239 h 1078499"/>
                <a:gd name="connsiteX61" fmla="*/ 488433 w 3024845"/>
                <a:gd name="connsiteY61" fmla="*/ 631239 h 1078499"/>
                <a:gd name="connsiteX62" fmla="*/ 502619 w 3024845"/>
                <a:gd name="connsiteY62" fmla="*/ 631239 h 1078499"/>
                <a:gd name="connsiteX63" fmla="*/ 502619 w 3024845"/>
                <a:gd name="connsiteY63" fmla="*/ 632860 h 1078499"/>
                <a:gd name="connsiteX64" fmla="*/ 502619 w 3024845"/>
                <a:gd name="connsiteY64" fmla="*/ 644210 h 1078499"/>
                <a:gd name="connsiteX65" fmla="*/ 503379 w 3024845"/>
                <a:gd name="connsiteY65" fmla="*/ 644210 h 1078499"/>
                <a:gd name="connsiteX66" fmla="*/ 508700 w 3024845"/>
                <a:gd name="connsiteY66" fmla="*/ 644210 h 1078499"/>
                <a:gd name="connsiteX67" fmla="*/ 508700 w 3024845"/>
                <a:gd name="connsiteY67" fmla="*/ 643399 h 1078499"/>
                <a:gd name="connsiteX68" fmla="*/ 508700 w 3024845"/>
                <a:gd name="connsiteY68" fmla="*/ 637724 h 1078499"/>
                <a:gd name="connsiteX69" fmla="*/ 539100 w 3024845"/>
                <a:gd name="connsiteY69" fmla="*/ 637724 h 1078499"/>
                <a:gd name="connsiteX70" fmla="*/ 539100 w 3024845"/>
                <a:gd name="connsiteY70" fmla="*/ 661504 h 1078499"/>
                <a:gd name="connsiteX71" fmla="*/ 540113 w 3024845"/>
                <a:gd name="connsiteY71" fmla="*/ 661504 h 1078499"/>
                <a:gd name="connsiteX72" fmla="*/ 547207 w 3024845"/>
                <a:gd name="connsiteY72" fmla="*/ 661504 h 1078499"/>
                <a:gd name="connsiteX73" fmla="*/ 547207 w 3024845"/>
                <a:gd name="connsiteY73" fmla="*/ 662585 h 1078499"/>
                <a:gd name="connsiteX74" fmla="*/ 547207 w 3024845"/>
                <a:gd name="connsiteY74" fmla="*/ 670151 h 1078499"/>
                <a:gd name="connsiteX75" fmla="*/ 547967 w 3024845"/>
                <a:gd name="connsiteY75" fmla="*/ 670151 h 1078499"/>
                <a:gd name="connsiteX76" fmla="*/ 553287 w 3024845"/>
                <a:gd name="connsiteY76" fmla="*/ 670151 h 1078499"/>
                <a:gd name="connsiteX77" fmla="*/ 553287 w 3024845"/>
                <a:gd name="connsiteY77" fmla="*/ 667989 h 1078499"/>
                <a:gd name="connsiteX78" fmla="*/ 553287 w 3024845"/>
                <a:gd name="connsiteY78" fmla="*/ 652857 h 1078499"/>
                <a:gd name="connsiteX79" fmla="*/ 554300 w 3024845"/>
                <a:gd name="connsiteY79" fmla="*/ 652857 h 1078499"/>
                <a:gd name="connsiteX80" fmla="*/ 561394 w 3024845"/>
                <a:gd name="connsiteY80" fmla="*/ 652857 h 1078499"/>
                <a:gd name="connsiteX81" fmla="*/ 561394 w 3024845"/>
                <a:gd name="connsiteY81" fmla="*/ 653938 h 1078499"/>
                <a:gd name="connsiteX82" fmla="*/ 561394 w 3024845"/>
                <a:gd name="connsiteY82" fmla="*/ 661504 h 1078499"/>
                <a:gd name="connsiteX83" fmla="*/ 566714 w 3024845"/>
                <a:gd name="connsiteY83" fmla="*/ 659511 h 1078499"/>
                <a:gd name="connsiteX84" fmla="*/ 567474 w 3024845"/>
                <a:gd name="connsiteY84" fmla="*/ 658531 h 1078499"/>
                <a:gd name="connsiteX85" fmla="*/ 567474 w 3024845"/>
                <a:gd name="connsiteY85" fmla="*/ 652857 h 1078499"/>
                <a:gd name="connsiteX86" fmla="*/ 605981 w 3024845"/>
                <a:gd name="connsiteY86" fmla="*/ 652857 h 1078499"/>
                <a:gd name="connsiteX87" fmla="*/ 605981 w 3024845"/>
                <a:gd name="connsiteY87" fmla="*/ 676636 h 1078499"/>
                <a:gd name="connsiteX88" fmla="*/ 608007 w 3024845"/>
                <a:gd name="connsiteY88" fmla="*/ 676636 h 1078499"/>
                <a:gd name="connsiteX89" fmla="*/ 622194 w 3024845"/>
                <a:gd name="connsiteY89" fmla="*/ 676636 h 1078499"/>
                <a:gd name="connsiteX90" fmla="*/ 622194 w 3024845"/>
                <a:gd name="connsiteY90" fmla="*/ 677717 h 1078499"/>
                <a:gd name="connsiteX91" fmla="*/ 622194 w 3024845"/>
                <a:gd name="connsiteY91" fmla="*/ 685283 h 1078499"/>
                <a:gd name="connsiteX92" fmla="*/ 623968 w 3024845"/>
                <a:gd name="connsiteY92" fmla="*/ 685283 h 1078499"/>
                <a:gd name="connsiteX93" fmla="*/ 636381 w 3024845"/>
                <a:gd name="connsiteY93" fmla="*/ 685283 h 1078499"/>
                <a:gd name="connsiteX94" fmla="*/ 636381 w 3024845"/>
                <a:gd name="connsiteY94" fmla="*/ 661504 h 1078499"/>
                <a:gd name="connsiteX95" fmla="*/ 637394 w 3024845"/>
                <a:gd name="connsiteY95" fmla="*/ 661504 h 1078499"/>
                <a:gd name="connsiteX96" fmla="*/ 644488 w 3024845"/>
                <a:gd name="connsiteY96" fmla="*/ 661504 h 1078499"/>
                <a:gd name="connsiteX97" fmla="*/ 644488 w 3024845"/>
                <a:gd name="connsiteY97" fmla="*/ 629077 h 1078499"/>
                <a:gd name="connsiteX98" fmla="*/ 645501 w 3024845"/>
                <a:gd name="connsiteY98" fmla="*/ 629077 h 1078499"/>
                <a:gd name="connsiteX99" fmla="*/ 652595 w 3024845"/>
                <a:gd name="connsiteY99" fmla="*/ 629077 h 1078499"/>
                <a:gd name="connsiteX100" fmla="*/ 652595 w 3024845"/>
                <a:gd name="connsiteY100" fmla="*/ 627186 h 1078499"/>
                <a:gd name="connsiteX101" fmla="*/ 652595 w 3024845"/>
                <a:gd name="connsiteY101" fmla="*/ 613945 h 1078499"/>
                <a:gd name="connsiteX102" fmla="*/ 651328 w 3024845"/>
                <a:gd name="connsiteY102" fmla="*/ 612323 h 1078499"/>
                <a:gd name="connsiteX103" fmla="*/ 656648 w 3024845"/>
                <a:gd name="connsiteY103" fmla="*/ 600974 h 1078499"/>
                <a:gd name="connsiteX104" fmla="*/ 664755 w 3024845"/>
                <a:gd name="connsiteY104" fmla="*/ 629077 h 1078499"/>
                <a:gd name="connsiteX105" fmla="*/ 665515 w 3024845"/>
                <a:gd name="connsiteY105" fmla="*/ 629077 h 1078499"/>
                <a:gd name="connsiteX106" fmla="*/ 670835 w 3024845"/>
                <a:gd name="connsiteY106" fmla="*/ 629077 h 1078499"/>
                <a:gd name="connsiteX107" fmla="*/ 670835 w 3024845"/>
                <a:gd name="connsiteY107" fmla="*/ 523150 h 1078499"/>
                <a:gd name="connsiteX108" fmla="*/ 672355 w 3024845"/>
                <a:gd name="connsiteY108" fmla="*/ 523150 h 1078499"/>
                <a:gd name="connsiteX109" fmla="*/ 682995 w 3024845"/>
                <a:gd name="connsiteY109" fmla="*/ 523150 h 1078499"/>
                <a:gd name="connsiteX110" fmla="*/ 682995 w 3024845"/>
                <a:gd name="connsiteY110" fmla="*/ 475591 h 1078499"/>
                <a:gd name="connsiteX111" fmla="*/ 709342 w 3024845"/>
                <a:gd name="connsiteY111" fmla="*/ 475591 h 1078499"/>
                <a:gd name="connsiteX112" fmla="*/ 709342 w 3024845"/>
                <a:gd name="connsiteY112" fmla="*/ 453973 h 1078499"/>
                <a:gd name="connsiteX113" fmla="*/ 743796 w 3024845"/>
                <a:gd name="connsiteY113" fmla="*/ 453973 h 1078499"/>
                <a:gd name="connsiteX114" fmla="*/ 743796 w 3024845"/>
                <a:gd name="connsiteY114" fmla="*/ 456405 h 1078499"/>
                <a:gd name="connsiteX115" fmla="*/ 743796 w 3024845"/>
                <a:gd name="connsiteY115" fmla="*/ 473429 h 1078499"/>
                <a:gd name="connsiteX116" fmla="*/ 746076 w 3024845"/>
                <a:gd name="connsiteY116" fmla="*/ 473429 h 1078499"/>
                <a:gd name="connsiteX117" fmla="*/ 762036 w 3024845"/>
                <a:gd name="connsiteY117" fmla="*/ 473429 h 1078499"/>
                <a:gd name="connsiteX118" fmla="*/ 762036 w 3024845"/>
                <a:gd name="connsiteY118" fmla="*/ 520988 h 1078499"/>
                <a:gd name="connsiteX119" fmla="*/ 763049 w 3024845"/>
                <a:gd name="connsiteY119" fmla="*/ 520988 h 1078499"/>
                <a:gd name="connsiteX120" fmla="*/ 770143 w 3024845"/>
                <a:gd name="connsiteY120" fmla="*/ 520988 h 1078499"/>
                <a:gd name="connsiteX121" fmla="*/ 784330 w 3024845"/>
                <a:gd name="connsiteY121" fmla="*/ 525312 h 1078499"/>
                <a:gd name="connsiteX122" fmla="*/ 784330 w 3024845"/>
                <a:gd name="connsiteY122" fmla="*/ 564224 h 1078499"/>
                <a:gd name="connsiteX123" fmla="*/ 785343 w 3024845"/>
                <a:gd name="connsiteY123" fmla="*/ 564224 h 1078499"/>
                <a:gd name="connsiteX124" fmla="*/ 792436 w 3024845"/>
                <a:gd name="connsiteY124" fmla="*/ 564224 h 1078499"/>
                <a:gd name="connsiteX125" fmla="*/ 792436 w 3024845"/>
                <a:gd name="connsiteY125" fmla="*/ 565845 h 1078499"/>
                <a:gd name="connsiteX126" fmla="*/ 792436 w 3024845"/>
                <a:gd name="connsiteY126" fmla="*/ 577194 h 1078499"/>
                <a:gd name="connsiteX127" fmla="*/ 794463 w 3024845"/>
                <a:gd name="connsiteY127" fmla="*/ 577194 h 1078499"/>
                <a:gd name="connsiteX128" fmla="*/ 808650 w 3024845"/>
                <a:gd name="connsiteY128" fmla="*/ 577194 h 1078499"/>
                <a:gd name="connsiteX129" fmla="*/ 814730 w 3024845"/>
                <a:gd name="connsiteY129" fmla="*/ 583680 h 1078499"/>
                <a:gd name="connsiteX130" fmla="*/ 814730 w 3024845"/>
                <a:gd name="connsiteY130" fmla="*/ 605298 h 1078499"/>
                <a:gd name="connsiteX131" fmla="*/ 817010 w 3024845"/>
                <a:gd name="connsiteY131" fmla="*/ 605298 h 1078499"/>
                <a:gd name="connsiteX132" fmla="*/ 832970 w 3024845"/>
                <a:gd name="connsiteY132" fmla="*/ 605298 h 1078499"/>
                <a:gd name="connsiteX133" fmla="*/ 832970 w 3024845"/>
                <a:gd name="connsiteY133" fmla="*/ 606378 h 1078499"/>
                <a:gd name="connsiteX134" fmla="*/ 832970 w 3024845"/>
                <a:gd name="connsiteY134" fmla="*/ 613945 h 1078499"/>
                <a:gd name="connsiteX135" fmla="*/ 834237 w 3024845"/>
                <a:gd name="connsiteY135" fmla="*/ 613945 h 1078499"/>
                <a:gd name="connsiteX136" fmla="*/ 843104 w 3024845"/>
                <a:gd name="connsiteY136" fmla="*/ 613945 h 1078499"/>
                <a:gd name="connsiteX137" fmla="*/ 843104 w 3024845"/>
                <a:gd name="connsiteY137" fmla="*/ 616106 h 1078499"/>
                <a:gd name="connsiteX138" fmla="*/ 843104 w 3024845"/>
                <a:gd name="connsiteY138" fmla="*/ 631239 h 1078499"/>
                <a:gd name="connsiteX139" fmla="*/ 847157 w 3024845"/>
                <a:gd name="connsiteY139" fmla="*/ 629347 h 1078499"/>
                <a:gd name="connsiteX140" fmla="*/ 847157 w 3024845"/>
                <a:gd name="connsiteY140" fmla="*/ 616106 h 1078499"/>
                <a:gd name="connsiteX141" fmla="*/ 848170 w 3024845"/>
                <a:gd name="connsiteY141" fmla="*/ 616106 h 1078499"/>
                <a:gd name="connsiteX142" fmla="*/ 855264 w 3024845"/>
                <a:gd name="connsiteY142" fmla="*/ 616106 h 1078499"/>
                <a:gd name="connsiteX143" fmla="*/ 855264 w 3024845"/>
                <a:gd name="connsiteY143" fmla="*/ 617728 h 1078499"/>
                <a:gd name="connsiteX144" fmla="*/ 855264 w 3024845"/>
                <a:gd name="connsiteY144" fmla="*/ 629077 h 1078499"/>
                <a:gd name="connsiteX145" fmla="*/ 856024 w 3024845"/>
                <a:gd name="connsiteY145" fmla="*/ 629077 h 1078499"/>
                <a:gd name="connsiteX146" fmla="*/ 861344 w 3024845"/>
                <a:gd name="connsiteY146" fmla="*/ 629077 h 1078499"/>
                <a:gd name="connsiteX147" fmla="*/ 909984 w 3024845"/>
                <a:gd name="connsiteY147" fmla="*/ 624754 h 1078499"/>
                <a:gd name="connsiteX148" fmla="*/ 909984 w 3024845"/>
                <a:gd name="connsiteY148" fmla="*/ 626105 h 1078499"/>
                <a:gd name="connsiteX149" fmla="*/ 909984 w 3024845"/>
                <a:gd name="connsiteY149" fmla="*/ 635562 h 1078499"/>
                <a:gd name="connsiteX150" fmla="*/ 910744 w 3024845"/>
                <a:gd name="connsiteY150" fmla="*/ 635562 h 1078499"/>
                <a:gd name="connsiteX151" fmla="*/ 916065 w 3024845"/>
                <a:gd name="connsiteY151" fmla="*/ 635562 h 1078499"/>
                <a:gd name="connsiteX152" fmla="*/ 916065 w 3024845"/>
                <a:gd name="connsiteY152" fmla="*/ 637724 h 1078499"/>
                <a:gd name="connsiteX153" fmla="*/ 916065 w 3024845"/>
                <a:gd name="connsiteY153" fmla="*/ 652857 h 1078499"/>
                <a:gd name="connsiteX154" fmla="*/ 918091 w 3024845"/>
                <a:gd name="connsiteY154" fmla="*/ 651506 h 1078499"/>
                <a:gd name="connsiteX155" fmla="*/ 932278 w 3024845"/>
                <a:gd name="connsiteY155" fmla="*/ 642048 h 1078499"/>
                <a:gd name="connsiteX156" fmla="*/ 938358 w 3024845"/>
                <a:gd name="connsiteY156" fmla="*/ 600974 h 1078499"/>
                <a:gd name="connsiteX157" fmla="*/ 939118 w 3024845"/>
                <a:gd name="connsiteY157" fmla="*/ 600704 h 1078499"/>
                <a:gd name="connsiteX158" fmla="*/ 944438 w 3024845"/>
                <a:gd name="connsiteY158" fmla="*/ 598812 h 1078499"/>
                <a:gd name="connsiteX159" fmla="*/ 946465 w 3024845"/>
                <a:gd name="connsiteY159" fmla="*/ 529635 h 1078499"/>
                <a:gd name="connsiteX160" fmla="*/ 948492 w 3024845"/>
                <a:gd name="connsiteY160" fmla="*/ 598812 h 1078499"/>
                <a:gd name="connsiteX161" fmla="*/ 949252 w 3024845"/>
                <a:gd name="connsiteY161" fmla="*/ 599082 h 1078499"/>
                <a:gd name="connsiteX162" fmla="*/ 954572 w 3024845"/>
                <a:gd name="connsiteY162" fmla="*/ 600974 h 1078499"/>
                <a:gd name="connsiteX163" fmla="*/ 954572 w 3024845"/>
                <a:gd name="connsiteY163" fmla="*/ 514503 h 1078499"/>
                <a:gd name="connsiteX164" fmla="*/ 958625 w 3024845"/>
                <a:gd name="connsiteY164" fmla="*/ 482076 h 1078499"/>
                <a:gd name="connsiteX165" fmla="*/ 997132 w 3024845"/>
                <a:gd name="connsiteY165" fmla="*/ 482076 h 1078499"/>
                <a:gd name="connsiteX166" fmla="*/ 997132 w 3024845"/>
                <a:gd name="connsiteY166" fmla="*/ 514503 h 1078499"/>
                <a:gd name="connsiteX167" fmla="*/ 997892 w 3024845"/>
                <a:gd name="connsiteY167" fmla="*/ 514503 h 1078499"/>
                <a:gd name="connsiteX168" fmla="*/ 1003212 w 3024845"/>
                <a:gd name="connsiteY168" fmla="*/ 514503 h 1078499"/>
                <a:gd name="connsiteX169" fmla="*/ 1003212 w 3024845"/>
                <a:gd name="connsiteY169" fmla="*/ 432355 h 1078499"/>
                <a:gd name="connsiteX170" fmla="*/ 1004986 w 3024845"/>
                <a:gd name="connsiteY170" fmla="*/ 432355 h 1078499"/>
                <a:gd name="connsiteX171" fmla="*/ 1017399 w 3024845"/>
                <a:gd name="connsiteY171" fmla="*/ 432355 h 1078499"/>
                <a:gd name="connsiteX172" fmla="*/ 1017399 w 3024845"/>
                <a:gd name="connsiteY172" fmla="*/ 430464 h 1078499"/>
                <a:gd name="connsiteX173" fmla="*/ 1017399 w 3024845"/>
                <a:gd name="connsiteY173" fmla="*/ 417223 h 1078499"/>
                <a:gd name="connsiteX174" fmla="*/ 1039693 w 3024845"/>
                <a:gd name="connsiteY174" fmla="*/ 417223 h 1078499"/>
                <a:gd name="connsiteX175" fmla="*/ 1039693 w 3024845"/>
                <a:gd name="connsiteY175" fmla="*/ 416142 h 1078499"/>
                <a:gd name="connsiteX176" fmla="*/ 1039693 w 3024845"/>
                <a:gd name="connsiteY176" fmla="*/ 408576 h 1078499"/>
                <a:gd name="connsiteX177" fmla="*/ 1041466 w 3024845"/>
                <a:gd name="connsiteY177" fmla="*/ 408576 h 1078499"/>
                <a:gd name="connsiteX178" fmla="*/ 1053880 w 3024845"/>
                <a:gd name="connsiteY178" fmla="*/ 408576 h 1078499"/>
                <a:gd name="connsiteX179" fmla="*/ 1053880 w 3024845"/>
                <a:gd name="connsiteY179" fmla="*/ 409657 h 1078499"/>
                <a:gd name="connsiteX180" fmla="*/ 1053880 w 3024845"/>
                <a:gd name="connsiteY180" fmla="*/ 417223 h 1078499"/>
                <a:gd name="connsiteX181" fmla="*/ 1054640 w 3024845"/>
                <a:gd name="connsiteY181" fmla="*/ 417223 h 1078499"/>
                <a:gd name="connsiteX182" fmla="*/ 1059960 w 3024845"/>
                <a:gd name="connsiteY182" fmla="*/ 417223 h 1078499"/>
                <a:gd name="connsiteX183" fmla="*/ 1070093 w 3024845"/>
                <a:gd name="connsiteY183" fmla="*/ 412899 h 1078499"/>
                <a:gd name="connsiteX184" fmla="*/ 1074146 w 3024845"/>
                <a:gd name="connsiteY184" fmla="*/ 416142 h 1078499"/>
                <a:gd name="connsiteX185" fmla="*/ 1074146 w 3024845"/>
                <a:gd name="connsiteY185" fmla="*/ 408576 h 1078499"/>
                <a:gd name="connsiteX186" fmla="*/ 1076426 w 3024845"/>
                <a:gd name="connsiteY186" fmla="*/ 408576 h 1078499"/>
                <a:gd name="connsiteX187" fmla="*/ 1092387 w 3024845"/>
                <a:gd name="connsiteY187" fmla="*/ 408576 h 1078499"/>
                <a:gd name="connsiteX188" fmla="*/ 1092387 w 3024845"/>
                <a:gd name="connsiteY188" fmla="*/ 409657 h 1078499"/>
                <a:gd name="connsiteX189" fmla="*/ 1092387 w 3024845"/>
                <a:gd name="connsiteY189" fmla="*/ 417223 h 1078499"/>
                <a:gd name="connsiteX190" fmla="*/ 1122787 w 3024845"/>
                <a:gd name="connsiteY190" fmla="*/ 417223 h 1078499"/>
                <a:gd name="connsiteX191" fmla="*/ 1122787 w 3024845"/>
                <a:gd name="connsiteY191" fmla="*/ 418844 h 1078499"/>
                <a:gd name="connsiteX192" fmla="*/ 1122787 w 3024845"/>
                <a:gd name="connsiteY192" fmla="*/ 430194 h 1078499"/>
                <a:gd name="connsiteX193" fmla="*/ 1149134 w 3024845"/>
                <a:gd name="connsiteY193" fmla="*/ 430194 h 1078499"/>
                <a:gd name="connsiteX194" fmla="*/ 1149134 w 3024845"/>
                <a:gd name="connsiteY194" fmla="*/ 460458 h 1078499"/>
                <a:gd name="connsiteX195" fmla="*/ 1149894 w 3024845"/>
                <a:gd name="connsiteY195" fmla="*/ 460458 h 1078499"/>
                <a:gd name="connsiteX196" fmla="*/ 1155214 w 3024845"/>
                <a:gd name="connsiteY196" fmla="*/ 460458 h 1078499"/>
                <a:gd name="connsiteX197" fmla="*/ 1155214 w 3024845"/>
                <a:gd name="connsiteY197" fmla="*/ 461539 h 1078499"/>
                <a:gd name="connsiteX198" fmla="*/ 1155214 w 3024845"/>
                <a:gd name="connsiteY198" fmla="*/ 469106 h 1078499"/>
                <a:gd name="connsiteX199" fmla="*/ 1159268 w 3024845"/>
                <a:gd name="connsiteY199" fmla="*/ 499370 h 1078499"/>
                <a:gd name="connsiteX200" fmla="*/ 1160028 w 3024845"/>
                <a:gd name="connsiteY200" fmla="*/ 499370 h 1078499"/>
                <a:gd name="connsiteX201" fmla="*/ 1165348 w 3024845"/>
                <a:gd name="connsiteY201" fmla="*/ 499370 h 1078499"/>
                <a:gd name="connsiteX202" fmla="*/ 1165348 w 3024845"/>
                <a:gd name="connsiteY202" fmla="*/ 500181 h 1078499"/>
                <a:gd name="connsiteX203" fmla="*/ 1165348 w 3024845"/>
                <a:gd name="connsiteY203" fmla="*/ 505856 h 1078499"/>
                <a:gd name="connsiteX204" fmla="*/ 1166361 w 3024845"/>
                <a:gd name="connsiteY204" fmla="*/ 505856 h 1078499"/>
                <a:gd name="connsiteX205" fmla="*/ 1173454 w 3024845"/>
                <a:gd name="connsiteY205" fmla="*/ 505856 h 1078499"/>
                <a:gd name="connsiteX206" fmla="*/ 1173454 w 3024845"/>
                <a:gd name="connsiteY206" fmla="*/ 536121 h 1078499"/>
                <a:gd name="connsiteX207" fmla="*/ 1175481 w 3024845"/>
                <a:gd name="connsiteY207" fmla="*/ 536121 h 1078499"/>
                <a:gd name="connsiteX208" fmla="*/ 1189668 w 3024845"/>
                <a:gd name="connsiteY208" fmla="*/ 536121 h 1078499"/>
                <a:gd name="connsiteX209" fmla="*/ 1189668 w 3024845"/>
                <a:gd name="connsiteY209" fmla="*/ 559900 h 1078499"/>
                <a:gd name="connsiteX210" fmla="*/ 1191695 w 3024845"/>
                <a:gd name="connsiteY210" fmla="*/ 561521 h 1078499"/>
                <a:gd name="connsiteX211" fmla="*/ 1191695 w 3024845"/>
                <a:gd name="connsiteY211" fmla="*/ 572871 h 1078499"/>
                <a:gd name="connsiteX212" fmla="*/ 1192455 w 3024845"/>
                <a:gd name="connsiteY212" fmla="*/ 572871 h 1078499"/>
                <a:gd name="connsiteX213" fmla="*/ 1197775 w 3024845"/>
                <a:gd name="connsiteY213" fmla="*/ 572871 h 1078499"/>
                <a:gd name="connsiteX214" fmla="*/ 1197775 w 3024845"/>
                <a:gd name="connsiteY214" fmla="*/ 596650 h 1078499"/>
                <a:gd name="connsiteX215" fmla="*/ 1199041 w 3024845"/>
                <a:gd name="connsiteY215" fmla="*/ 596650 h 1078499"/>
                <a:gd name="connsiteX216" fmla="*/ 1207908 w 3024845"/>
                <a:gd name="connsiteY216" fmla="*/ 596650 h 1078499"/>
                <a:gd name="connsiteX217" fmla="*/ 1209935 w 3024845"/>
                <a:gd name="connsiteY217" fmla="*/ 600704 h 1078499"/>
                <a:gd name="connsiteX218" fmla="*/ 1209935 w 3024845"/>
                <a:gd name="connsiteY218" fmla="*/ 613945 h 1078499"/>
                <a:gd name="connsiteX219" fmla="*/ 1211455 w 3024845"/>
                <a:gd name="connsiteY219" fmla="*/ 612053 h 1078499"/>
                <a:gd name="connsiteX220" fmla="*/ 1222095 w 3024845"/>
                <a:gd name="connsiteY220" fmla="*/ 598812 h 1078499"/>
                <a:gd name="connsiteX221" fmla="*/ 1250469 w 3024845"/>
                <a:gd name="connsiteY221" fmla="*/ 598812 h 1078499"/>
                <a:gd name="connsiteX222" fmla="*/ 1250469 w 3024845"/>
                <a:gd name="connsiteY222" fmla="*/ 685283 h 1078499"/>
                <a:gd name="connsiteX223" fmla="*/ 1251229 w 3024845"/>
                <a:gd name="connsiteY223" fmla="*/ 685283 h 1078499"/>
                <a:gd name="connsiteX224" fmla="*/ 1256549 w 3024845"/>
                <a:gd name="connsiteY224" fmla="*/ 685283 h 1078499"/>
                <a:gd name="connsiteX225" fmla="*/ 1257309 w 3024845"/>
                <a:gd name="connsiteY225" fmla="*/ 683932 h 1078499"/>
                <a:gd name="connsiteX226" fmla="*/ 1262629 w 3024845"/>
                <a:gd name="connsiteY226" fmla="*/ 674474 h 1078499"/>
                <a:gd name="connsiteX227" fmla="*/ 1262629 w 3024845"/>
                <a:gd name="connsiteY227" fmla="*/ 676366 h 1078499"/>
                <a:gd name="connsiteX228" fmla="*/ 1262629 w 3024845"/>
                <a:gd name="connsiteY228" fmla="*/ 689607 h 1078499"/>
                <a:gd name="connsiteX229" fmla="*/ 1266682 w 3024845"/>
                <a:gd name="connsiteY229" fmla="*/ 644210 h 1078499"/>
                <a:gd name="connsiteX230" fmla="*/ 1267442 w 3024845"/>
                <a:gd name="connsiteY230" fmla="*/ 644210 h 1078499"/>
                <a:gd name="connsiteX231" fmla="*/ 1272762 w 3024845"/>
                <a:gd name="connsiteY231" fmla="*/ 644210 h 1078499"/>
                <a:gd name="connsiteX232" fmla="*/ 1272762 w 3024845"/>
                <a:gd name="connsiteY232" fmla="*/ 579356 h 1078499"/>
                <a:gd name="connsiteX233" fmla="*/ 1273776 w 3024845"/>
                <a:gd name="connsiteY233" fmla="*/ 579356 h 1078499"/>
                <a:gd name="connsiteX234" fmla="*/ 1280869 w 3024845"/>
                <a:gd name="connsiteY234" fmla="*/ 579356 h 1078499"/>
                <a:gd name="connsiteX235" fmla="*/ 1293029 w 3024845"/>
                <a:gd name="connsiteY235" fmla="*/ 536121 h 1078499"/>
                <a:gd name="connsiteX236" fmla="*/ 1294296 w 3024845"/>
                <a:gd name="connsiteY236" fmla="*/ 536121 h 1078499"/>
                <a:gd name="connsiteX237" fmla="*/ 1303163 w 3024845"/>
                <a:gd name="connsiteY237" fmla="*/ 536121 h 1078499"/>
                <a:gd name="connsiteX238" fmla="*/ 1313296 w 3024845"/>
                <a:gd name="connsiteY238" fmla="*/ 579356 h 1078499"/>
                <a:gd name="connsiteX239" fmla="*/ 1314309 w 3024845"/>
                <a:gd name="connsiteY239" fmla="*/ 579356 h 1078499"/>
                <a:gd name="connsiteX240" fmla="*/ 1321403 w 3024845"/>
                <a:gd name="connsiteY240" fmla="*/ 579356 h 1078499"/>
                <a:gd name="connsiteX241" fmla="*/ 1321403 w 3024845"/>
                <a:gd name="connsiteY241" fmla="*/ 618268 h 1078499"/>
                <a:gd name="connsiteX242" fmla="*/ 1323176 w 3024845"/>
                <a:gd name="connsiteY242" fmla="*/ 618268 h 1078499"/>
                <a:gd name="connsiteX243" fmla="*/ 1335590 w 3024845"/>
                <a:gd name="connsiteY243" fmla="*/ 618268 h 1078499"/>
                <a:gd name="connsiteX244" fmla="*/ 1335590 w 3024845"/>
                <a:gd name="connsiteY244" fmla="*/ 620430 h 1078499"/>
                <a:gd name="connsiteX245" fmla="*/ 1335590 w 3024845"/>
                <a:gd name="connsiteY245" fmla="*/ 635562 h 1078499"/>
                <a:gd name="connsiteX246" fmla="*/ 1339643 w 3024845"/>
                <a:gd name="connsiteY246" fmla="*/ 633401 h 1078499"/>
                <a:gd name="connsiteX247" fmla="*/ 1339643 w 3024845"/>
                <a:gd name="connsiteY247" fmla="*/ 618268 h 1078499"/>
                <a:gd name="connsiteX248" fmla="*/ 1341163 w 3024845"/>
                <a:gd name="connsiteY248" fmla="*/ 618268 h 1078499"/>
                <a:gd name="connsiteX249" fmla="*/ 1351803 w 3024845"/>
                <a:gd name="connsiteY249" fmla="*/ 618268 h 1078499"/>
                <a:gd name="connsiteX250" fmla="*/ 1351803 w 3024845"/>
                <a:gd name="connsiteY250" fmla="*/ 619889 h 1078499"/>
                <a:gd name="connsiteX251" fmla="*/ 1351803 w 3024845"/>
                <a:gd name="connsiteY251" fmla="*/ 631239 h 1078499"/>
                <a:gd name="connsiteX252" fmla="*/ 1382204 w 3024845"/>
                <a:gd name="connsiteY252" fmla="*/ 631239 h 1078499"/>
                <a:gd name="connsiteX253" fmla="*/ 1382204 w 3024845"/>
                <a:gd name="connsiteY253" fmla="*/ 594489 h 1078499"/>
                <a:gd name="connsiteX254" fmla="*/ 1383470 w 3024845"/>
                <a:gd name="connsiteY254" fmla="*/ 594489 h 1078499"/>
                <a:gd name="connsiteX255" fmla="*/ 1392337 w 3024845"/>
                <a:gd name="connsiteY255" fmla="*/ 594489 h 1078499"/>
                <a:gd name="connsiteX256" fmla="*/ 1392337 w 3024845"/>
                <a:gd name="connsiteY256" fmla="*/ 616106 h 1078499"/>
                <a:gd name="connsiteX257" fmla="*/ 1394364 w 3024845"/>
                <a:gd name="connsiteY257" fmla="*/ 583680 h 1078499"/>
                <a:gd name="connsiteX258" fmla="*/ 1416657 w 3024845"/>
                <a:gd name="connsiteY258" fmla="*/ 583680 h 1078499"/>
                <a:gd name="connsiteX259" fmla="*/ 1416657 w 3024845"/>
                <a:gd name="connsiteY259" fmla="*/ 582058 h 1078499"/>
                <a:gd name="connsiteX260" fmla="*/ 1416657 w 3024845"/>
                <a:gd name="connsiteY260" fmla="*/ 570709 h 1078499"/>
                <a:gd name="connsiteX261" fmla="*/ 1417417 w 3024845"/>
                <a:gd name="connsiteY261" fmla="*/ 570709 h 1078499"/>
                <a:gd name="connsiteX262" fmla="*/ 1422737 w 3024845"/>
                <a:gd name="connsiteY262" fmla="*/ 570709 h 1078499"/>
                <a:gd name="connsiteX263" fmla="*/ 1422737 w 3024845"/>
                <a:gd name="connsiteY263" fmla="*/ 568818 h 1078499"/>
                <a:gd name="connsiteX264" fmla="*/ 1422737 w 3024845"/>
                <a:gd name="connsiteY264" fmla="*/ 555577 h 1078499"/>
                <a:gd name="connsiteX265" fmla="*/ 1426791 w 3024845"/>
                <a:gd name="connsiteY265" fmla="*/ 562062 h 1078499"/>
                <a:gd name="connsiteX266" fmla="*/ 1429071 w 3024845"/>
                <a:gd name="connsiteY266" fmla="*/ 562062 h 1078499"/>
                <a:gd name="connsiteX267" fmla="*/ 1445031 w 3024845"/>
                <a:gd name="connsiteY267" fmla="*/ 562062 h 1078499"/>
                <a:gd name="connsiteX268" fmla="*/ 1445031 w 3024845"/>
                <a:gd name="connsiteY268" fmla="*/ 561251 h 1078499"/>
                <a:gd name="connsiteX269" fmla="*/ 1445031 w 3024845"/>
                <a:gd name="connsiteY269" fmla="*/ 555577 h 1078499"/>
                <a:gd name="connsiteX270" fmla="*/ 1445791 w 3024845"/>
                <a:gd name="connsiteY270" fmla="*/ 555577 h 1078499"/>
                <a:gd name="connsiteX271" fmla="*/ 1451111 w 3024845"/>
                <a:gd name="connsiteY271" fmla="*/ 555577 h 1078499"/>
                <a:gd name="connsiteX272" fmla="*/ 1451111 w 3024845"/>
                <a:gd name="connsiteY272" fmla="*/ 556928 h 1078499"/>
                <a:gd name="connsiteX273" fmla="*/ 1451111 w 3024845"/>
                <a:gd name="connsiteY273" fmla="*/ 566386 h 1078499"/>
                <a:gd name="connsiteX274" fmla="*/ 1489618 w 3024845"/>
                <a:gd name="connsiteY274" fmla="*/ 566386 h 1078499"/>
                <a:gd name="connsiteX275" fmla="*/ 1489618 w 3024845"/>
                <a:gd name="connsiteY275" fmla="*/ 704739 h 1078499"/>
                <a:gd name="connsiteX276" fmla="*/ 1491138 w 3024845"/>
                <a:gd name="connsiteY276" fmla="*/ 704739 h 1078499"/>
                <a:gd name="connsiteX277" fmla="*/ 1501778 w 3024845"/>
                <a:gd name="connsiteY277" fmla="*/ 704739 h 1078499"/>
                <a:gd name="connsiteX278" fmla="*/ 1501778 w 3024845"/>
                <a:gd name="connsiteY278" fmla="*/ 691769 h 1078499"/>
                <a:gd name="connsiteX279" fmla="*/ 1505832 w 3024845"/>
                <a:gd name="connsiteY279" fmla="*/ 691769 h 1078499"/>
                <a:gd name="connsiteX280" fmla="*/ 1505832 w 3024845"/>
                <a:gd name="connsiteY280" fmla="*/ 704739 h 1078499"/>
                <a:gd name="connsiteX281" fmla="*/ 1536232 w 3024845"/>
                <a:gd name="connsiteY281" fmla="*/ 704739 h 1078499"/>
                <a:gd name="connsiteX282" fmla="*/ 1536232 w 3024845"/>
                <a:gd name="connsiteY282" fmla="*/ 674474 h 1078499"/>
                <a:gd name="connsiteX283" fmla="*/ 1548392 w 3024845"/>
                <a:gd name="connsiteY283" fmla="*/ 674474 h 1078499"/>
                <a:gd name="connsiteX284" fmla="*/ 1560552 w 3024845"/>
                <a:gd name="connsiteY284" fmla="*/ 672313 h 1078499"/>
                <a:gd name="connsiteX285" fmla="*/ 1564606 w 3024845"/>
                <a:gd name="connsiteY285" fmla="*/ 674474 h 1078499"/>
                <a:gd name="connsiteX286" fmla="*/ 1574739 w 3024845"/>
                <a:gd name="connsiteY286" fmla="*/ 674474 h 1078499"/>
                <a:gd name="connsiteX287" fmla="*/ 1574739 w 3024845"/>
                <a:gd name="connsiteY287" fmla="*/ 704739 h 1078499"/>
                <a:gd name="connsiteX288" fmla="*/ 1582846 w 3024845"/>
                <a:gd name="connsiteY288" fmla="*/ 704739 h 1078499"/>
                <a:gd name="connsiteX289" fmla="*/ 1582846 w 3024845"/>
                <a:gd name="connsiteY289" fmla="*/ 722034 h 1078499"/>
                <a:gd name="connsiteX290" fmla="*/ 1592182 w 3024845"/>
                <a:gd name="connsiteY290" fmla="*/ 722939 h 1078499"/>
                <a:gd name="connsiteX291" fmla="*/ 1605140 w 3024845"/>
                <a:gd name="connsiteY291" fmla="*/ 722939 h 1078499"/>
                <a:gd name="connsiteX292" fmla="*/ 1605140 w 3024845"/>
                <a:gd name="connsiteY292" fmla="*/ 706901 h 1078499"/>
                <a:gd name="connsiteX293" fmla="*/ 1673096 w 3024845"/>
                <a:gd name="connsiteY293" fmla="*/ 706901 h 1078499"/>
                <a:gd name="connsiteX294" fmla="*/ 1673096 w 3024845"/>
                <a:gd name="connsiteY294" fmla="*/ 621648 h 1078499"/>
                <a:gd name="connsiteX295" fmla="*/ 1745104 w 3024845"/>
                <a:gd name="connsiteY295" fmla="*/ 621648 h 1078499"/>
                <a:gd name="connsiteX296" fmla="*/ 1745104 w 3024845"/>
                <a:gd name="connsiteY296" fmla="*/ 700416 h 1078499"/>
                <a:gd name="connsiteX297" fmla="*/ 1747008 w 3024845"/>
                <a:gd name="connsiteY297" fmla="*/ 700416 h 1078499"/>
                <a:gd name="connsiteX298" fmla="*/ 1748250 w 3024845"/>
                <a:gd name="connsiteY298" fmla="*/ 722939 h 1078499"/>
                <a:gd name="connsiteX299" fmla="*/ 1757926 w 3024845"/>
                <a:gd name="connsiteY299" fmla="*/ 722939 h 1078499"/>
                <a:gd name="connsiteX300" fmla="*/ 1759168 w 3024845"/>
                <a:gd name="connsiteY300" fmla="*/ 700416 h 1078499"/>
                <a:gd name="connsiteX301" fmla="*/ 1765248 w 3024845"/>
                <a:gd name="connsiteY301" fmla="*/ 700416 h 1078499"/>
                <a:gd name="connsiteX302" fmla="*/ 1766490 w 3024845"/>
                <a:gd name="connsiteY302" fmla="*/ 722939 h 1078499"/>
                <a:gd name="connsiteX303" fmla="*/ 1817112 w 3024845"/>
                <a:gd name="connsiteY303" fmla="*/ 722939 h 1078499"/>
                <a:gd name="connsiteX304" fmla="*/ 1817112 w 3024845"/>
                <a:gd name="connsiteY304" fmla="*/ 559911 h 1078499"/>
                <a:gd name="connsiteX305" fmla="*/ 2014439 w 3024845"/>
                <a:gd name="connsiteY305" fmla="*/ 559911 h 1078499"/>
                <a:gd name="connsiteX306" fmla="*/ 2014439 w 3024845"/>
                <a:gd name="connsiteY306" fmla="*/ 722939 h 1078499"/>
                <a:gd name="connsiteX307" fmla="*/ 2033136 w 3024845"/>
                <a:gd name="connsiteY307" fmla="*/ 722939 h 1078499"/>
                <a:gd name="connsiteX308" fmla="*/ 2033136 w 3024845"/>
                <a:gd name="connsiteY308" fmla="*/ 640246 h 1078499"/>
                <a:gd name="connsiteX309" fmla="*/ 2128256 w 3024845"/>
                <a:gd name="connsiteY309" fmla="*/ 640246 h 1078499"/>
                <a:gd name="connsiteX310" fmla="*/ 2140186 w 3024845"/>
                <a:gd name="connsiteY310" fmla="*/ 322105 h 1078499"/>
                <a:gd name="connsiteX311" fmla="*/ 2128026 w 3024845"/>
                <a:gd name="connsiteY311" fmla="*/ 300487 h 1078499"/>
                <a:gd name="connsiteX312" fmla="*/ 2121946 w 3024845"/>
                <a:gd name="connsiteY312" fmla="*/ 296163 h 1078499"/>
                <a:gd name="connsiteX313" fmla="*/ 2130053 w 3024845"/>
                <a:gd name="connsiteY313" fmla="*/ 272384 h 1078499"/>
                <a:gd name="connsiteX314" fmla="*/ 2130053 w 3024845"/>
                <a:gd name="connsiteY314" fmla="*/ 255090 h 1078499"/>
                <a:gd name="connsiteX315" fmla="*/ 2144240 w 3024845"/>
                <a:gd name="connsiteY315" fmla="*/ 255090 h 1078499"/>
                <a:gd name="connsiteX316" fmla="*/ 2144240 w 3024845"/>
                <a:gd name="connsiteY316" fmla="*/ 233472 h 1078499"/>
                <a:gd name="connsiteX317" fmla="*/ 2146266 w 3024845"/>
                <a:gd name="connsiteY317" fmla="*/ 229148 h 1078499"/>
                <a:gd name="connsiteX318" fmla="*/ 2146266 w 3024845"/>
                <a:gd name="connsiteY318" fmla="*/ 151324 h 1078499"/>
                <a:gd name="connsiteX319" fmla="*/ 2144240 w 3024845"/>
                <a:gd name="connsiteY319" fmla="*/ 144839 h 1078499"/>
                <a:gd name="connsiteX320" fmla="*/ 2150320 w 3024845"/>
                <a:gd name="connsiteY320" fmla="*/ 138353 h 1078499"/>
                <a:gd name="connsiteX321" fmla="*/ 2150320 w 3024845"/>
                <a:gd name="connsiteY321" fmla="*/ 79985 h 1078499"/>
                <a:gd name="connsiteX322" fmla="*/ 2152346 w 3024845"/>
                <a:gd name="connsiteY322" fmla="*/ 75662 h 1078499"/>
                <a:gd name="connsiteX323" fmla="*/ 2152346 w 3024845"/>
                <a:gd name="connsiteY323" fmla="*/ 19456 h 1078499"/>
                <a:gd name="connsiteX324" fmla="*/ 2154373 w 3024845"/>
                <a:gd name="connsiteY324" fmla="*/ 0 h 1078499"/>
                <a:gd name="connsiteX325" fmla="*/ 2160453 w 3024845"/>
                <a:gd name="connsiteY325" fmla="*/ 75662 h 1078499"/>
                <a:gd name="connsiteX326" fmla="*/ 2162480 w 3024845"/>
                <a:gd name="connsiteY326" fmla="*/ 138353 h 1078499"/>
                <a:gd name="connsiteX327" fmla="*/ 2168560 w 3024845"/>
                <a:gd name="connsiteY327" fmla="*/ 144839 h 1078499"/>
                <a:gd name="connsiteX328" fmla="*/ 2166533 w 3024845"/>
                <a:gd name="connsiteY328" fmla="*/ 151324 h 1078499"/>
                <a:gd name="connsiteX329" fmla="*/ 2166533 w 3024845"/>
                <a:gd name="connsiteY329" fmla="*/ 229148 h 1078499"/>
                <a:gd name="connsiteX330" fmla="*/ 2168560 w 3024845"/>
                <a:gd name="connsiteY330" fmla="*/ 233472 h 1078499"/>
                <a:gd name="connsiteX331" fmla="*/ 2168560 w 3024845"/>
                <a:gd name="connsiteY331" fmla="*/ 255090 h 1078499"/>
                <a:gd name="connsiteX332" fmla="*/ 2182747 w 3024845"/>
                <a:gd name="connsiteY332" fmla="*/ 255090 h 1078499"/>
                <a:gd name="connsiteX333" fmla="*/ 2182747 w 3024845"/>
                <a:gd name="connsiteY333" fmla="*/ 272384 h 1078499"/>
                <a:gd name="connsiteX334" fmla="*/ 2190854 w 3024845"/>
                <a:gd name="connsiteY334" fmla="*/ 296163 h 1078499"/>
                <a:gd name="connsiteX335" fmla="*/ 2184774 w 3024845"/>
                <a:gd name="connsiteY335" fmla="*/ 300487 h 1078499"/>
                <a:gd name="connsiteX336" fmla="*/ 2172613 w 3024845"/>
                <a:gd name="connsiteY336" fmla="*/ 322105 h 1078499"/>
                <a:gd name="connsiteX337" fmla="*/ 2180720 w 3024845"/>
                <a:gd name="connsiteY337" fmla="*/ 575033 h 1078499"/>
                <a:gd name="connsiteX338" fmla="*/ 2245574 w 3024845"/>
                <a:gd name="connsiteY338" fmla="*/ 575033 h 1078499"/>
                <a:gd name="connsiteX339" fmla="*/ 2245574 w 3024845"/>
                <a:gd name="connsiteY339" fmla="*/ 650695 h 1078499"/>
                <a:gd name="connsiteX340" fmla="*/ 2253681 w 3024845"/>
                <a:gd name="connsiteY340" fmla="*/ 650695 h 1078499"/>
                <a:gd name="connsiteX341" fmla="*/ 2255708 w 3024845"/>
                <a:gd name="connsiteY341" fmla="*/ 644210 h 1078499"/>
                <a:gd name="connsiteX342" fmla="*/ 2261788 w 3024845"/>
                <a:gd name="connsiteY342" fmla="*/ 644210 h 1078499"/>
                <a:gd name="connsiteX343" fmla="*/ 2263815 w 3024845"/>
                <a:gd name="connsiteY343" fmla="*/ 652857 h 1078499"/>
                <a:gd name="connsiteX344" fmla="*/ 2275975 w 3024845"/>
                <a:gd name="connsiteY344" fmla="*/ 652857 h 1078499"/>
                <a:gd name="connsiteX345" fmla="*/ 2275975 w 3024845"/>
                <a:gd name="connsiteY345" fmla="*/ 646371 h 1078499"/>
                <a:gd name="connsiteX346" fmla="*/ 2298268 w 3024845"/>
                <a:gd name="connsiteY346" fmla="*/ 646371 h 1078499"/>
                <a:gd name="connsiteX347" fmla="*/ 2298268 w 3024845"/>
                <a:gd name="connsiteY347" fmla="*/ 652857 h 1078499"/>
                <a:gd name="connsiteX348" fmla="*/ 2318535 w 3024845"/>
                <a:gd name="connsiteY348" fmla="*/ 652857 h 1078499"/>
                <a:gd name="connsiteX349" fmla="*/ 2318535 w 3024845"/>
                <a:gd name="connsiteY349" fmla="*/ 698254 h 1078499"/>
                <a:gd name="connsiteX350" fmla="*/ 2332722 w 3024845"/>
                <a:gd name="connsiteY350" fmla="*/ 698254 h 1078499"/>
                <a:gd name="connsiteX351" fmla="*/ 2332722 w 3024845"/>
                <a:gd name="connsiteY351" fmla="*/ 685283 h 1078499"/>
                <a:gd name="connsiteX352" fmla="*/ 2348936 w 3024845"/>
                <a:gd name="connsiteY352" fmla="*/ 685283 h 1078499"/>
                <a:gd name="connsiteX353" fmla="*/ 2348936 w 3024845"/>
                <a:gd name="connsiteY353" fmla="*/ 505856 h 1078499"/>
                <a:gd name="connsiteX354" fmla="*/ 2355016 w 3024845"/>
                <a:gd name="connsiteY354" fmla="*/ 499370 h 1078499"/>
                <a:gd name="connsiteX355" fmla="*/ 2427977 w 3024845"/>
                <a:gd name="connsiteY355" fmla="*/ 499370 h 1078499"/>
                <a:gd name="connsiteX356" fmla="*/ 2427977 w 3024845"/>
                <a:gd name="connsiteY356" fmla="*/ 508018 h 1078499"/>
                <a:gd name="connsiteX357" fmla="*/ 2438110 w 3024845"/>
                <a:gd name="connsiteY357" fmla="*/ 508018 h 1078499"/>
                <a:gd name="connsiteX358" fmla="*/ 2438110 w 3024845"/>
                <a:gd name="connsiteY358" fmla="*/ 622592 h 1078499"/>
                <a:gd name="connsiteX359" fmla="*/ 2460404 w 3024845"/>
                <a:gd name="connsiteY359" fmla="*/ 622592 h 1078499"/>
                <a:gd name="connsiteX360" fmla="*/ 2460404 w 3024845"/>
                <a:gd name="connsiteY360" fmla="*/ 555577 h 1078499"/>
                <a:gd name="connsiteX361" fmla="*/ 2486751 w 3024845"/>
                <a:gd name="connsiteY361" fmla="*/ 555577 h 1078499"/>
                <a:gd name="connsiteX362" fmla="*/ 2490804 w 3024845"/>
                <a:gd name="connsiteY362" fmla="*/ 551253 h 1078499"/>
                <a:gd name="connsiteX363" fmla="*/ 2498911 w 3024845"/>
                <a:gd name="connsiteY363" fmla="*/ 551253 h 1078499"/>
                <a:gd name="connsiteX364" fmla="*/ 2502964 w 3024845"/>
                <a:gd name="connsiteY364" fmla="*/ 555577 h 1078499"/>
                <a:gd name="connsiteX365" fmla="*/ 2525258 w 3024845"/>
                <a:gd name="connsiteY365" fmla="*/ 555577 h 1078499"/>
                <a:gd name="connsiteX366" fmla="*/ 2525258 w 3024845"/>
                <a:gd name="connsiteY366" fmla="*/ 438841 h 1078499"/>
                <a:gd name="connsiteX367" fmla="*/ 2582005 w 3024845"/>
                <a:gd name="connsiteY367" fmla="*/ 428032 h 1078499"/>
                <a:gd name="connsiteX368" fmla="*/ 2582005 w 3024845"/>
                <a:gd name="connsiteY368" fmla="*/ 429113 h 1078499"/>
                <a:gd name="connsiteX369" fmla="*/ 2582005 w 3024845"/>
                <a:gd name="connsiteY369" fmla="*/ 436679 h 1078499"/>
                <a:gd name="connsiteX370" fmla="*/ 2608352 w 3024845"/>
                <a:gd name="connsiteY370" fmla="*/ 436679 h 1078499"/>
                <a:gd name="connsiteX371" fmla="*/ 2608352 w 3024845"/>
                <a:gd name="connsiteY371" fmla="*/ 691769 h 1078499"/>
                <a:gd name="connsiteX372" fmla="*/ 2630646 w 3024845"/>
                <a:gd name="connsiteY372" fmla="*/ 691769 h 1078499"/>
                <a:gd name="connsiteX373" fmla="*/ 2630646 w 3024845"/>
                <a:gd name="connsiteY373" fmla="*/ 687445 h 1078499"/>
                <a:gd name="connsiteX374" fmla="*/ 2642806 w 3024845"/>
                <a:gd name="connsiteY374" fmla="*/ 687445 h 1078499"/>
                <a:gd name="connsiteX375" fmla="*/ 2642806 w 3024845"/>
                <a:gd name="connsiteY375" fmla="*/ 691769 h 1078499"/>
                <a:gd name="connsiteX376" fmla="*/ 2667126 w 3024845"/>
                <a:gd name="connsiteY376" fmla="*/ 691769 h 1078499"/>
                <a:gd name="connsiteX377" fmla="*/ 2667126 w 3024845"/>
                <a:gd name="connsiteY377" fmla="*/ 678798 h 1078499"/>
                <a:gd name="connsiteX378" fmla="*/ 2695500 w 3024845"/>
                <a:gd name="connsiteY378" fmla="*/ 678798 h 1078499"/>
                <a:gd name="connsiteX379" fmla="*/ 2707660 w 3024845"/>
                <a:gd name="connsiteY379" fmla="*/ 674474 h 1078499"/>
                <a:gd name="connsiteX380" fmla="*/ 2727927 w 3024845"/>
                <a:gd name="connsiteY380" fmla="*/ 678798 h 1078499"/>
                <a:gd name="connsiteX381" fmla="*/ 2727927 w 3024845"/>
                <a:gd name="connsiteY381" fmla="*/ 661504 h 1078499"/>
                <a:gd name="connsiteX382" fmla="*/ 2736034 w 3024845"/>
                <a:gd name="connsiteY382" fmla="*/ 661504 h 1078499"/>
                <a:gd name="connsiteX383" fmla="*/ 2736034 w 3024845"/>
                <a:gd name="connsiteY383" fmla="*/ 648533 h 1078499"/>
                <a:gd name="connsiteX384" fmla="*/ 2792781 w 3024845"/>
                <a:gd name="connsiteY384" fmla="*/ 648533 h 1078499"/>
                <a:gd name="connsiteX385" fmla="*/ 2792781 w 3024845"/>
                <a:gd name="connsiteY385" fmla="*/ 618268 h 1078499"/>
                <a:gd name="connsiteX386" fmla="*/ 2811021 w 3024845"/>
                <a:gd name="connsiteY386" fmla="*/ 618268 h 1078499"/>
                <a:gd name="connsiteX387" fmla="*/ 2811021 w 3024845"/>
                <a:gd name="connsiteY387" fmla="*/ 611783 h 1078499"/>
                <a:gd name="connsiteX388" fmla="*/ 2823181 w 3024845"/>
                <a:gd name="connsiteY388" fmla="*/ 611783 h 1078499"/>
                <a:gd name="connsiteX389" fmla="*/ 2823181 w 3024845"/>
                <a:gd name="connsiteY389" fmla="*/ 618268 h 1078499"/>
                <a:gd name="connsiteX390" fmla="*/ 2839395 w 3024845"/>
                <a:gd name="connsiteY390" fmla="*/ 618268 h 1078499"/>
                <a:gd name="connsiteX391" fmla="*/ 2839395 w 3024845"/>
                <a:gd name="connsiteY391" fmla="*/ 667989 h 1078499"/>
                <a:gd name="connsiteX392" fmla="*/ 2871822 w 3024845"/>
                <a:gd name="connsiteY392" fmla="*/ 667989 h 1078499"/>
                <a:gd name="connsiteX393" fmla="*/ 2871822 w 3024845"/>
                <a:gd name="connsiteY393" fmla="*/ 642048 h 1078499"/>
                <a:gd name="connsiteX394" fmla="*/ 2910329 w 3024845"/>
                <a:gd name="connsiteY394" fmla="*/ 642048 h 1078499"/>
                <a:gd name="connsiteX395" fmla="*/ 2910329 w 3024845"/>
                <a:gd name="connsiteY395" fmla="*/ 611783 h 1078499"/>
                <a:gd name="connsiteX396" fmla="*/ 2958970 w 3024845"/>
                <a:gd name="connsiteY396" fmla="*/ 611783 h 1078499"/>
                <a:gd name="connsiteX397" fmla="*/ 2958970 w 3024845"/>
                <a:gd name="connsiteY397" fmla="*/ 722939 h 1078499"/>
                <a:gd name="connsiteX398" fmla="*/ 2958970 w 3024845"/>
                <a:gd name="connsiteY398" fmla="*/ 736718 h 1078499"/>
                <a:gd name="connsiteX399" fmla="*/ 3024845 w 3024845"/>
                <a:gd name="connsiteY399" fmla="*/ 736718 h 1078499"/>
                <a:gd name="connsiteX400" fmla="*/ 3024845 w 3024845"/>
                <a:gd name="connsiteY400" fmla="*/ 1078499 h 1078499"/>
                <a:gd name="connsiteX401" fmla="*/ 2054 w 3024845"/>
                <a:gd name="connsiteY401" fmla="*/ 1076166 h 1078499"/>
                <a:gd name="connsiteX402" fmla="*/ 0 w 3024845"/>
                <a:gd name="connsiteY402" fmla="*/ 642048 h 1078499"/>
                <a:gd name="connsiteX403" fmla="*/ 20267 w 3024845"/>
                <a:gd name="connsiteY403" fmla="*/ 642048 h 1078499"/>
                <a:gd name="connsiteX404" fmla="*/ 20774 w 3024845"/>
                <a:gd name="connsiteY404" fmla="*/ 640967 h 1078499"/>
                <a:gd name="connsiteX405" fmla="*/ 24320 w 3024845"/>
                <a:gd name="connsiteY405" fmla="*/ 633401 h 1078499"/>
                <a:gd name="connsiteX406" fmla="*/ 26094 w 3024845"/>
                <a:gd name="connsiteY406" fmla="*/ 633671 h 1078499"/>
                <a:gd name="connsiteX407" fmla="*/ 38507 w 3024845"/>
                <a:gd name="connsiteY407" fmla="*/ 635562 h 1078499"/>
                <a:gd name="connsiteX408" fmla="*/ 39014 w 3024845"/>
                <a:gd name="connsiteY408" fmla="*/ 636914 h 1078499"/>
                <a:gd name="connsiteX409" fmla="*/ 42560 w 3024845"/>
                <a:gd name="connsiteY409" fmla="*/ 646371 h 1078499"/>
                <a:gd name="connsiteX410" fmla="*/ 68907 w 3024845"/>
                <a:gd name="connsiteY410" fmla="*/ 648533 h 1078499"/>
                <a:gd name="connsiteX411" fmla="*/ 68907 w 3024845"/>
                <a:gd name="connsiteY411" fmla="*/ 525312 h 1078499"/>
                <a:gd name="connsiteX412" fmla="*/ 70934 w 3024845"/>
                <a:gd name="connsiteY412" fmla="*/ 525312 h 1078499"/>
                <a:gd name="connsiteX413" fmla="*/ 85121 w 3024845"/>
                <a:gd name="connsiteY413" fmla="*/ 525312 h 1078499"/>
                <a:gd name="connsiteX414" fmla="*/ 85121 w 3024845"/>
                <a:gd name="connsiteY414" fmla="*/ 389120 h 1078499"/>
                <a:gd name="connsiteX415" fmla="*/ 86894 w 3024845"/>
                <a:gd name="connsiteY415" fmla="*/ 389120 h 1078499"/>
                <a:gd name="connsiteX416" fmla="*/ 99308 w 3024845"/>
                <a:gd name="connsiteY416" fmla="*/ 389120 h 1078499"/>
                <a:gd name="connsiteX417" fmla="*/ 99308 w 3024845"/>
                <a:gd name="connsiteY417" fmla="*/ 274546 h 1078499"/>
                <a:gd name="connsiteX418" fmla="*/ 103361 w 3024845"/>
                <a:gd name="connsiteY418" fmla="*/ 246442 h 1078499"/>
                <a:gd name="connsiteX419" fmla="*/ 105388 w 3024845"/>
                <a:gd name="connsiteY419" fmla="*/ 246442 h 1078499"/>
                <a:gd name="connsiteX420" fmla="*/ 119575 w 3024845"/>
                <a:gd name="connsiteY420" fmla="*/ 246442 h 1078499"/>
                <a:gd name="connsiteX0" fmla="*/ 119575 w 3024845"/>
                <a:gd name="connsiteY0" fmla="*/ 246442 h 1078499"/>
                <a:gd name="connsiteX1" fmla="*/ 200642 w 3024845"/>
                <a:gd name="connsiteY1" fmla="*/ 244281 h 1078499"/>
                <a:gd name="connsiteX2" fmla="*/ 202669 w 3024845"/>
                <a:gd name="connsiteY2" fmla="*/ 244281 h 1078499"/>
                <a:gd name="connsiteX3" fmla="*/ 216856 w 3024845"/>
                <a:gd name="connsiteY3" fmla="*/ 244281 h 1078499"/>
                <a:gd name="connsiteX4" fmla="*/ 216856 w 3024845"/>
                <a:gd name="connsiteY4" fmla="*/ 268060 h 1078499"/>
                <a:gd name="connsiteX5" fmla="*/ 217363 w 3024845"/>
                <a:gd name="connsiteY5" fmla="*/ 268871 h 1078499"/>
                <a:gd name="connsiteX6" fmla="*/ 220909 w 3024845"/>
                <a:gd name="connsiteY6" fmla="*/ 274546 h 1078499"/>
                <a:gd name="connsiteX7" fmla="*/ 220909 w 3024845"/>
                <a:gd name="connsiteY7" fmla="*/ 389120 h 1078499"/>
                <a:gd name="connsiteX8" fmla="*/ 223189 w 3024845"/>
                <a:gd name="connsiteY8" fmla="*/ 389120 h 1078499"/>
                <a:gd name="connsiteX9" fmla="*/ 239150 w 3024845"/>
                <a:gd name="connsiteY9" fmla="*/ 389120 h 1078499"/>
                <a:gd name="connsiteX10" fmla="*/ 239150 w 3024845"/>
                <a:gd name="connsiteY10" fmla="*/ 529635 h 1078499"/>
                <a:gd name="connsiteX11" fmla="*/ 240670 w 3024845"/>
                <a:gd name="connsiteY11" fmla="*/ 529365 h 1078499"/>
                <a:gd name="connsiteX12" fmla="*/ 251310 w 3024845"/>
                <a:gd name="connsiteY12" fmla="*/ 527474 h 1078499"/>
                <a:gd name="connsiteX13" fmla="*/ 249283 w 3024845"/>
                <a:gd name="connsiteY13" fmla="*/ 616106 h 1078499"/>
                <a:gd name="connsiteX14" fmla="*/ 250803 w 3024845"/>
                <a:gd name="connsiteY14" fmla="*/ 616377 h 1078499"/>
                <a:gd name="connsiteX15" fmla="*/ 261443 w 3024845"/>
                <a:gd name="connsiteY15" fmla="*/ 618268 h 1078499"/>
                <a:gd name="connsiteX16" fmla="*/ 261696 w 3024845"/>
                <a:gd name="connsiteY16" fmla="*/ 619079 h 1078499"/>
                <a:gd name="connsiteX17" fmla="*/ 263470 w 3024845"/>
                <a:gd name="connsiteY17" fmla="*/ 624754 h 1078499"/>
                <a:gd name="connsiteX18" fmla="*/ 264230 w 3024845"/>
                <a:gd name="connsiteY18" fmla="*/ 622322 h 1078499"/>
                <a:gd name="connsiteX19" fmla="*/ 269550 w 3024845"/>
                <a:gd name="connsiteY19" fmla="*/ 605298 h 1078499"/>
                <a:gd name="connsiteX20" fmla="*/ 271323 w 3024845"/>
                <a:gd name="connsiteY20" fmla="*/ 605298 h 1078499"/>
                <a:gd name="connsiteX21" fmla="*/ 283737 w 3024845"/>
                <a:gd name="connsiteY21" fmla="*/ 605298 h 1078499"/>
                <a:gd name="connsiteX22" fmla="*/ 283737 w 3024845"/>
                <a:gd name="connsiteY22" fmla="*/ 637724 h 1078499"/>
                <a:gd name="connsiteX23" fmla="*/ 284750 w 3024845"/>
                <a:gd name="connsiteY23" fmla="*/ 638265 h 1078499"/>
                <a:gd name="connsiteX24" fmla="*/ 291844 w 3024845"/>
                <a:gd name="connsiteY24" fmla="*/ 642048 h 1078499"/>
                <a:gd name="connsiteX25" fmla="*/ 291844 w 3024845"/>
                <a:gd name="connsiteY25" fmla="*/ 643399 h 1078499"/>
                <a:gd name="connsiteX26" fmla="*/ 291844 w 3024845"/>
                <a:gd name="connsiteY26" fmla="*/ 652857 h 1078499"/>
                <a:gd name="connsiteX27" fmla="*/ 336431 w 3024845"/>
                <a:gd name="connsiteY27" fmla="*/ 652857 h 1078499"/>
                <a:gd name="connsiteX28" fmla="*/ 336431 w 3024845"/>
                <a:gd name="connsiteY28" fmla="*/ 653938 h 1078499"/>
                <a:gd name="connsiteX29" fmla="*/ 336431 w 3024845"/>
                <a:gd name="connsiteY29" fmla="*/ 661504 h 1078499"/>
                <a:gd name="connsiteX30" fmla="*/ 338457 w 3024845"/>
                <a:gd name="connsiteY30" fmla="*/ 661504 h 1078499"/>
                <a:gd name="connsiteX31" fmla="*/ 352644 w 3024845"/>
                <a:gd name="connsiteY31" fmla="*/ 661504 h 1078499"/>
                <a:gd name="connsiteX32" fmla="*/ 352644 w 3024845"/>
                <a:gd name="connsiteY32" fmla="*/ 631239 h 1078499"/>
                <a:gd name="connsiteX33" fmla="*/ 397231 w 3024845"/>
                <a:gd name="connsiteY33" fmla="*/ 631239 h 1078499"/>
                <a:gd name="connsiteX34" fmla="*/ 397231 w 3024845"/>
                <a:gd name="connsiteY34" fmla="*/ 629888 h 1078499"/>
                <a:gd name="connsiteX35" fmla="*/ 397231 w 3024845"/>
                <a:gd name="connsiteY35" fmla="*/ 620430 h 1078499"/>
                <a:gd name="connsiteX36" fmla="*/ 398245 w 3024845"/>
                <a:gd name="connsiteY36" fmla="*/ 620430 h 1078499"/>
                <a:gd name="connsiteX37" fmla="*/ 405338 w 3024845"/>
                <a:gd name="connsiteY37" fmla="*/ 620430 h 1078499"/>
                <a:gd name="connsiteX38" fmla="*/ 405338 w 3024845"/>
                <a:gd name="connsiteY38" fmla="*/ 618539 h 1078499"/>
                <a:gd name="connsiteX39" fmla="*/ 405338 w 3024845"/>
                <a:gd name="connsiteY39" fmla="*/ 605298 h 1078499"/>
                <a:gd name="connsiteX40" fmla="*/ 406098 w 3024845"/>
                <a:gd name="connsiteY40" fmla="*/ 605298 h 1078499"/>
                <a:gd name="connsiteX41" fmla="*/ 411418 w 3024845"/>
                <a:gd name="connsiteY41" fmla="*/ 605298 h 1078499"/>
                <a:gd name="connsiteX42" fmla="*/ 411418 w 3024845"/>
                <a:gd name="connsiteY42" fmla="*/ 604217 h 1078499"/>
                <a:gd name="connsiteX43" fmla="*/ 411418 w 3024845"/>
                <a:gd name="connsiteY43" fmla="*/ 596650 h 1078499"/>
                <a:gd name="connsiteX44" fmla="*/ 413445 w 3024845"/>
                <a:gd name="connsiteY44" fmla="*/ 596650 h 1078499"/>
                <a:gd name="connsiteX45" fmla="*/ 427632 w 3024845"/>
                <a:gd name="connsiteY45" fmla="*/ 596650 h 1078499"/>
                <a:gd name="connsiteX46" fmla="*/ 427632 w 3024845"/>
                <a:gd name="connsiteY46" fmla="*/ 597731 h 1078499"/>
                <a:gd name="connsiteX47" fmla="*/ 427632 w 3024845"/>
                <a:gd name="connsiteY47" fmla="*/ 605298 h 1078499"/>
                <a:gd name="connsiteX48" fmla="*/ 449925 w 3024845"/>
                <a:gd name="connsiteY48" fmla="*/ 605298 h 1078499"/>
                <a:gd name="connsiteX49" fmla="*/ 449925 w 3024845"/>
                <a:gd name="connsiteY49" fmla="*/ 603406 h 1078499"/>
                <a:gd name="connsiteX50" fmla="*/ 449925 w 3024845"/>
                <a:gd name="connsiteY50" fmla="*/ 590165 h 1078499"/>
                <a:gd name="connsiteX51" fmla="*/ 451699 w 3024845"/>
                <a:gd name="connsiteY51" fmla="*/ 590165 h 1078499"/>
                <a:gd name="connsiteX52" fmla="*/ 464112 w 3024845"/>
                <a:gd name="connsiteY52" fmla="*/ 590165 h 1078499"/>
                <a:gd name="connsiteX53" fmla="*/ 464112 w 3024845"/>
                <a:gd name="connsiteY53" fmla="*/ 613945 h 1078499"/>
                <a:gd name="connsiteX54" fmla="*/ 465126 w 3024845"/>
                <a:gd name="connsiteY54" fmla="*/ 613945 h 1078499"/>
                <a:gd name="connsiteX55" fmla="*/ 472219 w 3024845"/>
                <a:gd name="connsiteY55" fmla="*/ 613945 h 1078499"/>
                <a:gd name="connsiteX56" fmla="*/ 472219 w 3024845"/>
                <a:gd name="connsiteY56" fmla="*/ 612864 h 1078499"/>
                <a:gd name="connsiteX57" fmla="*/ 472219 w 3024845"/>
                <a:gd name="connsiteY57" fmla="*/ 605298 h 1078499"/>
                <a:gd name="connsiteX58" fmla="*/ 473992 w 3024845"/>
                <a:gd name="connsiteY58" fmla="*/ 605298 h 1078499"/>
                <a:gd name="connsiteX59" fmla="*/ 486406 w 3024845"/>
                <a:gd name="connsiteY59" fmla="*/ 605298 h 1078499"/>
                <a:gd name="connsiteX60" fmla="*/ 486406 w 3024845"/>
                <a:gd name="connsiteY60" fmla="*/ 631239 h 1078499"/>
                <a:gd name="connsiteX61" fmla="*/ 488433 w 3024845"/>
                <a:gd name="connsiteY61" fmla="*/ 631239 h 1078499"/>
                <a:gd name="connsiteX62" fmla="*/ 502619 w 3024845"/>
                <a:gd name="connsiteY62" fmla="*/ 631239 h 1078499"/>
                <a:gd name="connsiteX63" fmla="*/ 502619 w 3024845"/>
                <a:gd name="connsiteY63" fmla="*/ 632860 h 1078499"/>
                <a:gd name="connsiteX64" fmla="*/ 502619 w 3024845"/>
                <a:gd name="connsiteY64" fmla="*/ 644210 h 1078499"/>
                <a:gd name="connsiteX65" fmla="*/ 503379 w 3024845"/>
                <a:gd name="connsiteY65" fmla="*/ 644210 h 1078499"/>
                <a:gd name="connsiteX66" fmla="*/ 508700 w 3024845"/>
                <a:gd name="connsiteY66" fmla="*/ 644210 h 1078499"/>
                <a:gd name="connsiteX67" fmla="*/ 508700 w 3024845"/>
                <a:gd name="connsiteY67" fmla="*/ 643399 h 1078499"/>
                <a:gd name="connsiteX68" fmla="*/ 508700 w 3024845"/>
                <a:gd name="connsiteY68" fmla="*/ 637724 h 1078499"/>
                <a:gd name="connsiteX69" fmla="*/ 539100 w 3024845"/>
                <a:gd name="connsiteY69" fmla="*/ 637724 h 1078499"/>
                <a:gd name="connsiteX70" fmla="*/ 539100 w 3024845"/>
                <a:gd name="connsiteY70" fmla="*/ 661504 h 1078499"/>
                <a:gd name="connsiteX71" fmla="*/ 540113 w 3024845"/>
                <a:gd name="connsiteY71" fmla="*/ 661504 h 1078499"/>
                <a:gd name="connsiteX72" fmla="*/ 547207 w 3024845"/>
                <a:gd name="connsiteY72" fmla="*/ 661504 h 1078499"/>
                <a:gd name="connsiteX73" fmla="*/ 547207 w 3024845"/>
                <a:gd name="connsiteY73" fmla="*/ 662585 h 1078499"/>
                <a:gd name="connsiteX74" fmla="*/ 547207 w 3024845"/>
                <a:gd name="connsiteY74" fmla="*/ 670151 h 1078499"/>
                <a:gd name="connsiteX75" fmla="*/ 547967 w 3024845"/>
                <a:gd name="connsiteY75" fmla="*/ 670151 h 1078499"/>
                <a:gd name="connsiteX76" fmla="*/ 553287 w 3024845"/>
                <a:gd name="connsiteY76" fmla="*/ 670151 h 1078499"/>
                <a:gd name="connsiteX77" fmla="*/ 553287 w 3024845"/>
                <a:gd name="connsiteY77" fmla="*/ 667989 h 1078499"/>
                <a:gd name="connsiteX78" fmla="*/ 553287 w 3024845"/>
                <a:gd name="connsiteY78" fmla="*/ 652857 h 1078499"/>
                <a:gd name="connsiteX79" fmla="*/ 554300 w 3024845"/>
                <a:gd name="connsiteY79" fmla="*/ 652857 h 1078499"/>
                <a:gd name="connsiteX80" fmla="*/ 561394 w 3024845"/>
                <a:gd name="connsiteY80" fmla="*/ 652857 h 1078499"/>
                <a:gd name="connsiteX81" fmla="*/ 561394 w 3024845"/>
                <a:gd name="connsiteY81" fmla="*/ 653938 h 1078499"/>
                <a:gd name="connsiteX82" fmla="*/ 561394 w 3024845"/>
                <a:gd name="connsiteY82" fmla="*/ 661504 h 1078499"/>
                <a:gd name="connsiteX83" fmla="*/ 566714 w 3024845"/>
                <a:gd name="connsiteY83" fmla="*/ 659511 h 1078499"/>
                <a:gd name="connsiteX84" fmla="*/ 567474 w 3024845"/>
                <a:gd name="connsiteY84" fmla="*/ 658531 h 1078499"/>
                <a:gd name="connsiteX85" fmla="*/ 567474 w 3024845"/>
                <a:gd name="connsiteY85" fmla="*/ 652857 h 1078499"/>
                <a:gd name="connsiteX86" fmla="*/ 605981 w 3024845"/>
                <a:gd name="connsiteY86" fmla="*/ 652857 h 1078499"/>
                <a:gd name="connsiteX87" fmla="*/ 605981 w 3024845"/>
                <a:gd name="connsiteY87" fmla="*/ 676636 h 1078499"/>
                <a:gd name="connsiteX88" fmla="*/ 608007 w 3024845"/>
                <a:gd name="connsiteY88" fmla="*/ 676636 h 1078499"/>
                <a:gd name="connsiteX89" fmla="*/ 622194 w 3024845"/>
                <a:gd name="connsiteY89" fmla="*/ 676636 h 1078499"/>
                <a:gd name="connsiteX90" fmla="*/ 622194 w 3024845"/>
                <a:gd name="connsiteY90" fmla="*/ 677717 h 1078499"/>
                <a:gd name="connsiteX91" fmla="*/ 622194 w 3024845"/>
                <a:gd name="connsiteY91" fmla="*/ 685283 h 1078499"/>
                <a:gd name="connsiteX92" fmla="*/ 623968 w 3024845"/>
                <a:gd name="connsiteY92" fmla="*/ 685283 h 1078499"/>
                <a:gd name="connsiteX93" fmla="*/ 636381 w 3024845"/>
                <a:gd name="connsiteY93" fmla="*/ 685283 h 1078499"/>
                <a:gd name="connsiteX94" fmla="*/ 636381 w 3024845"/>
                <a:gd name="connsiteY94" fmla="*/ 661504 h 1078499"/>
                <a:gd name="connsiteX95" fmla="*/ 637394 w 3024845"/>
                <a:gd name="connsiteY95" fmla="*/ 661504 h 1078499"/>
                <a:gd name="connsiteX96" fmla="*/ 644488 w 3024845"/>
                <a:gd name="connsiteY96" fmla="*/ 661504 h 1078499"/>
                <a:gd name="connsiteX97" fmla="*/ 644488 w 3024845"/>
                <a:gd name="connsiteY97" fmla="*/ 629077 h 1078499"/>
                <a:gd name="connsiteX98" fmla="*/ 645501 w 3024845"/>
                <a:gd name="connsiteY98" fmla="*/ 629077 h 1078499"/>
                <a:gd name="connsiteX99" fmla="*/ 652595 w 3024845"/>
                <a:gd name="connsiteY99" fmla="*/ 629077 h 1078499"/>
                <a:gd name="connsiteX100" fmla="*/ 652595 w 3024845"/>
                <a:gd name="connsiteY100" fmla="*/ 627186 h 1078499"/>
                <a:gd name="connsiteX101" fmla="*/ 652595 w 3024845"/>
                <a:gd name="connsiteY101" fmla="*/ 613945 h 1078499"/>
                <a:gd name="connsiteX102" fmla="*/ 651328 w 3024845"/>
                <a:gd name="connsiteY102" fmla="*/ 612323 h 1078499"/>
                <a:gd name="connsiteX103" fmla="*/ 656648 w 3024845"/>
                <a:gd name="connsiteY103" fmla="*/ 600974 h 1078499"/>
                <a:gd name="connsiteX104" fmla="*/ 664755 w 3024845"/>
                <a:gd name="connsiteY104" fmla="*/ 629077 h 1078499"/>
                <a:gd name="connsiteX105" fmla="*/ 665515 w 3024845"/>
                <a:gd name="connsiteY105" fmla="*/ 629077 h 1078499"/>
                <a:gd name="connsiteX106" fmla="*/ 670835 w 3024845"/>
                <a:gd name="connsiteY106" fmla="*/ 629077 h 1078499"/>
                <a:gd name="connsiteX107" fmla="*/ 670835 w 3024845"/>
                <a:gd name="connsiteY107" fmla="*/ 523150 h 1078499"/>
                <a:gd name="connsiteX108" fmla="*/ 672355 w 3024845"/>
                <a:gd name="connsiteY108" fmla="*/ 523150 h 1078499"/>
                <a:gd name="connsiteX109" fmla="*/ 682995 w 3024845"/>
                <a:gd name="connsiteY109" fmla="*/ 523150 h 1078499"/>
                <a:gd name="connsiteX110" fmla="*/ 682995 w 3024845"/>
                <a:gd name="connsiteY110" fmla="*/ 475591 h 1078499"/>
                <a:gd name="connsiteX111" fmla="*/ 709342 w 3024845"/>
                <a:gd name="connsiteY111" fmla="*/ 475591 h 1078499"/>
                <a:gd name="connsiteX112" fmla="*/ 709342 w 3024845"/>
                <a:gd name="connsiteY112" fmla="*/ 453973 h 1078499"/>
                <a:gd name="connsiteX113" fmla="*/ 743796 w 3024845"/>
                <a:gd name="connsiteY113" fmla="*/ 453973 h 1078499"/>
                <a:gd name="connsiteX114" fmla="*/ 743796 w 3024845"/>
                <a:gd name="connsiteY114" fmla="*/ 456405 h 1078499"/>
                <a:gd name="connsiteX115" fmla="*/ 743796 w 3024845"/>
                <a:gd name="connsiteY115" fmla="*/ 473429 h 1078499"/>
                <a:gd name="connsiteX116" fmla="*/ 746076 w 3024845"/>
                <a:gd name="connsiteY116" fmla="*/ 473429 h 1078499"/>
                <a:gd name="connsiteX117" fmla="*/ 762036 w 3024845"/>
                <a:gd name="connsiteY117" fmla="*/ 473429 h 1078499"/>
                <a:gd name="connsiteX118" fmla="*/ 762036 w 3024845"/>
                <a:gd name="connsiteY118" fmla="*/ 520988 h 1078499"/>
                <a:gd name="connsiteX119" fmla="*/ 763049 w 3024845"/>
                <a:gd name="connsiteY119" fmla="*/ 520988 h 1078499"/>
                <a:gd name="connsiteX120" fmla="*/ 770143 w 3024845"/>
                <a:gd name="connsiteY120" fmla="*/ 520988 h 1078499"/>
                <a:gd name="connsiteX121" fmla="*/ 784330 w 3024845"/>
                <a:gd name="connsiteY121" fmla="*/ 525312 h 1078499"/>
                <a:gd name="connsiteX122" fmla="*/ 784330 w 3024845"/>
                <a:gd name="connsiteY122" fmla="*/ 564224 h 1078499"/>
                <a:gd name="connsiteX123" fmla="*/ 785343 w 3024845"/>
                <a:gd name="connsiteY123" fmla="*/ 564224 h 1078499"/>
                <a:gd name="connsiteX124" fmla="*/ 792436 w 3024845"/>
                <a:gd name="connsiteY124" fmla="*/ 564224 h 1078499"/>
                <a:gd name="connsiteX125" fmla="*/ 792436 w 3024845"/>
                <a:gd name="connsiteY125" fmla="*/ 565845 h 1078499"/>
                <a:gd name="connsiteX126" fmla="*/ 792436 w 3024845"/>
                <a:gd name="connsiteY126" fmla="*/ 577194 h 1078499"/>
                <a:gd name="connsiteX127" fmla="*/ 794463 w 3024845"/>
                <a:gd name="connsiteY127" fmla="*/ 577194 h 1078499"/>
                <a:gd name="connsiteX128" fmla="*/ 808650 w 3024845"/>
                <a:gd name="connsiteY128" fmla="*/ 577194 h 1078499"/>
                <a:gd name="connsiteX129" fmla="*/ 814730 w 3024845"/>
                <a:gd name="connsiteY129" fmla="*/ 583680 h 1078499"/>
                <a:gd name="connsiteX130" fmla="*/ 814730 w 3024845"/>
                <a:gd name="connsiteY130" fmla="*/ 605298 h 1078499"/>
                <a:gd name="connsiteX131" fmla="*/ 817010 w 3024845"/>
                <a:gd name="connsiteY131" fmla="*/ 605298 h 1078499"/>
                <a:gd name="connsiteX132" fmla="*/ 832970 w 3024845"/>
                <a:gd name="connsiteY132" fmla="*/ 605298 h 1078499"/>
                <a:gd name="connsiteX133" fmla="*/ 832970 w 3024845"/>
                <a:gd name="connsiteY133" fmla="*/ 606378 h 1078499"/>
                <a:gd name="connsiteX134" fmla="*/ 832970 w 3024845"/>
                <a:gd name="connsiteY134" fmla="*/ 613945 h 1078499"/>
                <a:gd name="connsiteX135" fmla="*/ 834237 w 3024845"/>
                <a:gd name="connsiteY135" fmla="*/ 613945 h 1078499"/>
                <a:gd name="connsiteX136" fmla="*/ 843104 w 3024845"/>
                <a:gd name="connsiteY136" fmla="*/ 613945 h 1078499"/>
                <a:gd name="connsiteX137" fmla="*/ 843104 w 3024845"/>
                <a:gd name="connsiteY137" fmla="*/ 616106 h 1078499"/>
                <a:gd name="connsiteX138" fmla="*/ 843104 w 3024845"/>
                <a:gd name="connsiteY138" fmla="*/ 631239 h 1078499"/>
                <a:gd name="connsiteX139" fmla="*/ 847157 w 3024845"/>
                <a:gd name="connsiteY139" fmla="*/ 629347 h 1078499"/>
                <a:gd name="connsiteX140" fmla="*/ 847157 w 3024845"/>
                <a:gd name="connsiteY140" fmla="*/ 616106 h 1078499"/>
                <a:gd name="connsiteX141" fmla="*/ 848170 w 3024845"/>
                <a:gd name="connsiteY141" fmla="*/ 616106 h 1078499"/>
                <a:gd name="connsiteX142" fmla="*/ 855264 w 3024845"/>
                <a:gd name="connsiteY142" fmla="*/ 616106 h 1078499"/>
                <a:gd name="connsiteX143" fmla="*/ 855264 w 3024845"/>
                <a:gd name="connsiteY143" fmla="*/ 617728 h 1078499"/>
                <a:gd name="connsiteX144" fmla="*/ 855264 w 3024845"/>
                <a:gd name="connsiteY144" fmla="*/ 629077 h 1078499"/>
                <a:gd name="connsiteX145" fmla="*/ 856024 w 3024845"/>
                <a:gd name="connsiteY145" fmla="*/ 629077 h 1078499"/>
                <a:gd name="connsiteX146" fmla="*/ 861344 w 3024845"/>
                <a:gd name="connsiteY146" fmla="*/ 629077 h 1078499"/>
                <a:gd name="connsiteX147" fmla="*/ 909984 w 3024845"/>
                <a:gd name="connsiteY147" fmla="*/ 624754 h 1078499"/>
                <a:gd name="connsiteX148" fmla="*/ 909984 w 3024845"/>
                <a:gd name="connsiteY148" fmla="*/ 626105 h 1078499"/>
                <a:gd name="connsiteX149" fmla="*/ 909984 w 3024845"/>
                <a:gd name="connsiteY149" fmla="*/ 635562 h 1078499"/>
                <a:gd name="connsiteX150" fmla="*/ 910744 w 3024845"/>
                <a:gd name="connsiteY150" fmla="*/ 635562 h 1078499"/>
                <a:gd name="connsiteX151" fmla="*/ 916065 w 3024845"/>
                <a:gd name="connsiteY151" fmla="*/ 635562 h 1078499"/>
                <a:gd name="connsiteX152" fmla="*/ 916065 w 3024845"/>
                <a:gd name="connsiteY152" fmla="*/ 637724 h 1078499"/>
                <a:gd name="connsiteX153" fmla="*/ 916065 w 3024845"/>
                <a:gd name="connsiteY153" fmla="*/ 652857 h 1078499"/>
                <a:gd name="connsiteX154" fmla="*/ 918091 w 3024845"/>
                <a:gd name="connsiteY154" fmla="*/ 651506 h 1078499"/>
                <a:gd name="connsiteX155" fmla="*/ 932278 w 3024845"/>
                <a:gd name="connsiteY155" fmla="*/ 642048 h 1078499"/>
                <a:gd name="connsiteX156" fmla="*/ 938358 w 3024845"/>
                <a:gd name="connsiteY156" fmla="*/ 600974 h 1078499"/>
                <a:gd name="connsiteX157" fmla="*/ 939118 w 3024845"/>
                <a:gd name="connsiteY157" fmla="*/ 600704 h 1078499"/>
                <a:gd name="connsiteX158" fmla="*/ 944438 w 3024845"/>
                <a:gd name="connsiteY158" fmla="*/ 598812 h 1078499"/>
                <a:gd name="connsiteX159" fmla="*/ 946465 w 3024845"/>
                <a:gd name="connsiteY159" fmla="*/ 529635 h 1078499"/>
                <a:gd name="connsiteX160" fmla="*/ 948492 w 3024845"/>
                <a:gd name="connsiteY160" fmla="*/ 598812 h 1078499"/>
                <a:gd name="connsiteX161" fmla="*/ 949252 w 3024845"/>
                <a:gd name="connsiteY161" fmla="*/ 599082 h 1078499"/>
                <a:gd name="connsiteX162" fmla="*/ 954572 w 3024845"/>
                <a:gd name="connsiteY162" fmla="*/ 600974 h 1078499"/>
                <a:gd name="connsiteX163" fmla="*/ 954572 w 3024845"/>
                <a:gd name="connsiteY163" fmla="*/ 514503 h 1078499"/>
                <a:gd name="connsiteX164" fmla="*/ 958625 w 3024845"/>
                <a:gd name="connsiteY164" fmla="*/ 482076 h 1078499"/>
                <a:gd name="connsiteX165" fmla="*/ 997132 w 3024845"/>
                <a:gd name="connsiteY165" fmla="*/ 482076 h 1078499"/>
                <a:gd name="connsiteX166" fmla="*/ 997132 w 3024845"/>
                <a:gd name="connsiteY166" fmla="*/ 514503 h 1078499"/>
                <a:gd name="connsiteX167" fmla="*/ 997892 w 3024845"/>
                <a:gd name="connsiteY167" fmla="*/ 514503 h 1078499"/>
                <a:gd name="connsiteX168" fmla="*/ 1003212 w 3024845"/>
                <a:gd name="connsiteY168" fmla="*/ 514503 h 1078499"/>
                <a:gd name="connsiteX169" fmla="*/ 1003212 w 3024845"/>
                <a:gd name="connsiteY169" fmla="*/ 432355 h 1078499"/>
                <a:gd name="connsiteX170" fmla="*/ 1004986 w 3024845"/>
                <a:gd name="connsiteY170" fmla="*/ 432355 h 1078499"/>
                <a:gd name="connsiteX171" fmla="*/ 1017399 w 3024845"/>
                <a:gd name="connsiteY171" fmla="*/ 432355 h 1078499"/>
                <a:gd name="connsiteX172" fmla="*/ 1017399 w 3024845"/>
                <a:gd name="connsiteY172" fmla="*/ 430464 h 1078499"/>
                <a:gd name="connsiteX173" fmla="*/ 1017399 w 3024845"/>
                <a:gd name="connsiteY173" fmla="*/ 417223 h 1078499"/>
                <a:gd name="connsiteX174" fmla="*/ 1039693 w 3024845"/>
                <a:gd name="connsiteY174" fmla="*/ 417223 h 1078499"/>
                <a:gd name="connsiteX175" fmla="*/ 1039693 w 3024845"/>
                <a:gd name="connsiteY175" fmla="*/ 416142 h 1078499"/>
                <a:gd name="connsiteX176" fmla="*/ 1039693 w 3024845"/>
                <a:gd name="connsiteY176" fmla="*/ 408576 h 1078499"/>
                <a:gd name="connsiteX177" fmla="*/ 1041466 w 3024845"/>
                <a:gd name="connsiteY177" fmla="*/ 408576 h 1078499"/>
                <a:gd name="connsiteX178" fmla="*/ 1053880 w 3024845"/>
                <a:gd name="connsiteY178" fmla="*/ 408576 h 1078499"/>
                <a:gd name="connsiteX179" fmla="*/ 1053880 w 3024845"/>
                <a:gd name="connsiteY179" fmla="*/ 409657 h 1078499"/>
                <a:gd name="connsiteX180" fmla="*/ 1053880 w 3024845"/>
                <a:gd name="connsiteY180" fmla="*/ 417223 h 1078499"/>
                <a:gd name="connsiteX181" fmla="*/ 1054640 w 3024845"/>
                <a:gd name="connsiteY181" fmla="*/ 417223 h 1078499"/>
                <a:gd name="connsiteX182" fmla="*/ 1059960 w 3024845"/>
                <a:gd name="connsiteY182" fmla="*/ 417223 h 1078499"/>
                <a:gd name="connsiteX183" fmla="*/ 1070093 w 3024845"/>
                <a:gd name="connsiteY183" fmla="*/ 412899 h 1078499"/>
                <a:gd name="connsiteX184" fmla="*/ 1074146 w 3024845"/>
                <a:gd name="connsiteY184" fmla="*/ 416142 h 1078499"/>
                <a:gd name="connsiteX185" fmla="*/ 1074146 w 3024845"/>
                <a:gd name="connsiteY185" fmla="*/ 408576 h 1078499"/>
                <a:gd name="connsiteX186" fmla="*/ 1076426 w 3024845"/>
                <a:gd name="connsiteY186" fmla="*/ 408576 h 1078499"/>
                <a:gd name="connsiteX187" fmla="*/ 1092387 w 3024845"/>
                <a:gd name="connsiteY187" fmla="*/ 408576 h 1078499"/>
                <a:gd name="connsiteX188" fmla="*/ 1092387 w 3024845"/>
                <a:gd name="connsiteY188" fmla="*/ 409657 h 1078499"/>
                <a:gd name="connsiteX189" fmla="*/ 1092387 w 3024845"/>
                <a:gd name="connsiteY189" fmla="*/ 417223 h 1078499"/>
                <a:gd name="connsiteX190" fmla="*/ 1122787 w 3024845"/>
                <a:gd name="connsiteY190" fmla="*/ 417223 h 1078499"/>
                <a:gd name="connsiteX191" fmla="*/ 1122787 w 3024845"/>
                <a:gd name="connsiteY191" fmla="*/ 418844 h 1078499"/>
                <a:gd name="connsiteX192" fmla="*/ 1122787 w 3024845"/>
                <a:gd name="connsiteY192" fmla="*/ 430194 h 1078499"/>
                <a:gd name="connsiteX193" fmla="*/ 1149134 w 3024845"/>
                <a:gd name="connsiteY193" fmla="*/ 430194 h 1078499"/>
                <a:gd name="connsiteX194" fmla="*/ 1149134 w 3024845"/>
                <a:gd name="connsiteY194" fmla="*/ 460458 h 1078499"/>
                <a:gd name="connsiteX195" fmla="*/ 1149894 w 3024845"/>
                <a:gd name="connsiteY195" fmla="*/ 460458 h 1078499"/>
                <a:gd name="connsiteX196" fmla="*/ 1155214 w 3024845"/>
                <a:gd name="connsiteY196" fmla="*/ 460458 h 1078499"/>
                <a:gd name="connsiteX197" fmla="*/ 1155214 w 3024845"/>
                <a:gd name="connsiteY197" fmla="*/ 461539 h 1078499"/>
                <a:gd name="connsiteX198" fmla="*/ 1155214 w 3024845"/>
                <a:gd name="connsiteY198" fmla="*/ 469106 h 1078499"/>
                <a:gd name="connsiteX199" fmla="*/ 1159268 w 3024845"/>
                <a:gd name="connsiteY199" fmla="*/ 499370 h 1078499"/>
                <a:gd name="connsiteX200" fmla="*/ 1160028 w 3024845"/>
                <a:gd name="connsiteY200" fmla="*/ 499370 h 1078499"/>
                <a:gd name="connsiteX201" fmla="*/ 1165348 w 3024845"/>
                <a:gd name="connsiteY201" fmla="*/ 499370 h 1078499"/>
                <a:gd name="connsiteX202" fmla="*/ 1165348 w 3024845"/>
                <a:gd name="connsiteY202" fmla="*/ 500181 h 1078499"/>
                <a:gd name="connsiteX203" fmla="*/ 1165348 w 3024845"/>
                <a:gd name="connsiteY203" fmla="*/ 505856 h 1078499"/>
                <a:gd name="connsiteX204" fmla="*/ 1166361 w 3024845"/>
                <a:gd name="connsiteY204" fmla="*/ 505856 h 1078499"/>
                <a:gd name="connsiteX205" fmla="*/ 1173454 w 3024845"/>
                <a:gd name="connsiteY205" fmla="*/ 505856 h 1078499"/>
                <a:gd name="connsiteX206" fmla="*/ 1173454 w 3024845"/>
                <a:gd name="connsiteY206" fmla="*/ 536121 h 1078499"/>
                <a:gd name="connsiteX207" fmla="*/ 1175481 w 3024845"/>
                <a:gd name="connsiteY207" fmla="*/ 536121 h 1078499"/>
                <a:gd name="connsiteX208" fmla="*/ 1189668 w 3024845"/>
                <a:gd name="connsiteY208" fmla="*/ 536121 h 1078499"/>
                <a:gd name="connsiteX209" fmla="*/ 1189668 w 3024845"/>
                <a:gd name="connsiteY209" fmla="*/ 559900 h 1078499"/>
                <a:gd name="connsiteX210" fmla="*/ 1191695 w 3024845"/>
                <a:gd name="connsiteY210" fmla="*/ 561521 h 1078499"/>
                <a:gd name="connsiteX211" fmla="*/ 1191695 w 3024845"/>
                <a:gd name="connsiteY211" fmla="*/ 572871 h 1078499"/>
                <a:gd name="connsiteX212" fmla="*/ 1192455 w 3024845"/>
                <a:gd name="connsiteY212" fmla="*/ 572871 h 1078499"/>
                <a:gd name="connsiteX213" fmla="*/ 1197775 w 3024845"/>
                <a:gd name="connsiteY213" fmla="*/ 572871 h 1078499"/>
                <a:gd name="connsiteX214" fmla="*/ 1197775 w 3024845"/>
                <a:gd name="connsiteY214" fmla="*/ 596650 h 1078499"/>
                <a:gd name="connsiteX215" fmla="*/ 1199041 w 3024845"/>
                <a:gd name="connsiteY215" fmla="*/ 596650 h 1078499"/>
                <a:gd name="connsiteX216" fmla="*/ 1207908 w 3024845"/>
                <a:gd name="connsiteY216" fmla="*/ 596650 h 1078499"/>
                <a:gd name="connsiteX217" fmla="*/ 1209935 w 3024845"/>
                <a:gd name="connsiteY217" fmla="*/ 600704 h 1078499"/>
                <a:gd name="connsiteX218" fmla="*/ 1209935 w 3024845"/>
                <a:gd name="connsiteY218" fmla="*/ 613945 h 1078499"/>
                <a:gd name="connsiteX219" fmla="*/ 1211455 w 3024845"/>
                <a:gd name="connsiteY219" fmla="*/ 612053 h 1078499"/>
                <a:gd name="connsiteX220" fmla="*/ 1222095 w 3024845"/>
                <a:gd name="connsiteY220" fmla="*/ 598812 h 1078499"/>
                <a:gd name="connsiteX221" fmla="*/ 1250469 w 3024845"/>
                <a:gd name="connsiteY221" fmla="*/ 598812 h 1078499"/>
                <a:gd name="connsiteX222" fmla="*/ 1250469 w 3024845"/>
                <a:gd name="connsiteY222" fmla="*/ 685283 h 1078499"/>
                <a:gd name="connsiteX223" fmla="*/ 1251229 w 3024845"/>
                <a:gd name="connsiteY223" fmla="*/ 685283 h 1078499"/>
                <a:gd name="connsiteX224" fmla="*/ 1256549 w 3024845"/>
                <a:gd name="connsiteY224" fmla="*/ 685283 h 1078499"/>
                <a:gd name="connsiteX225" fmla="*/ 1257309 w 3024845"/>
                <a:gd name="connsiteY225" fmla="*/ 683932 h 1078499"/>
                <a:gd name="connsiteX226" fmla="*/ 1262629 w 3024845"/>
                <a:gd name="connsiteY226" fmla="*/ 674474 h 1078499"/>
                <a:gd name="connsiteX227" fmla="*/ 1262629 w 3024845"/>
                <a:gd name="connsiteY227" fmla="*/ 676366 h 1078499"/>
                <a:gd name="connsiteX228" fmla="*/ 1262629 w 3024845"/>
                <a:gd name="connsiteY228" fmla="*/ 689607 h 1078499"/>
                <a:gd name="connsiteX229" fmla="*/ 1266682 w 3024845"/>
                <a:gd name="connsiteY229" fmla="*/ 644210 h 1078499"/>
                <a:gd name="connsiteX230" fmla="*/ 1267442 w 3024845"/>
                <a:gd name="connsiteY230" fmla="*/ 644210 h 1078499"/>
                <a:gd name="connsiteX231" fmla="*/ 1272762 w 3024845"/>
                <a:gd name="connsiteY231" fmla="*/ 644210 h 1078499"/>
                <a:gd name="connsiteX232" fmla="*/ 1272762 w 3024845"/>
                <a:gd name="connsiteY232" fmla="*/ 579356 h 1078499"/>
                <a:gd name="connsiteX233" fmla="*/ 1273776 w 3024845"/>
                <a:gd name="connsiteY233" fmla="*/ 579356 h 1078499"/>
                <a:gd name="connsiteX234" fmla="*/ 1280869 w 3024845"/>
                <a:gd name="connsiteY234" fmla="*/ 579356 h 1078499"/>
                <a:gd name="connsiteX235" fmla="*/ 1293029 w 3024845"/>
                <a:gd name="connsiteY235" fmla="*/ 536121 h 1078499"/>
                <a:gd name="connsiteX236" fmla="*/ 1294296 w 3024845"/>
                <a:gd name="connsiteY236" fmla="*/ 536121 h 1078499"/>
                <a:gd name="connsiteX237" fmla="*/ 1303163 w 3024845"/>
                <a:gd name="connsiteY237" fmla="*/ 536121 h 1078499"/>
                <a:gd name="connsiteX238" fmla="*/ 1313296 w 3024845"/>
                <a:gd name="connsiteY238" fmla="*/ 579356 h 1078499"/>
                <a:gd name="connsiteX239" fmla="*/ 1314309 w 3024845"/>
                <a:gd name="connsiteY239" fmla="*/ 579356 h 1078499"/>
                <a:gd name="connsiteX240" fmla="*/ 1321403 w 3024845"/>
                <a:gd name="connsiteY240" fmla="*/ 579356 h 1078499"/>
                <a:gd name="connsiteX241" fmla="*/ 1321403 w 3024845"/>
                <a:gd name="connsiteY241" fmla="*/ 618268 h 1078499"/>
                <a:gd name="connsiteX242" fmla="*/ 1323176 w 3024845"/>
                <a:gd name="connsiteY242" fmla="*/ 618268 h 1078499"/>
                <a:gd name="connsiteX243" fmla="*/ 1335590 w 3024845"/>
                <a:gd name="connsiteY243" fmla="*/ 618268 h 1078499"/>
                <a:gd name="connsiteX244" fmla="*/ 1335590 w 3024845"/>
                <a:gd name="connsiteY244" fmla="*/ 620430 h 1078499"/>
                <a:gd name="connsiteX245" fmla="*/ 1335590 w 3024845"/>
                <a:gd name="connsiteY245" fmla="*/ 635562 h 1078499"/>
                <a:gd name="connsiteX246" fmla="*/ 1339643 w 3024845"/>
                <a:gd name="connsiteY246" fmla="*/ 633401 h 1078499"/>
                <a:gd name="connsiteX247" fmla="*/ 1339643 w 3024845"/>
                <a:gd name="connsiteY247" fmla="*/ 618268 h 1078499"/>
                <a:gd name="connsiteX248" fmla="*/ 1341163 w 3024845"/>
                <a:gd name="connsiteY248" fmla="*/ 618268 h 1078499"/>
                <a:gd name="connsiteX249" fmla="*/ 1351803 w 3024845"/>
                <a:gd name="connsiteY249" fmla="*/ 618268 h 1078499"/>
                <a:gd name="connsiteX250" fmla="*/ 1351803 w 3024845"/>
                <a:gd name="connsiteY250" fmla="*/ 619889 h 1078499"/>
                <a:gd name="connsiteX251" fmla="*/ 1351803 w 3024845"/>
                <a:gd name="connsiteY251" fmla="*/ 631239 h 1078499"/>
                <a:gd name="connsiteX252" fmla="*/ 1382204 w 3024845"/>
                <a:gd name="connsiteY252" fmla="*/ 631239 h 1078499"/>
                <a:gd name="connsiteX253" fmla="*/ 1382204 w 3024845"/>
                <a:gd name="connsiteY253" fmla="*/ 594489 h 1078499"/>
                <a:gd name="connsiteX254" fmla="*/ 1383470 w 3024845"/>
                <a:gd name="connsiteY254" fmla="*/ 594489 h 1078499"/>
                <a:gd name="connsiteX255" fmla="*/ 1392337 w 3024845"/>
                <a:gd name="connsiteY255" fmla="*/ 594489 h 1078499"/>
                <a:gd name="connsiteX256" fmla="*/ 1392337 w 3024845"/>
                <a:gd name="connsiteY256" fmla="*/ 616106 h 1078499"/>
                <a:gd name="connsiteX257" fmla="*/ 1394364 w 3024845"/>
                <a:gd name="connsiteY257" fmla="*/ 583680 h 1078499"/>
                <a:gd name="connsiteX258" fmla="*/ 1416657 w 3024845"/>
                <a:gd name="connsiteY258" fmla="*/ 583680 h 1078499"/>
                <a:gd name="connsiteX259" fmla="*/ 1416657 w 3024845"/>
                <a:gd name="connsiteY259" fmla="*/ 582058 h 1078499"/>
                <a:gd name="connsiteX260" fmla="*/ 1416657 w 3024845"/>
                <a:gd name="connsiteY260" fmla="*/ 570709 h 1078499"/>
                <a:gd name="connsiteX261" fmla="*/ 1417417 w 3024845"/>
                <a:gd name="connsiteY261" fmla="*/ 570709 h 1078499"/>
                <a:gd name="connsiteX262" fmla="*/ 1422737 w 3024845"/>
                <a:gd name="connsiteY262" fmla="*/ 570709 h 1078499"/>
                <a:gd name="connsiteX263" fmla="*/ 1422737 w 3024845"/>
                <a:gd name="connsiteY263" fmla="*/ 568818 h 1078499"/>
                <a:gd name="connsiteX264" fmla="*/ 1422737 w 3024845"/>
                <a:gd name="connsiteY264" fmla="*/ 555577 h 1078499"/>
                <a:gd name="connsiteX265" fmla="*/ 1426791 w 3024845"/>
                <a:gd name="connsiteY265" fmla="*/ 562062 h 1078499"/>
                <a:gd name="connsiteX266" fmla="*/ 1429071 w 3024845"/>
                <a:gd name="connsiteY266" fmla="*/ 562062 h 1078499"/>
                <a:gd name="connsiteX267" fmla="*/ 1445031 w 3024845"/>
                <a:gd name="connsiteY267" fmla="*/ 562062 h 1078499"/>
                <a:gd name="connsiteX268" fmla="*/ 1445031 w 3024845"/>
                <a:gd name="connsiteY268" fmla="*/ 561251 h 1078499"/>
                <a:gd name="connsiteX269" fmla="*/ 1445031 w 3024845"/>
                <a:gd name="connsiteY269" fmla="*/ 555577 h 1078499"/>
                <a:gd name="connsiteX270" fmla="*/ 1445791 w 3024845"/>
                <a:gd name="connsiteY270" fmla="*/ 555577 h 1078499"/>
                <a:gd name="connsiteX271" fmla="*/ 1451111 w 3024845"/>
                <a:gd name="connsiteY271" fmla="*/ 555577 h 1078499"/>
                <a:gd name="connsiteX272" fmla="*/ 1451111 w 3024845"/>
                <a:gd name="connsiteY272" fmla="*/ 556928 h 1078499"/>
                <a:gd name="connsiteX273" fmla="*/ 1451111 w 3024845"/>
                <a:gd name="connsiteY273" fmla="*/ 566386 h 1078499"/>
                <a:gd name="connsiteX274" fmla="*/ 1489618 w 3024845"/>
                <a:gd name="connsiteY274" fmla="*/ 566386 h 1078499"/>
                <a:gd name="connsiteX275" fmla="*/ 1489618 w 3024845"/>
                <a:gd name="connsiteY275" fmla="*/ 704739 h 1078499"/>
                <a:gd name="connsiteX276" fmla="*/ 1491138 w 3024845"/>
                <a:gd name="connsiteY276" fmla="*/ 704739 h 1078499"/>
                <a:gd name="connsiteX277" fmla="*/ 1501778 w 3024845"/>
                <a:gd name="connsiteY277" fmla="*/ 704739 h 1078499"/>
                <a:gd name="connsiteX278" fmla="*/ 1501778 w 3024845"/>
                <a:gd name="connsiteY278" fmla="*/ 691769 h 1078499"/>
                <a:gd name="connsiteX279" fmla="*/ 1505832 w 3024845"/>
                <a:gd name="connsiteY279" fmla="*/ 691769 h 1078499"/>
                <a:gd name="connsiteX280" fmla="*/ 1505832 w 3024845"/>
                <a:gd name="connsiteY280" fmla="*/ 704739 h 1078499"/>
                <a:gd name="connsiteX281" fmla="*/ 1536232 w 3024845"/>
                <a:gd name="connsiteY281" fmla="*/ 704739 h 1078499"/>
                <a:gd name="connsiteX282" fmla="*/ 1536232 w 3024845"/>
                <a:gd name="connsiteY282" fmla="*/ 674474 h 1078499"/>
                <a:gd name="connsiteX283" fmla="*/ 1548392 w 3024845"/>
                <a:gd name="connsiteY283" fmla="*/ 674474 h 1078499"/>
                <a:gd name="connsiteX284" fmla="*/ 1560552 w 3024845"/>
                <a:gd name="connsiteY284" fmla="*/ 672313 h 1078499"/>
                <a:gd name="connsiteX285" fmla="*/ 1564606 w 3024845"/>
                <a:gd name="connsiteY285" fmla="*/ 674474 h 1078499"/>
                <a:gd name="connsiteX286" fmla="*/ 1574739 w 3024845"/>
                <a:gd name="connsiteY286" fmla="*/ 674474 h 1078499"/>
                <a:gd name="connsiteX287" fmla="*/ 1574739 w 3024845"/>
                <a:gd name="connsiteY287" fmla="*/ 704739 h 1078499"/>
                <a:gd name="connsiteX288" fmla="*/ 1582846 w 3024845"/>
                <a:gd name="connsiteY288" fmla="*/ 704739 h 1078499"/>
                <a:gd name="connsiteX289" fmla="*/ 1582846 w 3024845"/>
                <a:gd name="connsiteY289" fmla="*/ 722034 h 1078499"/>
                <a:gd name="connsiteX290" fmla="*/ 1592182 w 3024845"/>
                <a:gd name="connsiteY290" fmla="*/ 722939 h 1078499"/>
                <a:gd name="connsiteX291" fmla="*/ 1605140 w 3024845"/>
                <a:gd name="connsiteY291" fmla="*/ 722939 h 1078499"/>
                <a:gd name="connsiteX292" fmla="*/ 1605140 w 3024845"/>
                <a:gd name="connsiteY292" fmla="*/ 706901 h 1078499"/>
                <a:gd name="connsiteX293" fmla="*/ 1673096 w 3024845"/>
                <a:gd name="connsiteY293" fmla="*/ 706901 h 1078499"/>
                <a:gd name="connsiteX294" fmla="*/ 1673096 w 3024845"/>
                <a:gd name="connsiteY294" fmla="*/ 621648 h 1078499"/>
                <a:gd name="connsiteX295" fmla="*/ 1745104 w 3024845"/>
                <a:gd name="connsiteY295" fmla="*/ 621648 h 1078499"/>
                <a:gd name="connsiteX296" fmla="*/ 1745104 w 3024845"/>
                <a:gd name="connsiteY296" fmla="*/ 700416 h 1078499"/>
                <a:gd name="connsiteX297" fmla="*/ 1747008 w 3024845"/>
                <a:gd name="connsiteY297" fmla="*/ 700416 h 1078499"/>
                <a:gd name="connsiteX298" fmla="*/ 1748250 w 3024845"/>
                <a:gd name="connsiteY298" fmla="*/ 722939 h 1078499"/>
                <a:gd name="connsiteX299" fmla="*/ 1757926 w 3024845"/>
                <a:gd name="connsiteY299" fmla="*/ 722939 h 1078499"/>
                <a:gd name="connsiteX300" fmla="*/ 1759168 w 3024845"/>
                <a:gd name="connsiteY300" fmla="*/ 700416 h 1078499"/>
                <a:gd name="connsiteX301" fmla="*/ 1765248 w 3024845"/>
                <a:gd name="connsiteY301" fmla="*/ 700416 h 1078499"/>
                <a:gd name="connsiteX302" fmla="*/ 1766490 w 3024845"/>
                <a:gd name="connsiteY302" fmla="*/ 722939 h 1078499"/>
                <a:gd name="connsiteX303" fmla="*/ 1817112 w 3024845"/>
                <a:gd name="connsiteY303" fmla="*/ 722939 h 1078499"/>
                <a:gd name="connsiteX304" fmla="*/ 1817112 w 3024845"/>
                <a:gd name="connsiteY304" fmla="*/ 559911 h 1078499"/>
                <a:gd name="connsiteX305" fmla="*/ 2014439 w 3024845"/>
                <a:gd name="connsiteY305" fmla="*/ 559911 h 1078499"/>
                <a:gd name="connsiteX306" fmla="*/ 2014439 w 3024845"/>
                <a:gd name="connsiteY306" fmla="*/ 722939 h 1078499"/>
                <a:gd name="connsiteX307" fmla="*/ 2033136 w 3024845"/>
                <a:gd name="connsiteY307" fmla="*/ 722939 h 1078499"/>
                <a:gd name="connsiteX308" fmla="*/ 2033136 w 3024845"/>
                <a:gd name="connsiteY308" fmla="*/ 640246 h 1078499"/>
                <a:gd name="connsiteX309" fmla="*/ 2128256 w 3024845"/>
                <a:gd name="connsiteY309" fmla="*/ 640246 h 1078499"/>
                <a:gd name="connsiteX310" fmla="*/ 2140186 w 3024845"/>
                <a:gd name="connsiteY310" fmla="*/ 322105 h 1078499"/>
                <a:gd name="connsiteX311" fmla="*/ 2128026 w 3024845"/>
                <a:gd name="connsiteY311" fmla="*/ 300487 h 1078499"/>
                <a:gd name="connsiteX312" fmla="*/ 2121946 w 3024845"/>
                <a:gd name="connsiteY312" fmla="*/ 296163 h 1078499"/>
                <a:gd name="connsiteX313" fmla="*/ 2130053 w 3024845"/>
                <a:gd name="connsiteY313" fmla="*/ 272384 h 1078499"/>
                <a:gd name="connsiteX314" fmla="*/ 2130053 w 3024845"/>
                <a:gd name="connsiteY314" fmla="*/ 255090 h 1078499"/>
                <a:gd name="connsiteX315" fmla="*/ 2144240 w 3024845"/>
                <a:gd name="connsiteY315" fmla="*/ 255090 h 1078499"/>
                <a:gd name="connsiteX316" fmla="*/ 2144240 w 3024845"/>
                <a:gd name="connsiteY316" fmla="*/ 233472 h 1078499"/>
                <a:gd name="connsiteX317" fmla="*/ 2146266 w 3024845"/>
                <a:gd name="connsiteY317" fmla="*/ 229148 h 1078499"/>
                <a:gd name="connsiteX318" fmla="*/ 2146266 w 3024845"/>
                <a:gd name="connsiteY318" fmla="*/ 151324 h 1078499"/>
                <a:gd name="connsiteX319" fmla="*/ 2144240 w 3024845"/>
                <a:gd name="connsiteY319" fmla="*/ 144839 h 1078499"/>
                <a:gd name="connsiteX320" fmla="*/ 2150320 w 3024845"/>
                <a:gd name="connsiteY320" fmla="*/ 138353 h 1078499"/>
                <a:gd name="connsiteX321" fmla="*/ 2150320 w 3024845"/>
                <a:gd name="connsiteY321" fmla="*/ 79985 h 1078499"/>
                <a:gd name="connsiteX322" fmla="*/ 2152346 w 3024845"/>
                <a:gd name="connsiteY322" fmla="*/ 75662 h 1078499"/>
                <a:gd name="connsiteX323" fmla="*/ 2152346 w 3024845"/>
                <a:gd name="connsiteY323" fmla="*/ 19456 h 1078499"/>
                <a:gd name="connsiteX324" fmla="*/ 2154373 w 3024845"/>
                <a:gd name="connsiteY324" fmla="*/ 0 h 1078499"/>
                <a:gd name="connsiteX325" fmla="*/ 2162480 w 3024845"/>
                <a:gd name="connsiteY325" fmla="*/ 138353 h 1078499"/>
                <a:gd name="connsiteX326" fmla="*/ 2168560 w 3024845"/>
                <a:gd name="connsiteY326" fmla="*/ 144839 h 1078499"/>
                <a:gd name="connsiteX327" fmla="*/ 2166533 w 3024845"/>
                <a:gd name="connsiteY327" fmla="*/ 151324 h 1078499"/>
                <a:gd name="connsiteX328" fmla="*/ 2166533 w 3024845"/>
                <a:gd name="connsiteY328" fmla="*/ 229148 h 1078499"/>
                <a:gd name="connsiteX329" fmla="*/ 2168560 w 3024845"/>
                <a:gd name="connsiteY329" fmla="*/ 233472 h 1078499"/>
                <a:gd name="connsiteX330" fmla="*/ 2168560 w 3024845"/>
                <a:gd name="connsiteY330" fmla="*/ 255090 h 1078499"/>
                <a:gd name="connsiteX331" fmla="*/ 2182747 w 3024845"/>
                <a:gd name="connsiteY331" fmla="*/ 255090 h 1078499"/>
                <a:gd name="connsiteX332" fmla="*/ 2182747 w 3024845"/>
                <a:gd name="connsiteY332" fmla="*/ 272384 h 1078499"/>
                <a:gd name="connsiteX333" fmla="*/ 2190854 w 3024845"/>
                <a:gd name="connsiteY333" fmla="*/ 296163 h 1078499"/>
                <a:gd name="connsiteX334" fmla="*/ 2184774 w 3024845"/>
                <a:gd name="connsiteY334" fmla="*/ 300487 h 1078499"/>
                <a:gd name="connsiteX335" fmla="*/ 2172613 w 3024845"/>
                <a:gd name="connsiteY335" fmla="*/ 322105 h 1078499"/>
                <a:gd name="connsiteX336" fmla="*/ 2180720 w 3024845"/>
                <a:gd name="connsiteY336" fmla="*/ 575033 h 1078499"/>
                <a:gd name="connsiteX337" fmla="*/ 2245574 w 3024845"/>
                <a:gd name="connsiteY337" fmla="*/ 575033 h 1078499"/>
                <a:gd name="connsiteX338" fmla="*/ 2245574 w 3024845"/>
                <a:gd name="connsiteY338" fmla="*/ 650695 h 1078499"/>
                <a:gd name="connsiteX339" fmla="*/ 2253681 w 3024845"/>
                <a:gd name="connsiteY339" fmla="*/ 650695 h 1078499"/>
                <a:gd name="connsiteX340" fmla="*/ 2255708 w 3024845"/>
                <a:gd name="connsiteY340" fmla="*/ 644210 h 1078499"/>
                <a:gd name="connsiteX341" fmla="*/ 2261788 w 3024845"/>
                <a:gd name="connsiteY341" fmla="*/ 644210 h 1078499"/>
                <a:gd name="connsiteX342" fmla="*/ 2263815 w 3024845"/>
                <a:gd name="connsiteY342" fmla="*/ 652857 h 1078499"/>
                <a:gd name="connsiteX343" fmla="*/ 2275975 w 3024845"/>
                <a:gd name="connsiteY343" fmla="*/ 652857 h 1078499"/>
                <a:gd name="connsiteX344" fmla="*/ 2275975 w 3024845"/>
                <a:gd name="connsiteY344" fmla="*/ 646371 h 1078499"/>
                <a:gd name="connsiteX345" fmla="*/ 2298268 w 3024845"/>
                <a:gd name="connsiteY345" fmla="*/ 646371 h 1078499"/>
                <a:gd name="connsiteX346" fmla="*/ 2298268 w 3024845"/>
                <a:gd name="connsiteY346" fmla="*/ 652857 h 1078499"/>
                <a:gd name="connsiteX347" fmla="*/ 2318535 w 3024845"/>
                <a:gd name="connsiteY347" fmla="*/ 652857 h 1078499"/>
                <a:gd name="connsiteX348" fmla="*/ 2318535 w 3024845"/>
                <a:gd name="connsiteY348" fmla="*/ 698254 h 1078499"/>
                <a:gd name="connsiteX349" fmla="*/ 2332722 w 3024845"/>
                <a:gd name="connsiteY349" fmla="*/ 698254 h 1078499"/>
                <a:gd name="connsiteX350" fmla="*/ 2332722 w 3024845"/>
                <a:gd name="connsiteY350" fmla="*/ 685283 h 1078499"/>
                <a:gd name="connsiteX351" fmla="*/ 2348936 w 3024845"/>
                <a:gd name="connsiteY351" fmla="*/ 685283 h 1078499"/>
                <a:gd name="connsiteX352" fmla="*/ 2348936 w 3024845"/>
                <a:gd name="connsiteY352" fmla="*/ 505856 h 1078499"/>
                <a:gd name="connsiteX353" fmla="*/ 2355016 w 3024845"/>
                <a:gd name="connsiteY353" fmla="*/ 499370 h 1078499"/>
                <a:gd name="connsiteX354" fmla="*/ 2427977 w 3024845"/>
                <a:gd name="connsiteY354" fmla="*/ 499370 h 1078499"/>
                <a:gd name="connsiteX355" fmla="*/ 2427977 w 3024845"/>
                <a:gd name="connsiteY355" fmla="*/ 508018 h 1078499"/>
                <a:gd name="connsiteX356" fmla="*/ 2438110 w 3024845"/>
                <a:gd name="connsiteY356" fmla="*/ 508018 h 1078499"/>
                <a:gd name="connsiteX357" fmla="*/ 2438110 w 3024845"/>
                <a:gd name="connsiteY357" fmla="*/ 622592 h 1078499"/>
                <a:gd name="connsiteX358" fmla="*/ 2460404 w 3024845"/>
                <a:gd name="connsiteY358" fmla="*/ 622592 h 1078499"/>
                <a:gd name="connsiteX359" fmla="*/ 2460404 w 3024845"/>
                <a:gd name="connsiteY359" fmla="*/ 555577 h 1078499"/>
                <a:gd name="connsiteX360" fmla="*/ 2486751 w 3024845"/>
                <a:gd name="connsiteY360" fmla="*/ 555577 h 1078499"/>
                <a:gd name="connsiteX361" fmla="*/ 2490804 w 3024845"/>
                <a:gd name="connsiteY361" fmla="*/ 551253 h 1078499"/>
                <a:gd name="connsiteX362" fmla="*/ 2498911 w 3024845"/>
                <a:gd name="connsiteY362" fmla="*/ 551253 h 1078499"/>
                <a:gd name="connsiteX363" fmla="*/ 2502964 w 3024845"/>
                <a:gd name="connsiteY363" fmla="*/ 555577 h 1078499"/>
                <a:gd name="connsiteX364" fmla="*/ 2525258 w 3024845"/>
                <a:gd name="connsiteY364" fmla="*/ 555577 h 1078499"/>
                <a:gd name="connsiteX365" fmla="*/ 2525258 w 3024845"/>
                <a:gd name="connsiteY365" fmla="*/ 438841 h 1078499"/>
                <a:gd name="connsiteX366" fmla="*/ 2582005 w 3024845"/>
                <a:gd name="connsiteY366" fmla="*/ 428032 h 1078499"/>
                <a:gd name="connsiteX367" fmla="*/ 2582005 w 3024845"/>
                <a:gd name="connsiteY367" fmla="*/ 429113 h 1078499"/>
                <a:gd name="connsiteX368" fmla="*/ 2582005 w 3024845"/>
                <a:gd name="connsiteY368" fmla="*/ 436679 h 1078499"/>
                <a:gd name="connsiteX369" fmla="*/ 2608352 w 3024845"/>
                <a:gd name="connsiteY369" fmla="*/ 436679 h 1078499"/>
                <a:gd name="connsiteX370" fmla="*/ 2608352 w 3024845"/>
                <a:gd name="connsiteY370" fmla="*/ 691769 h 1078499"/>
                <a:gd name="connsiteX371" fmla="*/ 2630646 w 3024845"/>
                <a:gd name="connsiteY371" fmla="*/ 691769 h 1078499"/>
                <a:gd name="connsiteX372" fmla="*/ 2630646 w 3024845"/>
                <a:gd name="connsiteY372" fmla="*/ 687445 h 1078499"/>
                <a:gd name="connsiteX373" fmla="*/ 2642806 w 3024845"/>
                <a:gd name="connsiteY373" fmla="*/ 687445 h 1078499"/>
                <a:gd name="connsiteX374" fmla="*/ 2642806 w 3024845"/>
                <a:gd name="connsiteY374" fmla="*/ 691769 h 1078499"/>
                <a:gd name="connsiteX375" fmla="*/ 2667126 w 3024845"/>
                <a:gd name="connsiteY375" fmla="*/ 691769 h 1078499"/>
                <a:gd name="connsiteX376" fmla="*/ 2667126 w 3024845"/>
                <a:gd name="connsiteY376" fmla="*/ 678798 h 1078499"/>
                <a:gd name="connsiteX377" fmla="*/ 2695500 w 3024845"/>
                <a:gd name="connsiteY377" fmla="*/ 678798 h 1078499"/>
                <a:gd name="connsiteX378" fmla="*/ 2707660 w 3024845"/>
                <a:gd name="connsiteY378" fmla="*/ 674474 h 1078499"/>
                <a:gd name="connsiteX379" fmla="*/ 2727927 w 3024845"/>
                <a:gd name="connsiteY379" fmla="*/ 678798 h 1078499"/>
                <a:gd name="connsiteX380" fmla="*/ 2727927 w 3024845"/>
                <a:gd name="connsiteY380" fmla="*/ 661504 h 1078499"/>
                <a:gd name="connsiteX381" fmla="*/ 2736034 w 3024845"/>
                <a:gd name="connsiteY381" fmla="*/ 661504 h 1078499"/>
                <a:gd name="connsiteX382" fmla="*/ 2736034 w 3024845"/>
                <a:gd name="connsiteY382" fmla="*/ 648533 h 1078499"/>
                <a:gd name="connsiteX383" fmla="*/ 2792781 w 3024845"/>
                <a:gd name="connsiteY383" fmla="*/ 648533 h 1078499"/>
                <a:gd name="connsiteX384" fmla="*/ 2792781 w 3024845"/>
                <a:gd name="connsiteY384" fmla="*/ 618268 h 1078499"/>
                <a:gd name="connsiteX385" fmla="*/ 2811021 w 3024845"/>
                <a:gd name="connsiteY385" fmla="*/ 618268 h 1078499"/>
                <a:gd name="connsiteX386" fmla="*/ 2811021 w 3024845"/>
                <a:gd name="connsiteY386" fmla="*/ 611783 h 1078499"/>
                <a:gd name="connsiteX387" fmla="*/ 2823181 w 3024845"/>
                <a:gd name="connsiteY387" fmla="*/ 611783 h 1078499"/>
                <a:gd name="connsiteX388" fmla="*/ 2823181 w 3024845"/>
                <a:gd name="connsiteY388" fmla="*/ 618268 h 1078499"/>
                <a:gd name="connsiteX389" fmla="*/ 2839395 w 3024845"/>
                <a:gd name="connsiteY389" fmla="*/ 618268 h 1078499"/>
                <a:gd name="connsiteX390" fmla="*/ 2839395 w 3024845"/>
                <a:gd name="connsiteY390" fmla="*/ 667989 h 1078499"/>
                <a:gd name="connsiteX391" fmla="*/ 2871822 w 3024845"/>
                <a:gd name="connsiteY391" fmla="*/ 667989 h 1078499"/>
                <a:gd name="connsiteX392" fmla="*/ 2871822 w 3024845"/>
                <a:gd name="connsiteY392" fmla="*/ 642048 h 1078499"/>
                <a:gd name="connsiteX393" fmla="*/ 2910329 w 3024845"/>
                <a:gd name="connsiteY393" fmla="*/ 642048 h 1078499"/>
                <a:gd name="connsiteX394" fmla="*/ 2910329 w 3024845"/>
                <a:gd name="connsiteY394" fmla="*/ 611783 h 1078499"/>
                <a:gd name="connsiteX395" fmla="*/ 2958970 w 3024845"/>
                <a:gd name="connsiteY395" fmla="*/ 611783 h 1078499"/>
                <a:gd name="connsiteX396" fmla="*/ 2958970 w 3024845"/>
                <a:gd name="connsiteY396" fmla="*/ 722939 h 1078499"/>
                <a:gd name="connsiteX397" fmla="*/ 2958970 w 3024845"/>
                <a:gd name="connsiteY397" fmla="*/ 736718 h 1078499"/>
                <a:gd name="connsiteX398" fmla="*/ 3024845 w 3024845"/>
                <a:gd name="connsiteY398" fmla="*/ 736718 h 1078499"/>
                <a:gd name="connsiteX399" fmla="*/ 3024845 w 3024845"/>
                <a:gd name="connsiteY399" fmla="*/ 1078499 h 1078499"/>
                <a:gd name="connsiteX400" fmla="*/ 2054 w 3024845"/>
                <a:gd name="connsiteY400" fmla="*/ 1076166 h 1078499"/>
                <a:gd name="connsiteX401" fmla="*/ 0 w 3024845"/>
                <a:gd name="connsiteY401" fmla="*/ 642048 h 1078499"/>
                <a:gd name="connsiteX402" fmla="*/ 20267 w 3024845"/>
                <a:gd name="connsiteY402" fmla="*/ 642048 h 1078499"/>
                <a:gd name="connsiteX403" fmla="*/ 20774 w 3024845"/>
                <a:gd name="connsiteY403" fmla="*/ 640967 h 1078499"/>
                <a:gd name="connsiteX404" fmla="*/ 24320 w 3024845"/>
                <a:gd name="connsiteY404" fmla="*/ 633401 h 1078499"/>
                <a:gd name="connsiteX405" fmla="*/ 26094 w 3024845"/>
                <a:gd name="connsiteY405" fmla="*/ 633671 h 1078499"/>
                <a:gd name="connsiteX406" fmla="*/ 38507 w 3024845"/>
                <a:gd name="connsiteY406" fmla="*/ 635562 h 1078499"/>
                <a:gd name="connsiteX407" fmla="*/ 39014 w 3024845"/>
                <a:gd name="connsiteY407" fmla="*/ 636914 h 1078499"/>
                <a:gd name="connsiteX408" fmla="*/ 42560 w 3024845"/>
                <a:gd name="connsiteY408" fmla="*/ 646371 h 1078499"/>
                <a:gd name="connsiteX409" fmla="*/ 68907 w 3024845"/>
                <a:gd name="connsiteY409" fmla="*/ 648533 h 1078499"/>
                <a:gd name="connsiteX410" fmla="*/ 68907 w 3024845"/>
                <a:gd name="connsiteY410" fmla="*/ 525312 h 1078499"/>
                <a:gd name="connsiteX411" fmla="*/ 70934 w 3024845"/>
                <a:gd name="connsiteY411" fmla="*/ 525312 h 1078499"/>
                <a:gd name="connsiteX412" fmla="*/ 85121 w 3024845"/>
                <a:gd name="connsiteY412" fmla="*/ 525312 h 1078499"/>
                <a:gd name="connsiteX413" fmla="*/ 85121 w 3024845"/>
                <a:gd name="connsiteY413" fmla="*/ 389120 h 1078499"/>
                <a:gd name="connsiteX414" fmla="*/ 86894 w 3024845"/>
                <a:gd name="connsiteY414" fmla="*/ 389120 h 1078499"/>
                <a:gd name="connsiteX415" fmla="*/ 99308 w 3024845"/>
                <a:gd name="connsiteY415" fmla="*/ 389120 h 1078499"/>
                <a:gd name="connsiteX416" fmla="*/ 99308 w 3024845"/>
                <a:gd name="connsiteY416" fmla="*/ 274546 h 1078499"/>
                <a:gd name="connsiteX417" fmla="*/ 103361 w 3024845"/>
                <a:gd name="connsiteY417" fmla="*/ 246442 h 1078499"/>
                <a:gd name="connsiteX418" fmla="*/ 105388 w 3024845"/>
                <a:gd name="connsiteY418" fmla="*/ 246442 h 1078499"/>
                <a:gd name="connsiteX419" fmla="*/ 119575 w 3024845"/>
                <a:gd name="connsiteY419" fmla="*/ 246442 h 1078499"/>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40186 w 3024845"/>
                <a:gd name="connsiteY310" fmla="*/ 302649 h 1059043"/>
                <a:gd name="connsiteX311" fmla="*/ 2128026 w 3024845"/>
                <a:gd name="connsiteY311" fmla="*/ 281031 h 1059043"/>
                <a:gd name="connsiteX312" fmla="*/ 2121946 w 3024845"/>
                <a:gd name="connsiteY312" fmla="*/ 276707 h 1059043"/>
                <a:gd name="connsiteX313" fmla="*/ 2130053 w 3024845"/>
                <a:gd name="connsiteY313" fmla="*/ 252928 h 1059043"/>
                <a:gd name="connsiteX314" fmla="*/ 2130053 w 3024845"/>
                <a:gd name="connsiteY314" fmla="*/ 235634 h 1059043"/>
                <a:gd name="connsiteX315" fmla="*/ 2144240 w 3024845"/>
                <a:gd name="connsiteY315" fmla="*/ 235634 h 1059043"/>
                <a:gd name="connsiteX316" fmla="*/ 2144240 w 3024845"/>
                <a:gd name="connsiteY316" fmla="*/ 214016 h 1059043"/>
                <a:gd name="connsiteX317" fmla="*/ 2146266 w 3024845"/>
                <a:gd name="connsiteY317" fmla="*/ 209692 h 1059043"/>
                <a:gd name="connsiteX318" fmla="*/ 2146266 w 3024845"/>
                <a:gd name="connsiteY318" fmla="*/ 131868 h 1059043"/>
                <a:gd name="connsiteX319" fmla="*/ 2144240 w 3024845"/>
                <a:gd name="connsiteY319" fmla="*/ 125383 h 1059043"/>
                <a:gd name="connsiteX320" fmla="*/ 2150320 w 3024845"/>
                <a:gd name="connsiteY320" fmla="*/ 118897 h 1059043"/>
                <a:gd name="connsiteX321" fmla="*/ 2150320 w 3024845"/>
                <a:gd name="connsiteY321" fmla="*/ 60529 h 1059043"/>
                <a:gd name="connsiteX322" fmla="*/ 2152346 w 3024845"/>
                <a:gd name="connsiteY322" fmla="*/ 56206 h 1059043"/>
                <a:gd name="connsiteX323" fmla="*/ 2152346 w 3024845"/>
                <a:gd name="connsiteY323" fmla="*/ 0 h 1059043"/>
                <a:gd name="connsiteX324" fmla="*/ 2162480 w 3024845"/>
                <a:gd name="connsiteY324" fmla="*/ 118897 h 1059043"/>
                <a:gd name="connsiteX325" fmla="*/ 2168560 w 3024845"/>
                <a:gd name="connsiteY325" fmla="*/ 125383 h 1059043"/>
                <a:gd name="connsiteX326" fmla="*/ 2166533 w 3024845"/>
                <a:gd name="connsiteY326" fmla="*/ 131868 h 1059043"/>
                <a:gd name="connsiteX327" fmla="*/ 2166533 w 3024845"/>
                <a:gd name="connsiteY327" fmla="*/ 209692 h 1059043"/>
                <a:gd name="connsiteX328" fmla="*/ 2168560 w 3024845"/>
                <a:gd name="connsiteY328" fmla="*/ 214016 h 1059043"/>
                <a:gd name="connsiteX329" fmla="*/ 2168560 w 3024845"/>
                <a:gd name="connsiteY329" fmla="*/ 235634 h 1059043"/>
                <a:gd name="connsiteX330" fmla="*/ 2182747 w 3024845"/>
                <a:gd name="connsiteY330" fmla="*/ 235634 h 1059043"/>
                <a:gd name="connsiteX331" fmla="*/ 2182747 w 3024845"/>
                <a:gd name="connsiteY331" fmla="*/ 252928 h 1059043"/>
                <a:gd name="connsiteX332" fmla="*/ 2190854 w 3024845"/>
                <a:gd name="connsiteY332" fmla="*/ 276707 h 1059043"/>
                <a:gd name="connsiteX333" fmla="*/ 2184774 w 3024845"/>
                <a:gd name="connsiteY333" fmla="*/ 281031 h 1059043"/>
                <a:gd name="connsiteX334" fmla="*/ 2172613 w 3024845"/>
                <a:gd name="connsiteY334" fmla="*/ 302649 h 1059043"/>
                <a:gd name="connsiteX335" fmla="*/ 2180720 w 3024845"/>
                <a:gd name="connsiteY335" fmla="*/ 555577 h 1059043"/>
                <a:gd name="connsiteX336" fmla="*/ 2245574 w 3024845"/>
                <a:gd name="connsiteY336" fmla="*/ 555577 h 1059043"/>
                <a:gd name="connsiteX337" fmla="*/ 2245574 w 3024845"/>
                <a:gd name="connsiteY337" fmla="*/ 631239 h 1059043"/>
                <a:gd name="connsiteX338" fmla="*/ 2253681 w 3024845"/>
                <a:gd name="connsiteY338" fmla="*/ 631239 h 1059043"/>
                <a:gd name="connsiteX339" fmla="*/ 2255708 w 3024845"/>
                <a:gd name="connsiteY339" fmla="*/ 624754 h 1059043"/>
                <a:gd name="connsiteX340" fmla="*/ 2261788 w 3024845"/>
                <a:gd name="connsiteY340" fmla="*/ 624754 h 1059043"/>
                <a:gd name="connsiteX341" fmla="*/ 2263815 w 3024845"/>
                <a:gd name="connsiteY341" fmla="*/ 633401 h 1059043"/>
                <a:gd name="connsiteX342" fmla="*/ 2275975 w 3024845"/>
                <a:gd name="connsiteY342" fmla="*/ 633401 h 1059043"/>
                <a:gd name="connsiteX343" fmla="*/ 2275975 w 3024845"/>
                <a:gd name="connsiteY343" fmla="*/ 626915 h 1059043"/>
                <a:gd name="connsiteX344" fmla="*/ 2298268 w 3024845"/>
                <a:gd name="connsiteY344" fmla="*/ 626915 h 1059043"/>
                <a:gd name="connsiteX345" fmla="*/ 2298268 w 3024845"/>
                <a:gd name="connsiteY345" fmla="*/ 633401 h 1059043"/>
                <a:gd name="connsiteX346" fmla="*/ 2318535 w 3024845"/>
                <a:gd name="connsiteY346" fmla="*/ 633401 h 1059043"/>
                <a:gd name="connsiteX347" fmla="*/ 2318535 w 3024845"/>
                <a:gd name="connsiteY347" fmla="*/ 678798 h 1059043"/>
                <a:gd name="connsiteX348" fmla="*/ 2332722 w 3024845"/>
                <a:gd name="connsiteY348" fmla="*/ 678798 h 1059043"/>
                <a:gd name="connsiteX349" fmla="*/ 2332722 w 3024845"/>
                <a:gd name="connsiteY349" fmla="*/ 665827 h 1059043"/>
                <a:gd name="connsiteX350" fmla="*/ 2348936 w 3024845"/>
                <a:gd name="connsiteY350" fmla="*/ 665827 h 1059043"/>
                <a:gd name="connsiteX351" fmla="*/ 2348936 w 3024845"/>
                <a:gd name="connsiteY351" fmla="*/ 486400 h 1059043"/>
                <a:gd name="connsiteX352" fmla="*/ 2355016 w 3024845"/>
                <a:gd name="connsiteY352" fmla="*/ 479914 h 1059043"/>
                <a:gd name="connsiteX353" fmla="*/ 2427977 w 3024845"/>
                <a:gd name="connsiteY353" fmla="*/ 479914 h 1059043"/>
                <a:gd name="connsiteX354" fmla="*/ 2427977 w 3024845"/>
                <a:gd name="connsiteY354" fmla="*/ 488562 h 1059043"/>
                <a:gd name="connsiteX355" fmla="*/ 2438110 w 3024845"/>
                <a:gd name="connsiteY355" fmla="*/ 488562 h 1059043"/>
                <a:gd name="connsiteX356" fmla="*/ 2438110 w 3024845"/>
                <a:gd name="connsiteY356" fmla="*/ 603136 h 1059043"/>
                <a:gd name="connsiteX357" fmla="*/ 2460404 w 3024845"/>
                <a:gd name="connsiteY357" fmla="*/ 603136 h 1059043"/>
                <a:gd name="connsiteX358" fmla="*/ 2460404 w 3024845"/>
                <a:gd name="connsiteY358" fmla="*/ 536121 h 1059043"/>
                <a:gd name="connsiteX359" fmla="*/ 2486751 w 3024845"/>
                <a:gd name="connsiteY359" fmla="*/ 536121 h 1059043"/>
                <a:gd name="connsiteX360" fmla="*/ 2490804 w 3024845"/>
                <a:gd name="connsiteY360" fmla="*/ 531797 h 1059043"/>
                <a:gd name="connsiteX361" fmla="*/ 2498911 w 3024845"/>
                <a:gd name="connsiteY361" fmla="*/ 531797 h 1059043"/>
                <a:gd name="connsiteX362" fmla="*/ 2502964 w 3024845"/>
                <a:gd name="connsiteY362" fmla="*/ 536121 h 1059043"/>
                <a:gd name="connsiteX363" fmla="*/ 2525258 w 3024845"/>
                <a:gd name="connsiteY363" fmla="*/ 536121 h 1059043"/>
                <a:gd name="connsiteX364" fmla="*/ 2525258 w 3024845"/>
                <a:gd name="connsiteY364" fmla="*/ 419385 h 1059043"/>
                <a:gd name="connsiteX365" fmla="*/ 2582005 w 3024845"/>
                <a:gd name="connsiteY365" fmla="*/ 408576 h 1059043"/>
                <a:gd name="connsiteX366" fmla="*/ 2582005 w 3024845"/>
                <a:gd name="connsiteY366" fmla="*/ 409657 h 1059043"/>
                <a:gd name="connsiteX367" fmla="*/ 2582005 w 3024845"/>
                <a:gd name="connsiteY367" fmla="*/ 417223 h 1059043"/>
                <a:gd name="connsiteX368" fmla="*/ 2608352 w 3024845"/>
                <a:gd name="connsiteY368" fmla="*/ 417223 h 1059043"/>
                <a:gd name="connsiteX369" fmla="*/ 2608352 w 3024845"/>
                <a:gd name="connsiteY369" fmla="*/ 672313 h 1059043"/>
                <a:gd name="connsiteX370" fmla="*/ 2630646 w 3024845"/>
                <a:gd name="connsiteY370" fmla="*/ 672313 h 1059043"/>
                <a:gd name="connsiteX371" fmla="*/ 2630646 w 3024845"/>
                <a:gd name="connsiteY371" fmla="*/ 667989 h 1059043"/>
                <a:gd name="connsiteX372" fmla="*/ 2642806 w 3024845"/>
                <a:gd name="connsiteY372" fmla="*/ 667989 h 1059043"/>
                <a:gd name="connsiteX373" fmla="*/ 2642806 w 3024845"/>
                <a:gd name="connsiteY373" fmla="*/ 672313 h 1059043"/>
                <a:gd name="connsiteX374" fmla="*/ 2667126 w 3024845"/>
                <a:gd name="connsiteY374" fmla="*/ 672313 h 1059043"/>
                <a:gd name="connsiteX375" fmla="*/ 2667126 w 3024845"/>
                <a:gd name="connsiteY375" fmla="*/ 659342 h 1059043"/>
                <a:gd name="connsiteX376" fmla="*/ 2695500 w 3024845"/>
                <a:gd name="connsiteY376" fmla="*/ 659342 h 1059043"/>
                <a:gd name="connsiteX377" fmla="*/ 2707660 w 3024845"/>
                <a:gd name="connsiteY377" fmla="*/ 655018 h 1059043"/>
                <a:gd name="connsiteX378" fmla="*/ 2727927 w 3024845"/>
                <a:gd name="connsiteY378" fmla="*/ 659342 h 1059043"/>
                <a:gd name="connsiteX379" fmla="*/ 2727927 w 3024845"/>
                <a:gd name="connsiteY379" fmla="*/ 642048 h 1059043"/>
                <a:gd name="connsiteX380" fmla="*/ 2736034 w 3024845"/>
                <a:gd name="connsiteY380" fmla="*/ 642048 h 1059043"/>
                <a:gd name="connsiteX381" fmla="*/ 2736034 w 3024845"/>
                <a:gd name="connsiteY381" fmla="*/ 629077 h 1059043"/>
                <a:gd name="connsiteX382" fmla="*/ 2792781 w 3024845"/>
                <a:gd name="connsiteY382" fmla="*/ 629077 h 1059043"/>
                <a:gd name="connsiteX383" fmla="*/ 2792781 w 3024845"/>
                <a:gd name="connsiteY383" fmla="*/ 598812 h 1059043"/>
                <a:gd name="connsiteX384" fmla="*/ 2811021 w 3024845"/>
                <a:gd name="connsiteY384" fmla="*/ 598812 h 1059043"/>
                <a:gd name="connsiteX385" fmla="*/ 2811021 w 3024845"/>
                <a:gd name="connsiteY385" fmla="*/ 592327 h 1059043"/>
                <a:gd name="connsiteX386" fmla="*/ 2823181 w 3024845"/>
                <a:gd name="connsiteY386" fmla="*/ 592327 h 1059043"/>
                <a:gd name="connsiteX387" fmla="*/ 2823181 w 3024845"/>
                <a:gd name="connsiteY387" fmla="*/ 598812 h 1059043"/>
                <a:gd name="connsiteX388" fmla="*/ 2839395 w 3024845"/>
                <a:gd name="connsiteY388" fmla="*/ 598812 h 1059043"/>
                <a:gd name="connsiteX389" fmla="*/ 2839395 w 3024845"/>
                <a:gd name="connsiteY389" fmla="*/ 648533 h 1059043"/>
                <a:gd name="connsiteX390" fmla="*/ 2871822 w 3024845"/>
                <a:gd name="connsiteY390" fmla="*/ 648533 h 1059043"/>
                <a:gd name="connsiteX391" fmla="*/ 2871822 w 3024845"/>
                <a:gd name="connsiteY391" fmla="*/ 622592 h 1059043"/>
                <a:gd name="connsiteX392" fmla="*/ 2910329 w 3024845"/>
                <a:gd name="connsiteY392" fmla="*/ 622592 h 1059043"/>
                <a:gd name="connsiteX393" fmla="*/ 2910329 w 3024845"/>
                <a:gd name="connsiteY393" fmla="*/ 592327 h 1059043"/>
                <a:gd name="connsiteX394" fmla="*/ 2958970 w 3024845"/>
                <a:gd name="connsiteY394" fmla="*/ 592327 h 1059043"/>
                <a:gd name="connsiteX395" fmla="*/ 2958970 w 3024845"/>
                <a:gd name="connsiteY395" fmla="*/ 703483 h 1059043"/>
                <a:gd name="connsiteX396" fmla="*/ 2958970 w 3024845"/>
                <a:gd name="connsiteY396" fmla="*/ 717262 h 1059043"/>
                <a:gd name="connsiteX397" fmla="*/ 3024845 w 3024845"/>
                <a:gd name="connsiteY397" fmla="*/ 717262 h 1059043"/>
                <a:gd name="connsiteX398" fmla="*/ 3024845 w 3024845"/>
                <a:gd name="connsiteY398" fmla="*/ 1059043 h 1059043"/>
                <a:gd name="connsiteX399" fmla="*/ 2054 w 3024845"/>
                <a:gd name="connsiteY399" fmla="*/ 1056710 h 1059043"/>
                <a:gd name="connsiteX400" fmla="*/ 0 w 3024845"/>
                <a:gd name="connsiteY400" fmla="*/ 622592 h 1059043"/>
                <a:gd name="connsiteX401" fmla="*/ 20267 w 3024845"/>
                <a:gd name="connsiteY401" fmla="*/ 622592 h 1059043"/>
                <a:gd name="connsiteX402" fmla="*/ 20774 w 3024845"/>
                <a:gd name="connsiteY402" fmla="*/ 621511 h 1059043"/>
                <a:gd name="connsiteX403" fmla="*/ 24320 w 3024845"/>
                <a:gd name="connsiteY403" fmla="*/ 613945 h 1059043"/>
                <a:gd name="connsiteX404" fmla="*/ 26094 w 3024845"/>
                <a:gd name="connsiteY404" fmla="*/ 614215 h 1059043"/>
                <a:gd name="connsiteX405" fmla="*/ 38507 w 3024845"/>
                <a:gd name="connsiteY405" fmla="*/ 616106 h 1059043"/>
                <a:gd name="connsiteX406" fmla="*/ 39014 w 3024845"/>
                <a:gd name="connsiteY406" fmla="*/ 617458 h 1059043"/>
                <a:gd name="connsiteX407" fmla="*/ 42560 w 3024845"/>
                <a:gd name="connsiteY407" fmla="*/ 626915 h 1059043"/>
                <a:gd name="connsiteX408" fmla="*/ 68907 w 3024845"/>
                <a:gd name="connsiteY408" fmla="*/ 629077 h 1059043"/>
                <a:gd name="connsiteX409" fmla="*/ 68907 w 3024845"/>
                <a:gd name="connsiteY409" fmla="*/ 505856 h 1059043"/>
                <a:gd name="connsiteX410" fmla="*/ 70934 w 3024845"/>
                <a:gd name="connsiteY410" fmla="*/ 505856 h 1059043"/>
                <a:gd name="connsiteX411" fmla="*/ 85121 w 3024845"/>
                <a:gd name="connsiteY411" fmla="*/ 505856 h 1059043"/>
                <a:gd name="connsiteX412" fmla="*/ 85121 w 3024845"/>
                <a:gd name="connsiteY412" fmla="*/ 369664 h 1059043"/>
                <a:gd name="connsiteX413" fmla="*/ 86894 w 3024845"/>
                <a:gd name="connsiteY413" fmla="*/ 369664 h 1059043"/>
                <a:gd name="connsiteX414" fmla="*/ 99308 w 3024845"/>
                <a:gd name="connsiteY414" fmla="*/ 369664 h 1059043"/>
                <a:gd name="connsiteX415" fmla="*/ 99308 w 3024845"/>
                <a:gd name="connsiteY415" fmla="*/ 255090 h 1059043"/>
                <a:gd name="connsiteX416" fmla="*/ 103361 w 3024845"/>
                <a:gd name="connsiteY416" fmla="*/ 226986 h 1059043"/>
                <a:gd name="connsiteX417" fmla="*/ 105388 w 3024845"/>
                <a:gd name="connsiteY417" fmla="*/ 226986 h 1059043"/>
                <a:gd name="connsiteX418" fmla="*/ 119575 w 3024845"/>
                <a:gd name="connsiteY418"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40186 w 3024845"/>
                <a:gd name="connsiteY310" fmla="*/ 302649 h 1059043"/>
                <a:gd name="connsiteX311" fmla="*/ 2128026 w 3024845"/>
                <a:gd name="connsiteY311" fmla="*/ 281031 h 1059043"/>
                <a:gd name="connsiteX312" fmla="*/ 2121946 w 3024845"/>
                <a:gd name="connsiteY312" fmla="*/ 276707 h 1059043"/>
                <a:gd name="connsiteX313" fmla="*/ 2130053 w 3024845"/>
                <a:gd name="connsiteY313" fmla="*/ 252928 h 1059043"/>
                <a:gd name="connsiteX314" fmla="*/ 2130053 w 3024845"/>
                <a:gd name="connsiteY314" fmla="*/ 235634 h 1059043"/>
                <a:gd name="connsiteX315" fmla="*/ 2144240 w 3024845"/>
                <a:gd name="connsiteY315" fmla="*/ 235634 h 1059043"/>
                <a:gd name="connsiteX316" fmla="*/ 2144240 w 3024845"/>
                <a:gd name="connsiteY316" fmla="*/ 214016 h 1059043"/>
                <a:gd name="connsiteX317" fmla="*/ 2146266 w 3024845"/>
                <a:gd name="connsiteY317" fmla="*/ 209692 h 1059043"/>
                <a:gd name="connsiteX318" fmla="*/ 2146266 w 3024845"/>
                <a:gd name="connsiteY318" fmla="*/ 131868 h 1059043"/>
                <a:gd name="connsiteX319" fmla="*/ 2144240 w 3024845"/>
                <a:gd name="connsiteY319" fmla="*/ 125383 h 1059043"/>
                <a:gd name="connsiteX320" fmla="*/ 2150320 w 3024845"/>
                <a:gd name="connsiteY320" fmla="*/ 118897 h 1059043"/>
                <a:gd name="connsiteX321" fmla="*/ 2150320 w 3024845"/>
                <a:gd name="connsiteY321" fmla="*/ 60529 h 1059043"/>
                <a:gd name="connsiteX322" fmla="*/ 2152346 w 3024845"/>
                <a:gd name="connsiteY322" fmla="*/ 56206 h 1059043"/>
                <a:gd name="connsiteX323" fmla="*/ 2152346 w 3024845"/>
                <a:gd name="connsiteY323" fmla="*/ 0 h 1059043"/>
                <a:gd name="connsiteX324" fmla="*/ 2162480 w 3024845"/>
                <a:gd name="connsiteY324" fmla="*/ 118897 h 1059043"/>
                <a:gd name="connsiteX325" fmla="*/ 2168560 w 3024845"/>
                <a:gd name="connsiteY325" fmla="*/ 125383 h 1059043"/>
                <a:gd name="connsiteX326" fmla="*/ 2166533 w 3024845"/>
                <a:gd name="connsiteY326" fmla="*/ 131868 h 1059043"/>
                <a:gd name="connsiteX327" fmla="*/ 2166533 w 3024845"/>
                <a:gd name="connsiteY327" fmla="*/ 209692 h 1059043"/>
                <a:gd name="connsiteX328" fmla="*/ 2168560 w 3024845"/>
                <a:gd name="connsiteY328" fmla="*/ 214016 h 1059043"/>
                <a:gd name="connsiteX329" fmla="*/ 2168560 w 3024845"/>
                <a:gd name="connsiteY329" fmla="*/ 235634 h 1059043"/>
                <a:gd name="connsiteX330" fmla="*/ 2182747 w 3024845"/>
                <a:gd name="connsiteY330" fmla="*/ 235634 h 1059043"/>
                <a:gd name="connsiteX331" fmla="*/ 2182747 w 3024845"/>
                <a:gd name="connsiteY331" fmla="*/ 252928 h 1059043"/>
                <a:gd name="connsiteX332" fmla="*/ 2190854 w 3024845"/>
                <a:gd name="connsiteY332" fmla="*/ 276707 h 1059043"/>
                <a:gd name="connsiteX333" fmla="*/ 2184774 w 3024845"/>
                <a:gd name="connsiteY333" fmla="*/ 281031 h 1059043"/>
                <a:gd name="connsiteX334" fmla="*/ 2180720 w 3024845"/>
                <a:gd name="connsiteY334" fmla="*/ 555577 h 1059043"/>
                <a:gd name="connsiteX335" fmla="*/ 2245574 w 3024845"/>
                <a:gd name="connsiteY335" fmla="*/ 555577 h 1059043"/>
                <a:gd name="connsiteX336" fmla="*/ 2245574 w 3024845"/>
                <a:gd name="connsiteY336" fmla="*/ 631239 h 1059043"/>
                <a:gd name="connsiteX337" fmla="*/ 2253681 w 3024845"/>
                <a:gd name="connsiteY337" fmla="*/ 631239 h 1059043"/>
                <a:gd name="connsiteX338" fmla="*/ 2255708 w 3024845"/>
                <a:gd name="connsiteY338" fmla="*/ 624754 h 1059043"/>
                <a:gd name="connsiteX339" fmla="*/ 2261788 w 3024845"/>
                <a:gd name="connsiteY339" fmla="*/ 624754 h 1059043"/>
                <a:gd name="connsiteX340" fmla="*/ 2263815 w 3024845"/>
                <a:gd name="connsiteY340" fmla="*/ 633401 h 1059043"/>
                <a:gd name="connsiteX341" fmla="*/ 2275975 w 3024845"/>
                <a:gd name="connsiteY341" fmla="*/ 633401 h 1059043"/>
                <a:gd name="connsiteX342" fmla="*/ 2275975 w 3024845"/>
                <a:gd name="connsiteY342" fmla="*/ 626915 h 1059043"/>
                <a:gd name="connsiteX343" fmla="*/ 2298268 w 3024845"/>
                <a:gd name="connsiteY343" fmla="*/ 626915 h 1059043"/>
                <a:gd name="connsiteX344" fmla="*/ 2298268 w 3024845"/>
                <a:gd name="connsiteY344" fmla="*/ 633401 h 1059043"/>
                <a:gd name="connsiteX345" fmla="*/ 2318535 w 3024845"/>
                <a:gd name="connsiteY345" fmla="*/ 633401 h 1059043"/>
                <a:gd name="connsiteX346" fmla="*/ 2318535 w 3024845"/>
                <a:gd name="connsiteY346" fmla="*/ 678798 h 1059043"/>
                <a:gd name="connsiteX347" fmla="*/ 2332722 w 3024845"/>
                <a:gd name="connsiteY347" fmla="*/ 678798 h 1059043"/>
                <a:gd name="connsiteX348" fmla="*/ 2332722 w 3024845"/>
                <a:gd name="connsiteY348" fmla="*/ 665827 h 1059043"/>
                <a:gd name="connsiteX349" fmla="*/ 2348936 w 3024845"/>
                <a:gd name="connsiteY349" fmla="*/ 665827 h 1059043"/>
                <a:gd name="connsiteX350" fmla="*/ 2348936 w 3024845"/>
                <a:gd name="connsiteY350" fmla="*/ 486400 h 1059043"/>
                <a:gd name="connsiteX351" fmla="*/ 2355016 w 3024845"/>
                <a:gd name="connsiteY351" fmla="*/ 479914 h 1059043"/>
                <a:gd name="connsiteX352" fmla="*/ 2427977 w 3024845"/>
                <a:gd name="connsiteY352" fmla="*/ 479914 h 1059043"/>
                <a:gd name="connsiteX353" fmla="*/ 2427977 w 3024845"/>
                <a:gd name="connsiteY353" fmla="*/ 488562 h 1059043"/>
                <a:gd name="connsiteX354" fmla="*/ 2438110 w 3024845"/>
                <a:gd name="connsiteY354" fmla="*/ 488562 h 1059043"/>
                <a:gd name="connsiteX355" fmla="*/ 2438110 w 3024845"/>
                <a:gd name="connsiteY355" fmla="*/ 603136 h 1059043"/>
                <a:gd name="connsiteX356" fmla="*/ 2460404 w 3024845"/>
                <a:gd name="connsiteY356" fmla="*/ 603136 h 1059043"/>
                <a:gd name="connsiteX357" fmla="*/ 2460404 w 3024845"/>
                <a:gd name="connsiteY357" fmla="*/ 536121 h 1059043"/>
                <a:gd name="connsiteX358" fmla="*/ 2486751 w 3024845"/>
                <a:gd name="connsiteY358" fmla="*/ 536121 h 1059043"/>
                <a:gd name="connsiteX359" fmla="*/ 2490804 w 3024845"/>
                <a:gd name="connsiteY359" fmla="*/ 531797 h 1059043"/>
                <a:gd name="connsiteX360" fmla="*/ 2498911 w 3024845"/>
                <a:gd name="connsiteY360" fmla="*/ 531797 h 1059043"/>
                <a:gd name="connsiteX361" fmla="*/ 2502964 w 3024845"/>
                <a:gd name="connsiteY361" fmla="*/ 536121 h 1059043"/>
                <a:gd name="connsiteX362" fmla="*/ 2525258 w 3024845"/>
                <a:gd name="connsiteY362" fmla="*/ 536121 h 1059043"/>
                <a:gd name="connsiteX363" fmla="*/ 2525258 w 3024845"/>
                <a:gd name="connsiteY363" fmla="*/ 419385 h 1059043"/>
                <a:gd name="connsiteX364" fmla="*/ 2582005 w 3024845"/>
                <a:gd name="connsiteY364" fmla="*/ 408576 h 1059043"/>
                <a:gd name="connsiteX365" fmla="*/ 2582005 w 3024845"/>
                <a:gd name="connsiteY365" fmla="*/ 409657 h 1059043"/>
                <a:gd name="connsiteX366" fmla="*/ 2582005 w 3024845"/>
                <a:gd name="connsiteY366" fmla="*/ 417223 h 1059043"/>
                <a:gd name="connsiteX367" fmla="*/ 2608352 w 3024845"/>
                <a:gd name="connsiteY367" fmla="*/ 417223 h 1059043"/>
                <a:gd name="connsiteX368" fmla="*/ 2608352 w 3024845"/>
                <a:gd name="connsiteY368" fmla="*/ 672313 h 1059043"/>
                <a:gd name="connsiteX369" fmla="*/ 2630646 w 3024845"/>
                <a:gd name="connsiteY369" fmla="*/ 672313 h 1059043"/>
                <a:gd name="connsiteX370" fmla="*/ 2630646 w 3024845"/>
                <a:gd name="connsiteY370" fmla="*/ 667989 h 1059043"/>
                <a:gd name="connsiteX371" fmla="*/ 2642806 w 3024845"/>
                <a:gd name="connsiteY371" fmla="*/ 667989 h 1059043"/>
                <a:gd name="connsiteX372" fmla="*/ 2642806 w 3024845"/>
                <a:gd name="connsiteY372" fmla="*/ 672313 h 1059043"/>
                <a:gd name="connsiteX373" fmla="*/ 2667126 w 3024845"/>
                <a:gd name="connsiteY373" fmla="*/ 672313 h 1059043"/>
                <a:gd name="connsiteX374" fmla="*/ 2667126 w 3024845"/>
                <a:gd name="connsiteY374" fmla="*/ 659342 h 1059043"/>
                <a:gd name="connsiteX375" fmla="*/ 2695500 w 3024845"/>
                <a:gd name="connsiteY375" fmla="*/ 659342 h 1059043"/>
                <a:gd name="connsiteX376" fmla="*/ 2707660 w 3024845"/>
                <a:gd name="connsiteY376" fmla="*/ 655018 h 1059043"/>
                <a:gd name="connsiteX377" fmla="*/ 2727927 w 3024845"/>
                <a:gd name="connsiteY377" fmla="*/ 659342 h 1059043"/>
                <a:gd name="connsiteX378" fmla="*/ 2727927 w 3024845"/>
                <a:gd name="connsiteY378" fmla="*/ 642048 h 1059043"/>
                <a:gd name="connsiteX379" fmla="*/ 2736034 w 3024845"/>
                <a:gd name="connsiteY379" fmla="*/ 642048 h 1059043"/>
                <a:gd name="connsiteX380" fmla="*/ 2736034 w 3024845"/>
                <a:gd name="connsiteY380" fmla="*/ 629077 h 1059043"/>
                <a:gd name="connsiteX381" fmla="*/ 2792781 w 3024845"/>
                <a:gd name="connsiteY381" fmla="*/ 629077 h 1059043"/>
                <a:gd name="connsiteX382" fmla="*/ 2792781 w 3024845"/>
                <a:gd name="connsiteY382" fmla="*/ 598812 h 1059043"/>
                <a:gd name="connsiteX383" fmla="*/ 2811021 w 3024845"/>
                <a:gd name="connsiteY383" fmla="*/ 598812 h 1059043"/>
                <a:gd name="connsiteX384" fmla="*/ 2811021 w 3024845"/>
                <a:gd name="connsiteY384" fmla="*/ 592327 h 1059043"/>
                <a:gd name="connsiteX385" fmla="*/ 2823181 w 3024845"/>
                <a:gd name="connsiteY385" fmla="*/ 592327 h 1059043"/>
                <a:gd name="connsiteX386" fmla="*/ 2823181 w 3024845"/>
                <a:gd name="connsiteY386" fmla="*/ 598812 h 1059043"/>
                <a:gd name="connsiteX387" fmla="*/ 2839395 w 3024845"/>
                <a:gd name="connsiteY387" fmla="*/ 598812 h 1059043"/>
                <a:gd name="connsiteX388" fmla="*/ 2839395 w 3024845"/>
                <a:gd name="connsiteY388" fmla="*/ 648533 h 1059043"/>
                <a:gd name="connsiteX389" fmla="*/ 2871822 w 3024845"/>
                <a:gd name="connsiteY389" fmla="*/ 648533 h 1059043"/>
                <a:gd name="connsiteX390" fmla="*/ 2871822 w 3024845"/>
                <a:gd name="connsiteY390" fmla="*/ 622592 h 1059043"/>
                <a:gd name="connsiteX391" fmla="*/ 2910329 w 3024845"/>
                <a:gd name="connsiteY391" fmla="*/ 622592 h 1059043"/>
                <a:gd name="connsiteX392" fmla="*/ 2910329 w 3024845"/>
                <a:gd name="connsiteY392" fmla="*/ 592327 h 1059043"/>
                <a:gd name="connsiteX393" fmla="*/ 2958970 w 3024845"/>
                <a:gd name="connsiteY393" fmla="*/ 592327 h 1059043"/>
                <a:gd name="connsiteX394" fmla="*/ 2958970 w 3024845"/>
                <a:gd name="connsiteY394" fmla="*/ 703483 h 1059043"/>
                <a:gd name="connsiteX395" fmla="*/ 2958970 w 3024845"/>
                <a:gd name="connsiteY395" fmla="*/ 717262 h 1059043"/>
                <a:gd name="connsiteX396" fmla="*/ 3024845 w 3024845"/>
                <a:gd name="connsiteY396" fmla="*/ 717262 h 1059043"/>
                <a:gd name="connsiteX397" fmla="*/ 3024845 w 3024845"/>
                <a:gd name="connsiteY397" fmla="*/ 1059043 h 1059043"/>
                <a:gd name="connsiteX398" fmla="*/ 2054 w 3024845"/>
                <a:gd name="connsiteY398" fmla="*/ 1056710 h 1059043"/>
                <a:gd name="connsiteX399" fmla="*/ 0 w 3024845"/>
                <a:gd name="connsiteY399" fmla="*/ 622592 h 1059043"/>
                <a:gd name="connsiteX400" fmla="*/ 20267 w 3024845"/>
                <a:gd name="connsiteY400" fmla="*/ 622592 h 1059043"/>
                <a:gd name="connsiteX401" fmla="*/ 20774 w 3024845"/>
                <a:gd name="connsiteY401" fmla="*/ 621511 h 1059043"/>
                <a:gd name="connsiteX402" fmla="*/ 24320 w 3024845"/>
                <a:gd name="connsiteY402" fmla="*/ 613945 h 1059043"/>
                <a:gd name="connsiteX403" fmla="*/ 26094 w 3024845"/>
                <a:gd name="connsiteY403" fmla="*/ 614215 h 1059043"/>
                <a:gd name="connsiteX404" fmla="*/ 38507 w 3024845"/>
                <a:gd name="connsiteY404" fmla="*/ 616106 h 1059043"/>
                <a:gd name="connsiteX405" fmla="*/ 39014 w 3024845"/>
                <a:gd name="connsiteY405" fmla="*/ 617458 h 1059043"/>
                <a:gd name="connsiteX406" fmla="*/ 42560 w 3024845"/>
                <a:gd name="connsiteY406" fmla="*/ 626915 h 1059043"/>
                <a:gd name="connsiteX407" fmla="*/ 68907 w 3024845"/>
                <a:gd name="connsiteY407" fmla="*/ 629077 h 1059043"/>
                <a:gd name="connsiteX408" fmla="*/ 68907 w 3024845"/>
                <a:gd name="connsiteY408" fmla="*/ 505856 h 1059043"/>
                <a:gd name="connsiteX409" fmla="*/ 70934 w 3024845"/>
                <a:gd name="connsiteY409" fmla="*/ 505856 h 1059043"/>
                <a:gd name="connsiteX410" fmla="*/ 85121 w 3024845"/>
                <a:gd name="connsiteY410" fmla="*/ 505856 h 1059043"/>
                <a:gd name="connsiteX411" fmla="*/ 85121 w 3024845"/>
                <a:gd name="connsiteY411" fmla="*/ 369664 h 1059043"/>
                <a:gd name="connsiteX412" fmla="*/ 86894 w 3024845"/>
                <a:gd name="connsiteY412" fmla="*/ 369664 h 1059043"/>
                <a:gd name="connsiteX413" fmla="*/ 99308 w 3024845"/>
                <a:gd name="connsiteY413" fmla="*/ 369664 h 1059043"/>
                <a:gd name="connsiteX414" fmla="*/ 99308 w 3024845"/>
                <a:gd name="connsiteY414" fmla="*/ 255090 h 1059043"/>
                <a:gd name="connsiteX415" fmla="*/ 103361 w 3024845"/>
                <a:gd name="connsiteY415" fmla="*/ 226986 h 1059043"/>
                <a:gd name="connsiteX416" fmla="*/ 105388 w 3024845"/>
                <a:gd name="connsiteY416" fmla="*/ 226986 h 1059043"/>
                <a:gd name="connsiteX417" fmla="*/ 119575 w 3024845"/>
                <a:gd name="connsiteY417"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40186 w 3024845"/>
                <a:gd name="connsiteY310" fmla="*/ 302649 h 1059043"/>
                <a:gd name="connsiteX311" fmla="*/ 2128026 w 3024845"/>
                <a:gd name="connsiteY311" fmla="*/ 281031 h 1059043"/>
                <a:gd name="connsiteX312" fmla="*/ 2121946 w 3024845"/>
                <a:gd name="connsiteY312" fmla="*/ 276707 h 1059043"/>
                <a:gd name="connsiteX313" fmla="*/ 2130053 w 3024845"/>
                <a:gd name="connsiteY313" fmla="*/ 252928 h 1059043"/>
                <a:gd name="connsiteX314" fmla="*/ 2130053 w 3024845"/>
                <a:gd name="connsiteY314" fmla="*/ 235634 h 1059043"/>
                <a:gd name="connsiteX315" fmla="*/ 2144240 w 3024845"/>
                <a:gd name="connsiteY315" fmla="*/ 235634 h 1059043"/>
                <a:gd name="connsiteX316" fmla="*/ 2144240 w 3024845"/>
                <a:gd name="connsiteY316" fmla="*/ 214016 h 1059043"/>
                <a:gd name="connsiteX317" fmla="*/ 2146266 w 3024845"/>
                <a:gd name="connsiteY317" fmla="*/ 209692 h 1059043"/>
                <a:gd name="connsiteX318" fmla="*/ 2146266 w 3024845"/>
                <a:gd name="connsiteY318" fmla="*/ 131868 h 1059043"/>
                <a:gd name="connsiteX319" fmla="*/ 2144240 w 3024845"/>
                <a:gd name="connsiteY319" fmla="*/ 125383 h 1059043"/>
                <a:gd name="connsiteX320" fmla="*/ 2150320 w 3024845"/>
                <a:gd name="connsiteY320" fmla="*/ 118897 h 1059043"/>
                <a:gd name="connsiteX321" fmla="*/ 2150320 w 3024845"/>
                <a:gd name="connsiteY321" fmla="*/ 60529 h 1059043"/>
                <a:gd name="connsiteX322" fmla="*/ 2152346 w 3024845"/>
                <a:gd name="connsiteY322" fmla="*/ 56206 h 1059043"/>
                <a:gd name="connsiteX323" fmla="*/ 2152346 w 3024845"/>
                <a:gd name="connsiteY323" fmla="*/ 0 h 1059043"/>
                <a:gd name="connsiteX324" fmla="*/ 2162480 w 3024845"/>
                <a:gd name="connsiteY324" fmla="*/ 118897 h 1059043"/>
                <a:gd name="connsiteX325" fmla="*/ 2168560 w 3024845"/>
                <a:gd name="connsiteY325" fmla="*/ 125383 h 1059043"/>
                <a:gd name="connsiteX326" fmla="*/ 2166533 w 3024845"/>
                <a:gd name="connsiteY326" fmla="*/ 131868 h 1059043"/>
                <a:gd name="connsiteX327" fmla="*/ 2166533 w 3024845"/>
                <a:gd name="connsiteY327" fmla="*/ 209692 h 1059043"/>
                <a:gd name="connsiteX328" fmla="*/ 2168560 w 3024845"/>
                <a:gd name="connsiteY328" fmla="*/ 214016 h 1059043"/>
                <a:gd name="connsiteX329" fmla="*/ 2168560 w 3024845"/>
                <a:gd name="connsiteY329" fmla="*/ 235634 h 1059043"/>
                <a:gd name="connsiteX330" fmla="*/ 2182747 w 3024845"/>
                <a:gd name="connsiteY330" fmla="*/ 235634 h 1059043"/>
                <a:gd name="connsiteX331" fmla="*/ 2182747 w 3024845"/>
                <a:gd name="connsiteY331" fmla="*/ 252928 h 1059043"/>
                <a:gd name="connsiteX332" fmla="*/ 2190854 w 3024845"/>
                <a:gd name="connsiteY332" fmla="*/ 276707 h 1059043"/>
                <a:gd name="connsiteX333" fmla="*/ 2180720 w 3024845"/>
                <a:gd name="connsiteY333" fmla="*/ 555577 h 1059043"/>
                <a:gd name="connsiteX334" fmla="*/ 2245574 w 3024845"/>
                <a:gd name="connsiteY334" fmla="*/ 555577 h 1059043"/>
                <a:gd name="connsiteX335" fmla="*/ 2245574 w 3024845"/>
                <a:gd name="connsiteY335" fmla="*/ 631239 h 1059043"/>
                <a:gd name="connsiteX336" fmla="*/ 2253681 w 3024845"/>
                <a:gd name="connsiteY336" fmla="*/ 631239 h 1059043"/>
                <a:gd name="connsiteX337" fmla="*/ 2255708 w 3024845"/>
                <a:gd name="connsiteY337" fmla="*/ 624754 h 1059043"/>
                <a:gd name="connsiteX338" fmla="*/ 2261788 w 3024845"/>
                <a:gd name="connsiteY338" fmla="*/ 624754 h 1059043"/>
                <a:gd name="connsiteX339" fmla="*/ 2263815 w 3024845"/>
                <a:gd name="connsiteY339" fmla="*/ 633401 h 1059043"/>
                <a:gd name="connsiteX340" fmla="*/ 2275975 w 3024845"/>
                <a:gd name="connsiteY340" fmla="*/ 633401 h 1059043"/>
                <a:gd name="connsiteX341" fmla="*/ 2275975 w 3024845"/>
                <a:gd name="connsiteY341" fmla="*/ 626915 h 1059043"/>
                <a:gd name="connsiteX342" fmla="*/ 2298268 w 3024845"/>
                <a:gd name="connsiteY342" fmla="*/ 626915 h 1059043"/>
                <a:gd name="connsiteX343" fmla="*/ 2298268 w 3024845"/>
                <a:gd name="connsiteY343" fmla="*/ 633401 h 1059043"/>
                <a:gd name="connsiteX344" fmla="*/ 2318535 w 3024845"/>
                <a:gd name="connsiteY344" fmla="*/ 633401 h 1059043"/>
                <a:gd name="connsiteX345" fmla="*/ 2318535 w 3024845"/>
                <a:gd name="connsiteY345" fmla="*/ 678798 h 1059043"/>
                <a:gd name="connsiteX346" fmla="*/ 2332722 w 3024845"/>
                <a:gd name="connsiteY346" fmla="*/ 678798 h 1059043"/>
                <a:gd name="connsiteX347" fmla="*/ 2332722 w 3024845"/>
                <a:gd name="connsiteY347" fmla="*/ 665827 h 1059043"/>
                <a:gd name="connsiteX348" fmla="*/ 2348936 w 3024845"/>
                <a:gd name="connsiteY348" fmla="*/ 665827 h 1059043"/>
                <a:gd name="connsiteX349" fmla="*/ 2348936 w 3024845"/>
                <a:gd name="connsiteY349" fmla="*/ 486400 h 1059043"/>
                <a:gd name="connsiteX350" fmla="*/ 2355016 w 3024845"/>
                <a:gd name="connsiteY350" fmla="*/ 479914 h 1059043"/>
                <a:gd name="connsiteX351" fmla="*/ 2427977 w 3024845"/>
                <a:gd name="connsiteY351" fmla="*/ 479914 h 1059043"/>
                <a:gd name="connsiteX352" fmla="*/ 2427977 w 3024845"/>
                <a:gd name="connsiteY352" fmla="*/ 488562 h 1059043"/>
                <a:gd name="connsiteX353" fmla="*/ 2438110 w 3024845"/>
                <a:gd name="connsiteY353" fmla="*/ 488562 h 1059043"/>
                <a:gd name="connsiteX354" fmla="*/ 2438110 w 3024845"/>
                <a:gd name="connsiteY354" fmla="*/ 603136 h 1059043"/>
                <a:gd name="connsiteX355" fmla="*/ 2460404 w 3024845"/>
                <a:gd name="connsiteY355" fmla="*/ 603136 h 1059043"/>
                <a:gd name="connsiteX356" fmla="*/ 2460404 w 3024845"/>
                <a:gd name="connsiteY356" fmla="*/ 536121 h 1059043"/>
                <a:gd name="connsiteX357" fmla="*/ 2486751 w 3024845"/>
                <a:gd name="connsiteY357" fmla="*/ 536121 h 1059043"/>
                <a:gd name="connsiteX358" fmla="*/ 2490804 w 3024845"/>
                <a:gd name="connsiteY358" fmla="*/ 531797 h 1059043"/>
                <a:gd name="connsiteX359" fmla="*/ 2498911 w 3024845"/>
                <a:gd name="connsiteY359" fmla="*/ 531797 h 1059043"/>
                <a:gd name="connsiteX360" fmla="*/ 2502964 w 3024845"/>
                <a:gd name="connsiteY360" fmla="*/ 536121 h 1059043"/>
                <a:gd name="connsiteX361" fmla="*/ 2525258 w 3024845"/>
                <a:gd name="connsiteY361" fmla="*/ 536121 h 1059043"/>
                <a:gd name="connsiteX362" fmla="*/ 2525258 w 3024845"/>
                <a:gd name="connsiteY362" fmla="*/ 419385 h 1059043"/>
                <a:gd name="connsiteX363" fmla="*/ 2582005 w 3024845"/>
                <a:gd name="connsiteY363" fmla="*/ 408576 h 1059043"/>
                <a:gd name="connsiteX364" fmla="*/ 2582005 w 3024845"/>
                <a:gd name="connsiteY364" fmla="*/ 409657 h 1059043"/>
                <a:gd name="connsiteX365" fmla="*/ 2582005 w 3024845"/>
                <a:gd name="connsiteY365" fmla="*/ 417223 h 1059043"/>
                <a:gd name="connsiteX366" fmla="*/ 2608352 w 3024845"/>
                <a:gd name="connsiteY366" fmla="*/ 417223 h 1059043"/>
                <a:gd name="connsiteX367" fmla="*/ 2608352 w 3024845"/>
                <a:gd name="connsiteY367" fmla="*/ 672313 h 1059043"/>
                <a:gd name="connsiteX368" fmla="*/ 2630646 w 3024845"/>
                <a:gd name="connsiteY368" fmla="*/ 672313 h 1059043"/>
                <a:gd name="connsiteX369" fmla="*/ 2630646 w 3024845"/>
                <a:gd name="connsiteY369" fmla="*/ 667989 h 1059043"/>
                <a:gd name="connsiteX370" fmla="*/ 2642806 w 3024845"/>
                <a:gd name="connsiteY370" fmla="*/ 667989 h 1059043"/>
                <a:gd name="connsiteX371" fmla="*/ 2642806 w 3024845"/>
                <a:gd name="connsiteY371" fmla="*/ 672313 h 1059043"/>
                <a:gd name="connsiteX372" fmla="*/ 2667126 w 3024845"/>
                <a:gd name="connsiteY372" fmla="*/ 672313 h 1059043"/>
                <a:gd name="connsiteX373" fmla="*/ 2667126 w 3024845"/>
                <a:gd name="connsiteY373" fmla="*/ 659342 h 1059043"/>
                <a:gd name="connsiteX374" fmla="*/ 2695500 w 3024845"/>
                <a:gd name="connsiteY374" fmla="*/ 659342 h 1059043"/>
                <a:gd name="connsiteX375" fmla="*/ 2707660 w 3024845"/>
                <a:gd name="connsiteY375" fmla="*/ 655018 h 1059043"/>
                <a:gd name="connsiteX376" fmla="*/ 2727927 w 3024845"/>
                <a:gd name="connsiteY376" fmla="*/ 659342 h 1059043"/>
                <a:gd name="connsiteX377" fmla="*/ 2727927 w 3024845"/>
                <a:gd name="connsiteY377" fmla="*/ 642048 h 1059043"/>
                <a:gd name="connsiteX378" fmla="*/ 2736034 w 3024845"/>
                <a:gd name="connsiteY378" fmla="*/ 642048 h 1059043"/>
                <a:gd name="connsiteX379" fmla="*/ 2736034 w 3024845"/>
                <a:gd name="connsiteY379" fmla="*/ 629077 h 1059043"/>
                <a:gd name="connsiteX380" fmla="*/ 2792781 w 3024845"/>
                <a:gd name="connsiteY380" fmla="*/ 629077 h 1059043"/>
                <a:gd name="connsiteX381" fmla="*/ 2792781 w 3024845"/>
                <a:gd name="connsiteY381" fmla="*/ 598812 h 1059043"/>
                <a:gd name="connsiteX382" fmla="*/ 2811021 w 3024845"/>
                <a:gd name="connsiteY382" fmla="*/ 598812 h 1059043"/>
                <a:gd name="connsiteX383" fmla="*/ 2811021 w 3024845"/>
                <a:gd name="connsiteY383" fmla="*/ 592327 h 1059043"/>
                <a:gd name="connsiteX384" fmla="*/ 2823181 w 3024845"/>
                <a:gd name="connsiteY384" fmla="*/ 592327 h 1059043"/>
                <a:gd name="connsiteX385" fmla="*/ 2823181 w 3024845"/>
                <a:gd name="connsiteY385" fmla="*/ 598812 h 1059043"/>
                <a:gd name="connsiteX386" fmla="*/ 2839395 w 3024845"/>
                <a:gd name="connsiteY386" fmla="*/ 598812 h 1059043"/>
                <a:gd name="connsiteX387" fmla="*/ 2839395 w 3024845"/>
                <a:gd name="connsiteY387" fmla="*/ 648533 h 1059043"/>
                <a:gd name="connsiteX388" fmla="*/ 2871822 w 3024845"/>
                <a:gd name="connsiteY388" fmla="*/ 648533 h 1059043"/>
                <a:gd name="connsiteX389" fmla="*/ 2871822 w 3024845"/>
                <a:gd name="connsiteY389" fmla="*/ 622592 h 1059043"/>
                <a:gd name="connsiteX390" fmla="*/ 2910329 w 3024845"/>
                <a:gd name="connsiteY390" fmla="*/ 622592 h 1059043"/>
                <a:gd name="connsiteX391" fmla="*/ 2910329 w 3024845"/>
                <a:gd name="connsiteY391" fmla="*/ 592327 h 1059043"/>
                <a:gd name="connsiteX392" fmla="*/ 2958970 w 3024845"/>
                <a:gd name="connsiteY392" fmla="*/ 592327 h 1059043"/>
                <a:gd name="connsiteX393" fmla="*/ 2958970 w 3024845"/>
                <a:gd name="connsiteY393" fmla="*/ 703483 h 1059043"/>
                <a:gd name="connsiteX394" fmla="*/ 2958970 w 3024845"/>
                <a:gd name="connsiteY394" fmla="*/ 717262 h 1059043"/>
                <a:gd name="connsiteX395" fmla="*/ 3024845 w 3024845"/>
                <a:gd name="connsiteY395" fmla="*/ 717262 h 1059043"/>
                <a:gd name="connsiteX396" fmla="*/ 3024845 w 3024845"/>
                <a:gd name="connsiteY396" fmla="*/ 1059043 h 1059043"/>
                <a:gd name="connsiteX397" fmla="*/ 2054 w 3024845"/>
                <a:gd name="connsiteY397" fmla="*/ 1056710 h 1059043"/>
                <a:gd name="connsiteX398" fmla="*/ 0 w 3024845"/>
                <a:gd name="connsiteY398" fmla="*/ 622592 h 1059043"/>
                <a:gd name="connsiteX399" fmla="*/ 20267 w 3024845"/>
                <a:gd name="connsiteY399" fmla="*/ 622592 h 1059043"/>
                <a:gd name="connsiteX400" fmla="*/ 20774 w 3024845"/>
                <a:gd name="connsiteY400" fmla="*/ 621511 h 1059043"/>
                <a:gd name="connsiteX401" fmla="*/ 24320 w 3024845"/>
                <a:gd name="connsiteY401" fmla="*/ 613945 h 1059043"/>
                <a:gd name="connsiteX402" fmla="*/ 26094 w 3024845"/>
                <a:gd name="connsiteY402" fmla="*/ 614215 h 1059043"/>
                <a:gd name="connsiteX403" fmla="*/ 38507 w 3024845"/>
                <a:gd name="connsiteY403" fmla="*/ 616106 h 1059043"/>
                <a:gd name="connsiteX404" fmla="*/ 39014 w 3024845"/>
                <a:gd name="connsiteY404" fmla="*/ 617458 h 1059043"/>
                <a:gd name="connsiteX405" fmla="*/ 42560 w 3024845"/>
                <a:gd name="connsiteY405" fmla="*/ 626915 h 1059043"/>
                <a:gd name="connsiteX406" fmla="*/ 68907 w 3024845"/>
                <a:gd name="connsiteY406" fmla="*/ 629077 h 1059043"/>
                <a:gd name="connsiteX407" fmla="*/ 68907 w 3024845"/>
                <a:gd name="connsiteY407" fmla="*/ 505856 h 1059043"/>
                <a:gd name="connsiteX408" fmla="*/ 70934 w 3024845"/>
                <a:gd name="connsiteY408" fmla="*/ 505856 h 1059043"/>
                <a:gd name="connsiteX409" fmla="*/ 85121 w 3024845"/>
                <a:gd name="connsiteY409" fmla="*/ 505856 h 1059043"/>
                <a:gd name="connsiteX410" fmla="*/ 85121 w 3024845"/>
                <a:gd name="connsiteY410" fmla="*/ 369664 h 1059043"/>
                <a:gd name="connsiteX411" fmla="*/ 86894 w 3024845"/>
                <a:gd name="connsiteY411" fmla="*/ 369664 h 1059043"/>
                <a:gd name="connsiteX412" fmla="*/ 99308 w 3024845"/>
                <a:gd name="connsiteY412" fmla="*/ 369664 h 1059043"/>
                <a:gd name="connsiteX413" fmla="*/ 99308 w 3024845"/>
                <a:gd name="connsiteY413" fmla="*/ 255090 h 1059043"/>
                <a:gd name="connsiteX414" fmla="*/ 103361 w 3024845"/>
                <a:gd name="connsiteY414" fmla="*/ 226986 h 1059043"/>
                <a:gd name="connsiteX415" fmla="*/ 105388 w 3024845"/>
                <a:gd name="connsiteY415" fmla="*/ 226986 h 1059043"/>
                <a:gd name="connsiteX416" fmla="*/ 119575 w 3024845"/>
                <a:gd name="connsiteY416"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28026 w 3024845"/>
                <a:gd name="connsiteY310" fmla="*/ 281031 h 1059043"/>
                <a:gd name="connsiteX311" fmla="*/ 2121946 w 3024845"/>
                <a:gd name="connsiteY311" fmla="*/ 276707 h 1059043"/>
                <a:gd name="connsiteX312" fmla="*/ 2130053 w 3024845"/>
                <a:gd name="connsiteY312" fmla="*/ 252928 h 1059043"/>
                <a:gd name="connsiteX313" fmla="*/ 2130053 w 3024845"/>
                <a:gd name="connsiteY313" fmla="*/ 235634 h 1059043"/>
                <a:gd name="connsiteX314" fmla="*/ 2144240 w 3024845"/>
                <a:gd name="connsiteY314" fmla="*/ 235634 h 1059043"/>
                <a:gd name="connsiteX315" fmla="*/ 2144240 w 3024845"/>
                <a:gd name="connsiteY315" fmla="*/ 214016 h 1059043"/>
                <a:gd name="connsiteX316" fmla="*/ 2146266 w 3024845"/>
                <a:gd name="connsiteY316" fmla="*/ 209692 h 1059043"/>
                <a:gd name="connsiteX317" fmla="*/ 2146266 w 3024845"/>
                <a:gd name="connsiteY317" fmla="*/ 131868 h 1059043"/>
                <a:gd name="connsiteX318" fmla="*/ 2144240 w 3024845"/>
                <a:gd name="connsiteY318" fmla="*/ 125383 h 1059043"/>
                <a:gd name="connsiteX319" fmla="*/ 2150320 w 3024845"/>
                <a:gd name="connsiteY319" fmla="*/ 118897 h 1059043"/>
                <a:gd name="connsiteX320" fmla="*/ 2150320 w 3024845"/>
                <a:gd name="connsiteY320" fmla="*/ 60529 h 1059043"/>
                <a:gd name="connsiteX321" fmla="*/ 2152346 w 3024845"/>
                <a:gd name="connsiteY321" fmla="*/ 56206 h 1059043"/>
                <a:gd name="connsiteX322" fmla="*/ 2152346 w 3024845"/>
                <a:gd name="connsiteY322" fmla="*/ 0 h 1059043"/>
                <a:gd name="connsiteX323" fmla="*/ 2162480 w 3024845"/>
                <a:gd name="connsiteY323" fmla="*/ 118897 h 1059043"/>
                <a:gd name="connsiteX324" fmla="*/ 2168560 w 3024845"/>
                <a:gd name="connsiteY324" fmla="*/ 125383 h 1059043"/>
                <a:gd name="connsiteX325" fmla="*/ 2166533 w 3024845"/>
                <a:gd name="connsiteY325" fmla="*/ 131868 h 1059043"/>
                <a:gd name="connsiteX326" fmla="*/ 2166533 w 3024845"/>
                <a:gd name="connsiteY326" fmla="*/ 209692 h 1059043"/>
                <a:gd name="connsiteX327" fmla="*/ 2168560 w 3024845"/>
                <a:gd name="connsiteY327" fmla="*/ 214016 h 1059043"/>
                <a:gd name="connsiteX328" fmla="*/ 2168560 w 3024845"/>
                <a:gd name="connsiteY328" fmla="*/ 235634 h 1059043"/>
                <a:gd name="connsiteX329" fmla="*/ 2182747 w 3024845"/>
                <a:gd name="connsiteY329" fmla="*/ 235634 h 1059043"/>
                <a:gd name="connsiteX330" fmla="*/ 2182747 w 3024845"/>
                <a:gd name="connsiteY330" fmla="*/ 252928 h 1059043"/>
                <a:gd name="connsiteX331" fmla="*/ 2190854 w 3024845"/>
                <a:gd name="connsiteY331" fmla="*/ 276707 h 1059043"/>
                <a:gd name="connsiteX332" fmla="*/ 2180720 w 3024845"/>
                <a:gd name="connsiteY332" fmla="*/ 555577 h 1059043"/>
                <a:gd name="connsiteX333" fmla="*/ 2245574 w 3024845"/>
                <a:gd name="connsiteY333" fmla="*/ 555577 h 1059043"/>
                <a:gd name="connsiteX334" fmla="*/ 2245574 w 3024845"/>
                <a:gd name="connsiteY334" fmla="*/ 631239 h 1059043"/>
                <a:gd name="connsiteX335" fmla="*/ 2253681 w 3024845"/>
                <a:gd name="connsiteY335" fmla="*/ 631239 h 1059043"/>
                <a:gd name="connsiteX336" fmla="*/ 2255708 w 3024845"/>
                <a:gd name="connsiteY336" fmla="*/ 624754 h 1059043"/>
                <a:gd name="connsiteX337" fmla="*/ 2261788 w 3024845"/>
                <a:gd name="connsiteY337" fmla="*/ 624754 h 1059043"/>
                <a:gd name="connsiteX338" fmla="*/ 2263815 w 3024845"/>
                <a:gd name="connsiteY338" fmla="*/ 633401 h 1059043"/>
                <a:gd name="connsiteX339" fmla="*/ 2275975 w 3024845"/>
                <a:gd name="connsiteY339" fmla="*/ 633401 h 1059043"/>
                <a:gd name="connsiteX340" fmla="*/ 2275975 w 3024845"/>
                <a:gd name="connsiteY340" fmla="*/ 626915 h 1059043"/>
                <a:gd name="connsiteX341" fmla="*/ 2298268 w 3024845"/>
                <a:gd name="connsiteY341" fmla="*/ 626915 h 1059043"/>
                <a:gd name="connsiteX342" fmla="*/ 2298268 w 3024845"/>
                <a:gd name="connsiteY342" fmla="*/ 633401 h 1059043"/>
                <a:gd name="connsiteX343" fmla="*/ 2318535 w 3024845"/>
                <a:gd name="connsiteY343" fmla="*/ 633401 h 1059043"/>
                <a:gd name="connsiteX344" fmla="*/ 2318535 w 3024845"/>
                <a:gd name="connsiteY344" fmla="*/ 678798 h 1059043"/>
                <a:gd name="connsiteX345" fmla="*/ 2332722 w 3024845"/>
                <a:gd name="connsiteY345" fmla="*/ 678798 h 1059043"/>
                <a:gd name="connsiteX346" fmla="*/ 2332722 w 3024845"/>
                <a:gd name="connsiteY346" fmla="*/ 665827 h 1059043"/>
                <a:gd name="connsiteX347" fmla="*/ 2348936 w 3024845"/>
                <a:gd name="connsiteY347" fmla="*/ 665827 h 1059043"/>
                <a:gd name="connsiteX348" fmla="*/ 2348936 w 3024845"/>
                <a:gd name="connsiteY348" fmla="*/ 486400 h 1059043"/>
                <a:gd name="connsiteX349" fmla="*/ 2355016 w 3024845"/>
                <a:gd name="connsiteY349" fmla="*/ 479914 h 1059043"/>
                <a:gd name="connsiteX350" fmla="*/ 2427977 w 3024845"/>
                <a:gd name="connsiteY350" fmla="*/ 479914 h 1059043"/>
                <a:gd name="connsiteX351" fmla="*/ 2427977 w 3024845"/>
                <a:gd name="connsiteY351" fmla="*/ 488562 h 1059043"/>
                <a:gd name="connsiteX352" fmla="*/ 2438110 w 3024845"/>
                <a:gd name="connsiteY352" fmla="*/ 488562 h 1059043"/>
                <a:gd name="connsiteX353" fmla="*/ 2438110 w 3024845"/>
                <a:gd name="connsiteY353" fmla="*/ 603136 h 1059043"/>
                <a:gd name="connsiteX354" fmla="*/ 2460404 w 3024845"/>
                <a:gd name="connsiteY354" fmla="*/ 603136 h 1059043"/>
                <a:gd name="connsiteX355" fmla="*/ 2460404 w 3024845"/>
                <a:gd name="connsiteY355" fmla="*/ 536121 h 1059043"/>
                <a:gd name="connsiteX356" fmla="*/ 2486751 w 3024845"/>
                <a:gd name="connsiteY356" fmla="*/ 536121 h 1059043"/>
                <a:gd name="connsiteX357" fmla="*/ 2490804 w 3024845"/>
                <a:gd name="connsiteY357" fmla="*/ 531797 h 1059043"/>
                <a:gd name="connsiteX358" fmla="*/ 2498911 w 3024845"/>
                <a:gd name="connsiteY358" fmla="*/ 531797 h 1059043"/>
                <a:gd name="connsiteX359" fmla="*/ 2502964 w 3024845"/>
                <a:gd name="connsiteY359" fmla="*/ 536121 h 1059043"/>
                <a:gd name="connsiteX360" fmla="*/ 2525258 w 3024845"/>
                <a:gd name="connsiteY360" fmla="*/ 536121 h 1059043"/>
                <a:gd name="connsiteX361" fmla="*/ 2525258 w 3024845"/>
                <a:gd name="connsiteY361" fmla="*/ 419385 h 1059043"/>
                <a:gd name="connsiteX362" fmla="*/ 2582005 w 3024845"/>
                <a:gd name="connsiteY362" fmla="*/ 408576 h 1059043"/>
                <a:gd name="connsiteX363" fmla="*/ 2582005 w 3024845"/>
                <a:gd name="connsiteY363" fmla="*/ 409657 h 1059043"/>
                <a:gd name="connsiteX364" fmla="*/ 2582005 w 3024845"/>
                <a:gd name="connsiteY364" fmla="*/ 417223 h 1059043"/>
                <a:gd name="connsiteX365" fmla="*/ 2608352 w 3024845"/>
                <a:gd name="connsiteY365" fmla="*/ 417223 h 1059043"/>
                <a:gd name="connsiteX366" fmla="*/ 2608352 w 3024845"/>
                <a:gd name="connsiteY366" fmla="*/ 672313 h 1059043"/>
                <a:gd name="connsiteX367" fmla="*/ 2630646 w 3024845"/>
                <a:gd name="connsiteY367" fmla="*/ 672313 h 1059043"/>
                <a:gd name="connsiteX368" fmla="*/ 2630646 w 3024845"/>
                <a:gd name="connsiteY368" fmla="*/ 667989 h 1059043"/>
                <a:gd name="connsiteX369" fmla="*/ 2642806 w 3024845"/>
                <a:gd name="connsiteY369" fmla="*/ 667989 h 1059043"/>
                <a:gd name="connsiteX370" fmla="*/ 2642806 w 3024845"/>
                <a:gd name="connsiteY370" fmla="*/ 672313 h 1059043"/>
                <a:gd name="connsiteX371" fmla="*/ 2667126 w 3024845"/>
                <a:gd name="connsiteY371" fmla="*/ 672313 h 1059043"/>
                <a:gd name="connsiteX372" fmla="*/ 2667126 w 3024845"/>
                <a:gd name="connsiteY372" fmla="*/ 659342 h 1059043"/>
                <a:gd name="connsiteX373" fmla="*/ 2695500 w 3024845"/>
                <a:gd name="connsiteY373" fmla="*/ 659342 h 1059043"/>
                <a:gd name="connsiteX374" fmla="*/ 2707660 w 3024845"/>
                <a:gd name="connsiteY374" fmla="*/ 655018 h 1059043"/>
                <a:gd name="connsiteX375" fmla="*/ 2727927 w 3024845"/>
                <a:gd name="connsiteY375" fmla="*/ 659342 h 1059043"/>
                <a:gd name="connsiteX376" fmla="*/ 2727927 w 3024845"/>
                <a:gd name="connsiteY376" fmla="*/ 642048 h 1059043"/>
                <a:gd name="connsiteX377" fmla="*/ 2736034 w 3024845"/>
                <a:gd name="connsiteY377" fmla="*/ 642048 h 1059043"/>
                <a:gd name="connsiteX378" fmla="*/ 2736034 w 3024845"/>
                <a:gd name="connsiteY378" fmla="*/ 629077 h 1059043"/>
                <a:gd name="connsiteX379" fmla="*/ 2792781 w 3024845"/>
                <a:gd name="connsiteY379" fmla="*/ 629077 h 1059043"/>
                <a:gd name="connsiteX380" fmla="*/ 2792781 w 3024845"/>
                <a:gd name="connsiteY380" fmla="*/ 598812 h 1059043"/>
                <a:gd name="connsiteX381" fmla="*/ 2811021 w 3024845"/>
                <a:gd name="connsiteY381" fmla="*/ 598812 h 1059043"/>
                <a:gd name="connsiteX382" fmla="*/ 2811021 w 3024845"/>
                <a:gd name="connsiteY382" fmla="*/ 592327 h 1059043"/>
                <a:gd name="connsiteX383" fmla="*/ 2823181 w 3024845"/>
                <a:gd name="connsiteY383" fmla="*/ 592327 h 1059043"/>
                <a:gd name="connsiteX384" fmla="*/ 2823181 w 3024845"/>
                <a:gd name="connsiteY384" fmla="*/ 598812 h 1059043"/>
                <a:gd name="connsiteX385" fmla="*/ 2839395 w 3024845"/>
                <a:gd name="connsiteY385" fmla="*/ 598812 h 1059043"/>
                <a:gd name="connsiteX386" fmla="*/ 2839395 w 3024845"/>
                <a:gd name="connsiteY386" fmla="*/ 648533 h 1059043"/>
                <a:gd name="connsiteX387" fmla="*/ 2871822 w 3024845"/>
                <a:gd name="connsiteY387" fmla="*/ 648533 h 1059043"/>
                <a:gd name="connsiteX388" fmla="*/ 2871822 w 3024845"/>
                <a:gd name="connsiteY388" fmla="*/ 622592 h 1059043"/>
                <a:gd name="connsiteX389" fmla="*/ 2910329 w 3024845"/>
                <a:gd name="connsiteY389" fmla="*/ 622592 h 1059043"/>
                <a:gd name="connsiteX390" fmla="*/ 2910329 w 3024845"/>
                <a:gd name="connsiteY390" fmla="*/ 592327 h 1059043"/>
                <a:gd name="connsiteX391" fmla="*/ 2958970 w 3024845"/>
                <a:gd name="connsiteY391" fmla="*/ 592327 h 1059043"/>
                <a:gd name="connsiteX392" fmla="*/ 2958970 w 3024845"/>
                <a:gd name="connsiteY392" fmla="*/ 703483 h 1059043"/>
                <a:gd name="connsiteX393" fmla="*/ 2958970 w 3024845"/>
                <a:gd name="connsiteY393" fmla="*/ 717262 h 1059043"/>
                <a:gd name="connsiteX394" fmla="*/ 3024845 w 3024845"/>
                <a:gd name="connsiteY394" fmla="*/ 717262 h 1059043"/>
                <a:gd name="connsiteX395" fmla="*/ 3024845 w 3024845"/>
                <a:gd name="connsiteY395" fmla="*/ 1059043 h 1059043"/>
                <a:gd name="connsiteX396" fmla="*/ 2054 w 3024845"/>
                <a:gd name="connsiteY396" fmla="*/ 1056710 h 1059043"/>
                <a:gd name="connsiteX397" fmla="*/ 0 w 3024845"/>
                <a:gd name="connsiteY397" fmla="*/ 622592 h 1059043"/>
                <a:gd name="connsiteX398" fmla="*/ 20267 w 3024845"/>
                <a:gd name="connsiteY398" fmla="*/ 622592 h 1059043"/>
                <a:gd name="connsiteX399" fmla="*/ 20774 w 3024845"/>
                <a:gd name="connsiteY399" fmla="*/ 621511 h 1059043"/>
                <a:gd name="connsiteX400" fmla="*/ 24320 w 3024845"/>
                <a:gd name="connsiteY400" fmla="*/ 613945 h 1059043"/>
                <a:gd name="connsiteX401" fmla="*/ 26094 w 3024845"/>
                <a:gd name="connsiteY401" fmla="*/ 614215 h 1059043"/>
                <a:gd name="connsiteX402" fmla="*/ 38507 w 3024845"/>
                <a:gd name="connsiteY402" fmla="*/ 616106 h 1059043"/>
                <a:gd name="connsiteX403" fmla="*/ 39014 w 3024845"/>
                <a:gd name="connsiteY403" fmla="*/ 617458 h 1059043"/>
                <a:gd name="connsiteX404" fmla="*/ 42560 w 3024845"/>
                <a:gd name="connsiteY404" fmla="*/ 626915 h 1059043"/>
                <a:gd name="connsiteX405" fmla="*/ 68907 w 3024845"/>
                <a:gd name="connsiteY405" fmla="*/ 629077 h 1059043"/>
                <a:gd name="connsiteX406" fmla="*/ 68907 w 3024845"/>
                <a:gd name="connsiteY406" fmla="*/ 505856 h 1059043"/>
                <a:gd name="connsiteX407" fmla="*/ 70934 w 3024845"/>
                <a:gd name="connsiteY407" fmla="*/ 505856 h 1059043"/>
                <a:gd name="connsiteX408" fmla="*/ 85121 w 3024845"/>
                <a:gd name="connsiteY408" fmla="*/ 505856 h 1059043"/>
                <a:gd name="connsiteX409" fmla="*/ 85121 w 3024845"/>
                <a:gd name="connsiteY409" fmla="*/ 369664 h 1059043"/>
                <a:gd name="connsiteX410" fmla="*/ 86894 w 3024845"/>
                <a:gd name="connsiteY410" fmla="*/ 369664 h 1059043"/>
                <a:gd name="connsiteX411" fmla="*/ 99308 w 3024845"/>
                <a:gd name="connsiteY411" fmla="*/ 369664 h 1059043"/>
                <a:gd name="connsiteX412" fmla="*/ 99308 w 3024845"/>
                <a:gd name="connsiteY412" fmla="*/ 255090 h 1059043"/>
                <a:gd name="connsiteX413" fmla="*/ 103361 w 3024845"/>
                <a:gd name="connsiteY413" fmla="*/ 226986 h 1059043"/>
                <a:gd name="connsiteX414" fmla="*/ 105388 w 3024845"/>
                <a:gd name="connsiteY414" fmla="*/ 226986 h 1059043"/>
                <a:gd name="connsiteX415" fmla="*/ 119575 w 3024845"/>
                <a:gd name="connsiteY415"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28026 w 3024845"/>
                <a:gd name="connsiteY310" fmla="*/ 281031 h 1059043"/>
                <a:gd name="connsiteX311" fmla="*/ 2121946 w 3024845"/>
                <a:gd name="connsiteY311" fmla="*/ 276707 h 1059043"/>
                <a:gd name="connsiteX312" fmla="*/ 2130053 w 3024845"/>
                <a:gd name="connsiteY312" fmla="*/ 252928 h 1059043"/>
                <a:gd name="connsiteX313" fmla="*/ 2130053 w 3024845"/>
                <a:gd name="connsiteY313" fmla="*/ 235634 h 1059043"/>
                <a:gd name="connsiteX314" fmla="*/ 2144240 w 3024845"/>
                <a:gd name="connsiteY314" fmla="*/ 235634 h 1059043"/>
                <a:gd name="connsiteX315" fmla="*/ 2144240 w 3024845"/>
                <a:gd name="connsiteY315" fmla="*/ 214016 h 1059043"/>
                <a:gd name="connsiteX316" fmla="*/ 2146266 w 3024845"/>
                <a:gd name="connsiteY316" fmla="*/ 209692 h 1059043"/>
                <a:gd name="connsiteX317" fmla="*/ 2146266 w 3024845"/>
                <a:gd name="connsiteY317" fmla="*/ 131868 h 1059043"/>
                <a:gd name="connsiteX318" fmla="*/ 2144240 w 3024845"/>
                <a:gd name="connsiteY318" fmla="*/ 125383 h 1059043"/>
                <a:gd name="connsiteX319" fmla="*/ 2150320 w 3024845"/>
                <a:gd name="connsiteY319" fmla="*/ 118897 h 1059043"/>
                <a:gd name="connsiteX320" fmla="*/ 2150320 w 3024845"/>
                <a:gd name="connsiteY320" fmla="*/ 60529 h 1059043"/>
                <a:gd name="connsiteX321" fmla="*/ 2152346 w 3024845"/>
                <a:gd name="connsiteY321" fmla="*/ 56206 h 1059043"/>
                <a:gd name="connsiteX322" fmla="*/ 2152346 w 3024845"/>
                <a:gd name="connsiteY322" fmla="*/ 0 h 1059043"/>
                <a:gd name="connsiteX323" fmla="*/ 2162480 w 3024845"/>
                <a:gd name="connsiteY323" fmla="*/ 118897 h 1059043"/>
                <a:gd name="connsiteX324" fmla="*/ 2168560 w 3024845"/>
                <a:gd name="connsiteY324" fmla="*/ 125383 h 1059043"/>
                <a:gd name="connsiteX325" fmla="*/ 2166533 w 3024845"/>
                <a:gd name="connsiteY325" fmla="*/ 131868 h 1059043"/>
                <a:gd name="connsiteX326" fmla="*/ 2166533 w 3024845"/>
                <a:gd name="connsiteY326" fmla="*/ 209692 h 1059043"/>
                <a:gd name="connsiteX327" fmla="*/ 2168560 w 3024845"/>
                <a:gd name="connsiteY327" fmla="*/ 214016 h 1059043"/>
                <a:gd name="connsiteX328" fmla="*/ 2168560 w 3024845"/>
                <a:gd name="connsiteY328" fmla="*/ 235634 h 1059043"/>
                <a:gd name="connsiteX329" fmla="*/ 2182747 w 3024845"/>
                <a:gd name="connsiteY329" fmla="*/ 252928 h 1059043"/>
                <a:gd name="connsiteX330" fmla="*/ 2190854 w 3024845"/>
                <a:gd name="connsiteY330" fmla="*/ 276707 h 1059043"/>
                <a:gd name="connsiteX331" fmla="*/ 2180720 w 3024845"/>
                <a:gd name="connsiteY331" fmla="*/ 555577 h 1059043"/>
                <a:gd name="connsiteX332" fmla="*/ 2245574 w 3024845"/>
                <a:gd name="connsiteY332" fmla="*/ 555577 h 1059043"/>
                <a:gd name="connsiteX333" fmla="*/ 2245574 w 3024845"/>
                <a:gd name="connsiteY333" fmla="*/ 631239 h 1059043"/>
                <a:gd name="connsiteX334" fmla="*/ 2253681 w 3024845"/>
                <a:gd name="connsiteY334" fmla="*/ 631239 h 1059043"/>
                <a:gd name="connsiteX335" fmla="*/ 2255708 w 3024845"/>
                <a:gd name="connsiteY335" fmla="*/ 624754 h 1059043"/>
                <a:gd name="connsiteX336" fmla="*/ 2261788 w 3024845"/>
                <a:gd name="connsiteY336" fmla="*/ 624754 h 1059043"/>
                <a:gd name="connsiteX337" fmla="*/ 2263815 w 3024845"/>
                <a:gd name="connsiteY337" fmla="*/ 633401 h 1059043"/>
                <a:gd name="connsiteX338" fmla="*/ 2275975 w 3024845"/>
                <a:gd name="connsiteY338" fmla="*/ 633401 h 1059043"/>
                <a:gd name="connsiteX339" fmla="*/ 2275975 w 3024845"/>
                <a:gd name="connsiteY339" fmla="*/ 626915 h 1059043"/>
                <a:gd name="connsiteX340" fmla="*/ 2298268 w 3024845"/>
                <a:gd name="connsiteY340" fmla="*/ 626915 h 1059043"/>
                <a:gd name="connsiteX341" fmla="*/ 2298268 w 3024845"/>
                <a:gd name="connsiteY341" fmla="*/ 633401 h 1059043"/>
                <a:gd name="connsiteX342" fmla="*/ 2318535 w 3024845"/>
                <a:gd name="connsiteY342" fmla="*/ 633401 h 1059043"/>
                <a:gd name="connsiteX343" fmla="*/ 2318535 w 3024845"/>
                <a:gd name="connsiteY343" fmla="*/ 678798 h 1059043"/>
                <a:gd name="connsiteX344" fmla="*/ 2332722 w 3024845"/>
                <a:gd name="connsiteY344" fmla="*/ 678798 h 1059043"/>
                <a:gd name="connsiteX345" fmla="*/ 2332722 w 3024845"/>
                <a:gd name="connsiteY345" fmla="*/ 665827 h 1059043"/>
                <a:gd name="connsiteX346" fmla="*/ 2348936 w 3024845"/>
                <a:gd name="connsiteY346" fmla="*/ 665827 h 1059043"/>
                <a:gd name="connsiteX347" fmla="*/ 2348936 w 3024845"/>
                <a:gd name="connsiteY347" fmla="*/ 486400 h 1059043"/>
                <a:gd name="connsiteX348" fmla="*/ 2355016 w 3024845"/>
                <a:gd name="connsiteY348" fmla="*/ 479914 h 1059043"/>
                <a:gd name="connsiteX349" fmla="*/ 2427977 w 3024845"/>
                <a:gd name="connsiteY349" fmla="*/ 479914 h 1059043"/>
                <a:gd name="connsiteX350" fmla="*/ 2427977 w 3024845"/>
                <a:gd name="connsiteY350" fmla="*/ 488562 h 1059043"/>
                <a:gd name="connsiteX351" fmla="*/ 2438110 w 3024845"/>
                <a:gd name="connsiteY351" fmla="*/ 488562 h 1059043"/>
                <a:gd name="connsiteX352" fmla="*/ 2438110 w 3024845"/>
                <a:gd name="connsiteY352" fmla="*/ 603136 h 1059043"/>
                <a:gd name="connsiteX353" fmla="*/ 2460404 w 3024845"/>
                <a:gd name="connsiteY353" fmla="*/ 603136 h 1059043"/>
                <a:gd name="connsiteX354" fmla="*/ 2460404 w 3024845"/>
                <a:gd name="connsiteY354" fmla="*/ 536121 h 1059043"/>
                <a:gd name="connsiteX355" fmla="*/ 2486751 w 3024845"/>
                <a:gd name="connsiteY355" fmla="*/ 536121 h 1059043"/>
                <a:gd name="connsiteX356" fmla="*/ 2490804 w 3024845"/>
                <a:gd name="connsiteY356" fmla="*/ 531797 h 1059043"/>
                <a:gd name="connsiteX357" fmla="*/ 2498911 w 3024845"/>
                <a:gd name="connsiteY357" fmla="*/ 531797 h 1059043"/>
                <a:gd name="connsiteX358" fmla="*/ 2502964 w 3024845"/>
                <a:gd name="connsiteY358" fmla="*/ 536121 h 1059043"/>
                <a:gd name="connsiteX359" fmla="*/ 2525258 w 3024845"/>
                <a:gd name="connsiteY359" fmla="*/ 536121 h 1059043"/>
                <a:gd name="connsiteX360" fmla="*/ 2525258 w 3024845"/>
                <a:gd name="connsiteY360" fmla="*/ 419385 h 1059043"/>
                <a:gd name="connsiteX361" fmla="*/ 2582005 w 3024845"/>
                <a:gd name="connsiteY361" fmla="*/ 408576 h 1059043"/>
                <a:gd name="connsiteX362" fmla="*/ 2582005 w 3024845"/>
                <a:gd name="connsiteY362" fmla="*/ 409657 h 1059043"/>
                <a:gd name="connsiteX363" fmla="*/ 2582005 w 3024845"/>
                <a:gd name="connsiteY363" fmla="*/ 417223 h 1059043"/>
                <a:gd name="connsiteX364" fmla="*/ 2608352 w 3024845"/>
                <a:gd name="connsiteY364" fmla="*/ 417223 h 1059043"/>
                <a:gd name="connsiteX365" fmla="*/ 2608352 w 3024845"/>
                <a:gd name="connsiteY365" fmla="*/ 672313 h 1059043"/>
                <a:gd name="connsiteX366" fmla="*/ 2630646 w 3024845"/>
                <a:gd name="connsiteY366" fmla="*/ 672313 h 1059043"/>
                <a:gd name="connsiteX367" fmla="*/ 2630646 w 3024845"/>
                <a:gd name="connsiteY367" fmla="*/ 667989 h 1059043"/>
                <a:gd name="connsiteX368" fmla="*/ 2642806 w 3024845"/>
                <a:gd name="connsiteY368" fmla="*/ 667989 h 1059043"/>
                <a:gd name="connsiteX369" fmla="*/ 2642806 w 3024845"/>
                <a:gd name="connsiteY369" fmla="*/ 672313 h 1059043"/>
                <a:gd name="connsiteX370" fmla="*/ 2667126 w 3024845"/>
                <a:gd name="connsiteY370" fmla="*/ 672313 h 1059043"/>
                <a:gd name="connsiteX371" fmla="*/ 2667126 w 3024845"/>
                <a:gd name="connsiteY371" fmla="*/ 659342 h 1059043"/>
                <a:gd name="connsiteX372" fmla="*/ 2695500 w 3024845"/>
                <a:gd name="connsiteY372" fmla="*/ 659342 h 1059043"/>
                <a:gd name="connsiteX373" fmla="*/ 2707660 w 3024845"/>
                <a:gd name="connsiteY373" fmla="*/ 655018 h 1059043"/>
                <a:gd name="connsiteX374" fmla="*/ 2727927 w 3024845"/>
                <a:gd name="connsiteY374" fmla="*/ 659342 h 1059043"/>
                <a:gd name="connsiteX375" fmla="*/ 2727927 w 3024845"/>
                <a:gd name="connsiteY375" fmla="*/ 642048 h 1059043"/>
                <a:gd name="connsiteX376" fmla="*/ 2736034 w 3024845"/>
                <a:gd name="connsiteY376" fmla="*/ 642048 h 1059043"/>
                <a:gd name="connsiteX377" fmla="*/ 2736034 w 3024845"/>
                <a:gd name="connsiteY377" fmla="*/ 629077 h 1059043"/>
                <a:gd name="connsiteX378" fmla="*/ 2792781 w 3024845"/>
                <a:gd name="connsiteY378" fmla="*/ 629077 h 1059043"/>
                <a:gd name="connsiteX379" fmla="*/ 2792781 w 3024845"/>
                <a:gd name="connsiteY379" fmla="*/ 598812 h 1059043"/>
                <a:gd name="connsiteX380" fmla="*/ 2811021 w 3024845"/>
                <a:gd name="connsiteY380" fmla="*/ 598812 h 1059043"/>
                <a:gd name="connsiteX381" fmla="*/ 2811021 w 3024845"/>
                <a:gd name="connsiteY381" fmla="*/ 592327 h 1059043"/>
                <a:gd name="connsiteX382" fmla="*/ 2823181 w 3024845"/>
                <a:gd name="connsiteY382" fmla="*/ 592327 h 1059043"/>
                <a:gd name="connsiteX383" fmla="*/ 2823181 w 3024845"/>
                <a:gd name="connsiteY383" fmla="*/ 598812 h 1059043"/>
                <a:gd name="connsiteX384" fmla="*/ 2839395 w 3024845"/>
                <a:gd name="connsiteY384" fmla="*/ 598812 h 1059043"/>
                <a:gd name="connsiteX385" fmla="*/ 2839395 w 3024845"/>
                <a:gd name="connsiteY385" fmla="*/ 648533 h 1059043"/>
                <a:gd name="connsiteX386" fmla="*/ 2871822 w 3024845"/>
                <a:gd name="connsiteY386" fmla="*/ 648533 h 1059043"/>
                <a:gd name="connsiteX387" fmla="*/ 2871822 w 3024845"/>
                <a:gd name="connsiteY387" fmla="*/ 622592 h 1059043"/>
                <a:gd name="connsiteX388" fmla="*/ 2910329 w 3024845"/>
                <a:gd name="connsiteY388" fmla="*/ 622592 h 1059043"/>
                <a:gd name="connsiteX389" fmla="*/ 2910329 w 3024845"/>
                <a:gd name="connsiteY389" fmla="*/ 592327 h 1059043"/>
                <a:gd name="connsiteX390" fmla="*/ 2958970 w 3024845"/>
                <a:gd name="connsiteY390" fmla="*/ 592327 h 1059043"/>
                <a:gd name="connsiteX391" fmla="*/ 2958970 w 3024845"/>
                <a:gd name="connsiteY391" fmla="*/ 703483 h 1059043"/>
                <a:gd name="connsiteX392" fmla="*/ 2958970 w 3024845"/>
                <a:gd name="connsiteY392" fmla="*/ 717262 h 1059043"/>
                <a:gd name="connsiteX393" fmla="*/ 3024845 w 3024845"/>
                <a:gd name="connsiteY393" fmla="*/ 717262 h 1059043"/>
                <a:gd name="connsiteX394" fmla="*/ 3024845 w 3024845"/>
                <a:gd name="connsiteY394" fmla="*/ 1059043 h 1059043"/>
                <a:gd name="connsiteX395" fmla="*/ 2054 w 3024845"/>
                <a:gd name="connsiteY395" fmla="*/ 1056710 h 1059043"/>
                <a:gd name="connsiteX396" fmla="*/ 0 w 3024845"/>
                <a:gd name="connsiteY396" fmla="*/ 622592 h 1059043"/>
                <a:gd name="connsiteX397" fmla="*/ 20267 w 3024845"/>
                <a:gd name="connsiteY397" fmla="*/ 622592 h 1059043"/>
                <a:gd name="connsiteX398" fmla="*/ 20774 w 3024845"/>
                <a:gd name="connsiteY398" fmla="*/ 621511 h 1059043"/>
                <a:gd name="connsiteX399" fmla="*/ 24320 w 3024845"/>
                <a:gd name="connsiteY399" fmla="*/ 613945 h 1059043"/>
                <a:gd name="connsiteX400" fmla="*/ 26094 w 3024845"/>
                <a:gd name="connsiteY400" fmla="*/ 614215 h 1059043"/>
                <a:gd name="connsiteX401" fmla="*/ 38507 w 3024845"/>
                <a:gd name="connsiteY401" fmla="*/ 616106 h 1059043"/>
                <a:gd name="connsiteX402" fmla="*/ 39014 w 3024845"/>
                <a:gd name="connsiteY402" fmla="*/ 617458 h 1059043"/>
                <a:gd name="connsiteX403" fmla="*/ 42560 w 3024845"/>
                <a:gd name="connsiteY403" fmla="*/ 626915 h 1059043"/>
                <a:gd name="connsiteX404" fmla="*/ 68907 w 3024845"/>
                <a:gd name="connsiteY404" fmla="*/ 629077 h 1059043"/>
                <a:gd name="connsiteX405" fmla="*/ 68907 w 3024845"/>
                <a:gd name="connsiteY405" fmla="*/ 505856 h 1059043"/>
                <a:gd name="connsiteX406" fmla="*/ 70934 w 3024845"/>
                <a:gd name="connsiteY406" fmla="*/ 505856 h 1059043"/>
                <a:gd name="connsiteX407" fmla="*/ 85121 w 3024845"/>
                <a:gd name="connsiteY407" fmla="*/ 505856 h 1059043"/>
                <a:gd name="connsiteX408" fmla="*/ 85121 w 3024845"/>
                <a:gd name="connsiteY408" fmla="*/ 369664 h 1059043"/>
                <a:gd name="connsiteX409" fmla="*/ 86894 w 3024845"/>
                <a:gd name="connsiteY409" fmla="*/ 369664 h 1059043"/>
                <a:gd name="connsiteX410" fmla="*/ 99308 w 3024845"/>
                <a:gd name="connsiteY410" fmla="*/ 369664 h 1059043"/>
                <a:gd name="connsiteX411" fmla="*/ 99308 w 3024845"/>
                <a:gd name="connsiteY411" fmla="*/ 255090 h 1059043"/>
                <a:gd name="connsiteX412" fmla="*/ 103361 w 3024845"/>
                <a:gd name="connsiteY412" fmla="*/ 226986 h 1059043"/>
                <a:gd name="connsiteX413" fmla="*/ 105388 w 3024845"/>
                <a:gd name="connsiteY413" fmla="*/ 226986 h 1059043"/>
                <a:gd name="connsiteX414" fmla="*/ 119575 w 3024845"/>
                <a:gd name="connsiteY414"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28026 w 3024845"/>
                <a:gd name="connsiteY310" fmla="*/ 281031 h 1059043"/>
                <a:gd name="connsiteX311" fmla="*/ 2121946 w 3024845"/>
                <a:gd name="connsiteY311" fmla="*/ 276707 h 1059043"/>
                <a:gd name="connsiteX312" fmla="*/ 2130053 w 3024845"/>
                <a:gd name="connsiteY312" fmla="*/ 252928 h 1059043"/>
                <a:gd name="connsiteX313" fmla="*/ 2130053 w 3024845"/>
                <a:gd name="connsiteY313" fmla="*/ 235634 h 1059043"/>
                <a:gd name="connsiteX314" fmla="*/ 2144240 w 3024845"/>
                <a:gd name="connsiteY314" fmla="*/ 235634 h 1059043"/>
                <a:gd name="connsiteX315" fmla="*/ 2144240 w 3024845"/>
                <a:gd name="connsiteY315" fmla="*/ 214016 h 1059043"/>
                <a:gd name="connsiteX316" fmla="*/ 2146266 w 3024845"/>
                <a:gd name="connsiteY316" fmla="*/ 209692 h 1059043"/>
                <a:gd name="connsiteX317" fmla="*/ 2146266 w 3024845"/>
                <a:gd name="connsiteY317" fmla="*/ 131868 h 1059043"/>
                <a:gd name="connsiteX318" fmla="*/ 2144240 w 3024845"/>
                <a:gd name="connsiteY318" fmla="*/ 125383 h 1059043"/>
                <a:gd name="connsiteX319" fmla="*/ 2150320 w 3024845"/>
                <a:gd name="connsiteY319" fmla="*/ 118897 h 1059043"/>
                <a:gd name="connsiteX320" fmla="*/ 2150320 w 3024845"/>
                <a:gd name="connsiteY320" fmla="*/ 60529 h 1059043"/>
                <a:gd name="connsiteX321" fmla="*/ 2152346 w 3024845"/>
                <a:gd name="connsiteY321" fmla="*/ 56206 h 1059043"/>
                <a:gd name="connsiteX322" fmla="*/ 2152346 w 3024845"/>
                <a:gd name="connsiteY322" fmla="*/ 0 h 1059043"/>
                <a:gd name="connsiteX323" fmla="*/ 2162480 w 3024845"/>
                <a:gd name="connsiteY323" fmla="*/ 118897 h 1059043"/>
                <a:gd name="connsiteX324" fmla="*/ 2168560 w 3024845"/>
                <a:gd name="connsiteY324" fmla="*/ 125383 h 1059043"/>
                <a:gd name="connsiteX325" fmla="*/ 2166533 w 3024845"/>
                <a:gd name="connsiteY325" fmla="*/ 131868 h 1059043"/>
                <a:gd name="connsiteX326" fmla="*/ 2166533 w 3024845"/>
                <a:gd name="connsiteY326" fmla="*/ 209692 h 1059043"/>
                <a:gd name="connsiteX327" fmla="*/ 2168560 w 3024845"/>
                <a:gd name="connsiteY327" fmla="*/ 214016 h 1059043"/>
                <a:gd name="connsiteX328" fmla="*/ 2168560 w 3024845"/>
                <a:gd name="connsiteY328" fmla="*/ 235634 h 1059043"/>
                <a:gd name="connsiteX329" fmla="*/ 2182747 w 3024845"/>
                <a:gd name="connsiteY329" fmla="*/ 252928 h 1059043"/>
                <a:gd name="connsiteX330" fmla="*/ 2180720 w 3024845"/>
                <a:gd name="connsiteY330" fmla="*/ 555577 h 1059043"/>
                <a:gd name="connsiteX331" fmla="*/ 2245574 w 3024845"/>
                <a:gd name="connsiteY331" fmla="*/ 555577 h 1059043"/>
                <a:gd name="connsiteX332" fmla="*/ 2245574 w 3024845"/>
                <a:gd name="connsiteY332" fmla="*/ 631239 h 1059043"/>
                <a:gd name="connsiteX333" fmla="*/ 2253681 w 3024845"/>
                <a:gd name="connsiteY333" fmla="*/ 631239 h 1059043"/>
                <a:gd name="connsiteX334" fmla="*/ 2255708 w 3024845"/>
                <a:gd name="connsiteY334" fmla="*/ 624754 h 1059043"/>
                <a:gd name="connsiteX335" fmla="*/ 2261788 w 3024845"/>
                <a:gd name="connsiteY335" fmla="*/ 624754 h 1059043"/>
                <a:gd name="connsiteX336" fmla="*/ 2263815 w 3024845"/>
                <a:gd name="connsiteY336" fmla="*/ 633401 h 1059043"/>
                <a:gd name="connsiteX337" fmla="*/ 2275975 w 3024845"/>
                <a:gd name="connsiteY337" fmla="*/ 633401 h 1059043"/>
                <a:gd name="connsiteX338" fmla="*/ 2275975 w 3024845"/>
                <a:gd name="connsiteY338" fmla="*/ 626915 h 1059043"/>
                <a:gd name="connsiteX339" fmla="*/ 2298268 w 3024845"/>
                <a:gd name="connsiteY339" fmla="*/ 626915 h 1059043"/>
                <a:gd name="connsiteX340" fmla="*/ 2298268 w 3024845"/>
                <a:gd name="connsiteY340" fmla="*/ 633401 h 1059043"/>
                <a:gd name="connsiteX341" fmla="*/ 2318535 w 3024845"/>
                <a:gd name="connsiteY341" fmla="*/ 633401 h 1059043"/>
                <a:gd name="connsiteX342" fmla="*/ 2318535 w 3024845"/>
                <a:gd name="connsiteY342" fmla="*/ 678798 h 1059043"/>
                <a:gd name="connsiteX343" fmla="*/ 2332722 w 3024845"/>
                <a:gd name="connsiteY343" fmla="*/ 678798 h 1059043"/>
                <a:gd name="connsiteX344" fmla="*/ 2332722 w 3024845"/>
                <a:gd name="connsiteY344" fmla="*/ 665827 h 1059043"/>
                <a:gd name="connsiteX345" fmla="*/ 2348936 w 3024845"/>
                <a:gd name="connsiteY345" fmla="*/ 665827 h 1059043"/>
                <a:gd name="connsiteX346" fmla="*/ 2348936 w 3024845"/>
                <a:gd name="connsiteY346" fmla="*/ 486400 h 1059043"/>
                <a:gd name="connsiteX347" fmla="*/ 2355016 w 3024845"/>
                <a:gd name="connsiteY347" fmla="*/ 479914 h 1059043"/>
                <a:gd name="connsiteX348" fmla="*/ 2427977 w 3024845"/>
                <a:gd name="connsiteY348" fmla="*/ 479914 h 1059043"/>
                <a:gd name="connsiteX349" fmla="*/ 2427977 w 3024845"/>
                <a:gd name="connsiteY349" fmla="*/ 488562 h 1059043"/>
                <a:gd name="connsiteX350" fmla="*/ 2438110 w 3024845"/>
                <a:gd name="connsiteY350" fmla="*/ 488562 h 1059043"/>
                <a:gd name="connsiteX351" fmla="*/ 2438110 w 3024845"/>
                <a:gd name="connsiteY351" fmla="*/ 603136 h 1059043"/>
                <a:gd name="connsiteX352" fmla="*/ 2460404 w 3024845"/>
                <a:gd name="connsiteY352" fmla="*/ 603136 h 1059043"/>
                <a:gd name="connsiteX353" fmla="*/ 2460404 w 3024845"/>
                <a:gd name="connsiteY353" fmla="*/ 536121 h 1059043"/>
                <a:gd name="connsiteX354" fmla="*/ 2486751 w 3024845"/>
                <a:gd name="connsiteY354" fmla="*/ 536121 h 1059043"/>
                <a:gd name="connsiteX355" fmla="*/ 2490804 w 3024845"/>
                <a:gd name="connsiteY355" fmla="*/ 531797 h 1059043"/>
                <a:gd name="connsiteX356" fmla="*/ 2498911 w 3024845"/>
                <a:gd name="connsiteY356" fmla="*/ 531797 h 1059043"/>
                <a:gd name="connsiteX357" fmla="*/ 2502964 w 3024845"/>
                <a:gd name="connsiteY357" fmla="*/ 536121 h 1059043"/>
                <a:gd name="connsiteX358" fmla="*/ 2525258 w 3024845"/>
                <a:gd name="connsiteY358" fmla="*/ 536121 h 1059043"/>
                <a:gd name="connsiteX359" fmla="*/ 2525258 w 3024845"/>
                <a:gd name="connsiteY359" fmla="*/ 419385 h 1059043"/>
                <a:gd name="connsiteX360" fmla="*/ 2582005 w 3024845"/>
                <a:gd name="connsiteY360" fmla="*/ 408576 h 1059043"/>
                <a:gd name="connsiteX361" fmla="*/ 2582005 w 3024845"/>
                <a:gd name="connsiteY361" fmla="*/ 409657 h 1059043"/>
                <a:gd name="connsiteX362" fmla="*/ 2582005 w 3024845"/>
                <a:gd name="connsiteY362" fmla="*/ 417223 h 1059043"/>
                <a:gd name="connsiteX363" fmla="*/ 2608352 w 3024845"/>
                <a:gd name="connsiteY363" fmla="*/ 417223 h 1059043"/>
                <a:gd name="connsiteX364" fmla="*/ 2608352 w 3024845"/>
                <a:gd name="connsiteY364" fmla="*/ 672313 h 1059043"/>
                <a:gd name="connsiteX365" fmla="*/ 2630646 w 3024845"/>
                <a:gd name="connsiteY365" fmla="*/ 672313 h 1059043"/>
                <a:gd name="connsiteX366" fmla="*/ 2630646 w 3024845"/>
                <a:gd name="connsiteY366" fmla="*/ 667989 h 1059043"/>
                <a:gd name="connsiteX367" fmla="*/ 2642806 w 3024845"/>
                <a:gd name="connsiteY367" fmla="*/ 667989 h 1059043"/>
                <a:gd name="connsiteX368" fmla="*/ 2642806 w 3024845"/>
                <a:gd name="connsiteY368" fmla="*/ 672313 h 1059043"/>
                <a:gd name="connsiteX369" fmla="*/ 2667126 w 3024845"/>
                <a:gd name="connsiteY369" fmla="*/ 672313 h 1059043"/>
                <a:gd name="connsiteX370" fmla="*/ 2667126 w 3024845"/>
                <a:gd name="connsiteY370" fmla="*/ 659342 h 1059043"/>
                <a:gd name="connsiteX371" fmla="*/ 2695500 w 3024845"/>
                <a:gd name="connsiteY371" fmla="*/ 659342 h 1059043"/>
                <a:gd name="connsiteX372" fmla="*/ 2707660 w 3024845"/>
                <a:gd name="connsiteY372" fmla="*/ 655018 h 1059043"/>
                <a:gd name="connsiteX373" fmla="*/ 2727927 w 3024845"/>
                <a:gd name="connsiteY373" fmla="*/ 659342 h 1059043"/>
                <a:gd name="connsiteX374" fmla="*/ 2727927 w 3024845"/>
                <a:gd name="connsiteY374" fmla="*/ 642048 h 1059043"/>
                <a:gd name="connsiteX375" fmla="*/ 2736034 w 3024845"/>
                <a:gd name="connsiteY375" fmla="*/ 642048 h 1059043"/>
                <a:gd name="connsiteX376" fmla="*/ 2736034 w 3024845"/>
                <a:gd name="connsiteY376" fmla="*/ 629077 h 1059043"/>
                <a:gd name="connsiteX377" fmla="*/ 2792781 w 3024845"/>
                <a:gd name="connsiteY377" fmla="*/ 629077 h 1059043"/>
                <a:gd name="connsiteX378" fmla="*/ 2792781 w 3024845"/>
                <a:gd name="connsiteY378" fmla="*/ 598812 h 1059043"/>
                <a:gd name="connsiteX379" fmla="*/ 2811021 w 3024845"/>
                <a:gd name="connsiteY379" fmla="*/ 598812 h 1059043"/>
                <a:gd name="connsiteX380" fmla="*/ 2811021 w 3024845"/>
                <a:gd name="connsiteY380" fmla="*/ 592327 h 1059043"/>
                <a:gd name="connsiteX381" fmla="*/ 2823181 w 3024845"/>
                <a:gd name="connsiteY381" fmla="*/ 592327 h 1059043"/>
                <a:gd name="connsiteX382" fmla="*/ 2823181 w 3024845"/>
                <a:gd name="connsiteY382" fmla="*/ 598812 h 1059043"/>
                <a:gd name="connsiteX383" fmla="*/ 2839395 w 3024845"/>
                <a:gd name="connsiteY383" fmla="*/ 598812 h 1059043"/>
                <a:gd name="connsiteX384" fmla="*/ 2839395 w 3024845"/>
                <a:gd name="connsiteY384" fmla="*/ 648533 h 1059043"/>
                <a:gd name="connsiteX385" fmla="*/ 2871822 w 3024845"/>
                <a:gd name="connsiteY385" fmla="*/ 648533 h 1059043"/>
                <a:gd name="connsiteX386" fmla="*/ 2871822 w 3024845"/>
                <a:gd name="connsiteY386" fmla="*/ 622592 h 1059043"/>
                <a:gd name="connsiteX387" fmla="*/ 2910329 w 3024845"/>
                <a:gd name="connsiteY387" fmla="*/ 622592 h 1059043"/>
                <a:gd name="connsiteX388" fmla="*/ 2910329 w 3024845"/>
                <a:gd name="connsiteY388" fmla="*/ 592327 h 1059043"/>
                <a:gd name="connsiteX389" fmla="*/ 2958970 w 3024845"/>
                <a:gd name="connsiteY389" fmla="*/ 592327 h 1059043"/>
                <a:gd name="connsiteX390" fmla="*/ 2958970 w 3024845"/>
                <a:gd name="connsiteY390" fmla="*/ 703483 h 1059043"/>
                <a:gd name="connsiteX391" fmla="*/ 2958970 w 3024845"/>
                <a:gd name="connsiteY391" fmla="*/ 717262 h 1059043"/>
                <a:gd name="connsiteX392" fmla="*/ 3024845 w 3024845"/>
                <a:gd name="connsiteY392" fmla="*/ 717262 h 1059043"/>
                <a:gd name="connsiteX393" fmla="*/ 3024845 w 3024845"/>
                <a:gd name="connsiteY393" fmla="*/ 1059043 h 1059043"/>
                <a:gd name="connsiteX394" fmla="*/ 2054 w 3024845"/>
                <a:gd name="connsiteY394" fmla="*/ 1056710 h 1059043"/>
                <a:gd name="connsiteX395" fmla="*/ 0 w 3024845"/>
                <a:gd name="connsiteY395" fmla="*/ 622592 h 1059043"/>
                <a:gd name="connsiteX396" fmla="*/ 20267 w 3024845"/>
                <a:gd name="connsiteY396" fmla="*/ 622592 h 1059043"/>
                <a:gd name="connsiteX397" fmla="*/ 20774 w 3024845"/>
                <a:gd name="connsiteY397" fmla="*/ 621511 h 1059043"/>
                <a:gd name="connsiteX398" fmla="*/ 24320 w 3024845"/>
                <a:gd name="connsiteY398" fmla="*/ 613945 h 1059043"/>
                <a:gd name="connsiteX399" fmla="*/ 26094 w 3024845"/>
                <a:gd name="connsiteY399" fmla="*/ 614215 h 1059043"/>
                <a:gd name="connsiteX400" fmla="*/ 38507 w 3024845"/>
                <a:gd name="connsiteY400" fmla="*/ 616106 h 1059043"/>
                <a:gd name="connsiteX401" fmla="*/ 39014 w 3024845"/>
                <a:gd name="connsiteY401" fmla="*/ 617458 h 1059043"/>
                <a:gd name="connsiteX402" fmla="*/ 42560 w 3024845"/>
                <a:gd name="connsiteY402" fmla="*/ 626915 h 1059043"/>
                <a:gd name="connsiteX403" fmla="*/ 68907 w 3024845"/>
                <a:gd name="connsiteY403" fmla="*/ 629077 h 1059043"/>
                <a:gd name="connsiteX404" fmla="*/ 68907 w 3024845"/>
                <a:gd name="connsiteY404" fmla="*/ 505856 h 1059043"/>
                <a:gd name="connsiteX405" fmla="*/ 70934 w 3024845"/>
                <a:gd name="connsiteY405" fmla="*/ 505856 h 1059043"/>
                <a:gd name="connsiteX406" fmla="*/ 85121 w 3024845"/>
                <a:gd name="connsiteY406" fmla="*/ 505856 h 1059043"/>
                <a:gd name="connsiteX407" fmla="*/ 85121 w 3024845"/>
                <a:gd name="connsiteY407" fmla="*/ 369664 h 1059043"/>
                <a:gd name="connsiteX408" fmla="*/ 86894 w 3024845"/>
                <a:gd name="connsiteY408" fmla="*/ 369664 h 1059043"/>
                <a:gd name="connsiteX409" fmla="*/ 99308 w 3024845"/>
                <a:gd name="connsiteY409" fmla="*/ 369664 h 1059043"/>
                <a:gd name="connsiteX410" fmla="*/ 99308 w 3024845"/>
                <a:gd name="connsiteY410" fmla="*/ 255090 h 1059043"/>
                <a:gd name="connsiteX411" fmla="*/ 103361 w 3024845"/>
                <a:gd name="connsiteY411" fmla="*/ 226986 h 1059043"/>
                <a:gd name="connsiteX412" fmla="*/ 105388 w 3024845"/>
                <a:gd name="connsiteY412" fmla="*/ 226986 h 1059043"/>
                <a:gd name="connsiteX413" fmla="*/ 119575 w 3024845"/>
                <a:gd name="connsiteY413"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28026 w 3024845"/>
                <a:gd name="connsiteY310" fmla="*/ 281031 h 1059043"/>
                <a:gd name="connsiteX311" fmla="*/ 2121946 w 3024845"/>
                <a:gd name="connsiteY311" fmla="*/ 276707 h 1059043"/>
                <a:gd name="connsiteX312" fmla="*/ 2130053 w 3024845"/>
                <a:gd name="connsiteY312" fmla="*/ 252928 h 1059043"/>
                <a:gd name="connsiteX313" fmla="*/ 2130053 w 3024845"/>
                <a:gd name="connsiteY313" fmla="*/ 235634 h 1059043"/>
                <a:gd name="connsiteX314" fmla="*/ 2144240 w 3024845"/>
                <a:gd name="connsiteY314" fmla="*/ 235634 h 1059043"/>
                <a:gd name="connsiteX315" fmla="*/ 2144240 w 3024845"/>
                <a:gd name="connsiteY315" fmla="*/ 214016 h 1059043"/>
                <a:gd name="connsiteX316" fmla="*/ 2146266 w 3024845"/>
                <a:gd name="connsiteY316" fmla="*/ 209692 h 1059043"/>
                <a:gd name="connsiteX317" fmla="*/ 2146266 w 3024845"/>
                <a:gd name="connsiteY317" fmla="*/ 131868 h 1059043"/>
                <a:gd name="connsiteX318" fmla="*/ 2144240 w 3024845"/>
                <a:gd name="connsiteY318" fmla="*/ 125383 h 1059043"/>
                <a:gd name="connsiteX319" fmla="*/ 2150320 w 3024845"/>
                <a:gd name="connsiteY319" fmla="*/ 118897 h 1059043"/>
                <a:gd name="connsiteX320" fmla="*/ 2150320 w 3024845"/>
                <a:gd name="connsiteY320" fmla="*/ 60529 h 1059043"/>
                <a:gd name="connsiteX321" fmla="*/ 2152346 w 3024845"/>
                <a:gd name="connsiteY321" fmla="*/ 56206 h 1059043"/>
                <a:gd name="connsiteX322" fmla="*/ 2152346 w 3024845"/>
                <a:gd name="connsiteY322" fmla="*/ 0 h 1059043"/>
                <a:gd name="connsiteX323" fmla="*/ 2162480 w 3024845"/>
                <a:gd name="connsiteY323" fmla="*/ 118897 h 1059043"/>
                <a:gd name="connsiteX324" fmla="*/ 2168560 w 3024845"/>
                <a:gd name="connsiteY324" fmla="*/ 125383 h 1059043"/>
                <a:gd name="connsiteX325" fmla="*/ 2166533 w 3024845"/>
                <a:gd name="connsiteY325" fmla="*/ 131868 h 1059043"/>
                <a:gd name="connsiteX326" fmla="*/ 2166533 w 3024845"/>
                <a:gd name="connsiteY326" fmla="*/ 209692 h 1059043"/>
                <a:gd name="connsiteX327" fmla="*/ 2168560 w 3024845"/>
                <a:gd name="connsiteY327" fmla="*/ 214016 h 1059043"/>
                <a:gd name="connsiteX328" fmla="*/ 2168560 w 3024845"/>
                <a:gd name="connsiteY328" fmla="*/ 235634 h 1059043"/>
                <a:gd name="connsiteX329" fmla="*/ 2180720 w 3024845"/>
                <a:gd name="connsiteY329" fmla="*/ 555577 h 1059043"/>
                <a:gd name="connsiteX330" fmla="*/ 2245574 w 3024845"/>
                <a:gd name="connsiteY330" fmla="*/ 555577 h 1059043"/>
                <a:gd name="connsiteX331" fmla="*/ 2245574 w 3024845"/>
                <a:gd name="connsiteY331" fmla="*/ 631239 h 1059043"/>
                <a:gd name="connsiteX332" fmla="*/ 2253681 w 3024845"/>
                <a:gd name="connsiteY332" fmla="*/ 631239 h 1059043"/>
                <a:gd name="connsiteX333" fmla="*/ 2255708 w 3024845"/>
                <a:gd name="connsiteY333" fmla="*/ 624754 h 1059043"/>
                <a:gd name="connsiteX334" fmla="*/ 2261788 w 3024845"/>
                <a:gd name="connsiteY334" fmla="*/ 624754 h 1059043"/>
                <a:gd name="connsiteX335" fmla="*/ 2263815 w 3024845"/>
                <a:gd name="connsiteY335" fmla="*/ 633401 h 1059043"/>
                <a:gd name="connsiteX336" fmla="*/ 2275975 w 3024845"/>
                <a:gd name="connsiteY336" fmla="*/ 633401 h 1059043"/>
                <a:gd name="connsiteX337" fmla="*/ 2275975 w 3024845"/>
                <a:gd name="connsiteY337" fmla="*/ 626915 h 1059043"/>
                <a:gd name="connsiteX338" fmla="*/ 2298268 w 3024845"/>
                <a:gd name="connsiteY338" fmla="*/ 626915 h 1059043"/>
                <a:gd name="connsiteX339" fmla="*/ 2298268 w 3024845"/>
                <a:gd name="connsiteY339" fmla="*/ 633401 h 1059043"/>
                <a:gd name="connsiteX340" fmla="*/ 2318535 w 3024845"/>
                <a:gd name="connsiteY340" fmla="*/ 633401 h 1059043"/>
                <a:gd name="connsiteX341" fmla="*/ 2318535 w 3024845"/>
                <a:gd name="connsiteY341" fmla="*/ 678798 h 1059043"/>
                <a:gd name="connsiteX342" fmla="*/ 2332722 w 3024845"/>
                <a:gd name="connsiteY342" fmla="*/ 678798 h 1059043"/>
                <a:gd name="connsiteX343" fmla="*/ 2332722 w 3024845"/>
                <a:gd name="connsiteY343" fmla="*/ 665827 h 1059043"/>
                <a:gd name="connsiteX344" fmla="*/ 2348936 w 3024845"/>
                <a:gd name="connsiteY344" fmla="*/ 665827 h 1059043"/>
                <a:gd name="connsiteX345" fmla="*/ 2348936 w 3024845"/>
                <a:gd name="connsiteY345" fmla="*/ 486400 h 1059043"/>
                <a:gd name="connsiteX346" fmla="*/ 2355016 w 3024845"/>
                <a:gd name="connsiteY346" fmla="*/ 479914 h 1059043"/>
                <a:gd name="connsiteX347" fmla="*/ 2427977 w 3024845"/>
                <a:gd name="connsiteY347" fmla="*/ 479914 h 1059043"/>
                <a:gd name="connsiteX348" fmla="*/ 2427977 w 3024845"/>
                <a:gd name="connsiteY348" fmla="*/ 488562 h 1059043"/>
                <a:gd name="connsiteX349" fmla="*/ 2438110 w 3024845"/>
                <a:gd name="connsiteY349" fmla="*/ 488562 h 1059043"/>
                <a:gd name="connsiteX350" fmla="*/ 2438110 w 3024845"/>
                <a:gd name="connsiteY350" fmla="*/ 603136 h 1059043"/>
                <a:gd name="connsiteX351" fmla="*/ 2460404 w 3024845"/>
                <a:gd name="connsiteY351" fmla="*/ 603136 h 1059043"/>
                <a:gd name="connsiteX352" fmla="*/ 2460404 w 3024845"/>
                <a:gd name="connsiteY352" fmla="*/ 536121 h 1059043"/>
                <a:gd name="connsiteX353" fmla="*/ 2486751 w 3024845"/>
                <a:gd name="connsiteY353" fmla="*/ 536121 h 1059043"/>
                <a:gd name="connsiteX354" fmla="*/ 2490804 w 3024845"/>
                <a:gd name="connsiteY354" fmla="*/ 531797 h 1059043"/>
                <a:gd name="connsiteX355" fmla="*/ 2498911 w 3024845"/>
                <a:gd name="connsiteY355" fmla="*/ 531797 h 1059043"/>
                <a:gd name="connsiteX356" fmla="*/ 2502964 w 3024845"/>
                <a:gd name="connsiteY356" fmla="*/ 536121 h 1059043"/>
                <a:gd name="connsiteX357" fmla="*/ 2525258 w 3024845"/>
                <a:gd name="connsiteY357" fmla="*/ 536121 h 1059043"/>
                <a:gd name="connsiteX358" fmla="*/ 2525258 w 3024845"/>
                <a:gd name="connsiteY358" fmla="*/ 419385 h 1059043"/>
                <a:gd name="connsiteX359" fmla="*/ 2582005 w 3024845"/>
                <a:gd name="connsiteY359" fmla="*/ 408576 h 1059043"/>
                <a:gd name="connsiteX360" fmla="*/ 2582005 w 3024845"/>
                <a:gd name="connsiteY360" fmla="*/ 409657 h 1059043"/>
                <a:gd name="connsiteX361" fmla="*/ 2582005 w 3024845"/>
                <a:gd name="connsiteY361" fmla="*/ 417223 h 1059043"/>
                <a:gd name="connsiteX362" fmla="*/ 2608352 w 3024845"/>
                <a:gd name="connsiteY362" fmla="*/ 417223 h 1059043"/>
                <a:gd name="connsiteX363" fmla="*/ 2608352 w 3024845"/>
                <a:gd name="connsiteY363" fmla="*/ 672313 h 1059043"/>
                <a:gd name="connsiteX364" fmla="*/ 2630646 w 3024845"/>
                <a:gd name="connsiteY364" fmla="*/ 672313 h 1059043"/>
                <a:gd name="connsiteX365" fmla="*/ 2630646 w 3024845"/>
                <a:gd name="connsiteY365" fmla="*/ 667989 h 1059043"/>
                <a:gd name="connsiteX366" fmla="*/ 2642806 w 3024845"/>
                <a:gd name="connsiteY366" fmla="*/ 667989 h 1059043"/>
                <a:gd name="connsiteX367" fmla="*/ 2642806 w 3024845"/>
                <a:gd name="connsiteY367" fmla="*/ 672313 h 1059043"/>
                <a:gd name="connsiteX368" fmla="*/ 2667126 w 3024845"/>
                <a:gd name="connsiteY368" fmla="*/ 672313 h 1059043"/>
                <a:gd name="connsiteX369" fmla="*/ 2667126 w 3024845"/>
                <a:gd name="connsiteY369" fmla="*/ 659342 h 1059043"/>
                <a:gd name="connsiteX370" fmla="*/ 2695500 w 3024845"/>
                <a:gd name="connsiteY370" fmla="*/ 659342 h 1059043"/>
                <a:gd name="connsiteX371" fmla="*/ 2707660 w 3024845"/>
                <a:gd name="connsiteY371" fmla="*/ 655018 h 1059043"/>
                <a:gd name="connsiteX372" fmla="*/ 2727927 w 3024845"/>
                <a:gd name="connsiteY372" fmla="*/ 659342 h 1059043"/>
                <a:gd name="connsiteX373" fmla="*/ 2727927 w 3024845"/>
                <a:gd name="connsiteY373" fmla="*/ 642048 h 1059043"/>
                <a:gd name="connsiteX374" fmla="*/ 2736034 w 3024845"/>
                <a:gd name="connsiteY374" fmla="*/ 642048 h 1059043"/>
                <a:gd name="connsiteX375" fmla="*/ 2736034 w 3024845"/>
                <a:gd name="connsiteY375" fmla="*/ 629077 h 1059043"/>
                <a:gd name="connsiteX376" fmla="*/ 2792781 w 3024845"/>
                <a:gd name="connsiteY376" fmla="*/ 629077 h 1059043"/>
                <a:gd name="connsiteX377" fmla="*/ 2792781 w 3024845"/>
                <a:gd name="connsiteY377" fmla="*/ 598812 h 1059043"/>
                <a:gd name="connsiteX378" fmla="*/ 2811021 w 3024845"/>
                <a:gd name="connsiteY378" fmla="*/ 598812 h 1059043"/>
                <a:gd name="connsiteX379" fmla="*/ 2811021 w 3024845"/>
                <a:gd name="connsiteY379" fmla="*/ 592327 h 1059043"/>
                <a:gd name="connsiteX380" fmla="*/ 2823181 w 3024845"/>
                <a:gd name="connsiteY380" fmla="*/ 592327 h 1059043"/>
                <a:gd name="connsiteX381" fmla="*/ 2823181 w 3024845"/>
                <a:gd name="connsiteY381" fmla="*/ 598812 h 1059043"/>
                <a:gd name="connsiteX382" fmla="*/ 2839395 w 3024845"/>
                <a:gd name="connsiteY382" fmla="*/ 598812 h 1059043"/>
                <a:gd name="connsiteX383" fmla="*/ 2839395 w 3024845"/>
                <a:gd name="connsiteY383" fmla="*/ 648533 h 1059043"/>
                <a:gd name="connsiteX384" fmla="*/ 2871822 w 3024845"/>
                <a:gd name="connsiteY384" fmla="*/ 648533 h 1059043"/>
                <a:gd name="connsiteX385" fmla="*/ 2871822 w 3024845"/>
                <a:gd name="connsiteY385" fmla="*/ 622592 h 1059043"/>
                <a:gd name="connsiteX386" fmla="*/ 2910329 w 3024845"/>
                <a:gd name="connsiteY386" fmla="*/ 622592 h 1059043"/>
                <a:gd name="connsiteX387" fmla="*/ 2910329 w 3024845"/>
                <a:gd name="connsiteY387" fmla="*/ 592327 h 1059043"/>
                <a:gd name="connsiteX388" fmla="*/ 2958970 w 3024845"/>
                <a:gd name="connsiteY388" fmla="*/ 592327 h 1059043"/>
                <a:gd name="connsiteX389" fmla="*/ 2958970 w 3024845"/>
                <a:gd name="connsiteY389" fmla="*/ 703483 h 1059043"/>
                <a:gd name="connsiteX390" fmla="*/ 2958970 w 3024845"/>
                <a:gd name="connsiteY390" fmla="*/ 717262 h 1059043"/>
                <a:gd name="connsiteX391" fmla="*/ 3024845 w 3024845"/>
                <a:gd name="connsiteY391" fmla="*/ 717262 h 1059043"/>
                <a:gd name="connsiteX392" fmla="*/ 3024845 w 3024845"/>
                <a:gd name="connsiteY392" fmla="*/ 1059043 h 1059043"/>
                <a:gd name="connsiteX393" fmla="*/ 2054 w 3024845"/>
                <a:gd name="connsiteY393" fmla="*/ 1056710 h 1059043"/>
                <a:gd name="connsiteX394" fmla="*/ 0 w 3024845"/>
                <a:gd name="connsiteY394" fmla="*/ 622592 h 1059043"/>
                <a:gd name="connsiteX395" fmla="*/ 20267 w 3024845"/>
                <a:gd name="connsiteY395" fmla="*/ 622592 h 1059043"/>
                <a:gd name="connsiteX396" fmla="*/ 20774 w 3024845"/>
                <a:gd name="connsiteY396" fmla="*/ 621511 h 1059043"/>
                <a:gd name="connsiteX397" fmla="*/ 24320 w 3024845"/>
                <a:gd name="connsiteY397" fmla="*/ 613945 h 1059043"/>
                <a:gd name="connsiteX398" fmla="*/ 26094 w 3024845"/>
                <a:gd name="connsiteY398" fmla="*/ 614215 h 1059043"/>
                <a:gd name="connsiteX399" fmla="*/ 38507 w 3024845"/>
                <a:gd name="connsiteY399" fmla="*/ 616106 h 1059043"/>
                <a:gd name="connsiteX400" fmla="*/ 39014 w 3024845"/>
                <a:gd name="connsiteY400" fmla="*/ 617458 h 1059043"/>
                <a:gd name="connsiteX401" fmla="*/ 42560 w 3024845"/>
                <a:gd name="connsiteY401" fmla="*/ 626915 h 1059043"/>
                <a:gd name="connsiteX402" fmla="*/ 68907 w 3024845"/>
                <a:gd name="connsiteY402" fmla="*/ 629077 h 1059043"/>
                <a:gd name="connsiteX403" fmla="*/ 68907 w 3024845"/>
                <a:gd name="connsiteY403" fmla="*/ 505856 h 1059043"/>
                <a:gd name="connsiteX404" fmla="*/ 70934 w 3024845"/>
                <a:gd name="connsiteY404" fmla="*/ 505856 h 1059043"/>
                <a:gd name="connsiteX405" fmla="*/ 85121 w 3024845"/>
                <a:gd name="connsiteY405" fmla="*/ 505856 h 1059043"/>
                <a:gd name="connsiteX406" fmla="*/ 85121 w 3024845"/>
                <a:gd name="connsiteY406" fmla="*/ 369664 h 1059043"/>
                <a:gd name="connsiteX407" fmla="*/ 86894 w 3024845"/>
                <a:gd name="connsiteY407" fmla="*/ 369664 h 1059043"/>
                <a:gd name="connsiteX408" fmla="*/ 99308 w 3024845"/>
                <a:gd name="connsiteY408" fmla="*/ 369664 h 1059043"/>
                <a:gd name="connsiteX409" fmla="*/ 99308 w 3024845"/>
                <a:gd name="connsiteY409" fmla="*/ 255090 h 1059043"/>
                <a:gd name="connsiteX410" fmla="*/ 103361 w 3024845"/>
                <a:gd name="connsiteY410" fmla="*/ 226986 h 1059043"/>
                <a:gd name="connsiteX411" fmla="*/ 105388 w 3024845"/>
                <a:gd name="connsiteY411" fmla="*/ 226986 h 1059043"/>
                <a:gd name="connsiteX412" fmla="*/ 119575 w 3024845"/>
                <a:gd name="connsiteY412"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28026 w 3024845"/>
                <a:gd name="connsiteY310" fmla="*/ 281031 h 1059043"/>
                <a:gd name="connsiteX311" fmla="*/ 2121946 w 3024845"/>
                <a:gd name="connsiteY311" fmla="*/ 276707 h 1059043"/>
                <a:gd name="connsiteX312" fmla="*/ 2130053 w 3024845"/>
                <a:gd name="connsiteY312" fmla="*/ 252928 h 1059043"/>
                <a:gd name="connsiteX313" fmla="*/ 2130053 w 3024845"/>
                <a:gd name="connsiteY313" fmla="*/ 235634 h 1059043"/>
                <a:gd name="connsiteX314" fmla="*/ 2144240 w 3024845"/>
                <a:gd name="connsiteY314" fmla="*/ 235634 h 1059043"/>
                <a:gd name="connsiteX315" fmla="*/ 2144240 w 3024845"/>
                <a:gd name="connsiteY315" fmla="*/ 214016 h 1059043"/>
                <a:gd name="connsiteX316" fmla="*/ 2146266 w 3024845"/>
                <a:gd name="connsiteY316" fmla="*/ 209692 h 1059043"/>
                <a:gd name="connsiteX317" fmla="*/ 2146266 w 3024845"/>
                <a:gd name="connsiteY317" fmla="*/ 131868 h 1059043"/>
                <a:gd name="connsiteX318" fmla="*/ 2144240 w 3024845"/>
                <a:gd name="connsiteY318" fmla="*/ 125383 h 1059043"/>
                <a:gd name="connsiteX319" fmla="*/ 2150320 w 3024845"/>
                <a:gd name="connsiteY319" fmla="*/ 118897 h 1059043"/>
                <a:gd name="connsiteX320" fmla="*/ 2150320 w 3024845"/>
                <a:gd name="connsiteY320" fmla="*/ 60529 h 1059043"/>
                <a:gd name="connsiteX321" fmla="*/ 2152346 w 3024845"/>
                <a:gd name="connsiteY321" fmla="*/ 56206 h 1059043"/>
                <a:gd name="connsiteX322" fmla="*/ 2152346 w 3024845"/>
                <a:gd name="connsiteY322" fmla="*/ 0 h 1059043"/>
                <a:gd name="connsiteX323" fmla="*/ 2162480 w 3024845"/>
                <a:gd name="connsiteY323" fmla="*/ 118897 h 1059043"/>
                <a:gd name="connsiteX324" fmla="*/ 2168560 w 3024845"/>
                <a:gd name="connsiteY324" fmla="*/ 125383 h 1059043"/>
                <a:gd name="connsiteX325" fmla="*/ 2166533 w 3024845"/>
                <a:gd name="connsiteY325" fmla="*/ 131868 h 1059043"/>
                <a:gd name="connsiteX326" fmla="*/ 2166533 w 3024845"/>
                <a:gd name="connsiteY326" fmla="*/ 209692 h 1059043"/>
                <a:gd name="connsiteX327" fmla="*/ 2168560 w 3024845"/>
                <a:gd name="connsiteY327" fmla="*/ 235634 h 1059043"/>
                <a:gd name="connsiteX328" fmla="*/ 2180720 w 3024845"/>
                <a:gd name="connsiteY328" fmla="*/ 555577 h 1059043"/>
                <a:gd name="connsiteX329" fmla="*/ 2245574 w 3024845"/>
                <a:gd name="connsiteY329" fmla="*/ 555577 h 1059043"/>
                <a:gd name="connsiteX330" fmla="*/ 2245574 w 3024845"/>
                <a:gd name="connsiteY330" fmla="*/ 631239 h 1059043"/>
                <a:gd name="connsiteX331" fmla="*/ 2253681 w 3024845"/>
                <a:gd name="connsiteY331" fmla="*/ 631239 h 1059043"/>
                <a:gd name="connsiteX332" fmla="*/ 2255708 w 3024845"/>
                <a:gd name="connsiteY332" fmla="*/ 624754 h 1059043"/>
                <a:gd name="connsiteX333" fmla="*/ 2261788 w 3024845"/>
                <a:gd name="connsiteY333" fmla="*/ 624754 h 1059043"/>
                <a:gd name="connsiteX334" fmla="*/ 2263815 w 3024845"/>
                <a:gd name="connsiteY334" fmla="*/ 633401 h 1059043"/>
                <a:gd name="connsiteX335" fmla="*/ 2275975 w 3024845"/>
                <a:gd name="connsiteY335" fmla="*/ 633401 h 1059043"/>
                <a:gd name="connsiteX336" fmla="*/ 2275975 w 3024845"/>
                <a:gd name="connsiteY336" fmla="*/ 626915 h 1059043"/>
                <a:gd name="connsiteX337" fmla="*/ 2298268 w 3024845"/>
                <a:gd name="connsiteY337" fmla="*/ 626915 h 1059043"/>
                <a:gd name="connsiteX338" fmla="*/ 2298268 w 3024845"/>
                <a:gd name="connsiteY338" fmla="*/ 633401 h 1059043"/>
                <a:gd name="connsiteX339" fmla="*/ 2318535 w 3024845"/>
                <a:gd name="connsiteY339" fmla="*/ 633401 h 1059043"/>
                <a:gd name="connsiteX340" fmla="*/ 2318535 w 3024845"/>
                <a:gd name="connsiteY340" fmla="*/ 678798 h 1059043"/>
                <a:gd name="connsiteX341" fmla="*/ 2332722 w 3024845"/>
                <a:gd name="connsiteY341" fmla="*/ 678798 h 1059043"/>
                <a:gd name="connsiteX342" fmla="*/ 2332722 w 3024845"/>
                <a:gd name="connsiteY342" fmla="*/ 665827 h 1059043"/>
                <a:gd name="connsiteX343" fmla="*/ 2348936 w 3024845"/>
                <a:gd name="connsiteY343" fmla="*/ 665827 h 1059043"/>
                <a:gd name="connsiteX344" fmla="*/ 2348936 w 3024845"/>
                <a:gd name="connsiteY344" fmla="*/ 486400 h 1059043"/>
                <a:gd name="connsiteX345" fmla="*/ 2355016 w 3024845"/>
                <a:gd name="connsiteY345" fmla="*/ 479914 h 1059043"/>
                <a:gd name="connsiteX346" fmla="*/ 2427977 w 3024845"/>
                <a:gd name="connsiteY346" fmla="*/ 479914 h 1059043"/>
                <a:gd name="connsiteX347" fmla="*/ 2427977 w 3024845"/>
                <a:gd name="connsiteY347" fmla="*/ 488562 h 1059043"/>
                <a:gd name="connsiteX348" fmla="*/ 2438110 w 3024845"/>
                <a:gd name="connsiteY348" fmla="*/ 488562 h 1059043"/>
                <a:gd name="connsiteX349" fmla="*/ 2438110 w 3024845"/>
                <a:gd name="connsiteY349" fmla="*/ 603136 h 1059043"/>
                <a:gd name="connsiteX350" fmla="*/ 2460404 w 3024845"/>
                <a:gd name="connsiteY350" fmla="*/ 603136 h 1059043"/>
                <a:gd name="connsiteX351" fmla="*/ 2460404 w 3024845"/>
                <a:gd name="connsiteY351" fmla="*/ 536121 h 1059043"/>
                <a:gd name="connsiteX352" fmla="*/ 2486751 w 3024845"/>
                <a:gd name="connsiteY352" fmla="*/ 536121 h 1059043"/>
                <a:gd name="connsiteX353" fmla="*/ 2490804 w 3024845"/>
                <a:gd name="connsiteY353" fmla="*/ 531797 h 1059043"/>
                <a:gd name="connsiteX354" fmla="*/ 2498911 w 3024845"/>
                <a:gd name="connsiteY354" fmla="*/ 531797 h 1059043"/>
                <a:gd name="connsiteX355" fmla="*/ 2502964 w 3024845"/>
                <a:gd name="connsiteY355" fmla="*/ 536121 h 1059043"/>
                <a:gd name="connsiteX356" fmla="*/ 2525258 w 3024845"/>
                <a:gd name="connsiteY356" fmla="*/ 536121 h 1059043"/>
                <a:gd name="connsiteX357" fmla="*/ 2525258 w 3024845"/>
                <a:gd name="connsiteY357" fmla="*/ 419385 h 1059043"/>
                <a:gd name="connsiteX358" fmla="*/ 2582005 w 3024845"/>
                <a:gd name="connsiteY358" fmla="*/ 408576 h 1059043"/>
                <a:gd name="connsiteX359" fmla="*/ 2582005 w 3024845"/>
                <a:gd name="connsiteY359" fmla="*/ 409657 h 1059043"/>
                <a:gd name="connsiteX360" fmla="*/ 2582005 w 3024845"/>
                <a:gd name="connsiteY360" fmla="*/ 417223 h 1059043"/>
                <a:gd name="connsiteX361" fmla="*/ 2608352 w 3024845"/>
                <a:gd name="connsiteY361" fmla="*/ 417223 h 1059043"/>
                <a:gd name="connsiteX362" fmla="*/ 2608352 w 3024845"/>
                <a:gd name="connsiteY362" fmla="*/ 672313 h 1059043"/>
                <a:gd name="connsiteX363" fmla="*/ 2630646 w 3024845"/>
                <a:gd name="connsiteY363" fmla="*/ 672313 h 1059043"/>
                <a:gd name="connsiteX364" fmla="*/ 2630646 w 3024845"/>
                <a:gd name="connsiteY364" fmla="*/ 667989 h 1059043"/>
                <a:gd name="connsiteX365" fmla="*/ 2642806 w 3024845"/>
                <a:gd name="connsiteY365" fmla="*/ 667989 h 1059043"/>
                <a:gd name="connsiteX366" fmla="*/ 2642806 w 3024845"/>
                <a:gd name="connsiteY366" fmla="*/ 672313 h 1059043"/>
                <a:gd name="connsiteX367" fmla="*/ 2667126 w 3024845"/>
                <a:gd name="connsiteY367" fmla="*/ 672313 h 1059043"/>
                <a:gd name="connsiteX368" fmla="*/ 2667126 w 3024845"/>
                <a:gd name="connsiteY368" fmla="*/ 659342 h 1059043"/>
                <a:gd name="connsiteX369" fmla="*/ 2695500 w 3024845"/>
                <a:gd name="connsiteY369" fmla="*/ 659342 h 1059043"/>
                <a:gd name="connsiteX370" fmla="*/ 2707660 w 3024845"/>
                <a:gd name="connsiteY370" fmla="*/ 655018 h 1059043"/>
                <a:gd name="connsiteX371" fmla="*/ 2727927 w 3024845"/>
                <a:gd name="connsiteY371" fmla="*/ 659342 h 1059043"/>
                <a:gd name="connsiteX372" fmla="*/ 2727927 w 3024845"/>
                <a:gd name="connsiteY372" fmla="*/ 642048 h 1059043"/>
                <a:gd name="connsiteX373" fmla="*/ 2736034 w 3024845"/>
                <a:gd name="connsiteY373" fmla="*/ 642048 h 1059043"/>
                <a:gd name="connsiteX374" fmla="*/ 2736034 w 3024845"/>
                <a:gd name="connsiteY374" fmla="*/ 629077 h 1059043"/>
                <a:gd name="connsiteX375" fmla="*/ 2792781 w 3024845"/>
                <a:gd name="connsiteY375" fmla="*/ 629077 h 1059043"/>
                <a:gd name="connsiteX376" fmla="*/ 2792781 w 3024845"/>
                <a:gd name="connsiteY376" fmla="*/ 598812 h 1059043"/>
                <a:gd name="connsiteX377" fmla="*/ 2811021 w 3024845"/>
                <a:gd name="connsiteY377" fmla="*/ 598812 h 1059043"/>
                <a:gd name="connsiteX378" fmla="*/ 2811021 w 3024845"/>
                <a:gd name="connsiteY378" fmla="*/ 592327 h 1059043"/>
                <a:gd name="connsiteX379" fmla="*/ 2823181 w 3024845"/>
                <a:gd name="connsiteY379" fmla="*/ 592327 h 1059043"/>
                <a:gd name="connsiteX380" fmla="*/ 2823181 w 3024845"/>
                <a:gd name="connsiteY380" fmla="*/ 598812 h 1059043"/>
                <a:gd name="connsiteX381" fmla="*/ 2839395 w 3024845"/>
                <a:gd name="connsiteY381" fmla="*/ 598812 h 1059043"/>
                <a:gd name="connsiteX382" fmla="*/ 2839395 w 3024845"/>
                <a:gd name="connsiteY382" fmla="*/ 648533 h 1059043"/>
                <a:gd name="connsiteX383" fmla="*/ 2871822 w 3024845"/>
                <a:gd name="connsiteY383" fmla="*/ 648533 h 1059043"/>
                <a:gd name="connsiteX384" fmla="*/ 2871822 w 3024845"/>
                <a:gd name="connsiteY384" fmla="*/ 622592 h 1059043"/>
                <a:gd name="connsiteX385" fmla="*/ 2910329 w 3024845"/>
                <a:gd name="connsiteY385" fmla="*/ 622592 h 1059043"/>
                <a:gd name="connsiteX386" fmla="*/ 2910329 w 3024845"/>
                <a:gd name="connsiteY386" fmla="*/ 592327 h 1059043"/>
                <a:gd name="connsiteX387" fmla="*/ 2958970 w 3024845"/>
                <a:gd name="connsiteY387" fmla="*/ 592327 h 1059043"/>
                <a:gd name="connsiteX388" fmla="*/ 2958970 w 3024845"/>
                <a:gd name="connsiteY388" fmla="*/ 703483 h 1059043"/>
                <a:gd name="connsiteX389" fmla="*/ 2958970 w 3024845"/>
                <a:gd name="connsiteY389" fmla="*/ 717262 h 1059043"/>
                <a:gd name="connsiteX390" fmla="*/ 3024845 w 3024845"/>
                <a:gd name="connsiteY390" fmla="*/ 717262 h 1059043"/>
                <a:gd name="connsiteX391" fmla="*/ 3024845 w 3024845"/>
                <a:gd name="connsiteY391" fmla="*/ 1059043 h 1059043"/>
                <a:gd name="connsiteX392" fmla="*/ 2054 w 3024845"/>
                <a:gd name="connsiteY392" fmla="*/ 1056710 h 1059043"/>
                <a:gd name="connsiteX393" fmla="*/ 0 w 3024845"/>
                <a:gd name="connsiteY393" fmla="*/ 622592 h 1059043"/>
                <a:gd name="connsiteX394" fmla="*/ 20267 w 3024845"/>
                <a:gd name="connsiteY394" fmla="*/ 622592 h 1059043"/>
                <a:gd name="connsiteX395" fmla="*/ 20774 w 3024845"/>
                <a:gd name="connsiteY395" fmla="*/ 621511 h 1059043"/>
                <a:gd name="connsiteX396" fmla="*/ 24320 w 3024845"/>
                <a:gd name="connsiteY396" fmla="*/ 613945 h 1059043"/>
                <a:gd name="connsiteX397" fmla="*/ 26094 w 3024845"/>
                <a:gd name="connsiteY397" fmla="*/ 614215 h 1059043"/>
                <a:gd name="connsiteX398" fmla="*/ 38507 w 3024845"/>
                <a:gd name="connsiteY398" fmla="*/ 616106 h 1059043"/>
                <a:gd name="connsiteX399" fmla="*/ 39014 w 3024845"/>
                <a:gd name="connsiteY399" fmla="*/ 617458 h 1059043"/>
                <a:gd name="connsiteX400" fmla="*/ 42560 w 3024845"/>
                <a:gd name="connsiteY400" fmla="*/ 626915 h 1059043"/>
                <a:gd name="connsiteX401" fmla="*/ 68907 w 3024845"/>
                <a:gd name="connsiteY401" fmla="*/ 629077 h 1059043"/>
                <a:gd name="connsiteX402" fmla="*/ 68907 w 3024845"/>
                <a:gd name="connsiteY402" fmla="*/ 505856 h 1059043"/>
                <a:gd name="connsiteX403" fmla="*/ 70934 w 3024845"/>
                <a:gd name="connsiteY403" fmla="*/ 505856 h 1059043"/>
                <a:gd name="connsiteX404" fmla="*/ 85121 w 3024845"/>
                <a:gd name="connsiteY404" fmla="*/ 505856 h 1059043"/>
                <a:gd name="connsiteX405" fmla="*/ 85121 w 3024845"/>
                <a:gd name="connsiteY405" fmla="*/ 369664 h 1059043"/>
                <a:gd name="connsiteX406" fmla="*/ 86894 w 3024845"/>
                <a:gd name="connsiteY406" fmla="*/ 369664 h 1059043"/>
                <a:gd name="connsiteX407" fmla="*/ 99308 w 3024845"/>
                <a:gd name="connsiteY407" fmla="*/ 369664 h 1059043"/>
                <a:gd name="connsiteX408" fmla="*/ 99308 w 3024845"/>
                <a:gd name="connsiteY408" fmla="*/ 255090 h 1059043"/>
                <a:gd name="connsiteX409" fmla="*/ 103361 w 3024845"/>
                <a:gd name="connsiteY409" fmla="*/ 226986 h 1059043"/>
                <a:gd name="connsiteX410" fmla="*/ 105388 w 3024845"/>
                <a:gd name="connsiteY410" fmla="*/ 226986 h 1059043"/>
                <a:gd name="connsiteX411" fmla="*/ 119575 w 3024845"/>
                <a:gd name="connsiteY411"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28026 w 3024845"/>
                <a:gd name="connsiteY310" fmla="*/ 281031 h 1059043"/>
                <a:gd name="connsiteX311" fmla="*/ 2121946 w 3024845"/>
                <a:gd name="connsiteY311" fmla="*/ 276707 h 1059043"/>
                <a:gd name="connsiteX312" fmla="*/ 2130053 w 3024845"/>
                <a:gd name="connsiteY312" fmla="*/ 252928 h 1059043"/>
                <a:gd name="connsiteX313" fmla="*/ 2130053 w 3024845"/>
                <a:gd name="connsiteY313" fmla="*/ 235634 h 1059043"/>
                <a:gd name="connsiteX314" fmla="*/ 2144240 w 3024845"/>
                <a:gd name="connsiteY314" fmla="*/ 235634 h 1059043"/>
                <a:gd name="connsiteX315" fmla="*/ 2144240 w 3024845"/>
                <a:gd name="connsiteY315" fmla="*/ 214016 h 1059043"/>
                <a:gd name="connsiteX316" fmla="*/ 2146266 w 3024845"/>
                <a:gd name="connsiteY316" fmla="*/ 209692 h 1059043"/>
                <a:gd name="connsiteX317" fmla="*/ 2146266 w 3024845"/>
                <a:gd name="connsiteY317" fmla="*/ 131868 h 1059043"/>
                <a:gd name="connsiteX318" fmla="*/ 2144240 w 3024845"/>
                <a:gd name="connsiteY318" fmla="*/ 125383 h 1059043"/>
                <a:gd name="connsiteX319" fmla="*/ 2150320 w 3024845"/>
                <a:gd name="connsiteY319" fmla="*/ 118897 h 1059043"/>
                <a:gd name="connsiteX320" fmla="*/ 2150320 w 3024845"/>
                <a:gd name="connsiteY320" fmla="*/ 60529 h 1059043"/>
                <a:gd name="connsiteX321" fmla="*/ 2152346 w 3024845"/>
                <a:gd name="connsiteY321" fmla="*/ 56206 h 1059043"/>
                <a:gd name="connsiteX322" fmla="*/ 2152346 w 3024845"/>
                <a:gd name="connsiteY322" fmla="*/ 0 h 1059043"/>
                <a:gd name="connsiteX323" fmla="*/ 2162480 w 3024845"/>
                <a:gd name="connsiteY323" fmla="*/ 118897 h 1059043"/>
                <a:gd name="connsiteX324" fmla="*/ 2168560 w 3024845"/>
                <a:gd name="connsiteY324" fmla="*/ 125383 h 1059043"/>
                <a:gd name="connsiteX325" fmla="*/ 2166533 w 3024845"/>
                <a:gd name="connsiteY325" fmla="*/ 131868 h 1059043"/>
                <a:gd name="connsiteX326" fmla="*/ 2166533 w 3024845"/>
                <a:gd name="connsiteY326" fmla="*/ 209692 h 1059043"/>
                <a:gd name="connsiteX327" fmla="*/ 2180720 w 3024845"/>
                <a:gd name="connsiteY327" fmla="*/ 555577 h 1059043"/>
                <a:gd name="connsiteX328" fmla="*/ 2245574 w 3024845"/>
                <a:gd name="connsiteY328" fmla="*/ 555577 h 1059043"/>
                <a:gd name="connsiteX329" fmla="*/ 2245574 w 3024845"/>
                <a:gd name="connsiteY329" fmla="*/ 631239 h 1059043"/>
                <a:gd name="connsiteX330" fmla="*/ 2253681 w 3024845"/>
                <a:gd name="connsiteY330" fmla="*/ 631239 h 1059043"/>
                <a:gd name="connsiteX331" fmla="*/ 2255708 w 3024845"/>
                <a:gd name="connsiteY331" fmla="*/ 624754 h 1059043"/>
                <a:gd name="connsiteX332" fmla="*/ 2261788 w 3024845"/>
                <a:gd name="connsiteY332" fmla="*/ 624754 h 1059043"/>
                <a:gd name="connsiteX333" fmla="*/ 2263815 w 3024845"/>
                <a:gd name="connsiteY333" fmla="*/ 633401 h 1059043"/>
                <a:gd name="connsiteX334" fmla="*/ 2275975 w 3024845"/>
                <a:gd name="connsiteY334" fmla="*/ 633401 h 1059043"/>
                <a:gd name="connsiteX335" fmla="*/ 2275975 w 3024845"/>
                <a:gd name="connsiteY335" fmla="*/ 626915 h 1059043"/>
                <a:gd name="connsiteX336" fmla="*/ 2298268 w 3024845"/>
                <a:gd name="connsiteY336" fmla="*/ 626915 h 1059043"/>
                <a:gd name="connsiteX337" fmla="*/ 2298268 w 3024845"/>
                <a:gd name="connsiteY337" fmla="*/ 633401 h 1059043"/>
                <a:gd name="connsiteX338" fmla="*/ 2318535 w 3024845"/>
                <a:gd name="connsiteY338" fmla="*/ 633401 h 1059043"/>
                <a:gd name="connsiteX339" fmla="*/ 2318535 w 3024845"/>
                <a:gd name="connsiteY339" fmla="*/ 678798 h 1059043"/>
                <a:gd name="connsiteX340" fmla="*/ 2332722 w 3024845"/>
                <a:gd name="connsiteY340" fmla="*/ 678798 h 1059043"/>
                <a:gd name="connsiteX341" fmla="*/ 2332722 w 3024845"/>
                <a:gd name="connsiteY341" fmla="*/ 665827 h 1059043"/>
                <a:gd name="connsiteX342" fmla="*/ 2348936 w 3024845"/>
                <a:gd name="connsiteY342" fmla="*/ 665827 h 1059043"/>
                <a:gd name="connsiteX343" fmla="*/ 2348936 w 3024845"/>
                <a:gd name="connsiteY343" fmla="*/ 486400 h 1059043"/>
                <a:gd name="connsiteX344" fmla="*/ 2355016 w 3024845"/>
                <a:gd name="connsiteY344" fmla="*/ 479914 h 1059043"/>
                <a:gd name="connsiteX345" fmla="*/ 2427977 w 3024845"/>
                <a:gd name="connsiteY345" fmla="*/ 479914 h 1059043"/>
                <a:gd name="connsiteX346" fmla="*/ 2427977 w 3024845"/>
                <a:gd name="connsiteY346" fmla="*/ 488562 h 1059043"/>
                <a:gd name="connsiteX347" fmla="*/ 2438110 w 3024845"/>
                <a:gd name="connsiteY347" fmla="*/ 488562 h 1059043"/>
                <a:gd name="connsiteX348" fmla="*/ 2438110 w 3024845"/>
                <a:gd name="connsiteY348" fmla="*/ 603136 h 1059043"/>
                <a:gd name="connsiteX349" fmla="*/ 2460404 w 3024845"/>
                <a:gd name="connsiteY349" fmla="*/ 603136 h 1059043"/>
                <a:gd name="connsiteX350" fmla="*/ 2460404 w 3024845"/>
                <a:gd name="connsiteY350" fmla="*/ 536121 h 1059043"/>
                <a:gd name="connsiteX351" fmla="*/ 2486751 w 3024845"/>
                <a:gd name="connsiteY351" fmla="*/ 536121 h 1059043"/>
                <a:gd name="connsiteX352" fmla="*/ 2490804 w 3024845"/>
                <a:gd name="connsiteY352" fmla="*/ 531797 h 1059043"/>
                <a:gd name="connsiteX353" fmla="*/ 2498911 w 3024845"/>
                <a:gd name="connsiteY353" fmla="*/ 531797 h 1059043"/>
                <a:gd name="connsiteX354" fmla="*/ 2502964 w 3024845"/>
                <a:gd name="connsiteY354" fmla="*/ 536121 h 1059043"/>
                <a:gd name="connsiteX355" fmla="*/ 2525258 w 3024845"/>
                <a:gd name="connsiteY355" fmla="*/ 536121 h 1059043"/>
                <a:gd name="connsiteX356" fmla="*/ 2525258 w 3024845"/>
                <a:gd name="connsiteY356" fmla="*/ 419385 h 1059043"/>
                <a:gd name="connsiteX357" fmla="*/ 2582005 w 3024845"/>
                <a:gd name="connsiteY357" fmla="*/ 408576 h 1059043"/>
                <a:gd name="connsiteX358" fmla="*/ 2582005 w 3024845"/>
                <a:gd name="connsiteY358" fmla="*/ 409657 h 1059043"/>
                <a:gd name="connsiteX359" fmla="*/ 2582005 w 3024845"/>
                <a:gd name="connsiteY359" fmla="*/ 417223 h 1059043"/>
                <a:gd name="connsiteX360" fmla="*/ 2608352 w 3024845"/>
                <a:gd name="connsiteY360" fmla="*/ 417223 h 1059043"/>
                <a:gd name="connsiteX361" fmla="*/ 2608352 w 3024845"/>
                <a:gd name="connsiteY361" fmla="*/ 672313 h 1059043"/>
                <a:gd name="connsiteX362" fmla="*/ 2630646 w 3024845"/>
                <a:gd name="connsiteY362" fmla="*/ 672313 h 1059043"/>
                <a:gd name="connsiteX363" fmla="*/ 2630646 w 3024845"/>
                <a:gd name="connsiteY363" fmla="*/ 667989 h 1059043"/>
                <a:gd name="connsiteX364" fmla="*/ 2642806 w 3024845"/>
                <a:gd name="connsiteY364" fmla="*/ 667989 h 1059043"/>
                <a:gd name="connsiteX365" fmla="*/ 2642806 w 3024845"/>
                <a:gd name="connsiteY365" fmla="*/ 672313 h 1059043"/>
                <a:gd name="connsiteX366" fmla="*/ 2667126 w 3024845"/>
                <a:gd name="connsiteY366" fmla="*/ 672313 h 1059043"/>
                <a:gd name="connsiteX367" fmla="*/ 2667126 w 3024845"/>
                <a:gd name="connsiteY367" fmla="*/ 659342 h 1059043"/>
                <a:gd name="connsiteX368" fmla="*/ 2695500 w 3024845"/>
                <a:gd name="connsiteY368" fmla="*/ 659342 h 1059043"/>
                <a:gd name="connsiteX369" fmla="*/ 2707660 w 3024845"/>
                <a:gd name="connsiteY369" fmla="*/ 655018 h 1059043"/>
                <a:gd name="connsiteX370" fmla="*/ 2727927 w 3024845"/>
                <a:gd name="connsiteY370" fmla="*/ 659342 h 1059043"/>
                <a:gd name="connsiteX371" fmla="*/ 2727927 w 3024845"/>
                <a:gd name="connsiteY371" fmla="*/ 642048 h 1059043"/>
                <a:gd name="connsiteX372" fmla="*/ 2736034 w 3024845"/>
                <a:gd name="connsiteY372" fmla="*/ 642048 h 1059043"/>
                <a:gd name="connsiteX373" fmla="*/ 2736034 w 3024845"/>
                <a:gd name="connsiteY373" fmla="*/ 629077 h 1059043"/>
                <a:gd name="connsiteX374" fmla="*/ 2792781 w 3024845"/>
                <a:gd name="connsiteY374" fmla="*/ 629077 h 1059043"/>
                <a:gd name="connsiteX375" fmla="*/ 2792781 w 3024845"/>
                <a:gd name="connsiteY375" fmla="*/ 598812 h 1059043"/>
                <a:gd name="connsiteX376" fmla="*/ 2811021 w 3024845"/>
                <a:gd name="connsiteY376" fmla="*/ 598812 h 1059043"/>
                <a:gd name="connsiteX377" fmla="*/ 2811021 w 3024845"/>
                <a:gd name="connsiteY377" fmla="*/ 592327 h 1059043"/>
                <a:gd name="connsiteX378" fmla="*/ 2823181 w 3024845"/>
                <a:gd name="connsiteY378" fmla="*/ 592327 h 1059043"/>
                <a:gd name="connsiteX379" fmla="*/ 2823181 w 3024845"/>
                <a:gd name="connsiteY379" fmla="*/ 598812 h 1059043"/>
                <a:gd name="connsiteX380" fmla="*/ 2839395 w 3024845"/>
                <a:gd name="connsiteY380" fmla="*/ 598812 h 1059043"/>
                <a:gd name="connsiteX381" fmla="*/ 2839395 w 3024845"/>
                <a:gd name="connsiteY381" fmla="*/ 648533 h 1059043"/>
                <a:gd name="connsiteX382" fmla="*/ 2871822 w 3024845"/>
                <a:gd name="connsiteY382" fmla="*/ 648533 h 1059043"/>
                <a:gd name="connsiteX383" fmla="*/ 2871822 w 3024845"/>
                <a:gd name="connsiteY383" fmla="*/ 622592 h 1059043"/>
                <a:gd name="connsiteX384" fmla="*/ 2910329 w 3024845"/>
                <a:gd name="connsiteY384" fmla="*/ 622592 h 1059043"/>
                <a:gd name="connsiteX385" fmla="*/ 2910329 w 3024845"/>
                <a:gd name="connsiteY385" fmla="*/ 592327 h 1059043"/>
                <a:gd name="connsiteX386" fmla="*/ 2958970 w 3024845"/>
                <a:gd name="connsiteY386" fmla="*/ 592327 h 1059043"/>
                <a:gd name="connsiteX387" fmla="*/ 2958970 w 3024845"/>
                <a:gd name="connsiteY387" fmla="*/ 703483 h 1059043"/>
                <a:gd name="connsiteX388" fmla="*/ 2958970 w 3024845"/>
                <a:gd name="connsiteY388" fmla="*/ 717262 h 1059043"/>
                <a:gd name="connsiteX389" fmla="*/ 3024845 w 3024845"/>
                <a:gd name="connsiteY389" fmla="*/ 717262 h 1059043"/>
                <a:gd name="connsiteX390" fmla="*/ 3024845 w 3024845"/>
                <a:gd name="connsiteY390" fmla="*/ 1059043 h 1059043"/>
                <a:gd name="connsiteX391" fmla="*/ 2054 w 3024845"/>
                <a:gd name="connsiteY391" fmla="*/ 1056710 h 1059043"/>
                <a:gd name="connsiteX392" fmla="*/ 0 w 3024845"/>
                <a:gd name="connsiteY392" fmla="*/ 622592 h 1059043"/>
                <a:gd name="connsiteX393" fmla="*/ 20267 w 3024845"/>
                <a:gd name="connsiteY393" fmla="*/ 622592 h 1059043"/>
                <a:gd name="connsiteX394" fmla="*/ 20774 w 3024845"/>
                <a:gd name="connsiteY394" fmla="*/ 621511 h 1059043"/>
                <a:gd name="connsiteX395" fmla="*/ 24320 w 3024845"/>
                <a:gd name="connsiteY395" fmla="*/ 613945 h 1059043"/>
                <a:gd name="connsiteX396" fmla="*/ 26094 w 3024845"/>
                <a:gd name="connsiteY396" fmla="*/ 614215 h 1059043"/>
                <a:gd name="connsiteX397" fmla="*/ 38507 w 3024845"/>
                <a:gd name="connsiteY397" fmla="*/ 616106 h 1059043"/>
                <a:gd name="connsiteX398" fmla="*/ 39014 w 3024845"/>
                <a:gd name="connsiteY398" fmla="*/ 617458 h 1059043"/>
                <a:gd name="connsiteX399" fmla="*/ 42560 w 3024845"/>
                <a:gd name="connsiteY399" fmla="*/ 626915 h 1059043"/>
                <a:gd name="connsiteX400" fmla="*/ 68907 w 3024845"/>
                <a:gd name="connsiteY400" fmla="*/ 629077 h 1059043"/>
                <a:gd name="connsiteX401" fmla="*/ 68907 w 3024845"/>
                <a:gd name="connsiteY401" fmla="*/ 505856 h 1059043"/>
                <a:gd name="connsiteX402" fmla="*/ 70934 w 3024845"/>
                <a:gd name="connsiteY402" fmla="*/ 505856 h 1059043"/>
                <a:gd name="connsiteX403" fmla="*/ 85121 w 3024845"/>
                <a:gd name="connsiteY403" fmla="*/ 505856 h 1059043"/>
                <a:gd name="connsiteX404" fmla="*/ 85121 w 3024845"/>
                <a:gd name="connsiteY404" fmla="*/ 369664 h 1059043"/>
                <a:gd name="connsiteX405" fmla="*/ 86894 w 3024845"/>
                <a:gd name="connsiteY405" fmla="*/ 369664 h 1059043"/>
                <a:gd name="connsiteX406" fmla="*/ 99308 w 3024845"/>
                <a:gd name="connsiteY406" fmla="*/ 369664 h 1059043"/>
                <a:gd name="connsiteX407" fmla="*/ 99308 w 3024845"/>
                <a:gd name="connsiteY407" fmla="*/ 255090 h 1059043"/>
                <a:gd name="connsiteX408" fmla="*/ 103361 w 3024845"/>
                <a:gd name="connsiteY408" fmla="*/ 226986 h 1059043"/>
                <a:gd name="connsiteX409" fmla="*/ 105388 w 3024845"/>
                <a:gd name="connsiteY409" fmla="*/ 226986 h 1059043"/>
                <a:gd name="connsiteX410" fmla="*/ 119575 w 3024845"/>
                <a:gd name="connsiteY410"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28026 w 3024845"/>
                <a:gd name="connsiteY310" fmla="*/ 281031 h 1059043"/>
                <a:gd name="connsiteX311" fmla="*/ 2121946 w 3024845"/>
                <a:gd name="connsiteY311" fmla="*/ 276707 h 1059043"/>
                <a:gd name="connsiteX312" fmla="*/ 2130053 w 3024845"/>
                <a:gd name="connsiteY312" fmla="*/ 252928 h 1059043"/>
                <a:gd name="connsiteX313" fmla="*/ 2130053 w 3024845"/>
                <a:gd name="connsiteY313" fmla="*/ 235634 h 1059043"/>
                <a:gd name="connsiteX314" fmla="*/ 2144240 w 3024845"/>
                <a:gd name="connsiteY314" fmla="*/ 235634 h 1059043"/>
                <a:gd name="connsiteX315" fmla="*/ 2144240 w 3024845"/>
                <a:gd name="connsiteY315" fmla="*/ 214016 h 1059043"/>
                <a:gd name="connsiteX316" fmla="*/ 2146266 w 3024845"/>
                <a:gd name="connsiteY316" fmla="*/ 209692 h 1059043"/>
                <a:gd name="connsiteX317" fmla="*/ 2146266 w 3024845"/>
                <a:gd name="connsiteY317" fmla="*/ 131868 h 1059043"/>
                <a:gd name="connsiteX318" fmla="*/ 2144240 w 3024845"/>
                <a:gd name="connsiteY318" fmla="*/ 125383 h 1059043"/>
                <a:gd name="connsiteX319" fmla="*/ 2150320 w 3024845"/>
                <a:gd name="connsiteY319" fmla="*/ 118897 h 1059043"/>
                <a:gd name="connsiteX320" fmla="*/ 2150320 w 3024845"/>
                <a:gd name="connsiteY320" fmla="*/ 60529 h 1059043"/>
                <a:gd name="connsiteX321" fmla="*/ 2152346 w 3024845"/>
                <a:gd name="connsiteY321" fmla="*/ 56206 h 1059043"/>
                <a:gd name="connsiteX322" fmla="*/ 2152346 w 3024845"/>
                <a:gd name="connsiteY322" fmla="*/ 0 h 1059043"/>
                <a:gd name="connsiteX323" fmla="*/ 2162480 w 3024845"/>
                <a:gd name="connsiteY323" fmla="*/ 118897 h 1059043"/>
                <a:gd name="connsiteX324" fmla="*/ 2168560 w 3024845"/>
                <a:gd name="connsiteY324" fmla="*/ 125383 h 1059043"/>
                <a:gd name="connsiteX325" fmla="*/ 2166533 w 3024845"/>
                <a:gd name="connsiteY325" fmla="*/ 131868 h 1059043"/>
                <a:gd name="connsiteX326" fmla="*/ 2180720 w 3024845"/>
                <a:gd name="connsiteY326" fmla="*/ 555577 h 1059043"/>
                <a:gd name="connsiteX327" fmla="*/ 2245574 w 3024845"/>
                <a:gd name="connsiteY327" fmla="*/ 555577 h 1059043"/>
                <a:gd name="connsiteX328" fmla="*/ 2245574 w 3024845"/>
                <a:gd name="connsiteY328" fmla="*/ 631239 h 1059043"/>
                <a:gd name="connsiteX329" fmla="*/ 2253681 w 3024845"/>
                <a:gd name="connsiteY329" fmla="*/ 631239 h 1059043"/>
                <a:gd name="connsiteX330" fmla="*/ 2255708 w 3024845"/>
                <a:gd name="connsiteY330" fmla="*/ 624754 h 1059043"/>
                <a:gd name="connsiteX331" fmla="*/ 2261788 w 3024845"/>
                <a:gd name="connsiteY331" fmla="*/ 624754 h 1059043"/>
                <a:gd name="connsiteX332" fmla="*/ 2263815 w 3024845"/>
                <a:gd name="connsiteY332" fmla="*/ 633401 h 1059043"/>
                <a:gd name="connsiteX333" fmla="*/ 2275975 w 3024845"/>
                <a:gd name="connsiteY333" fmla="*/ 633401 h 1059043"/>
                <a:gd name="connsiteX334" fmla="*/ 2275975 w 3024845"/>
                <a:gd name="connsiteY334" fmla="*/ 626915 h 1059043"/>
                <a:gd name="connsiteX335" fmla="*/ 2298268 w 3024845"/>
                <a:gd name="connsiteY335" fmla="*/ 626915 h 1059043"/>
                <a:gd name="connsiteX336" fmla="*/ 2298268 w 3024845"/>
                <a:gd name="connsiteY336" fmla="*/ 633401 h 1059043"/>
                <a:gd name="connsiteX337" fmla="*/ 2318535 w 3024845"/>
                <a:gd name="connsiteY337" fmla="*/ 633401 h 1059043"/>
                <a:gd name="connsiteX338" fmla="*/ 2318535 w 3024845"/>
                <a:gd name="connsiteY338" fmla="*/ 678798 h 1059043"/>
                <a:gd name="connsiteX339" fmla="*/ 2332722 w 3024845"/>
                <a:gd name="connsiteY339" fmla="*/ 678798 h 1059043"/>
                <a:gd name="connsiteX340" fmla="*/ 2332722 w 3024845"/>
                <a:gd name="connsiteY340" fmla="*/ 665827 h 1059043"/>
                <a:gd name="connsiteX341" fmla="*/ 2348936 w 3024845"/>
                <a:gd name="connsiteY341" fmla="*/ 665827 h 1059043"/>
                <a:gd name="connsiteX342" fmla="*/ 2348936 w 3024845"/>
                <a:gd name="connsiteY342" fmla="*/ 486400 h 1059043"/>
                <a:gd name="connsiteX343" fmla="*/ 2355016 w 3024845"/>
                <a:gd name="connsiteY343" fmla="*/ 479914 h 1059043"/>
                <a:gd name="connsiteX344" fmla="*/ 2427977 w 3024845"/>
                <a:gd name="connsiteY344" fmla="*/ 479914 h 1059043"/>
                <a:gd name="connsiteX345" fmla="*/ 2427977 w 3024845"/>
                <a:gd name="connsiteY345" fmla="*/ 488562 h 1059043"/>
                <a:gd name="connsiteX346" fmla="*/ 2438110 w 3024845"/>
                <a:gd name="connsiteY346" fmla="*/ 488562 h 1059043"/>
                <a:gd name="connsiteX347" fmla="*/ 2438110 w 3024845"/>
                <a:gd name="connsiteY347" fmla="*/ 603136 h 1059043"/>
                <a:gd name="connsiteX348" fmla="*/ 2460404 w 3024845"/>
                <a:gd name="connsiteY348" fmla="*/ 603136 h 1059043"/>
                <a:gd name="connsiteX349" fmla="*/ 2460404 w 3024845"/>
                <a:gd name="connsiteY349" fmla="*/ 536121 h 1059043"/>
                <a:gd name="connsiteX350" fmla="*/ 2486751 w 3024845"/>
                <a:gd name="connsiteY350" fmla="*/ 536121 h 1059043"/>
                <a:gd name="connsiteX351" fmla="*/ 2490804 w 3024845"/>
                <a:gd name="connsiteY351" fmla="*/ 531797 h 1059043"/>
                <a:gd name="connsiteX352" fmla="*/ 2498911 w 3024845"/>
                <a:gd name="connsiteY352" fmla="*/ 531797 h 1059043"/>
                <a:gd name="connsiteX353" fmla="*/ 2502964 w 3024845"/>
                <a:gd name="connsiteY353" fmla="*/ 536121 h 1059043"/>
                <a:gd name="connsiteX354" fmla="*/ 2525258 w 3024845"/>
                <a:gd name="connsiteY354" fmla="*/ 536121 h 1059043"/>
                <a:gd name="connsiteX355" fmla="*/ 2525258 w 3024845"/>
                <a:gd name="connsiteY355" fmla="*/ 419385 h 1059043"/>
                <a:gd name="connsiteX356" fmla="*/ 2582005 w 3024845"/>
                <a:gd name="connsiteY356" fmla="*/ 408576 h 1059043"/>
                <a:gd name="connsiteX357" fmla="*/ 2582005 w 3024845"/>
                <a:gd name="connsiteY357" fmla="*/ 409657 h 1059043"/>
                <a:gd name="connsiteX358" fmla="*/ 2582005 w 3024845"/>
                <a:gd name="connsiteY358" fmla="*/ 417223 h 1059043"/>
                <a:gd name="connsiteX359" fmla="*/ 2608352 w 3024845"/>
                <a:gd name="connsiteY359" fmla="*/ 417223 h 1059043"/>
                <a:gd name="connsiteX360" fmla="*/ 2608352 w 3024845"/>
                <a:gd name="connsiteY360" fmla="*/ 672313 h 1059043"/>
                <a:gd name="connsiteX361" fmla="*/ 2630646 w 3024845"/>
                <a:gd name="connsiteY361" fmla="*/ 672313 h 1059043"/>
                <a:gd name="connsiteX362" fmla="*/ 2630646 w 3024845"/>
                <a:gd name="connsiteY362" fmla="*/ 667989 h 1059043"/>
                <a:gd name="connsiteX363" fmla="*/ 2642806 w 3024845"/>
                <a:gd name="connsiteY363" fmla="*/ 667989 h 1059043"/>
                <a:gd name="connsiteX364" fmla="*/ 2642806 w 3024845"/>
                <a:gd name="connsiteY364" fmla="*/ 672313 h 1059043"/>
                <a:gd name="connsiteX365" fmla="*/ 2667126 w 3024845"/>
                <a:gd name="connsiteY365" fmla="*/ 672313 h 1059043"/>
                <a:gd name="connsiteX366" fmla="*/ 2667126 w 3024845"/>
                <a:gd name="connsiteY366" fmla="*/ 659342 h 1059043"/>
                <a:gd name="connsiteX367" fmla="*/ 2695500 w 3024845"/>
                <a:gd name="connsiteY367" fmla="*/ 659342 h 1059043"/>
                <a:gd name="connsiteX368" fmla="*/ 2707660 w 3024845"/>
                <a:gd name="connsiteY368" fmla="*/ 655018 h 1059043"/>
                <a:gd name="connsiteX369" fmla="*/ 2727927 w 3024845"/>
                <a:gd name="connsiteY369" fmla="*/ 659342 h 1059043"/>
                <a:gd name="connsiteX370" fmla="*/ 2727927 w 3024845"/>
                <a:gd name="connsiteY370" fmla="*/ 642048 h 1059043"/>
                <a:gd name="connsiteX371" fmla="*/ 2736034 w 3024845"/>
                <a:gd name="connsiteY371" fmla="*/ 642048 h 1059043"/>
                <a:gd name="connsiteX372" fmla="*/ 2736034 w 3024845"/>
                <a:gd name="connsiteY372" fmla="*/ 629077 h 1059043"/>
                <a:gd name="connsiteX373" fmla="*/ 2792781 w 3024845"/>
                <a:gd name="connsiteY373" fmla="*/ 629077 h 1059043"/>
                <a:gd name="connsiteX374" fmla="*/ 2792781 w 3024845"/>
                <a:gd name="connsiteY374" fmla="*/ 598812 h 1059043"/>
                <a:gd name="connsiteX375" fmla="*/ 2811021 w 3024845"/>
                <a:gd name="connsiteY375" fmla="*/ 598812 h 1059043"/>
                <a:gd name="connsiteX376" fmla="*/ 2811021 w 3024845"/>
                <a:gd name="connsiteY376" fmla="*/ 592327 h 1059043"/>
                <a:gd name="connsiteX377" fmla="*/ 2823181 w 3024845"/>
                <a:gd name="connsiteY377" fmla="*/ 592327 h 1059043"/>
                <a:gd name="connsiteX378" fmla="*/ 2823181 w 3024845"/>
                <a:gd name="connsiteY378" fmla="*/ 598812 h 1059043"/>
                <a:gd name="connsiteX379" fmla="*/ 2839395 w 3024845"/>
                <a:gd name="connsiteY379" fmla="*/ 598812 h 1059043"/>
                <a:gd name="connsiteX380" fmla="*/ 2839395 w 3024845"/>
                <a:gd name="connsiteY380" fmla="*/ 648533 h 1059043"/>
                <a:gd name="connsiteX381" fmla="*/ 2871822 w 3024845"/>
                <a:gd name="connsiteY381" fmla="*/ 648533 h 1059043"/>
                <a:gd name="connsiteX382" fmla="*/ 2871822 w 3024845"/>
                <a:gd name="connsiteY382" fmla="*/ 622592 h 1059043"/>
                <a:gd name="connsiteX383" fmla="*/ 2910329 w 3024845"/>
                <a:gd name="connsiteY383" fmla="*/ 622592 h 1059043"/>
                <a:gd name="connsiteX384" fmla="*/ 2910329 w 3024845"/>
                <a:gd name="connsiteY384" fmla="*/ 592327 h 1059043"/>
                <a:gd name="connsiteX385" fmla="*/ 2958970 w 3024845"/>
                <a:gd name="connsiteY385" fmla="*/ 592327 h 1059043"/>
                <a:gd name="connsiteX386" fmla="*/ 2958970 w 3024845"/>
                <a:gd name="connsiteY386" fmla="*/ 703483 h 1059043"/>
                <a:gd name="connsiteX387" fmla="*/ 2958970 w 3024845"/>
                <a:gd name="connsiteY387" fmla="*/ 717262 h 1059043"/>
                <a:gd name="connsiteX388" fmla="*/ 3024845 w 3024845"/>
                <a:gd name="connsiteY388" fmla="*/ 717262 h 1059043"/>
                <a:gd name="connsiteX389" fmla="*/ 3024845 w 3024845"/>
                <a:gd name="connsiteY389" fmla="*/ 1059043 h 1059043"/>
                <a:gd name="connsiteX390" fmla="*/ 2054 w 3024845"/>
                <a:gd name="connsiteY390" fmla="*/ 1056710 h 1059043"/>
                <a:gd name="connsiteX391" fmla="*/ 0 w 3024845"/>
                <a:gd name="connsiteY391" fmla="*/ 622592 h 1059043"/>
                <a:gd name="connsiteX392" fmla="*/ 20267 w 3024845"/>
                <a:gd name="connsiteY392" fmla="*/ 622592 h 1059043"/>
                <a:gd name="connsiteX393" fmla="*/ 20774 w 3024845"/>
                <a:gd name="connsiteY393" fmla="*/ 621511 h 1059043"/>
                <a:gd name="connsiteX394" fmla="*/ 24320 w 3024845"/>
                <a:gd name="connsiteY394" fmla="*/ 613945 h 1059043"/>
                <a:gd name="connsiteX395" fmla="*/ 26094 w 3024845"/>
                <a:gd name="connsiteY395" fmla="*/ 614215 h 1059043"/>
                <a:gd name="connsiteX396" fmla="*/ 38507 w 3024845"/>
                <a:gd name="connsiteY396" fmla="*/ 616106 h 1059043"/>
                <a:gd name="connsiteX397" fmla="*/ 39014 w 3024845"/>
                <a:gd name="connsiteY397" fmla="*/ 617458 h 1059043"/>
                <a:gd name="connsiteX398" fmla="*/ 42560 w 3024845"/>
                <a:gd name="connsiteY398" fmla="*/ 626915 h 1059043"/>
                <a:gd name="connsiteX399" fmla="*/ 68907 w 3024845"/>
                <a:gd name="connsiteY399" fmla="*/ 629077 h 1059043"/>
                <a:gd name="connsiteX400" fmla="*/ 68907 w 3024845"/>
                <a:gd name="connsiteY400" fmla="*/ 505856 h 1059043"/>
                <a:gd name="connsiteX401" fmla="*/ 70934 w 3024845"/>
                <a:gd name="connsiteY401" fmla="*/ 505856 h 1059043"/>
                <a:gd name="connsiteX402" fmla="*/ 85121 w 3024845"/>
                <a:gd name="connsiteY402" fmla="*/ 505856 h 1059043"/>
                <a:gd name="connsiteX403" fmla="*/ 85121 w 3024845"/>
                <a:gd name="connsiteY403" fmla="*/ 369664 h 1059043"/>
                <a:gd name="connsiteX404" fmla="*/ 86894 w 3024845"/>
                <a:gd name="connsiteY404" fmla="*/ 369664 h 1059043"/>
                <a:gd name="connsiteX405" fmla="*/ 99308 w 3024845"/>
                <a:gd name="connsiteY405" fmla="*/ 369664 h 1059043"/>
                <a:gd name="connsiteX406" fmla="*/ 99308 w 3024845"/>
                <a:gd name="connsiteY406" fmla="*/ 255090 h 1059043"/>
                <a:gd name="connsiteX407" fmla="*/ 103361 w 3024845"/>
                <a:gd name="connsiteY407" fmla="*/ 226986 h 1059043"/>
                <a:gd name="connsiteX408" fmla="*/ 105388 w 3024845"/>
                <a:gd name="connsiteY408" fmla="*/ 226986 h 1059043"/>
                <a:gd name="connsiteX409" fmla="*/ 119575 w 3024845"/>
                <a:gd name="connsiteY409"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28026 w 3024845"/>
                <a:gd name="connsiteY310" fmla="*/ 281031 h 1059043"/>
                <a:gd name="connsiteX311" fmla="*/ 2121946 w 3024845"/>
                <a:gd name="connsiteY311" fmla="*/ 276707 h 1059043"/>
                <a:gd name="connsiteX312" fmla="*/ 2130053 w 3024845"/>
                <a:gd name="connsiteY312" fmla="*/ 252928 h 1059043"/>
                <a:gd name="connsiteX313" fmla="*/ 2130053 w 3024845"/>
                <a:gd name="connsiteY313" fmla="*/ 235634 h 1059043"/>
                <a:gd name="connsiteX314" fmla="*/ 2144240 w 3024845"/>
                <a:gd name="connsiteY314" fmla="*/ 235634 h 1059043"/>
                <a:gd name="connsiteX315" fmla="*/ 2144240 w 3024845"/>
                <a:gd name="connsiteY315" fmla="*/ 214016 h 1059043"/>
                <a:gd name="connsiteX316" fmla="*/ 2146266 w 3024845"/>
                <a:gd name="connsiteY316" fmla="*/ 131868 h 1059043"/>
                <a:gd name="connsiteX317" fmla="*/ 2144240 w 3024845"/>
                <a:gd name="connsiteY317" fmla="*/ 125383 h 1059043"/>
                <a:gd name="connsiteX318" fmla="*/ 2150320 w 3024845"/>
                <a:gd name="connsiteY318" fmla="*/ 118897 h 1059043"/>
                <a:gd name="connsiteX319" fmla="*/ 2150320 w 3024845"/>
                <a:gd name="connsiteY319" fmla="*/ 60529 h 1059043"/>
                <a:gd name="connsiteX320" fmla="*/ 2152346 w 3024845"/>
                <a:gd name="connsiteY320" fmla="*/ 56206 h 1059043"/>
                <a:gd name="connsiteX321" fmla="*/ 2152346 w 3024845"/>
                <a:gd name="connsiteY321" fmla="*/ 0 h 1059043"/>
                <a:gd name="connsiteX322" fmla="*/ 2162480 w 3024845"/>
                <a:gd name="connsiteY322" fmla="*/ 118897 h 1059043"/>
                <a:gd name="connsiteX323" fmla="*/ 2168560 w 3024845"/>
                <a:gd name="connsiteY323" fmla="*/ 125383 h 1059043"/>
                <a:gd name="connsiteX324" fmla="*/ 2166533 w 3024845"/>
                <a:gd name="connsiteY324" fmla="*/ 131868 h 1059043"/>
                <a:gd name="connsiteX325" fmla="*/ 2180720 w 3024845"/>
                <a:gd name="connsiteY325" fmla="*/ 555577 h 1059043"/>
                <a:gd name="connsiteX326" fmla="*/ 2245574 w 3024845"/>
                <a:gd name="connsiteY326" fmla="*/ 555577 h 1059043"/>
                <a:gd name="connsiteX327" fmla="*/ 2245574 w 3024845"/>
                <a:gd name="connsiteY327" fmla="*/ 631239 h 1059043"/>
                <a:gd name="connsiteX328" fmla="*/ 2253681 w 3024845"/>
                <a:gd name="connsiteY328" fmla="*/ 631239 h 1059043"/>
                <a:gd name="connsiteX329" fmla="*/ 2255708 w 3024845"/>
                <a:gd name="connsiteY329" fmla="*/ 624754 h 1059043"/>
                <a:gd name="connsiteX330" fmla="*/ 2261788 w 3024845"/>
                <a:gd name="connsiteY330" fmla="*/ 624754 h 1059043"/>
                <a:gd name="connsiteX331" fmla="*/ 2263815 w 3024845"/>
                <a:gd name="connsiteY331" fmla="*/ 633401 h 1059043"/>
                <a:gd name="connsiteX332" fmla="*/ 2275975 w 3024845"/>
                <a:gd name="connsiteY332" fmla="*/ 633401 h 1059043"/>
                <a:gd name="connsiteX333" fmla="*/ 2275975 w 3024845"/>
                <a:gd name="connsiteY333" fmla="*/ 626915 h 1059043"/>
                <a:gd name="connsiteX334" fmla="*/ 2298268 w 3024845"/>
                <a:gd name="connsiteY334" fmla="*/ 626915 h 1059043"/>
                <a:gd name="connsiteX335" fmla="*/ 2298268 w 3024845"/>
                <a:gd name="connsiteY335" fmla="*/ 633401 h 1059043"/>
                <a:gd name="connsiteX336" fmla="*/ 2318535 w 3024845"/>
                <a:gd name="connsiteY336" fmla="*/ 633401 h 1059043"/>
                <a:gd name="connsiteX337" fmla="*/ 2318535 w 3024845"/>
                <a:gd name="connsiteY337" fmla="*/ 678798 h 1059043"/>
                <a:gd name="connsiteX338" fmla="*/ 2332722 w 3024845"/>
                <a:gd name="connsiteY338" fmla="*/ 678798 h 1059043"/>
                <a:gd name="connsiteX339" fmla="*/ 2332722 w 3024845"/>
                <a:gd name="connsiteY339" fmla="*/ 665827 h 1059043"/>
                <a:gd name="connsiteX340" fmla="*/ 2348936 w 3024845"/>
                <a:gd name="connsiteY340" fmla="*/ 665827 h 1059043"/>
                <a:gd name="connsiteX341" fmla="*/ 2348936 w 3024845"/>
                <a:gd name="connsiteY341" fmla="*/ 486400 h 1059043"/>
                <a:gd name="connsiteX342" fmla="*/ 2355016 w 3024845"/>
                <a:gd name="connsiteY342" fmla="*/ 479914 h 1059043"/>
                <a:gd name="connsiteX343" fmla="*/ 2427977 w 3024845"/>
                <a:gd name="connsiteY343" fmla="*/ 479914 h 1059043"/>
                <a:gd name="connsiteX344" fmla="*/ 2427977 w 3024845"/>
                <a:gd name="connsiteY344" fmla="*/ 488562 h 1059043"/>
                <a:gd name="connsiteX345" fmla="*/ 2438110 w 3024845"/>
                <a:gd name="connsiteY345" fmla="*/ 488562 h 1059043"/>
                <a:gd name="connsiteX346" fmla="*/ 2438110 w 3024845"/>
                <a:gd name="connsiteY346" fmla="*/ 603136 h 1059043"/>
                <a:gd name="connsiteX347" fmla="*/ 2460404 w 3024845"/>
                <a:gd name="connsiteY347" fmla="*/ 603136 h 1059043"/>
                <a:gd name="connsiteX348" fmla="*/ 2460404 w 3024845"/>
                <a:gd name="connsiteY348" fmla="*/ 536121 h 1059043"/>
                <a:gd name="connsiteX349" fmla="*/ 2486751 w 3024845"/>
                <a:gd name="connsiteY349" fmla="*/ 536121 h 1059043"/>
                <a:gd name="connsiteX350" fmla="*/ 2490804 w 3024845"/>
                <a:gd name="connsiteY350" fmla="*/ 531797 h 1059043"/>
                <a:gd name="connsiteX351" fmla="*/ 2498911 w 3024845"/>
                <a:gd name="connsiteY351" fmla="*/ 531797 h 1059043"/>
                <a:gd name="connsiteX352" fmla="*/ 2502964 w 3024845"/>
                <a:gd name="connsiteY352" fmla="*/ 536121 h 1059043"/>
                <a:gd name="connsiteX353" fmla="*/ 2525258 w 3024845"/>
                <a:gd name="connsiteY353" fmla="*/ 536121 h 1059043"/>
                <a:gd name="connsiteX354" fmla="*/ 2525258 w 3024845"/>
                <a:gd name="connsiteY354" fmla="*/ 419385 h 1059043"/>
                <a:gd name="connsiteX355" fmla="*/ 2582005 w 3024845"/>
                <a:gd name="connsiteY355" fmla="*/ 408576 h 1059043"/>
                <a:gd name="connsiteX356" fmla="*/ 2582005 w 3024845"/>
                <a:gd name="connsiteY356" fmla="*/ 409657 h 1059043"/>
                <a:gd name="connsiteX357" fmla="*/ 2582005 w 3024845"/>
                <a:gd name="connsiteY357" fmla="*/ 417223 h 1059043"/>
                <a:gd name="connsiteX358" fmla="*/ 2608352 w 3024845"/>
                <a:gd name="connsiteY358" fmla="*/ 417223 h 1059043"/>
                <a:gd name="connsiteX359" fmla="*/ 2608352 w 3024845"/>
                <a:gd name="connsiteY359" fmla="*/ 672313 h 1059043"/>
                <a:gd name="connsiteX360" fmla="*/ 2630646 w 3024845"/>
                <a:gd name="connsiteY360" fmla="*/ 672313 h 1059043"/>
                <a:gd name="connsiteX361" fmla="*/ 2630646 w 3024845"/>
                <a:gd name="connsiteY361" fmla="*/ 667989 h 1059043"/>
                <a:gd name="connsiteX362" fmla="*/ 2642806 w 3024845"/>
                <a:gd name="connsiteY362" fmla="*/ 667989 h 1059043"/>
                <a:gd name="connsiteX363" fmla="*/ 2642806 w 3024845"/>
                <a:gd name="connsiteY363" fmla="*/ 672313 h 1059043"/>
                <a:gd name="connsiteX364" fmla="*/ 2667126 w 3024845"/>
                <a:gd name="connsiteY364" fmla="*/ 672313 h 1059043"/>
                <a:gd name="connsiteX365" fmla="*/ 2667126 w 3024845"/>
                <a:gd name="connsiteY365" fmla="*/ 659342 h 1059043"/>
                <a:gd name="connsiteX366" fmla="*/ 2695500 w 3024845"/>
                <a:gd name="connsiteY366" fmla="*/ 659342 h 1059043"/>
                <a:gd name="connsiteX367" fmla="*/ 2707660 w 3024845"/>
                <a:gd name="connsiteY367" fmla="*/ 655018 h 1059043"/>
                <a:gd name="connsiteX368" fmla="*/ 2727927 w 3024845"/>
                <a:gd name="connsiteY368" fmla="*/ 659342 h 1059043"/>
                <a:gd name="connsiteX369" fmla="*/ 2727927 w 3024845"/>
                <a:gd name="connsiteY369" fmla="*/ 642048 h 1059043"/>
                <a:gd name="connsiteX370" fmla="*/ 2736034 w 3024845"/>
                <a:gd name="connsiteY370" fmla="*/ 642048 h 1059043"/>
                <a:gd name="connsiteX371" fmla="*/ 2736034 w 3024845"/>
                <a:gd name="connsiteY371" fmla="*/ 629077 h 1059043"/>
                <a:gd name="connsiteX372" fmla="*/ 2792781 w 3024845"/>
                <a:gd name="connsiteY372" fmla="*/ 629077 h 1059043"/>
                <a:gd name="connsiteX373" fmla="*/ 2792781 w 3024845"/>
                <a:gd name="connsiteY373" fmla="*/ 598812 h 1059043"/>
                <a:gd name="connsiteX374" fmla="*/ 2811021 w 3024845"/>
                <a:gd name="connsiteY374" fmla="*/ 598812 h 1059043"/>
                <a:gd name="connsiteX375" fmla="*/ 2811021 w 3024845"/>
                <a:gd name="connsiteY375" fmla="*/ 592327 h 1059043"/>
                <a:gd name="connsiteX376" fmla="*/ 2823181 w 3024845"/>
                <a:gd name="connsiteY376" fmla="*/ 592327 h 1059043"/>
                <a:gd name="connsiteX377" fmla="*/ 2823181 w 3024845"/>
                <a:gd name="connsiteY377" fmla="*/ 598812 h 1059043"/>
                <a:gd name="connsiteX378" fmla="*/ 2839395 w 3024845"/>
                <a:gd name="connsiteY378" fmla="*/ 598812 h 1059043"/>
                <a:gd name="connsiteX379" fmla="*/ 2839395 w 3024845"/>
                <a:gd name="connsiteY379" fmla="*/ 648533 h 1059043"/>
                <a:gd name="connsiteX380" fmla="*/ 2871822 w 3024845"/>
                <a:gd name="connsiteY380" fmla="*/ 648533 h 1059043"/>
                <a:gd name="connsiteX381" fmla="*/ 2871822 w 3024845"/>
                <a:gd name="connsiteY381" fmla="*/ 622592 h 1059043"/>
                <a:gd name="connsiteX382" fmla="*/ 2910329 w 3024845"/>
                <a:gd name="connsiteY382" fmla="*/ 622592 h 1059043"/>
                <a:gd name="connsiteX383" fmla="*/ 2910329 w 3024845"/>
                <a:gd name="connsiteY383" fmla="*/ 592327 h 1059043"/>
                <a:gd name="connsiteX384" fmla="*/ 2958970 w 3024845"/>
                <a:gd name="connsiteY384" fmla="*/ 592327 h 1059043"/>
                <a:gd name="connsiteX385" fmla="*/ 2958970 w 3024845"/>
                <a:gd name="connsiteY385" fmla="*/ 703483 h 1059043"/>
                <a:gd name="connsiteX386" fmla="*/ 2958970 w 3024845"/>
                <a:gd name="connsiteY386" fmla="*/ 717262 h 1059043"/>
                <a:gd name="connsiteX387" fmla="*/ 3024845 w 3024845"/>
                <a:gd name="connsiteY387" fmla="*/ 717262 h 1059043"/>
                <a:gd name="connsiteX388" fmla="*/ 3024845 w 3024845"/>
                <a:gd name="connsiteY388" fmla="*/ 1059043 h 1059043"/>
                <a:gd name="connsiteX389" fmla="*/ 2054 w 3024845"/>
                <a:gd name="connsiteY389" fmla="*/ 1056710 h 1059043"/>
                <a:gd name="connsiteX390" fmla="*/ 0 w 3024845"/>
                <a:gd name="connsiteY390" fmla="*/ 622592 h 1059043"/>
                <a:gd name="connsiteX391" fmla="*/ 20267 w 3024845"/>
                <a:gd name="connsiteY391" fmla="*/ 622592 h 1059043"/>
                <a:gd name="connsiteX392" fmla="*/ 20774 w 3024845"/>
                <a:gd name="connsiteY392" fmla="*/ 621511 h 1059043"/>
                <a:gd name="connsiteX393" fmla="*/ 24320 w 3024845"/>
                <a:gd name="connsiteY393" fmla="*/ 613945 h 1059043"/>
                <a:gd name="connsiteX394" fmla="*/ 26094 w 3024845"/>
                <a:gd name="connsiteY394" fmla="*/ 614215 h 1059043"/>
                <a:gd name="connsiteX395" fmla="*/ 38507 w 3024845"/>
                <a:gd name="connsiteY395" fmla="*/ 616106 h 1059043"/>
                <a:gd name="connsiteX396" fmla="*/ 39014 w 3024845"/>
                <a:gd name="connsiteY396" fmla="*/ 617458 h 1059043"/>
                <a:gd name="connsiteX397" fmla="*/ 42560 w 3024845"/>
                <a:gd name="connsiteY397" fmla="*/ 626915 h 1059043"/>
                <a:gd name="connsiteX398" fmla="*/ 68907 w 3024845"/>
                <a:gd name="connsiteY398" fmla="*/ 629077 h 1059043"/>
                <a:gd name="connsiteX399" fmla="*/ 68907 w 3024845"/>
                <a:gd name="connsiteY399" fmla="*/ 505856 h 1059043"/>
                <a:gd name="connsiteX400" fmla="*/ 70934 w 3024845"/>
                <a:gd name="connsiteY400" fmla="*/ 505856 h 1059043"/>
                <a:gd name="connsiteX401" fmla="*/ 85121 w 3024845"/>
                <a:gd name="connsiteY401" fmla="*/ 505856 h 1059043"/>
                <a:gd name="connsiteX402" fmla="*/ 85121 w 3024845"/>
                <a:gd name="connsiteY402" fmla="*/ 369664 h 1059043"/>
                <a:gd name="connsiteX403" fmla="*/ 86894 w 3024845"/>
                <a:gd name="connsiteY403" fmla="*/ 369664 h 1059043"/>
                <a:gd name="connsiteX404" fmla="*/ 99308 w 3024845"/>
                <a:gd name="connsiteY404" fmla="*/ 369664 h 1059043"/>
                <a:gd name="connsiteX405" fmla="*/ 99308 w 3024845"/>
                <a:gd name="connsiteY405" fmla="*/ 255090 h 1059043"/>
                <a:gd name="connsiteX406" fmla="*/ 103361 w 3024845"/>
                <a:gd name="connsiteY406" fmla="*/ 226986 h 1059043"/>
                <a:gd name="connsiteX407" fmla="*/ 105388 w 3024845"/>
                <a:gd name="connsiteY407" fmla="*/ 226986 h 1059043"/>
                <a:gd name="connsiteX408" fmla="*/ 119575 w 3024845"/>
                <a:gd name="connsiteY408"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28026 w 3024845"/>
                <a:gd name="connsiteY310" fmla="*/ 281031 h 1059043"/>
                <a:gd name="connsiteX311" fmla="*/ 2121946 w 3024845"/>
                <a:gd name="connsiteY311" fmla="*/ 276707 h 1059043"/>
                <a:gd name="connsiteX312" fmla="*/ 2130053 w 3024845"/>
                <a:gd name="connsiteY312" fmla="*/ 252928 h 1059043"/>
                <a:gd name="connsiteX313" fmla="*/ 2130053 w 3024845"/>
                <a:gd name="connsiteY313" fmla="*/ 235634 h 1059043"/>
                <a:gd name="connsiteX314" fmla="*/ 2144240 w 3024845"/>
                <a:gd name="connsiteY314" fmla="*/ 214016 h 1059043"/>
                <a:gd name="connsiteX315" fmla="*/ 2146266 w 3024845"/>
                <a:gd name="connsiteY315" fmla="*/ 131868 h 1059043"/>
                <a:gd name="connsiteX316" fmla="*/ 2144240 w 3024845"/>
                <a:gd name="connsiteY316" fmla="*/ 125383 h 1059043"/>
                <a:gd name="connsiteX317" fmla="*/ 2150320 w 3024845"/>
                <a:gd name="connsiteY317" fmla="*/ 118897 h 1059043"/>
                <a:gd name="connsiteX318" fmla="*/ 2150320 w 3024845"/>
                <a:gd name="connsiteY318" fmla="*/ 60529 h 1059043"/>
                <a:gd name="connsiteX319" fmla="*/ 2152346 w 3024845"/>
                <a:gd name="connsiteY319" fmla="*/ 56206 h 1059043"/>
                <a:gd name="connsiteX320" fmla="*/ 2152346 w 3024845"/>
                <a:gd name="connsiteY320" fmla="*/ 0 h 1059043"/>
                <a:gd name="connsiteX321" fmla="*/ 2162480 w 3024845"/>
                <a:gd name="connsiteY321" fmla="*/ 118897 h 1059043"/>
                <a:gd name="connsiteX322" fmla="*/ 2168560 w 3024845"/>
                <a:gd name="connsiteY322" fmla="*/ 125383 h 1059043"/>
                <a:gd name="connsiteX323" fmla="*/ 2166533 w 3024845"/>
                <a:gd name="connsiteY323" fmla="*/ 131868 h 1059043"/>
                <a:gd name="connsiteX324" fmla="*/ 2180720 w 3024845"/>
                <a:gd name="connsiteY324" fmla="*/ 555577 h 1059043"/>
                <a:gd name="connsiteX325" fmla="*/ 2245574 w 3024845"/>
                <a:gd name="connsiteY325" fmla="*/ 555577 h 1059043"/>
                <a:gd name="connsiteX326" fmla="*/ 2245574 w 3024845"/>
                <a:gd name="connsiteY326" fmla="*/ 631239 h 1059043"/>
                <a:gd name="connsiteX327" fmla="*/ 2253681 w 3024845"/>
                <a:gd name="connsiteY327" fmla="*/ 631239 h 1059043"/>
                <a:gd name="connsiteX328" fmla="*/ 2255708 w 3024845"/>
                <a:gd name="connsiteY328" fmla="*/ 624754 h 1059043"/>
                <a:gd name="connsiteX329" fmla="*/ 2261788 w 3024845"/>
                <a:gd name="connsiteY329" fmla="*/ 624754 h 1059043"/>
                <a:gd name="connsiteX330" fmla="*/ 2263815 w 3024845"/>
                <a:gd name="connsiteY330" fmla="*/ 633401 h 1059043"/>
                <a:gd name="connsiteX331" fmla="*/ 2275975 w 3024845"/>
                <a:gd name="connsiteY331" fmla="*/ 633401 h 1059043"/>
                <a:gd name="connsiteX332" fmla="*/ 2275975 w 3024845"/>
                <a:gd name="connsiteY332" fmla="*/ 626915 h 1059043"/>
                <a:gd name="connsiteX333" fmla="*/ 2298268 w 3024845"/>
                <a:gd name="connsiteY333" fmla="*/ 626915 h 1059043"/>
                <a:gd name="connsiteX334" fmla="*/ 2298268 w 3024845"/>
                <a:gd name="connsiteY334" fmla="*/ 633401 h 1059043"/>
                <a:gd name="connsiteX335" fmla="*/ 2318535 w 3024845"/>
                <a:gd name="connsiteY335" fmla="*/ 633401 h 1059043"/>
                <a:gd name="connsiteX336" fmla="*/ 2318535 w 3024845"/>
                <a:gd name="connsiteY336" fmla="*/ 678798 h 1059043"/>
                <a:gd name="connsiteX337" fmla="*/ 2332722 w 3024845"/>
                <a:gd name="connsiteY337" fmla="*/ 678798 h 1059043"/>
                <a:gd name="connsiteX338" fmla="*/ 2332722 w 3024845"/>
                <a:gd name="connsiteY338" fmla="*/ 665827 h 1059043"/>
                <a:gd name="connsiteX339" fmla="*/ 2348936 w 3024845"/>
                <a:gd name="connsiteY339" fmla="*/ 665827 h 1059043"/>
                <a:gd name="connsiteX340" fmla="*/ 2348936 w 3024845"/>
                <a:gd name="connsiteY340" fmla="*/ 486400 h 1059043"/>
                <a:gd name="connsiteX341" fmla="*/ 2355016 w 3024845"/>
                <a:gd name="connsiteY341" fmla="*/ 479914 h 1059043"/>
                <a:gd name="connsiteX342" fmla="*/ 2427977 w 3024845"/>
                <a:gd name="connsiteY342" fmla="*/ 479914 h 1059043"/>
                <a:gd name="connsiteX343" fmla="*/ 2427977 w 3024845"/>
                <a:gd name="connsiteY343" fmla="*/ 488562 h 1059043"/>
                <a:gd name="connsiteX344" fmla="*/ 2438110 w 3024845"/>
                <a:gd name="connsiteY344" fmla="*/ 488562 h 1059043"/>
                <a:gd name="connsiteX345" fmla="*/ 2438110 w 3024845"/>
                <a:gd name="connsiteY345" fmla="*/ 603136 h 1059043"/>
                <a:gd name="connsiteX346" fmla="*/ 2460404 w 3024845"/>
                <a:gd name="connsiteY346" fmla="*/ 603136 h 1059043"/>
                <a:gd name="connsiteX347" fmla="*/ 2460404 w 3024845"/>
                <a:gd name="connsiteY347" fmla="*/ 536121 h 1059043"/>
                <a:gd name="connsiteX348" fmla="*/ 2486751 w 3024845"/>
                <a:gd name="connsiteY348" fmla="*/ 536121 h 1059043"/>
                <a:gd name="connsiteX349" fmla="*/ 2490804 w 3024845"/>
                <a:gd name="connsiteY349" fmla="*/ 531797 h 1059043"/>
                <a:gd name="connsiteX350" fmla="*/ 2498911 w 3024845"/>
                <a:gd name="connsiteY350" fmla="*/ 531797 h 1059043"/>
                <a:gd name="connsiteX351" fmla="*/ 2502964 w 3024845"/>
                <a:gd name="connsiteY351" fmla="*/ 536121 h 1059043"/>
                <a:gd name="connsiteX352" fmla="*/ 2525258 w 3024845"/>
                <a:gd name="connsiteY352" fmla="*/ 536121 h 1059043"/>
                <a:gd name="connsiteX353" fmla="*/ 2525258 w 3024845"/>
                <a:gd name="connsiteY353" fmla="*/ 419385 h 1059043"/>
                <a:gd name="connsiteX354" fmla="*/ 2582005 w 3024845"/>
                <a:gd name="connsiteY354" fmla="*/ 408576 h 1059043"/>
                <a:gd name="connsiteX355" fmla="*/ 2582005 w 3024845"/>
                <a:gd name="connsiteY355" fmla="*/ 409657 h 1059043"/>
                <a:gd name="connsiteX356" fmla="*/ 2582005 w 3024845"/>
                <a:gd name="connsiteY356" fmla="*/ 417223 h 1059043"/>
                <a:gd name="connsiteX357" fmla="*/ 2608352 w 3024845"/>
                <a:gd name="connsiteY357" fmla="*/ 417223 h 1059043"/>
                <a:gd name="connsiteX358" fmla="*/ 2608352 w 3024845"/>
                <a:gd name="connsiteY358" fmla="*/ 672313 h 1059043"/>
                <a:gd name="connsiteX359" fmla="*/ 2630646 w 3024845"/>
                <a:gd name="connsiteY359" fmla="*/ 672313 h 1059043"/>
                <a:gd name="connsiteX360" fmla="*/ 2630646 w 3024845"/>
                <a:gd name="connsiteY360" fmla="*/ 667989 h 1059043"/>
                <a:gd name="connsiteX361" fmla="*/ 2642806 w 3024845"/>
                <a:gd name="connsiteY361" fmla="*/ 667989 h 1059043"/>
                <a:gd name="connsiteX362" fmla="*/ 2642806 w 3024845"/>
                <a:gd name="connsiteY362" fmla="*/ 672313 h 1059043"/>
                <a:gd name="connsiteX363" fmla="*/ 2667126 w 3024845"/>
                <a:gd name="connsiteY363" fmla="*/ 672313 h 1059043"/>
                <a:gd name="connsiteX364" fmla="*/ 2667126 w 3024845"/>
                <a:gd name="connsiteY364" fmla="*/ 659342 h 1059043"/>
                <a:gd name="connsiteX365" fmla="*/ 2695500 w 3024845"/>
                <a:gd name="connsiteY365" fmla="*/ 659342 h 1059043"/>
                <a:gd name="connsiteX366" fmla="*/ 2707660 w 3024845"/>
                <a:gd name="connsiteY366" fmla="*/ 655018 h 1059043"/>
                <a:gd name="connsiteX367" fmla="*/ 2727927 w 3024845"/>
                <a:gd name="connsiteY367" fmla="*/ 659342 h 1059043"/>
                <a:gd name="connsiteX368" fmla="*/ 2727927 w 3024845"/>
                <a:gd name="connsiteY368" fmla="*/ 642048 h 1059043"/>
                <a:gd name="connsiteX369" fmla="*/ 2736034 w 3024845"/>
                <a:gd name="connsiteY369" fmla="*/ 642048 h 1059043"/>
                <a:gd name="connsiteX370" fmla="*/ 2736034 w 3024845"/>
                <a:gd name="connsiteY370" fmla="*/ 629077 h 1059043"/>
                <a:gd name="connsiteX371" fmla="*/ 2792781 w 3024845"/>
                <a:gd name="connsiteY371" fmla="*/ 629077 h 1059043"/>
                <a:gd name="connsiteX372" fmla="*/ 2792781 w 3024845"/>
                <a:gd name="connsiteY372" fmla="*/ 598812 h 1059043"/>
                <a:gd name="connsiteX373" fmla="*/ 2811021 w 3024845"/>
                <a:gd name="connsiteY373" fmla="*/ 598812 h 1059043"/>
                <a:gd name="connsiteX374" fmla="*/ 2811021 w 3024845"/>
                <a:gd name="connsiteY374" fmla="*/ 592327 h 1059043"/>
                <a:gd name="connsiteX375" fmla="*/ 2823181 w 3024845"/>
                <a:gd name="connsiteY375" fmla="*/ 592327 h 1059043"/>
                <a:gd name="connsiteX376" fmla="*/ 2823181 w 3024845"/>
                <a:gd name="connsiteY376" fmla="*/ 598812 h 1059043"/>
                <a:gd name="connsiteX377" fmla="*/ 2839395 w 3024845"/>
                <a:gd name="connsiteY377" fmla="*/ 598812 h 1059043"/>
                <a:gd name="connsiteX378" fmla="*/ 2839395 w 3024845"/>
                <a:gd name="connsiteY378" fmla="*/ 648533 h 1059043"/>
                <a:gd name="connsiteX379" fmla="*/ 2871822 w 3024845"/>
                <a:gd name="connsiteY379" fmla="*/ 648533 h 1059043"/>
                <a:gd name="connsiteX380" fmla="*/ 2871822 w 3024845"/>
                <a:gd name="connsiteY380" fmla="*/ 622592 h 1059043"/>
                <a:gd name="connsiteX381" fmla="*/ 2910329 w 3024845"/>
                <a:gd name="connsiteY381" fmla="*/ 622592 h 1059043"/>
                <a:gd name="connsiteX382" fmla="*/ 2910329 w 3024845"/>
                <a:gd name="connsiteY382" fmla="*/ 592327 h 1059043"/>
                <a:gd name="connsiteX383" fmla="*/ 2958970 w 3024845"/>
                <a:gd name="connsiteY383" fmla="*/ 592327 h 1059043"/>
                <a:gd name="connsiteX384" fmla="*/ 2958970 w 3024845"/>
                <a:gd name="connsiteY384" fmla="*/ 703483 h 1059043"/>
                <a:gd name="connsiteX385" fmla="*/ 2958970 w 3024845"/>
                <a:gd name="connsiteY385" fmla="*/ 717262 h 1059043"/>
                <a:gd name="connsiteX386" fmla="*/ 3024845 w 3024845"/>
                <a:gd name="connsiteY386" fmla="*/ 717262 h 1059043"/>
                <a:gd name="connsiteX387" fmla="*/ 3024845 w 3024845"/>
                <a:gd name="connsiteY387" fmla="*/ 1059043 h 1059043"/>
                <a:gd name="connsiteX388" fmla="*/ 2054 w 3024845"/>
                <a:gd name="connsiteY388" fmla="*/ 1056710 h 1059043"/>
                <a:gd name="connsiteX389" fmla="*/ 0 w 3024845"/>
                <a:gd name="connsiteY389" fmla="*/ 622592 h 1059043"/>
                <a:gd name="connsiteX390" fmla="*/ 20267 w 3024845"/>
                <a:gd name="connsiteY390" fmla="*/ 622592 h 1059043"/>
                <a:gd name="connsiteX391" fmla="*/ 20774 w 3024845"/>
                <a:gd name="connsiteY391" fmla="*/ 621511 h 1059043"/>
                <a:gd name="connsiteX392" fmla="*/ 24320 w 3024845"/>
                <a:gd name="connsiteY392" fmla="*/ 613945 h 1059043"/>
                <a:gd name="connsiteX393" fmla="*/ 26094 w 3024845"/>
                <a:gd name="connsiteY393" fmla="*/ 614215 h 1059043"/>
                <a:gd name="connsiteX394" fmla="*/ 38507 w 3024845"/>
                <a:gd name="connsiteY394" fmla="*/ 616106 h 1059043"/>
                <a:gd name="connsiteX395" fmla="*/ 39014 w 3024845"/>
                <a:gd name="connsiteY395" fmla="*/ 617458 h 1059043"/>
                <a:gd name="connsiteX396" fmla="*/ 42560 w 3024845"/>
                <a:gd name="connsiteY396" fmla="*/ 626915 h 1059043"/>
                <a:gd name="connsiteX397" fmla="*/ 68907 w 3024845"/>
                <a:gd name="connsiteY397" fmla="*/ 629077 h 1059043"/>
                <a:gd name="connsiteX398" fmla="*/ 68907 w 3024845"/>
                <a:gd name="connsiteY398" fmla="*/ 505856 h 1059043"/>
                <a:gd name="connsiteX399" fmla="*/ 70934 w 3024845"/>
                <a:gd name="connsiteY399" fmla="*/ 505856 h 1059043"/>
                <a:gd name="connsiteX400" fmla="*/ 85121 w 3024845"/>
                <a:gd name="connsiteY400" fmla="*/ 505856 h 1059043"/>
                <a:gd name="connsiteX401" fmla="*/ 85121 w 3024845"/>
                <a:gd name="connsiteY401" fmla="*/ 369664 h 1059043"/>
                <a:gd name="connsiteX402" fmla="*/ 86894 w 3024845"/>
                <a:gd name="connsiteY402" fmla="*/ 369664 h 1059043"/>
                <a:gd name="connsiteX403" fmla="*/ 99308 w 3024845"/>
                <a:gd name="connsiteY403" fmla="*/ 369664 h 1059043"/>
                <a:gd name="connsiteX404" fmla="*/ 99308 w 3024845"/>
                <a:gd name="connsiteY404" fmla="*/ 255090 h 1059043"/>
                <a:gd name="connsiteX405" fmla="*/ 103361 w 3024845"/>
                <a:gd name="connsiteY405" fmla="*/ 226986 h 1059043"/>
                <a:gd name="connsiteX406" fmla="*/ 105388 w 3024845"/>
                <a:gd name="connsiteY406" fmla="*/ 226986 h 1059043"/>
                <a:gd name="connsiteX407" fmla="*/ 119575 w 3024845"/>
                <a:gd name="connsiteY407"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28026 w 3024845"/>
                <a:gd name="connsiteY310" fmla="*/ 281031 h 1059043"/>
                <a:gd name="connsiteX311" fmla="*/ 2121946 w 3024845"/>
                <a:gd name="connsiteY311" fmla="*/ 276707 h 1059043"/>
                <a:gd name="connsiteX312" fmla="*/ 2130053 w 3024845"/>
                <a:gd name="connsiteY312" fmla="*/ 252928 h 1059043"/>
                <a:gd name="connsiteX313" fmla="*/ 2144240 w 3024845"/>
                <a:gd name="connsiteY313" fmla="*/ 214016 h 1059043"/>
                <a:gd name="connsiteX314" fmla="*/ 2146266 w 3024845"/>
                <a:gd name="connsiteY314" fmla="*/ 131868 h 1059043"/>
                <a:gd name="connsiteX315" fmla="*/ 2144240 w 3024845"/>
                <a:gd name="connsiteY315" fmla="*/ 125383 h 1059043"/>
                <a:gd name="connsiteX316" fmla="*/ 2150320 w 3024845"/>
                <a:gd name="connsiteY316" fmla="*/ 118897 h 1059043"/>
                <a:gd name="connsiteX317" fmla="*/ 2150320 w 3024845"/>
                <a:gd name="connsiteY317" fmla="*/ 60529 h 1059043"/>
                <a:gd name="connsiteX318" fmla="*/ 2152346 w 3024845"/>
                <a:gd name="connsiteY318" fmla="*/ 56206 h 1059043"/>
                <a:gd name="connsiteX319" fmla="*/ 2152346 w 3024845"/>
                <a:gd name="connsiteY319" fmla="*/ 0 h 1059043"/>
                <a:gd name="connsiteX320" fmla="*/ 2162480 w 3024845"/>
                <a:gd name="connsiteY320" fmla="*/ 118897 h 1059043"/>
                <a:gd name="connsiteX321" fmla="*/ 2168560 w 3024845"/>
                <a:gd name="connsiteY321" fmla="*/ 125383 h 1059043"/>
                <a:gd name="connsiteX322" fmla="*/ 2166533 w 3024845"/>
                <a:gd name="connsiteY322" fmla="*/ 131868 h 1059043"/>
                <a:gd name="connsiteX323" fmla="*/ 2180720 w 3024845"/>
                <a:gd name="connsiteY323" fmla="*/ 555577 h 1059043"/>
                <a:gd name="connsiteX324" fmla="*/ 2245574 w 3024845"/>
                <a:gd name="connsiteY324" fmla="*/ 555577 h 1059043"/>
                <a:gd name="connsiteX325" fmla="*/ 2245574 w 3024845"/>
                <a:gd name="connsiteY325" fmla="*/ 631239 h 1059043"/>
                <a:gd name="connsiteX326" fmla="*/ 2253681 w 3024845"/>
                <a:gd name="connsiteY326" fmla="*/ 631239 h 1059043"/>
                <a:gd name="connsiteX327" fmla="*/ 2255708 w 3024845"/>
                <a:gd name="connsiteY327" fmla="*/ 624754 h 1059043"/>
                <a:gd name="connsiteX328" fmla="*/ 2261788 w 3024845"/>
                <a:gd name="connsiteY328" fmla="*/ 624754 h 1059043"/>
                <a:gd name="connsiteX329" fmla="*/ 2263815 w 3024845"/>
                <a:gd name="connsiteY329" fmla="*/ 633401 h 1059043"/>
                <a:gd name="connsiteX330" fmla="*/ 2275975 w 3024845"/>
                <a:gd name="connsiteY330" fmla="*/ 633401 h 1059043"/>
                <a:gd name="connsiteX331" fmla="*/ 2275975 w 3024845"/>
                <a:gd name="connsiteY331" fmla="*/ 626915 h 1059043"/>
                <a:gd name="connsiteX332" fmla="*/ 2298268 w 3024845"/>
                <a:gd name="connsiteY332" fmla="*/ 626915 h 1059043"/>
                <a:gd name="connsiteX333" fmla="*/ 2298268 w 3024845"/>
                <a:gd name="connsiteY333" fmla="*/ 633401 h 1059043"/>
                <a:gd name="connsiteX334" fmla="*/ 2318535 w 3024845"/>
                <a:gd name="connsiteY334" fmla="*/ 633401 h 1059043"/>
                <a:gd name="connsiteX335" fmla="*/ 2318535 w 3024845"/>
                <a:gd name="connsiteY335" fmla="*/ 678798 h 1059043"/>
                <a:gd name="connsiteX336" fmla="*/ 2332722 w 3024845"/>
                <a:gd name="connsiteY336" fmla="*/ 678798 h 1059043"/>
                <a:gd name="connsiteX337" fmla="*/ 2332722 w 3024845"/>
                <a:gd name="connsiteY337" fmla="*/ 665827 h 1059043"/>
                <a:gd name="connsiteX338" fmla="*/ 2348936 w 3024845"/>
                <a:gd name="connsiteY338" fmla="*/ 665827 h 1059043"/>
                <a:gd name="connsiteX339" fmla="*/ 2348936 w 3024845"/>
                <a:gd name="connsiteY339" fmla="*/ 486400 h 1059043"/>
                <a:gd name="connsiteX340" fmla="*/ 2355016 w 3024845"/>
                <a:gd name="connsiteY340" fmla="*/ 479914 h 1059043"/>
                <a:gd name="connsiteX341" fmla="*/ 2427977 w 3024845"/>
                <a:gd name="connsiteY341" fmla="*/ 479914 h 1059043"/>
                <a:gd name="connsiteX342" fmla="*/ 2427977 w 3024845"/>
                <a:gd name="connsiteY342" fmla="*/ 488562 h 1059043"/>
                <a:gd name="connsiteX343" fmla="*/ 2438110 w 3024845"/>
                <a:gd name="connsiteY343" fmla="*/ 488562 h 1059043"/>
                <a:gd name="connsiteX344" fmla="*/ 2438110 w 3024845"/>
                <a:gd name="connsiteY344" fmla="*/ 603136 h 1059043"/>
                <a:gd name="connsiteX345" fmla="*/ 2460404 w 3024845"/>
                <a:gd name="connsiteY345" fmla="*/ 603136 h 1059043"/>
                <a:gd name="connsiteX346" fmla="*/ 2460404 w 3024845"/>
                <a:gd name="connsiteY346" fmla="*/ 536121 h 1059043"/>
                <a:gd name="connsiteX347" fmla="*/ 2486751 w 3024845"/>
                <a:gd name="connsiteY347" fmla="*/ 536121 h 1059043"/>
                <a:gd name="connsiteX348" fmla="*/ 2490804 w 3024845"/>
                <a:gd name="connsiteY348" fmla="*/ 531797 h 1059043"/>
                <a:gd name="connsiteX349" fmla="*/ 2498911 w 3024845"/>
                <a:gd name="connsiteY349" fmla="*/ 531797 h 1059043"/>
                <a:gd name="connsiteX350" fmla="*/ 2502964 w 3024845"/>
                <a:gd name="connsiteY350" fmla="*/ 536121 h 1059043"/>
                <a:gd name="connsiteX351" fmla="*/ 2525258 w 3024845"/>
                <a:gd name="connsiteY351" fmla="*/ 536121 h 1059043"/>
                <a:gd name="connsiteX352" fmla="*/ 2525258 w 3024845"/>
                <a:gd name="connsiteY352" fmla="*/ 419385 h 1059043"/>
                <a:gd name="connsiteX353" fmla="*/ 2582005 w 3024845"/>
                <a:gd name="connsiteY353" fmla="*/ 408576 h 1059043"/>
                <a:gd name="connsiteX354" fmla="*/ 2582005 w 3024845"/>
                <a:gd name="connsiteY354" fmla="*/ 409657 h 1059043"/>
                <a:gd name="connsiteX355" fmla="*/ 2582005 w 3024845"/>
                <a:gd name="connsiteY355" fmla="*/ 417223 h 1059043"/>
                <a:gd name="connsiteX356" fmla="*/ 2608352 w 3024845"/>
                <a:gd name="connsiteY356" fmla="*/ 417223 h 1059043"/>
                <a:gd name="connsiteX357" fmla="*/ 2608352 w 3024845"/>
                <a:gd name="connsiteY357" fmla="*/ 672313 h 1059043"/>
                <a:gd name="connsiteX358" fmla="*/ 2630646 w 3024845"/>
                <a:gd name="connsiteY358" fmla="*/ 672313 h 1059043"/>
                <a:gd name="connsiteX359" fmla="*/ 2630646 w 3024845"/>
                <a:gd name="connsiteY359" fmla="*/ 667989 h 1059043"/>
                <a:gd name="connsiteX360" fmla="*/ 2642806 w 3024845"/>
                <a:gd name="connsiteY360" fmla="*/ 667989 h 1059043"/>
                <a:gd name="connsiteX361" fmla="*/ 2642806 w 3024845"/>
                <a:gd name="connsiteY361" fmla="*/ 672313 h 1059043"/>
                <a:gd name="connsiteX362" fmla="*/ 2667126 w 3024845"/>
                <a:gd name="connsiteY362" fmla="*/ 672313 h 1059043"/>
                <a:gd name="connsiteX363" fmla="*/ 2667126 w 3024845"/>
                <a:gd name="connsiteY363" fmla="*/ 659342 h 1059043"/>
                <a:gd name="connsiteX364" fmla="*/ 2695500 w 3024845"/>
                <a:gd name="connsiteY364" fmla="*/ 659342 h 1059043"/>
                <a:gd name="connsiteX365" fmla="*/ 2707660 w 3024845"/>
                <a:gd name="connsiteY365" fmla="*/ 655018 h 1059043"/>
                <a:gd name="connsiteX366" fmla="*/ 2727927 w 3024845"/>
                <a:gd name="connsiteY366" fmla="*/ 659342 h 1059043"/>
                <a:gd name="connsiteX367" fmla="*/ 2727927 w 3024845"/>
                <a:gd name="connsiteY367" fmla="*/ 642048 h 1059043"/>
                <a:gd name="connsiteX368" fmla="*/ 2736034 w 3024845"/>
                <a:gd name="connsiteY368" fmla="*/ 642048 h 1059043"/>
                <a:gd name="connsiteX369" fmla="*/ 2736034 w 3024845"/>
                <a:gd name="connsiteY369" fmla="*/ 629077 h 1059043"/>
                <a:gd name="connsiteX370" fmla="*/ 2792781 w 3024845"/>
                <a:gd name="connsiteY370" fmla="*/ 629077 h 1059043"/>
                <a:gd name="connsiteX371" fmla="*/ 2792781 w 3024845"/>
                <a:gd name="connsiteY371" fmla="*/ 598812 h 1059043"/>
                <a:gd name="connsiteX372" fmla="*/ 2811021 w 3024845"/>
                <a:gd name="connsiteY372" fmla="*/ 598812 h 1059043"/>
                <a:gd name="connsiteX373" fmla="*/ 2811021 w 3024845"/>
                <a:gd name="connsiteY373" fmla="*/ 592327 h 1059043"/>
                <a:gd name="connsiteX374" fmla="*/ 2823181 w 3024845"/>
                <a:gd name="connsiteY374" fmla="*/ 592327 h 1059043"/>
                <a:gd name="connsiteX375" fmla="*/ 2823181 w 3024845"/>
                <a:gd name="connsiteY375" fmla="*/ 598812 h 1059043"/>
                <a:gd name="connsiteX376" fmla="*/ 2839395 w 3024845"/>
                <a:gd name="connsiteY376" fmla="*/ 598812 h 1059043"/>
                <a:gd name="connsiteX377" fmla="*/ 2839395 w 3024845"/>
                <a:gd name="connsiteY377" fmla="*/ 648533 h 1059043"/>
                <a:gd name="connsiteX378" fmla="*/ 2871822 w 3024845"/>
                <a:gd name="connsiteY378" fmla="*/ 648533 h 1059043"/>
                <a:gd name="connsiteX379" fmla="*/ 2871822 w 3024845"/>
                <a:gd name="connsiteY379" fmla="*/ 622592 h 1059043"/>
                <a:gd name="connsiteX380" fmla="*/ 2910329 w 3024845"/>
                <a:gd name="connsiteY380" fmla="*/ 622592 h 1059043"/>
                <a:gd name="connsiteX381" fmla="*/ 2910329 w 3024845"/>
                <a:gd name="connsiteY381" fmla="*/ 592327 h 1059043"/>
                <a:gd name="connsiteX382" fmla="*/ 2958970 w 3024845"/>
                <a:gd name="connsiteY382" fmla="*/ 592327 h 1059043"/>
                <a:gd name="connsiteX383" fmla="*/ 2958970 w 3024845"/>
                <a:gd name="connsiteY383" fmla="*/ 703483 h 1059043"/>
                <a:gd name="connsiteX384" fmla="*/ 2958970 w 3024845"/>
                <a:gd name="connsiteY384" fmla="*/ 717262 h 1059043"/>
                <a:gd name="connsiteX385" fmla="*/ 3024845 w 3024845"/>
                <a:gd name="connsiteY385" fmla="*/ 717262 h 1059043"/>
                <a:gd name="connsiteX386" fmla="*/ 3024845 w 3024845"/>
                <a:gd name="connsiteY386" fmla="*/ 1059043 h 1059043"/>
                <a:gd name="connsiteX387" fmla="*/ 2054 w 3024845"/>
                <a:gd name="connsiteY387" fmla="*/ 1056710 h 1059043"/>
                <a:gd name="connsiteX388" fmla="*/ 0 w 3024845"/>
                <a:gd name="connsiteY388" fmla="*/ 622592 h 1059043"/>
                <a:gd name="connsiteX389" fmla="*/ 20267 w 3024845"/>
                <a:gd name="connsiteY389" fmla="*/ 622592 h 1059043"/>
                <a:gd name="connsiteX390" fmla="*/ 20774 w 3024845"/>
                <a:gd name="connsiteY390" fmla="*/ 621511 h 1059043"/>
                <a:gd name="connsiteX391" fmla="*/ 24320 w 3024845"/>
                <a:gd name="connsiteY391" fmla="*/ 613945 h 1059043"/>
                <a:gd name="connsiteX392" fmla="*/ 26094 w 3024845"/>
                <a:gd name="connsiteY392" fmla="*/ 614215 h 1059043"/>
                <a:gd name="connsiteX393" fmla="*/ 38507 w 3024845"/>
                <a:gd name="connsiteY393" fmla="*/ 616106 h 1059043"/>
                <a:gd name="connsiteX394" fmla="*/ 39014 w 3024845"/>
                <a:gd name="connsiteY394" fmla="*/ 617458 h 1059043"/>
                <a:gd name="connsiteX395" fmla="*/ 42560 w 3024845"/>
                <a:gd name="connsiteY395" fmla="*/ 626915 h 1059043"/>
                <a:gd name="connsiteX396" fmla="*/ 68907 w 3024845"/>
                <a:gd name="connsiteY396" fmla="*/ 629077 h 1059043"/>
                <a:gd name="connsiteX397" fmla="*/ 68907 w 3024845"/>
                <a:gd name="connsiteY397" fmla="*/ 505856 h 1059043"/>
                <a:gd name="connsiteX398" fmla="*/ 70934 w 3024845"/>
                <a:gd name="connsiteY398" fmla="*/ 505856 h 1059043"/>
                <a:gd name="connsiteX399" fmla="*/ 85121 w 3024845"/>
                <a:gd name="connsiteY399" fmla="*/ 505856 h 1059043"/>
                <a:gd name="connsiteX400" fmla="*/ 85121 w 3024845"/>
                <a:gd name="connsiteY400" fmla="*/ 369664 h 1059043"/>
                <a:gd name="connsiteX401" fmla="*/ 86894 w 3024845"/>
                <a:gd name="connsiteY401" fmla="*/ 369664 h 1059043"/>
                <a:gd name="connsiteX402" fmla="*/ 99308 w 3024845"/>
                <a:gd name="connsiteY402" fmla="*/ 369664 h 1059043"/>
                <a:gd name="connsiteX403" fmla="*/ 99308 w 3024845"/>
                <a:gd name="connsiteY403" fmla="*/ 255090 h 1059043"/>
                <a:gd name="connsiteX404" fmla="*/ 103361 w 3024845"/>
                <a:gd name="connsiteY404" fmla="*/ 226986 h 1059043"/>
                <a:gd name="connsiteX405" fmla="*/ 105388 w 3024845"/>
                <a:gd name="connsiteY405" fmla="*/ 226986 h 1059043"/>
                <a:gd name="connsiteX406" fmla="*/ 119575 w 3024845"/>
                <a:gd name="connsiteY406"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28026 w 3024845"/>
                <a:gd name="connsiteY310" fmla="*/ 281031 h 1059043"/>
                <a:gd name="connsiteX311" fmla="*/ 2121946 w 3024845"/>
                <a:gd name="connsiteY311" fmla="*/ 276707 h 1059043"/>
                <a:gd name="connsiteX312" fmla="*/ 2144240 w 3024845"/>
                <a:gd name="connsiteY312" fmla="*/ 214016 h 1059043"/>
                <a:gd name="connsiteX313" fmla="*/ 2146266 w 3024845"/>
                <a:gd name="connsiteY313" fmla="*/ 131868 h 1059043"/>
                <a:gd name="connsiteX314" fmla="*/ 2144240 w 3024845"/>
                <a:gd name="connsiteY314" fmla="*/ 125383 h 1059043"/>
                <a:gd name="connsiteX315" fmla="*/ 2150320 w 3024845"/>
                <a:gd name="connsiteY315" fmla="*/ 118897 h 1059043"/>
                <a:gd name="connsiteX316" fmla="*/ 2150320 w 3024845"/>
                <a:gd name="connsiteY316" fmla="*/ 60529 h 1059043"/>
                <a:gd name="connsiteX317" fmla="*/ 2152346 w 3024845"/>
                <a:gd name="connsiteY317" fmla="*/ 56206 h 1059043"/>
                <a:gd name="connsiteX318" fmla="*/ 2152346 w 3024845"/>
                <a:gd name="connsiteY318" fmla="*/ 0 h 1059043"/>
                <a:gd name="connsiteX319" fmla="*/ 2162480 w 3024845"/>
                <a:gd name="connsiteY319" fmla="*/ 118897 h 1059043"/>
                <a:gd name="connsiteX320" fmla="*/ 2168560 w 3024845"/>
                <a:gd name="connsiteY320" fmla="*/ 125383 h 1059043"/>
                <a:gd name="connsiteX321" fmla="*/ 2166533 w 3024845"/>
                <a:gd name="connsiteY321" fmla="*/ 131868 h 1059043"/>
                <a:gd name="connsiteX322" fmla="*/ 2180720 w 3024845"/>
                <a:gd name="connsiteY322" fmla="*/ 555577 h 1059043"/>
                <a:gd name="connsiteX323" fmla="*/ 2245574 w 3024845"/>
                <a:gd name="connsiteY323" fmla="*/ 555577 h 1059043"/>
                <a:gd name="connsiteX324" fmla="*/ 2245574 w 3024845"/>
                <a:gd name="connsiteY324" fmla="*/ 631239 h 1059043"/>
                <a:gd name="connsiteX325" fmla="*/ 2253681 w 3024845"/>
                <a:gd name="connsiteY325" fmla="*/ 631239 h 1059043"/>
                <a:gd name="connsiteX326" fmla="*/ 2255708 w 3024845"/>
                <a:gd name="connsiteY326" fmla="*/ 624754 h 1059043"/>
                <a:gd name="connsiteX327" fmla="*/ 2261788 w 3024845"/>
                <a:gd name="connsiteY327" fmla="*/ 624754 h 1059043"/>
                <a:gd name="connsiteX328" fmla="*/ 2263815 w 3024845"/>
                <a:gd name="connsiteY328" fmla="*/ 633401 h 1059043"/>
                <a:gd name="connsiteX329" fmla="*/ 2275975 w 3024845"/>
                <a:gd name="connsiteY329" fmla="*/ 633401 h 1059043"/>
                <a:gd name="connsiteX330" fmla="*/ 2275975 w 3024845"/>
                <a:gd name="connsiteY330" fmla="*/ 626915 h 1059043"/>
                <a:gd name="connsiteX331" fmla="*/ 2298268 w 3024845"/>
                <a:gd name="connsiteY331" fmla="*/ 626915 h 1059043"/>
                <a:gd name="connsiteX332" fmla="*/ 2298268 w 3024845"/>
                <a:gd name="connsiteY332" fmla="*/ 633401 h 1059043"/>
                <a:gd name="connsiteX333" fmla="*/ 2318535 w 3024845"/>
                <a:gd name="connsiteY333" fmla="*/ 633401 h 1059043"/>
                <a:gd name="connsiteX334" fmla="*/ 2318535 w 3024845"/>
                <a:gd name="connsiteY334" fmla="*/ 678798 h 1059043"/>
                <a:gd name="connsiteX335" fmla="*/ 2332722 w 3024845"/>
                <a:gd name="connsiteY335" fmla="*/ 678798 h 1059043"/>
                <a:gd name="connsiteX336" fmla="*/ 2332722 w 3024845"/>
                <a:gd name="connsiteY336" fmla="*/ 665827 h 1059043"/>
                <a:gd name="connsiteX337" fmla="*/ 2348936 w 3024845"/>
                <a:gd name="connsiteY337" fmla="*/ 665827 h 1059043"/>
                <a:gd name="connsiteX338" fmla="*/ 2348936 w 3024845"/>
                <a:gd name="connsiteY338" fmla="*/ 486400 h 1059043"/>
                <a:gd name="connsiteX339" fmla="*/ 2355016 w 3024845"/>
                <a:gd name="connsiteY339" fmla="*/ 479914 h 1059043"/>
                <a:gd name="connsiteX340" fmla="*/ 2427977 w 3024845"/>
                <a:gd name="connsiteY340" fmla="*/ 479914 h 1059043"/>
                <a:gd name="connsiteX341" fmla="*/ 2427977 w 3024845"/>
                <a:gd name="connsiteY341" fmla="*/ 488562 h 1059043"/>
                <a:gd name="connsiteX342" fmla="*/ 2438110 w 3024845"/>
                <a:gd name="connsiteY342" fmla="*/ 488562 h 1059043"/>
                <a:gd name="connsiteX343" fmla="*/ 2438110 w 3024845"/>
                <a:gd name="connsiteY343" fmla="*/ 603136 h 1059043"/>
                <a:gd name="connsiteX344" fmla="*/ 2460404 w 3024845"/>
                <a:gd name="connsiteY344" fmla="*/ 603136 h 1059043"/>
                <a:gd name="connsiteX345" fmla="*/ 2460404 w 3024845"/>
                <a:gd name="connsiteY345" fmla="*/ 536121 h 1059043"/>
                <a:gd name="connsiteX346" fmla="*/ 2486751 w 3024845"/>
                <a:gd name="connsiteY346" fmla="*/ 536121 h 1059043"/>
                <a:gd name="connsiteX347" fmla="*/ 2490804 w 3024845"/>
                <a:gd name="connsiteY347" fmla="*/ 531797 h 1059043"/>
                <a:gd name="connsiteX348" fmla="*/ 2498911 w 3024845"/>
                <a:gd name="connsiteY348" fmla="*/ 531797 h 1059043"/>
                <a:gd name="connsiteX349" fmla="*/ 2502964 w 3024845"/>
                <a:gd name="connsiteY349" fmla="*/ 536121 h 1059043"/>
                <a:gd name="connsiteX350" fmla="*/ 2525258 w 3024845"/>
                <a:gd name="connsiteY350" fmla="*/ 536121 h 1059043"/>
                <a:gd name="connsiteX351" fmla="*/ 2525258 w 3024845"/>
                <a:gd name="connsiteY351" fmla="*/ 419385 h 1059043"/>
                <a:gd name="connsiteX352" fmla="*/ 2582005 w 3024845"/>
                <a:gd name="connsiteY352" fmla="*/ 408576 h 1059043"/>
                <a:gd name="connsiteX353" fmla="*/ 2582005 w 3024845"/>
                <a:gd name="connsiteY353" fmla="*/ 409657 h 1059043"/>
                <a:gd name="connsiteX354" fmla="*/ 2582005 w 3024845"/>
                <a:gd name="connsiteY354" fmla="*/ 417223 h 1059043"/>
                <a:gd name="connsiteX355" fmla="*/ 2608352 w 3024845"/>
                <a:gd name="connsiteY355" fmla="*/ 417223 h 1059043"/>
                <a:gd name="connsiteX356" fmla="*/ 2608352 w 3024845"/>
                <a:gd name="connsiteY356" fmla="*/ 672313 h 1059043"/>
                <a:gd name="connsiteX357" fmla="*/ 2630646 w 3024845"/>
                <a:gd name="connsiteY357" fmla="*/ 672313 h 1059043"/>
                <a:gd name="connsiteX358" fmla="*/ 2630646 w 3024845"/>
                <a:gd name="connsiteY358" fmla="*/ 667989 h 1059043"/>
                <a:gd name="connsiteX359" fmla="*/ 2642806 w 3024845"/>
                <a:gd name="connsiteY359" fmla="*/ 667989 h 1059043"/>
                <a:gd name="connsiteX360" fmla="*/ 2642806 w 3024845"/>
                <a:gd name="connsiteY360" fmla="*/ 672313 h 1059043"/>
                <a:gd name="connsiteX361" fmla="*/ 2667126 w 3024845"/>
                <a:gd name="connsiteY361" fmla="*/ 672313 h 1059043"/>
                <a:gd name="connsiteX362" fmla="*/ 2667126 w 3024845"/>
                <a:gd name="connsiteY362" fmla="*/ 659342 h 1059043"/>
                <a:gd name="connsiteX363" fmla="*/ 2695500 w 3024845"/>
                <a:gd name="connsiteY363" fmla="*/ 659342 h 1059043"/>
                <a:gd name="connsiteX364" fmla="*/ 2707660 w 3024845"/>
                <a:gd name="connsiteY364" fmla="*/ 655018 h 1059043"/>
                <a:gd name="connsiteX365" fmla="*/ 2727927 w 3024845"/>
                <a:gd name="connsiteY365" fmla="*/ 659342 h 1059043"/>
                <a:gd name="connsiteX366" fmla="*/ 2727927 w 3024845"/>
                <a:gd name="connsiteY366" fmla="*/ 642048 h 1059043"/>
                <a:gd name="connsiteX367" fmla="*/ 2736034 w 3024845"/>
                <a:gd name="connsiteY367" fmla="*/ 642048 h 1059043"/>
                <a:gd name="connsiteX368" fmla="*/ 2736034 w 3024845"/>
                <a:gd name="connsiteY368" fmla="*/ 629077 h 1059043"/>
                <a:gd name="connsiteX369" fmla="*/ 2792781 w 3024845"/>
                <a:gd name="connsiteY369" fmla="*/ 629077 h 1059043"/>
                <a:gd name="connsiteX370" fmla="*/ 2792781 w 3024845"/>
                <a:gd name="connsiteY370" fmla="*/ 598812 h 1059043"/>
                <a:gd name="connsiteX371" fmla="*/ 2811021 w 3024845"/>
                <a:gd name="connsiteY371" fmla="*/ 598812 h 1059043"/>
                <a:gd name="connsiteX372" fmla="*/ 2811021 w 3024845"/>
                <a:gd name="connsiteY372" fmla="*/ 592327 h 1059043"/>
                <a:gd name="connsiteX373" fmla="*/ 2823181 w 3024845"/>
                <a:gd name="connsiteY373" fmla="*/ 592327 h 1059043"/>
                <a:gd name="connsiteX374" fmla="*/ 2823181 w 3024845"/>
                <a:gd name="connsiteY374" fmla="*/ 598812 h 1059043"/>
                <a:gd name="connsiteX375" fmla="*/ 2839395 w 3024845"/>
                <a:gd name="connsiteY375" fmla="*/ 598812 h 1059043"/>
                <a:gd name="connsiteX376" fmla="*/ 2839395 w 3024845"/>
                <a:gd name="connsiteY376" fmla="*/ 648533 h 1059043"/>
                <a:gd name="connsiteX377" fmla="*/ 2871822 w 3024845"/>
                <a:gd name="connsiteY377" fmla="*/ 648533 h 1059043"/>
                <a:gd name="connsiteX378" fmla="*/ 2871822 w 3024845"/>
                <a:gd name="connsiteY378" fmla="*/ 622592 h 1059043"/>
                <a:gd name="connsiteX379" fmla="*/ 2910329 w 3024845"/>
                <a:gd name="connsiteY379" fmla="*/ 622592 h 1059043"/>
                <a:gd name="connsiteX380" fmla="*/ 2910329 w 3024845"/>
                <a:gd name="connsiteY380" fmla="*/ 592327 h 1059043"/>
                <a:gd name="connsiteX381" fmla="*/ 2958970 w 3024845"/>
                <a:gd name="connsiteY381" fmla="*/ 592327 h 1059043"/>
                <a:gd name="connsiteX382" fmla="*/ 2958970 w 3024845"/>
                <a:gd name="connsiteY382" fmla="*/ 703483 h 1059043"/>
                <a:gd name="connsiteX383" fmla="*/ 2958970 w 3024845"/>
                <a:gd name="connsiteY383" fmla="*/ 717262 h 1059043"/>
                <a:gd name="connsiteX384" fmla="*/ 3024845 w 3024845"/>
                <a:gd name="connsiteY384" fmla="*/ 717262 h 1059043"/>
                <a:gd name="connsiteX385" fmla="*/ 3024845 w 3024845"/>
                <a:gd name="connsiteY385" fmla="*/ 1059043 h 1059043"/>
                <a:gd name="connsiteX386" fmla="*/ 2054 w 3024845"/>
                <a:gd name="connsiteY386" fmla="*/ 1056710 h 1059043"/>
                <a:gd name="connsiteX387" fmla="*/ 0 w 3024845"/>
                <a:gd name="connsiteY387" fmla="*/ 622592 h 1059043"/>
                <a:gd name="connsiteX388" fmla="*/ 20267 w 3024845"/>
                <a:gd name="connsiteY388" fmla="*/ 622592 h 1059043"/>
                <a:gd name="connsiteX389" fmla="*/ 20774 w 3024845"/>
                <a:gd name="connsiteY389" fmla="*/ 621511 h 1059043"/>
                <a:gd name="connsiteX390" fmla="*/ 24320 w 3024845"/>
                <a:gd name="connsiteY390" fmla="*/ 613945 h 1059043"/>
                <a:gd name="connsiteX391" fmla="*/ 26094 w 3024845"/>
                <a:gd name="connsiteY391" fmla="*/ 614215 h 1059043"/>
                <a:gd name="connsiteX392" fmla="*/ 38507 w 3024845"/>
                <a:gd name="connsiteY392" fmla="*/ 616106 h 1059043"/>
                <a:gd name="connsiteX393" fmla="*/ 39014 w 3024845"/>
                <a:gd name="connsiteY393" fmla="*/ 617458 h 1059043"/>
                <a:gd name="connsiteX394" fmla="*/ 42560 w 3024845"/>
                <a:gd name="connsiteY394" fmla="*/ 626915 h 1059043"/>
                <a:gd name="connsiteX395" fmla="*/ 68907 w 3024845"/>
                <a:gd name="connsiteY395" fmla="*/ 629077 h 1059043"/>
                <a:gd name="connsiteX396" fmla="*/ 68907 w 3024845"/>
                <a:gd name="connsiteY396" fmla="*/ 505856 h 1059043"/>
                <a:gd name="connsiteX397" fmla="*/ 70934 w 3024845"/>
                <a:gd name="connsiteY397" fmla="*/ 505856 h 1059043"/>
                <a:gd name="connsiteX398" fmla="*/ 85121 w 3024845"/>
                <a:gd name="connsiteY398" fmla="*/ 505856 h 1059043"/>
                <a:gd name="connsiteX399" fmla="*/ 85121 w 3024845"/>
                <a:gd name="connsiteY399" fmla="*/ 369664 h 1059043"/>
                <a:gd name="connsiteX400" fmla="*/ 86894 w 3024845"/>
                <a:gd name="connsiteY400" fmla="*/ 369664 h 1059043"/>
                <a:gd name="connsiteX401" fmla="*/ 99308 w 3024845"/>
                <a:gd name="connsiteY401" fmla="*/ 369664 h 1059043"/>
                <a:gd name="connsiteX402" fmla="*/ 99308 w 3024845"/>
                <a:gd name="connsiteY402" fmla="*/ 255090 h 1059043"/>
                <a:gd name="connsiteX403" fmla="*/ 103361 w 3024845"/>
                <a:gd name="connsiteY403" fmla="*/ 226986 h 1059043"/>
                <a:gd name="connsiteX404" fmla="*/ 105388 w 3024845"/>
                <a:gd name="connsiteY404" fmla="*/ 226986 h 1059043"/>
                <a:gd name="connsiteX405" fmla="*/ 119575 w 3024845"/>
                <a:gd name="connsiteY405"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28026 w 3024845"/>
                <a:gd name="connsiteY310" fmla="*/ 281031 h 1059043"/>
                <a:gd name="connsiteX311" fmla="*/ 2144240 w 3024845"/>
                <a:gd name="connsiteY311" fmla="*/ 214016 h 1059043"/>
                <a:gd name="connsiteX312" fmla="*/ 2146266 w 3024845"/>
                <a:gd name="connsiteY312" fmla="*/ 131868 h 1059043"/>
                <a:gd name="connsiteX313" fmla="*/ 2144240 w 3024845"/>
                <a:gd name="connsiteY313" fmla="*/ 125383 h 1059043"/>
                <a:gd name="connsiteX314" fmla="*/ 2150320 w 3024845"/>
                <a:gd name="connsiteY314" fmla="*/ 118897 h 1059043"/>
                <a:gd name="connsiteX315" fmla="*/ 2150320 w 3024845"/>
                <a:gd name="connsiteY315" fmla="*/ 60529 h 1059043"/>
                <a:gd name="connsiteX316" fmla="*/ 2152346 w 3024845"/>
                <a:gd name="connsiteY316" fmla="*/ 56206 h 1059043"/>
                <a:gd name="connsiteX317" fmla="*/ 2152346 w 3024845"/>
                <a:gd name="connsiteY317" fmla="*/ 0 h 1059043"/>
                <a:gd name="connsiteX318" fmla="*/ 2162480 w 3024845"/>
                <a:gd name="connsiteY318" fmla="*/ 118897 h 1059043"/>
                <a:gd name="connsiteX319" fmla="*/ 2168560 w 3024845"/>
                <a:gd name="connsiteY319" fmla="*/ 125383 h 1059043"/>
                <a:gd name="connsiteX320" fmla="*/ 2166533 w 3024845"/>
                <a:gd name="connsiteY320" fmla="*/ 131868 h 1059043"/>
                <a:gd name="connsiteX321" fmla="*/ 2180720 w 3024845"/>
                <a:gd name="connsiteY321" fmla="*/ 555577 h 1059043"/>
                <a:gd name="connsiteX322" fmla="*/ 2245574 w 3024845"/>
                <a:gd name="connsiteY322" fmla="*/ 555577 h 1059043"/>
                <a:gd name="connsiteX323" fmla="*/ 2245574 w 3024845"/>
                <a:gd name="connsiteY323" fmla="*/ 631239 h 1059043"/>
                <a:gd name="connsiteX324" fmla="*/ 2253681 w 3024845"/>
                <a:gd name="connsiteY324" fmla="*/ 631239 h 1059043"/>
                <a:gd name="connsiteX325" fmla="*/ 2255708 w 3024845"/>
                <a:gd name="connsiteY325" fmla="*/ 624754 h 1059043"/>
                <a:gd name="connsiteX326" fmla="*/ 2261788 w 3024845"/>
                <a:gd name="connsiteY326" fmla="*/ 624754 h 1059043"/>
                <a:gd name="connsiteX327" fmla="*/ 2263815 w 3024845"/>
                <a:gd name="connsiteY327" fmla="*/ 633401 h 1059043"/>
                <a:gd name="connsiteX328" fmla="*/ 2275975 w 3024845"/>
                <a:gd name="connsiteY328" fmla="*/ 633401 h 1059043"/>
                <a:gd name="connsiteX329" fmla="*/ 2275975 w 3024845"/>
                <a:gd name="connsiteY329" fmla="*/ 626915 h 1059043"/>
                <a:gd name="connsiteX330" fmla="*/ 2298268 w 3024845"/>
                <a:gd name="connsiteY330" fmla="*/ 626915 h 1059043"/>
                <a:gd name="connsiteX331" fmla="*/ 2298268 w 3024845"/>
                <a:gd name="connsiteY331" fmla="*/ 633401 h 1059043"/>
                <a:gd name="connsiteX332" fmla="*/ 2318535 w 3024845"/>
                <a:gd name="connsiteY332" fmla="*/ 633401 h 1059043"/>
                <a:gd name="connsiteX333" fmla="*/ 2318535 w 3024845"/>
                <a:gd name="connsiteY333" fmla="*/ 678798 h 1059043"/>
                <a:gd name="connsiteX334" fmla="*/ 2332722 w 3024845"/>
                <a:gd name="connsiteY334" fmla="*/ 678798 h 1059043"/>
                <a:gd name="connsiteX335" fmla="*/ 2332722 w 3024845"/>
                <a:gd name="connsiteY335" fmla="*/ 665827 h 1059043"/>
                <a:gd name="connsiteX336" fmla="*/ 2348936 w 3024845"/>
                <a:gd name="connsiteY336" fmla="*/ 665827 h 1059043"/>
                <a:gd name="connsiteX337" fmla="*/ 2348936 w 3024845"/>
                <a:gd name="connsiteY337" fmla="*/ 486400 h 1059043"/>
                <a:gd name="connsiteX338" fmla="*/ 2355016 w 3024845"/>
                <a:gd name="connsiteY338" fmla="*/ 479914 h 1059043"/>
                <a:gd name="connsiteX339" fmla="*/ 2427977 w 3024845"/>
                <a:gd name="connsiteY339" fmla="*/ 479914 h 1059043"/>
                <a:gd name="connsiteX340" fmla="*/ 2427977 w 3024845"/>
                <a:gd name="connsiteY340" fmla="*/ 488562 h 1059043"/>
                <a:gd name="connsiteX341" fmla="*/ 2438110 w 3024845"/>
                <a:gd name="connsiteY341" fmla="*/ 488562 h 1059043"/>
                <a:gd name="connsiteX342" fmla="*/ 2438110 w 3024845"/>
                <a:gd name="connsiteY342" fmla="*/ 603136 h 1059043"/>
                <a:gd name="connsiteX343" fmla="*/ 2460404 w 3024845"/>
                <a:gd name="connsiteY343" fmla="*/ 603136 h 1059043"/>
                <a:gd name="connsiteX344" fmla="*/ 2460404 w 3024845"/>
                <a:gd name="connsiteY344" fmla="*/ 536121 h 1059043"/>
                <a:gd name="connsiteX345" fmla="*/ 2486751 w 3024845"/>
                <a:gd name="connsiteY345" fmla="*/ 536121 h 1059043"/>
                <a:gd name="connsiteX346" fmla="*/ 2490804 w 3024845"/>
                <a:gd name="connsiteY346" fmla="*/ 531797 h 1059043"/>
                <a:gd name="connsiteX347" fmla="*/ 2498911 w 3024845"/>
                <a:gd name="connsiteY347" fmla="*/ 531797 h 1059043"/>
                <a:gd name="connsiteX348" fmla="*/ 2502964 w 3024845"/>
                <a:gd name="connsiteY348" fmla="*/ 536121 h 1059043"/>
                <a:gd name="connsiteX349" fmla="*/ 2525258 w 3024845"/>
                <a:gd name="connsiteY349" fmla="*/ 536121 h 1059043"/>
                <a:gd name="connsiteX350" fmla="*/ 2525258 w 3024845"/>
                <a:gd name="connsiteY350" fmla="*/ 419385 h 1059043"/>
                <a:gd name="connsiteX351" fmla="*/ 2582005 w 3024845"/>
                <a:gd name="connsiteY351" fmla="*/ 408576 h 1059043"/>
                <a:gd name="connsiteX352" fmla="*/ 2582005 w 3024845"/>
                <a:gd name="connsiteY352" fmla="*/ 409657 h 1059043"/>
                <a:gd name="connsiteX353" fmla="*/ 2582005 w 3024845"/>
                <a:gd name="connsiteY353" fmla="*/ 417223 h 1059043"/>
                <a:gd name="connsiteX354" fmla="*/ 2608352 w 3024845"/>
                <a:gd name="connsiteY354" fmla="*/ 417223 h 1059043"/>
                <a:gd name="connsiteX355" fmla="*/ 2608352 w 3024845"/>
                <a:gd name="connsiteY355" fmla="*/ 672313 h 1059043"/>
                <a:gd name="connsiteX356" fmla="*/ 2630646 w 3024845"/>
                <a:gd name="connsiteY356" fmla="*/ 672313 h 1059043"/>
                <a:gd name="connsiteX357" fmla="*/ 2630646 w 3024845"/>
                <a:gd name="connsiteY357" fmla="*/ 667989 h 1059043"/>
                <a:gd name="connsiteX358" fmla="*/ 2642806 w 3024845"/>
                <a:gd name="connsiteY358" fmla="*/ 667989 h 1059043"/>
                <a:gd name="connsiteX359" fmla="*/ 2642806 w 3024845"/>
                <a:gd name="connsiteY359" fmla="*/ 672313 h 1059043"/>
                <a:gd name="connsiteX360" fmla="*/ 2667126 w 3024845"/>
                <a:gd name="connsiteY360" fmla="*/ 672313 h 1059043"/>
                <a:gd name="connsiteX361" fmla="*/ 2667126 w 3024845"/>
                <a:gd name="connsiteY361" fmla="*/ 659342 h 1059043"/>
                <a:gd name="connsiteX362" fmla="*/ 2695500 w 3024845"/>
                <a:gd name="connsiteY362" fmla="*/ 659342 h 1059043"/>
                <a:gd name="connsiteX363" fmla="*/ 2707660 w 3024845"/>
                <a:gd name="connsiteY363" fmla="*/ 655018 h 1059043"/>
                <a:gd name="connsiteX364" fmla="*/ 2727927 w 3024845"/>
                <a:gd name="connsiteY364" fmla="*/ 659342 h 1059043"/>
                <a:gd name="connsiteX365" fmla="*/ 2727927 w 3024845"/>
                <a:gd name="connsiteY365" fmla="*/ 642048 h 1059043"/>
                <a:gd name="connsiteX366" fmla="*/ 2736034 w 3024845"/>
                <a:gd name="connsiteY366" fmla="*/ 642048 h 1059043"/>
                <a:gd name="connsiteX367" fmla="*/ 2736034 w 3024845"/>
                <a:gd name="connsiteY367" fmla="*/ 629077 h 1059043"/>
                <a:gd name="connsiteX368" fmla="*/ 2792781 w 3024845"/>
                <a:gd name="connsiteY368" fmla="*/ 629077 h 1059043"/>
                <a:gd name="connsiteX369" fmla="*/ 2792781 w 3024845"/>
                <a:gd name="connsiteY369" fmla="*/ 598812 h 1059043"/>
                <a:gd name="connsiteX370" fmla="*/ 2811021 w 3024845"/>
                <a:gd name="connsiteY370" fmla="*/ 598812 h 1059043"/>
                <a:gd name="connsiteX371" fmla="*/ 2811021 w 3024845"/>
                <a:gd name="connsiteY371" fmla="*/ 592327 h 1059043"/>
                <a:gd name="connsiteX372" fmla="*/ 2823181 w 3024845"/>
                <a:gd name="connsiteY372" fmla="*/ 592327 h 1059043"/>
                <a:gd name="connsiteX373" fmla="*/ 2823181 w 3024845"/>
                <a:gd name="connsiteY373" fmla="*/ 598812 h 1059043"/>
                <a:gd name="connsiteX374" fmla="*/ 2839395 w 3024845"/>
                <a:gd name="connsiteY374" fmla="*/ 598812 h 1059043"/>
                <a:gd name="connsiteX375" fmla="*/ 2839395 w 3024845"/>
                <a:gd name="connsiteY375" fmla="*/ 648533 h 1059043"/>
                <a:gd name="connsiteX376" fmla="*/ 2871822 w 3024845"/>
                <a:gd name="connsiteY376" fmla="*/ 648533 h 1059043"/>
                <a:gd name="connsiteX377" fmla="*/ 2871822 w 3024845"/>
                <a:gd name="connsiteY377" fmla="*/ 622592 h 1059043"/>
                <a:gd name="connsiteX378" fmla="*/ 2910329 w 3024845"/>
                <a:gd name="connsiteY378" fmla="*/ 622592 h 1059043"/>
                <a:gd name="connsiteX379" fmla="*/ 2910329 w 3024845"/>
                <a:gd name="connsiteY379" fmla="*/ 592327 h 1059043"/>
                <a:gd name="connsiteX380" fmla="*/ 2958970 w 3024845"/>
                <a:gd name="connsiteY380" fmla="*/ 592327 h 1059043"/>
                <a:gd name="connsiteX381" fmla="*/ 2958970 w 3024845"/>
                <a:gd name="connsiteY381" fmla="*/ 703483 h 1059043"/>
                <a:gd name="connsiteX382" fmla="*/ 2958970 w 3024845"/>
                <a:gd name="connsiteY382" fmla="*/ 717262 h 1059043"/>
                <a:gd name="connsiteX383" fmla="*/ 3024845 w 3024845"/>
                <a:gd name="connsiteY383" fmla="*/ 717262 h 1059043"/>
                <a:gd name="connsiteX384" fmla="*/ 3024845 w 3024845"/>
                <a:gd name="connsiteY384" fmla="*/ 1059043 h 1059043"/>
                <a:gd name="connsiteX385" fmla="*/ 2054 w 3024845"/>
                <a:gd name="connsiteY385" fmla="*/ 1056710 h 1059043"/>
                <a:gd name="connsiteX386" fmla="*/ 0 w 3024845"/>
                <a:gd name="connsiteY386" fmla="*/ 622592 h 1059043"/>
                <a:gd name="connsiteX387" fmla="*/ 20267 w 3024845"/>
                <a:gd name="connsiteY387" fmla="*/ 622592 h 1059043"/>
                <a:gd name="connsiteX388" fmla="*/ 20774 w 3024845"/>
                <a:gd name="connsiteY388" fmla="*/ 621511 h 1059043"/>
                <a:gd name="connsiteX389" fmla="*/ 24320 w 3024845"/>
                <a:gd name="connsiteY389" fmla="*/ 613945 h 1059043"/>
                <a:gd name="connsiteX390" fmla="*/ 26094 w 3024845"/>
                <a:gd name="connsiteY390" fmla="*/ 614215 h 1059043"/>
                <a:gd name="connsiteX391" fmla="*/ 38507 w 3024845"/>
                <a:gd name="connsiteY391" fmla="*/ 616106 h 1059043"/>
                <a:gd name="connsiteX392" fmla="*/ 39014 w 3024845"/>
                <a:gd name="connsiteY392" fmla="*/ 617458 h 1059043"/>
                <a:gd name="connsiteX393" fmla="*/ 42560 w 3024845"/>
                <a:gd name="connsiteY393" fmla="*/ 626915 h 1059043"/>
                <a:gd name="connsiteX394" fmla="*/ 68907 w 3024845"/>
                <a:gd name="connsiteY394" fmla="*/ 629077 h 1059043"/>
                <a:gd name="connsiteX395" fmla="*/ 68907 w 3024845"/>
                <a:gd name="connsiteY395" fmla="*/ 505856 h 1059043"/>
                <a:gd name="connsiteX396" fmla="*/ 70934 w 3024845"/>
                <a:gd name="connsiteY396" fmla="*/ 505856 h 1059043"/>
                <a:gd name="connsiteX397" fmla="*/ 85121 w 3024845"/>
                <a:gd name="connsiteY397" fmla="*/ 505856 h 1059043"/>
                <a:gd name="connsiteX398" fmla="*/ 85121 w 3024845"/>
                <a:gd name="connsiteY398" fmla="*/ 369664 h 1059043"/>
                <a:gd name="connsiteX399" fmla="*/ 86894 w 3024845"/>
                <a:gd name="connsiteY399" fmla="*/ 369664 h 1059043"/>
                <a:gd name="connsiteX400" fmla="*/ 99308 w 3024845"/>
                <a:gd name="connsiteY400" fmla="*/ 369664 h 1059043"/>
                <a:gd name="connsiteX401" fmla="*/ 99308 w 3024845"/>
                <a:gd name="connsiteY401" fmla="*/ 255090 h 1059043"/>
                <a:gd name="connsiteX402" fmla="*/ 103361 w 3024845"/>
                <a:gd name="connsiteY402" fmla="*/ 226986 h 1059043"/>
                <a:gd name="connsiteX403" fmla="*/ 105388 w 3024845"/>
                <a:gd name="connsiteY403" fmla="*/ 226986 h 1059043"/>
                <a:gd name="connsiteX404" fmla="*/ 119575 w 3024845"/>
                <a:gd name="connsiteY404"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44240 w 3024845"/>
                <a:gd name="connsiteY310" fmla="*/ 214016 h 1059043"/>
                <a:gd name="connsiteX311" fmla="*/ 2146266 w 3024845"/>
                <a:gd name="connsiteY311" fmla="*/ 131868 h 1059043"/>
                <a:gd name="connsiteX312" fmla="*/ 2144240 w 3024845"/>
                <a:gd name="connsiteY312" fmla="*/ 125383 h 1059043"/>
                <a:gd name="connsiteX313" fmla="*/ 2150320 w 3024845"/>
                <a:gd name="connsiteY313" fmla="*/ 118897 h 1059043"/>
                <a:gd name="connsiteX314" fmla="*/ 2150320 w 3024845"/>
                <a:gd name="connsiteY314" fmla="*/ 60529 h 1059043"/>
                <a:gd name="connsiteX315" fmla="*/ 2152346 w 3024845"/>
                <a:gd name="connsiteY315" fmla="*/ 56206 h 1059043"/>
                <a:gd name="connsiteX316" fmla="*/ 2152346 w 3024845"/>
                <a:gd name="connsiteY316" fmla="*/ 0 h 1059043"/>
                <a:gd name="connsiteX317" fmla="*/ 2162480 w 3024845"/>
                <a:gd name="connsiteY317" fmla="*/ 118897 h 1059043"/>
                <a:gd name="connsiteX318" fmla="*/ 2168560 w 3024845"/>
                <a:gd name="connsiteY318" fmla="*/ 125383 h 1059043"/>
                <a:gd name="connsiteX319" fmla="*/ 2166533 w 3024845"/>
                <a:gd name="connsiteY319" fmla="*/ 131868 h 1059043"/>
                <a:gd name="connsiteX320" fmla="*/ 2180720 w 3024845"/>
                <a:gd name="connsiteY320" fmla="*/ 555577 h 1059043"/>
                <a:gd name="connsiteX321" fmla="*/ 2245574 w 3024845"/>
                <a:gd name="connsiteY321" fmla="*/ 555577 h 1059043"/>
                <a:gd name="connsiteX322" fmla="*/ 2245574 w 3024845"/>
                <a:gd name="connsiteY322" fmla="*/ 631239 h 1059043"/>
                <a:gd name="connsiteX323" fmla="*/ 2253681 w 3024845"/>
                <a:gd name="connsiteY323" fmla="*/ 631239 h 1059043"/>
                <a:gd name="connsiteX324" fmla="*/ 2255708 w 3024845"/>
                <a:gd name="connsiteY324" fmla="*/ 624754 h 1059043"/>
                <a:gd name="connsiteX325" fmla="*/ 2261788 w 3024845"/>
                <a:gd name="connsiteY325" fmla="*/ 624754 h 1059043"/>
                <a:gd name="connsiteX326" fmla="*/ 2263815 w 3024845"/>
                <a:gd name="connsiteY326" fmla="*/ 633401 h 1059043"/>
                <a:gd name="connsiteX327" fmla="*/ 2275975 w 3024845"/>
                <a:gd name="connsiteY327" fmla="*/ 633401 h 1059043"/>
                <a:gd name="connsiteX328" fmla="*/ 2275975 w 3024845"/>
                <a:gd name="connsiteY328" fmla="*/ 626915 h 1059043"/>
                <a:gd name="connsiteX329" fmla="*/ 2298268 w 3024845"/>
                <a:gd name="connsiteY329" fmla="*/ 626915 h 1059043"/>
                <a:gd name="connsiteX330" fmla="*/ 2298268 w 3024845"/>
                <a:gd name="connsiteY330" fmla="*/ 633401 h 1059043"/>
                <a:gd name="connsiteX331" fmla="*/ 2318535 w 3024845"/>
                <a:gd name="connsiteY331" fmla="*/ 633401 h 1059043"/>
                <a:gd name="connsiteX332" fmla="*/ 2318535 w 3024845"/>
                <a:gd name="connsiteY332" fmla="*/ 678798 h 1059043"/>
                <a:gd name="connsiteX333" fmla="*/ 2332722 w 3024845"/>
                <a:gd name="connsiteY333" fmla="*/ 678798 h 1059043"/>
                <a:gd name="connsiteX334" fmla="*/ 2332722 w 3024845"/>
                <a:gd name="connsiteY334" fmla="*/ 665827 h 1059043"/>
                <a:gd name="connsiteX335" fmla="*/ 2348936 w 3024845"/>
                <a:gd name="connsiteY335" fmla="*/ 665827 h 1059043"/>
                <a:gd name="connsiteX336" fmla="*/ 2348936 w 3024845"/>
                <a:gd name="connsiteY336" fmla="*/ 486400 h 1059043"/>
                <a:gd name="connsiteX337" fmla="*/ 2355016 w 3024845"/>
                <a:gd name="connsiteY337" fmla="*/ 479914 h 1059043"/>
                <a:gd name="connsiteX338" fmla="*/ 2427977 w 3024845"/>
                <a:gd name="connsiteY338" fmla="*/ 479914 h 1059043"/>
                <a:gd name="connsiteX339" fmla="*/ 2427977 w 3024845"/>
                <a:gd name="connsiteY339" fmla="*/ 488562 h 1059043"/>
                <a:gd name="connsiteX340" fmla="*/ 2438110 w 3024845"/>
                <a:gd name="connsiteY340" fmla="*/ 488562 h 1059043"/>
                <a:gd name="connsiteX341" fmla="*/ 2438110 w 3024845"/>
                <a:gd name="connsiteY341" fmla="*/ 603136 h 1059043"/>
                <a:gd name="connsiteX342" fmla="*/ 2460404 w 3024845"/>
                <a:gd name="connsiteY342" fmla="*/ 603136 h 1059043"/>
                <a:gd name="connsiteX343" fmla="*/ 2460404 w 3024845"/>
                <a:gd name="connsiteY343" fmla="*/ 536121 h 1059043"/>
                <a:gd name="connsiteX344" fmla="*/ 2486751 w 3024845"/>
                <a:gd name="connsiteY344" fmla="*/ 536121 h 1059043"/>
                <a:gd name="connsiteX345" fmla="*/ 2490804 w 3024845"/>
                <a:gd name="connsiteY345" fmla="*/ 531797 h 1059043"/>
                <a:gd name="connsiteX346" fmla="*/ 2498911 w 3024845"/>
                <a:gd name="connsiteY346" fmla="*/ 531797 h 1059043"/>
                <a:gd name="connsiteX347" fmla="*/ 2502964 w 3024845"/>
                <a:gd name="connsiteY347" fmla="*/ 536121 h 1059043"/>
                <a:gd name="connsiteX348" fmla="*/ 2525258 w 3024845"/>
                <a:gd name="connsiteY348" fmla="*/ 536121 h 1059043"/>
                <a:gd name="connsiteX349" fmla="*/ 2525258 w 3024845"/>
                <a:gd name="connsiteY349" fmla="*/ 419385 h 1059043"/>
                <a:gd name="connsiteX350" fmla="*/ 2582005 w 3024845"/>
                <a:gd name="connsiteY350" fmla="*/ 408576 h 1059043"/>
                <a:gd name="connsiteX351" fmla="*/ 2582005 w 3024845"/>
                <a:gd name="connsiteY351" fmla="*/ 409657 h 1059043"/>
                <a:gd name="connsiteX352" fmla="*/ 2582005 w 3024845"/>
                <a:gd name="connsiteY352" fmla="*/ 417223 h 1059043"/>
                <a:gd name="connsiteX353" fmla="*/ 2608352 w 3024845"/>
                <a:gd name="connsiteY353" fmla="*/ 417223 h 1059043"/>
                <a:gd name="connsiteX354" fmla="*/ 2608352 w 3024845"/>
                <a:gd name="connsiteY354" fmla="*/ 672313 h 1059043"/>
                <a:gd name="connsiteX355" fmla="*/ 2630646 w 3024845"/>
                <a:gd name="connsiteY355" fmla="*/ 672313 h 1059043"/>
                <a:gd name="connsiteX356" fmla="*/ 2630646 w 3024845"/>
                <a:gd name="connsiteY356" fmla="*/ 667989 h 1059043"/>
                <a:gd name="connsiteX357" fmla="*/ 2642806 w 3024845"/>
                <a:gd name="connsiteY357" fmla="*/ 667989 h 1059043"/>
                <a:gd name="connsiteX358" fmla="*/ 2642806 w 3024845"/>
                <a:gd name="connsiteY358" fmla="*/ 672313 h 1059043"/>
                <a:gd name="connsiteX359" fmla="*/ 2667126 w 3024845"/>
                <a:gd name="connsiteY359" fmla="*/ 672313 h 1059043"/>
                <a:gd name="connsiteX360" fmla="*/ 2667126 w 3024845"/>
                <a:gd name="connsiteY360" fmla="*/ 659342 h 1059043"/>
                <a:gd name="connsiteX361" fmla="*/ 2695500 w 3024845"/>
                <a:gd name="connsiteY361" fmla="*/ 659342 h 1059043"/>
                <a:gd name="connsiteX362" fmla="*/ 2707660 w 3024845"/>
                <a:gd name="connsiteY362" fmla="*/ 655018 h 1059043"/>
                <a:gd name="connsiteX363" fmla="*/ 2727927 w 3024845"/>
                <a:gd name="connsiteY363" fmla="*/ 659342 h 1059043"/>
                <a:gd name="connsiteX364" fmla="*/ 2727927 w 3024845"/>
                <a:gd name="connsiteY364" fmla="*/ 642048 h 1059043"/>
                <a:gd name="connsiteX365" fmla="*/ 2736034 w 3024845"/>
                <a:gd name="connsiteY365" fmla="*/ 642048 h 1059043"/>
                <a:gd name="connsiteX366" fmla="*/ 2736034 w 3024845"/>
                <a:gd name="connsiteY366" fmla="*/ 629077 h 1059043"/>
                <a:gd name="connsiteX367" fmla="*/ 2792781 w 3024845"/>
                <a:gd name="connsiteY367" fmla="*/ 629077 h 1059043"/>
                <a:gd name="connsiteX368" fmla="*/ 2792781 w 3024845"/>
                <a:gd name="connsiteY368" fmla="*/ 598812 h 1059043"/>
                <a:gd name="connsiteX369" fmla="*/ 2811021 w 3024845"/>
                <a:gd name="connsiteY369" fmla="*/ 598812 h 1059043"/>
                <a:gd name="connsiteX370" fmla="*/ 2811021 w 3024845"/>
                <a:gd name="connsiteY370" fmla="*/ 592327 h 1059043"/>
                <a:gd name="connsiteX371" fmla="*/ 2823181 w 3024845"/>
                <a:gd name="connsiteY371" fmla="*/ 592327 h 1059043"/>
                <a:gd name="connsiteX372" fmla="*/ 2823181 w 3024845"/>
                <a:gd name="connsiteY372" fmla="*/ 598812 h 1059043"/>
                <a:gd name="connsiteX373" fmla="*/ 2839395 w 3024845"/>
                <a:gd name="connsiteY373" fmla="*/ 598812 h 1059043"/>
                <a:gd name="connsiteX374" fmla="*/ 2839395 w 3024845"/>
                <a:gd name="connsiteY374" fmla="*/ 648533 h 1059043"/>
                <a:gd name="connsiteX375" fmla="*/ 2871822 w 3024845"/>
                <a:gd name="connsiteY375" fmla="*/ 648533 h 1059043"/>
                <a:gd name="connsiteX376" fmla="*/ 2871822 w 3024845"/>
                <a:gd name="connsiteY376" fmla="*/ 622592 h 1059043"/>
                <a:gd name="connsiteX377" fmla="*/ 2910329 w 3024845"/>
                <a:gd name="connsiteY377" fmla="*/ 622592 h 1059043"/>
                <a:gd name="connsiteX378" fmla="*/ 2910329 w 3024845"/>
                <a:gd name="connsiteY378" fmla="*/ 592327 h 1059043"/>
                <a:gd name="connsiteX379" fmla="*/ 2958970 w 3024845"/>
                <a:gd name="connsiteY379" fmla="*/ 592327 h 1059043"/>
                <a:gd name="connsiteX380" fmla="*/ 2958970 w 3024845"/>
                <a:gd name="connsiteY380" fmla="*/ 703483 h 1059043"/>
                <a:gd name="connsiteX381" fmla="*/ 2958970 w 3024845"/>
                <a:gd name="connsiteY381" fmla="*/ 717262 h 1059043"/>
                <a:gd name="connsiteX382" fmla="*/ 3024845 w 3024845"/>
                <a:gd name="connsiteY382" fmla="*/ 717262 h 1059043"/>
                <a:gd name="connsiteX383" fmla="*/ 3024845 w 3024845"/>
                <a:gd name="connsiteY383" fmla="*/ 1059043 h 1059043"/>
                <a:gd name="connsiteX384" fmla="*/ 2054 w 3024845"/>
                <a:gd name="connsiteY384" fmla="*/ 1056710 h 1059043"/>
                <a:gd name="connsiteX385" fmla="*/ 0 w 3024845"/>
                <a:gd name="connsiteY385" fmla="*/ 622592 h 1059043"/>
                <a:gd name="connsiteX386" fmla="*/ 20267 w 3024845"/>
                <a:gd name="connsiteY386" fmla="*/ 622592 h 1059043"/>
                <a:gd name="connsiteX387" fmla="*/ 20774 w 3024845"/>
                <a:gd name="connsiteY387" fmla="*/ 621511 h 1059043"/>
                <a:gd name="connsiteX388" fmla="*/ 24320 w 3024845"/>
                <a:gd name="connsiteY388" fmla="*/ 613945 h 1059043"/>
                <a:gd name="connsiteX389" fmla="*/ 26094 w 3024845"/>
                <a:gd name="connsiteY389" fmla="*/ 614215 h 1059043"/>
                <a:gd name="connsiteX390" fmla="*/ 38507 w 3024845"/>
                <a:gd name="connsiteY390" fmla="*/ 616106 h 1059043"/>
                <a:gd name="connsiteX391" fmla="*/ 39014 w 3024845"/>
                <a:gd name="connsiteY391" fmla="*/ 617458 h 1059043"/>
                <a:gd name="connsiteX392" fmla="*/ 42560 w 3024845"/>
                <a:gd name="connsiteY392" fmla="*/ 626915 h 1059043"/>
                <a:gd name="connsiteX393" fmla="*/ 68907 w 3024845"/>
                <a:gd name="connsiteY393" fmla="*/ 629077 h 1059043"/>
                <a:gd name="connsiteX394" fmla="*/ 68907 w 3024845"/>
                <a:gd name="connsiteY394" fmla="*/ 505856 h 1059043"/>
                <a:gd name="connsiteX395" fmla="*/ 70934 w 3024845"/>
                <a:gd name="connsiteY395" fmla="*/ 505856 h 1059043"/>
                <a:gd name="connsiteX396" fmla="*/ 85121 w 3024845"/>
                <a:gd name="connsiteY396" fmla="*/ 505856 h 1059043"/>
                <a:gd name="connsiteX397" fmla="*/ 85121 w 3024845"/>
                <a:gd name="connsiteY397" fmla="*/ 369664 h 1059043"/>
                <a:gd name="connsiteX398" fmla="*/ 86894 w 3024845"/>
                <a:gd name="connsiteY398" fmla="*/ 369664 h 1059043"/>
                <a:gd name="connsiteX399" fmla="*/ 99308 w 3024845"/>
                <a:gd name="connsiteY399" fmla="*/ 369664 h 1059043"/>
                <a:gd name="connsiteX400" fmla="*/ 99308 w 3024845"/>
                <a:gd name="connsiteY400" fmla="*/ 255090 h 1059043"/>
                <a:gd name="connsiteX401" fmla="*/ 103361 w 3024845"/>
                <a:gd name="connsiteY401" fmla="*/ 226986 h 1059043"/>
                <a:gd name="connsiteX402" fmla="*/ 105388 w 3024845"/>
                <a:gd name="connsiteY402" fmla="*/ 226986 h 1059043"/>
                <a:gd name="connsiteX403" fmla="*/ 119575 w 3024845"/>
                <a:gd name="connsiteY403"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46266 w 3024845"/>
                <a:gd name="connsiteY310" fmla="*/ 131868 h 1059043"/>
                <a:gd name="connsiteX311" fmla="*/ 2144240 w 3024845"/>
                <a:gd name="connsiteY311" fmla="*/ 125383 h 1059043"/>
                <a:gd name="connsiteX312" fmla="*/ 2150320 w 3024845"/>
                <a:gd name="connsiteY312" fmla="*/ 118897 h 1059043"/>
                <a:gd name="connsiteX313" fmla="*/ 2150320 w 3024845"/>
                <a:gd name="connsiteY313" fmla="*/ 60529 h 1059043"/>
                <a:gd name="connsiteX314" fmla="*/ 2152346 w 3024845"/>
                <a:gd name="connsiteY314" fmla="*/ 56206 h 1059043"/>
                <a:gd name="connsiteX315" fmla="*/ 2152346 w 3024845"/>
                <a:gd name="connsiteY315" fmla="*/ 0 h 1059043"/>
                <a:gd name="connsiteX316" fmla="*/ 2162480 w 3024845"/>
                <a:gd name="connsiteY316" fmla="*/ 118897 h 1059043"/>
                <a:gd name="connsiteX317" fmla="*/ 2168560 w 3024845"/>
                <a:gd name="connsiteY317" fmla="*/ 125383 h 1059043"/>
                <a:gd name="connsiteX318" fmla="*/ 2166533 w 3024845"/>
                <a:gd name="connsiteY318" fmla="*/ 131868 h 1059043"/>
                <a:gd name="connsiteX319" fmla="*/ 2180720 w 3024845"/>
                <a:gd name="connsiteY319" fmla="*/ 555577 h 1059043"/>
                <a:gd name="connsiteX320" fmla="*/ 2245574 w 3024845"/>
                <a:gd name="connsiteY320" fmla="*/ 555577 h 1059043"/>
                <a:gd name="connsiteX321" fmla="*/ 2245574 w 3024845"/>
                <a:gd name="connsiteY321" fmla="*/ 631239 h 1059043"/>
                <a:gd name="connsiteX322" fmla="*/ 2253681 w 3024845"/>
                <a:gd name="connsiteY322" fmla="*/ 631239 h 1059043"/>
                <a:gd name="connsiteX323" fmla="*/ 2255708 w 3024845"/>
                <a:gd name="connsiteY323" fmla="*/ 624754 h 1059043"/>
                <a:gd name="connsiteX324" fmla="*/ 2261788 w 3024845"/>
                <a:gd name="connsiteY324" fmla="*/ 624754 h 1059043"/>
                <a:gd name="connsiteX325" fmla="*/ 2263815 w 3024845"/>
                <a:gd name="connsiteY325" fmla="*/ 633401 h 1059043"/>
                <a:gd name="connsiteX326" fmla="*/ 2275975 w 3024845"/>
                <a:gd name="connsiteY326" fmla="*/ 633401 h 1059043"/>
                <a:gd name="connsiteX327" fmla="*/ 2275975 w 3024845"/>
                <a:gd name="connsiteY327" fmla="*/ 626915 h 1059043"/>
                <a:gd name="connsiteX328" fmla="*/ 2298268 w 3024845"/>
                <a:gd name="connsiteY328" fmla="*/ 626915 h 1059043"/>
                <a:gd name="connsiteX329" fmla="*/ 2298268 w 3024845"/>
                <a:gd name="connsiteY329" fmla="*/ 633401 h 1059043"/>
                <a:gd name="connsiteX330" fmla="*/ 2318535 w 3024845"/>
                <a:gd name="connsiteY330" fmla="*/ 633401 h 1059043"/>
                <a:gd name="connsiteX331" fmla="*/ 2318535 w 3024845"/>
                <a:gd name="connsiteY331" fmla="*/ 678798 h 1059043"/>
                <a:gd name="connsiteX332" fmla="*/ 2332722 w 3024845"/>
                <a:gd name="connsiteY332" fmla="*/ 678798 h 1059043"/>
                <a:gd name="connsiteX333" fmla="*/ 2332722 w 3024845"/>
                <a:gd name="connsiteY333" fmla="*/ 665827 h 1059043"/>
                <a:gd name="connsiteX334" fmla="*/ 2348936 w 3024845"/>
                <a:gd name="connsiteY334" fmla="*/ 665827 h 1059043"/>
                <a:gd name="connsiteX335" fmla="*/ 2348936 w 3024845"/>
                <a:gd name="connsiteY335" fmla="*/ 486400 h 1059043"/>
                <a:gd name="connsiteX336" fmla="*/ 2355016 w 3024845"/>
                <a:gd name="connsiteY336" fmla="*/ 479914 h 1059043"/>
                <a:gd name="connsiteX337" fmla="*/ 2427977 w 3024845"/>
                <a:gd name="connsiteY337" fmla="*/ 479914 h 1059043"/>
                <a:gd name="connsiteX338" fmla="*/ 2427977 w 3024845"/>
                <a:gd name="connsiteY338" fmla="*/ 488562 h 1059043"/>
                <a:gd name="connsiteX339" fmla="*/ 2438110 w 3024845"/>
                <a:gd name="connsiteY339" fmla="*/ 488562 h 1059043"/>
                <a:gd name="connsiteX340" fmla="*/ 2438110 w 3024845"/>
                <a:gd name="connsiteY340" fmla="*/ 603136 h 1059043"/>
                <a:gd name="connsiteX341" fmla="*/ 2460404 w 3024845"/>
                <a:gd name="connsiteY341" fmla="*/ 603136 h 1059043"/>
                <a:gd name="connsiteX342" fmla="*/ 2460404 w 3024845"/>
                <a:gd name="connsiteY342" fmla="*/ 536121 h 1059043"/>
                <a:gd name="connsiteX343" fmla="*/ 2486751 w 3024845"/>
                <a:gd name="connsiteY343" fmla="*/ 536121 h 1059043"/>
                <a:gd name="connsiteX344" fmla="*/ 2490804 w 3024845"/>
                <a:gd name="connsiteY344" fmla="*/ 531797 h 1059043"/>
                <a:gd name="connsiteX345" fmla="*/ 2498911 w 3024845"/>
                <a:gd name="connsiteY345" fmla="*/ 531797 h 1059043"/>
                <a:gd name="connsiteX346" fmla="*/ 2502964 w 3024845"/>
                <a:gd name="connsiteY346" fmla="*/ 536121 h 1059043"/>
                <a:gd name="connsiteX347" fmla="*/ 2525258 w 3024845"/>
                <a:gd name="connsiteY347" fmla="*/ 536121 h 1059043"/>
                <a:gd name="connsiteX348" fmla="*/ 2525258 w 3024845"/>
                <a:gd name="connsiteY348" fmla="*/ 419385 h 1059043"/>
                <a:gd name="connsiteX349" fmla="*/ 2582005 w 3024845"/>
                <a:gd name="connsiteY349" fmla="*/ 408576 h 1059043"/>
                <a:gd name="connsiteX350" fmla="*/ 2582005 w 3024845"/>
                <a:gd name="connsiteY350" fmla="*/ 409657 h 1059043"/>
                <a:gd name="connsiteX351" fmla="*/ 2582005 w 3024845"/>
                <a:gd name="connsiteY351" fmla="*/ 417223 h 1059043"/>
                <a:gd name="connsiteX352" fmla="*/ 2608352 w 3024845"/>
                <a:gd name="connsiteY352" fmla="*/ 417223 h 1059043"/>
                <a:gd name="connsiteX353" fmla="*/ 2608352 w 3024845"/>
                <a:gd name="connsiteY353" fmla="*/ 672313 h 1059043"/>
                <a:gd name="connsiteX354" fmla="*/ 2630646 w 3024845"/>
                <a:gd name="connsiteY354" fmla="*/ 672313 h 1059043"/>
                <a:gd name="connsiteX355" fmla="*/ 2630646 w 3024845"/>
                <a:gd name="connsiteY355" fmla="*/ 667989 h 1059043"/>
                <a:gd name="connsiteX356" fmla="*/ 2642806 w 3024845"/>
                <a:gd name="connsiteY356" fmla="*/ 667989 h 1059043"/>
                <a:gd name="connsiteX357" fmla="*/ 2642806 w 3024845"/>
                <a:gd name="connsiteY357" fmla="*/ 672313 h 1059043"/>
                <a:gd name="connsiteX358" fmla="*/ 2667126 w 3024845"/>
                <a:gd name="connsiteY358" fmla="*/ 672313 h 1059043"/>
                <a:gd name="connsiteX359" fmla="*/ 2667126 w 3024845"/>
                <a:gd name="connsiteY359" fmla="*/ 659342 h 1059043"/>
                <a:gd name="connsiteX360" fmla="*/ 2695500 w 3024845"/>
                <a:gd name="connsiteY360" fmla="*/ 659342 h 1059043"/>
                <a:gd name="connsiteX361" fmla="*/ 2707660 w 3024845"/>
                <a:gd name="connsiteY361" fmla="*/ 655018 h 1059043"/>
                <a:gd name="connsiteX362" fmla="*/ 2727927 w 3024845"/>
                <a:gd name="connsiteY362" fmla="*/ 659342 h 1059043"/>
                <a:gd name="connsiteX363" fmla="*/ 2727927 w 3024845"/>
                <a:gd name="connsiteY363" fmla="*/ 642048 h 1059043"/>
                <a:gd name="connsiteX364" fmla="*/ 2736034 w 3024845"/>
                <a:gd name="connsiteY364" fmla="*/ 642048 h 1059043"/>
                <a:gd name="connsiteX365" fmla="*/ 2736034 w 3024845"/>
                <a:gd name="connsiteY365" fmla="*/ 629077 h 1059043"/>
                <a:gd name="connsiteX366" fmla="*/ 2792781 w 3024845"/>
                <a:gd name="connsiteY366" fmla="*/ 629077 h 1059043"/>
                <a:gd name="connsiteX367" fmla="*/ 2792781 w 3024845"/>
                <a:gd name="connsiteY367" fmla="*/ 598812 h 1059043"/>
                <a:gd name="connsiteX368" fmla="*/ 2811021 w 3024845"/>
                <a:gd name="connsiteY368" fmla="*/ 598812 h 1059043"/>
                <a:gd name="connsiteX369" fmla="*/ 2811021 w 3024845"/>
                <a:gd name="connsiteY369" fmla="*/ 592327 h 1059043"/>
                <a:gd name="connsiteX370" fmla="*/ 2823181 w 3024845"/>
                <a:gd name="connsiteY370" fmla="*/ 592327 h 1059043"/>
                <a:gd name="connsiteX371" fmla="*/ 2823181 w 3024845"/>
                <a:gd name="connsiteY371" fmla="*/ 598812 h 1059043"/>
                <a:gd name="connsiteX372" fmla="*/ 2839395 w 3024845"/>
                <a:gd name="connsiteY372" fmla="*/ 598812 h 1059043"/>
                <a:gd name="connsiteX373" fmla="*/ 2839395 w 3024845"/>
                <a:gd name="connsiteY373" fmla="*/ 648533 h 1059043"/>
                <a:gd name="connsiteX374" fmla="*/ 2871822 w 3024845"/>
                <a:gd name="connsiteY374" fmla="*/ 648533 h 1059043"/>
                <a:gd name="connsiteX375" fmla="*/ 2871822 w 3024845"/>
                <a:gd name="connsiteY375" fmla="*/ 622592 h 1059043"/>
                <a:gd name="connsiteX376" fmla="*/ 2910329 w 3024845"/>
                <a:gd name="connsiteY376" fmla="*/ 622592 h 1059043"/>
                <a:gd name="connsiteX377" fmla="*/ 2910329 w 3024845"/>
                <a:gd name="connsiteY377" fmla="*/ 592327 h 1059043"/>
                <a:gd name="connsiteX378" fmla="*/ 2958970 w 3024845"/>
                <a:gd name="connsiteY378" fmla="*/ 592327 h 1059043"/>
                <a:gd name="connsiteX379" fmla="*/ 2958970 w 3024845"/>
                <a:gd name="connsiteY379" fmla="*/ 703483 h 1059043"/>
                <a:gd name="connsiteX380" fmla="*/ 2958970 w 3024845"/>
                <a:gd name="connsiteY380" fmla="*/ 717262 h 1059043"/>
                <a:gd name="connsiteX381" fmla="*/ 3024845 w 3024845"/>
                <a:gd name="connsiteY381" fmla="*/ 717262 h 1059043"/>
                <a:gd name="connsiteX382" fmla="*/ 3024845 w 3024845"/>
                <a:gd name="connsiteY382" fmla="*/ 1059043 h 1059043"/>
                <a:gd name="connsiteX383" fmla="*/ 2054 w 3024845"/>
                <a:gd name="connsiteY383" fmla="*/ 1056710 h 1059043"/>
                <a:gd name="connsiteX384" fmla="*/ 0 w 3024845"/>
                <a:gd name="connsiteY384" fmla="*/ 622592 h 1059043"/>
                <a:gd name="connsiteX385" fmla="*/ 20267 w 3024845"/>
                <a:gd name="connsiteY385" fmla="*/ 622592 h 1059043"/>
                <a:gd name="connsiteX386" fmla="*/ 20774 w 3024845"/>
                <a:gd name="connsiteY386" fmla="*/ 621511 h 1059043"/>
                <a:gd name="connsiteX387" fmla="*/ 24320 w 3024845"/>
                <a:gd name="connsiteY387" fmla="*/ 613945 h 1059043"/>
                <a:gd name="connsiteX388" fmla="*/ 26094 w 3024845"/>
                <a:gd name="connsiteY388" fmla="*/ 614215 h 1059043"/>
                <a:gd name="connsiteX389" fmla="*/ 38507 w 3024845"/>
                <a:gd name="connsiteY389" fmla="*/ 616106 h 1059043"/>
                <a:gd name="connsiteX390" fmla="*/ 39014 w 3024845"/>
                <a:gd name="connsiteY390" fmla="*/ 617458 h 1059043"/>
                <a:gd name="connsiteX391" fmla="*/ 42560 w 3024845"/>
                <a:gd name="connsiteY391" fmla="*/ 626915 h 1059043"/>
                <a:gd name="connsiteX392" fmla="*/ 68907 w 3024845"/>
                <a:gd name="connsiteY392" fmla="*/ 629077 h 1059043"/>
                <a:gd name="connsiteX393" fmla="*/ 68907 w 3024845"/>
                <a:gd name="connsiteY393" fmla="*/ 505856 h 1059043"/>
                <a:gd name="connsiteX394" fmla="*/ 70934 w 3024845"/>
                <a:gd name="connsiteY394" fmla="*/ 505856 h 1059043"/>
                <a:gd name="connsiteX395" fmla="*/ 85121 w 3024845"/>
                <a:gd name="connsiteY395" fmla="*/ 505856 h 1059043"/>
                <a:gd name="connsiteX396" fmla="*/ 85121 w 3024845"/>
                <a:gd name="connsiteY396" fmla="*/ 369664 h 1059043"/>
                <a:gd name="connsiteX397" fmla="*/ 86894 w 3024845"/>
                <a:gd name="connsiteY397" fmla="*/ 369664 h 1059043"/>
                <a:gd name="connsiteX398" fmla="*/ 99308 w 3024845"/>
                <a:gd name="connsiteY398" fmla="*/ 369664 h 1059043"/>
                <a:gd name="connsiteX399" fmla="*/ 99308 w 3024845"/>
                <a:gd name="connsiteY399" fmla="*/ 255090 h 1059043"/>
                <a:gd name="connsiteX400" fmla="*/ 103361 w 3024845"/>
                <a:gd name="connsiteY400" fmla="*/ 226986 h 1059043"/>
                <a:gd name="connsiteX401" fmla="*/ 105388 w 3024845"/>
                <a:gd name="connsiteY401" fmla="*/ 226986 h 1059043"/>
                <a:gd name="connsiteX402" fmla="*/ 119575 w 3024845"/>
                <a:gd name="connsiteY402"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46266 w 3024845"/>
                <a:gd name="connsiteY310" fmla="*/ 131868 h 1059043"/>
                <a:gd name="connsiteX311" fmla="*/ 2144240 w 3024845"/>
                <a:gd name="connsiteY311" fmla="*/ 125383 h 1059043"/>
                <a:gd name="connsiteX312" fmla="*/ 2150320 w 3024845"/>
                <a:gd name="connsiteY312" fmla="*/ 118897 h 1059043"/>
                <a:gd name="connsiteX313" fmla="*/ 2150320 w 3024845"/>
                <a:gd name="connsiteY313" fmla="*/ 60529 h 1059043"/>
                <a:gd name="connsiteX314" fmla="*/ 2152346 w 3024845"/>
                <a:gd name="connsiteY314" fmla="*/ 56206 h 1059043"/>
                <a:gd name="connsiteX315" fmla="*/ 2152346 w 3024845"/>
                <a:gd name="connsiteY315" fmla="*/ 0 h 1059043"/>
                <a:gd name="connsiteX316" fmla="*/ 2162480 w 3024845"/>
                <a:gd name="connsiteY316" fmla="*/ 118897 h 1059043"/>
                <a:gd name="connsiteX317" fmla="*/ 2168560 w 3024845"/>
                <a:gd name="connsiteY317" fmla="*/ 125383 h 1059043"/>
                <a:gd name="connsiteX318" fmla="*/ 2180720 w 3024845"/>
                <a:gd name="connsiteY318" fmla="*/ 555577 h 1059043"/>
                <a:gd name="connsiteX319" fmla="*/ 2245574 w 3024845"/>
                <a:gd name="connsiteY319" fmla="*/ 555577 h 1059043"/>
                <a:gd name="connsiteX320" fmla="*/ 2245574 w 3024845"/>
                <a:gd name="connsiteY320" fmla="*/ 631239 h 1059043"/>
                <a:gd name="connsiteX321" fmla="*/ 2253681 w 3024845"/>
                <a:gd name="connsiteY321" fmla="*/ 631239 h 1059043"/>
                <a:gd name="connsiteX322" fmla="*/ 2255708 w 3024845"/>
                <a:gd name="connsiteY322" fmla="*/ 624754 h 1059043"/>
                <a:gd name="connsiteX323" fmla="*/ 2261788 w 3024845"/>
                <a:gd name="connsiteY323" fmla="*/ 624754 h 1059043"/>
                <a:gd name="connsiteX324" fmla="*/ 2263815 w 3024845"/>
                <a:gd name="connsiteY324" fmla="*/ 633401 h 1059043"/>
                <a:gd name="connsiteX325" fmla="*/ 2275975 w 3024845"/>
                <a:gd name="connsiteY325" fmla="*/ 633401 h 1059043"/>
                <a:gd name="connsiteX326" fmla="*/ 2275975 w 3024845"/>
                <a:gd name="connsiteY326" fmla="*/ 626915 h 1059043"/>
                <a:gd name="connsiteX327" fmla="*/ 2298268 w 3024845"/>
                <a:gd name="connsiteY327" fmla="*/ 626915 h 1059043"/>
                <a:gd name="connsiteX328" fmla="*/ 2298268 w 3024845"/>
                <a:gd name="connsiteY328" fmla="*/ 633401 h 1059043"/>
                <a:gd name="connsiteX329" fmla="*/ 2318535 w 3024845"/>
                <a:gd name="connsiteY329" fmla="*/ 633401 h 1059043"/>
                <a:gd name="connsiteX330" fmla="*/ 2318535 w 3024845"/>
                <a:gd name="connsiteY330" fmla="*/ 678798 h 1059043"/>
                <a:gd name="connsiteX331" fmla="*/ 2332722 w 3024845"/>
                <a:gd name="connsiteY331" fmla="*/ 678798 h 1059043"/>
                <a:gd name="connsiteX332" fmla="*/ 2332722 w 3024845"/>
                <a:gd name="connsiteY332" fmla="*/ 665827 h 1059043"/>
                <a:gd name="connsiteX333" fmla="*/ 2348936 w 3024845"/>
                <a:gd name="connsiteY333" fmla="*/ 665827 h 1059043"/>
                <a:gd name="connsiteX334" fmla="*/ 2348936 w 3024845"/>
                <a:gd name="connsiteY334" fmla="*/ 486400 h 1059043"/>
                <a:gd name="connsiteX335" fmla="*/ 2355016 w 3024845"/>
                <a:gd name="connsiteY335" fmla="*/ 479914 h 1059043"/>
                <a:gd name="connsiteX336" fmla="*/ 2427977 w 3024845"/>
                <a:gd name="connsiteY336" fmla="*/ 479914 h 1059043"/>
                <a:gd name="connsiteX337" fmla="*/ 2427977 w 3024845"/>
                <a:gd name="connsiteY337" fmla="*/ 488562 h 1059043"/>
                <a:gd name="connsiteX338" fmla="*/ 2438110 w 3024845"/>
                <a:gd name="connsiteY338" fmla="*/ 488562 h 1059043"/>
                <a:gd name="connsiteX339" fmla="*/ 2438110 w 3024845"/>
                <a:gd name="connsiteY339" fmla="*/ 603136 h 1059043"/>
                <a:gd name="connsiteX340" fmla="*/ 2460404 w 3024845"/>
                <a:gd name="connsiteY340" fmla="*/ 603136 h 1059043"/>
                <a:gd name="connsiteX341" fmla="*/ 2460404 w 3024845"/>
                <a:gd name="connsiteY341" fmla="*/ 536121 h 1059043"/>
                <a:gd name="connsiteX342" fmla="*/ 2486751 w 3024845"/>
                <a:gd name="connsiteY342" fmla="*/ 536121 h 1059043"/>
                <a:gd name="connsiteX343" fmla="*/ 2490804 w 3024845"/>
                <a:gd name="connsiteY343" fmla="*/ 531797 h 1059043"/>
                <a:gd name="connsiteX344" fmla="*/ 2498911 w 3024845"/>
                <a:gd name="connsiteY344" fmla="*/ 531797 h 1059043"/>
                <a:gd name="connsiteX345" fmla="*/ 2502964 w 3024845"/>
                <a:gd name="connsiteY345" fmla="*/ 536121 h 1059043"/>
                <a:gd name="connsiteX346" fmla="*/ 2525258 w 3024845"/>
                <a:gd name="connsiteY346" fmla="*/ 536121 h 1059043"/>
                <a:gd name="connsiteX347" fmla="*/ 2525258 w 3024845"/>
                <a:gd name="connsiteY347" fmla="*/ 419385 h 1059043"/>
                <a:gd name="connsiteX348" fmla="*/ 2582005 w 3024845"/>
                <a:gd name="connsiteY348" fmla="*/ 408576 h 1059043"/>
                <a:gd name="connsiteX349" fmla="*/ 2582005 w 3024845"/>
                <a:gd name="connsiteY349" fmla="*/ 409657 h 1059043"/>
                <a:gd name="connsiteX350" fmla="*/ 2582005 w 3024845"/>
                <a:gd name="connsiteY350" fmla="*/ 417223 h 1059043"/>
                <a:gd name="connsiteX351" fmla="*/ 2608352 w 3024845"/>
                <a:gd name="connsiteY351" fmla="*/ 417223 h 1059043"/>
                <a:gd name="connsiteX352" fmla="*/ 2608352 w 3024845"/>
                <a:gd name="connsiteY352" fmla="*/ 672313 h 1059043"/>
                <a:gd name="connsiteX353" fmla="*/ 2630646 w 3024845"/>
                <a:gd name="connsiteY353" fmla="*/ 672313 h 1059043"/>
                <a:gd name="connsiteX354" fmla="*/ 2630646 w 3024845"/>
                <a:gd name="connsiteY354" fmla="*/ 667989 h 1059043"/>
                <a:gd name="connsiteX355" fmla="*/ 2642806 w 3024845"/>
                <a:gd name="connsiteY355" fmla="*/ 667989 h 1059043"/>
                <a:gd name="connsiteX356" fmla="*/ 2642806 w 3024845"/>
                <a:gd name="connsiteY356" fmla="*/ 672313 h 1059043"/>
                <a:gd name="connsiteX357" fmla="*/ 2667126 w 3024845"/>
                <a:gd name="connsiteY357" fmla="*/ 672313 h 1059043"/>
                <a:gd name="connsiteX358" fmla="*/ 2667126 w 3024845"/>
                <a:gd name="connsiteY358" fmla="*/ 659342 h 1059043"/>
                <a:gd name="connsiteX359" fmla="*/ 2695500 w 3024845"/>
                <a:gd name="connsiteY359" fmla="*/ 659342 h 1059043"/>
                <a:gd name="connsiteX360" fmla="*/ 2707660 w 3024845"/>
                <a:gd name="connsiteY360" fmla="*/ 655018 h 1059043"/>
                <a:gd name="connsiteX361" fmla="*/ 2727927 w 3024845"/>
                <a:gd name="connsiteY361" fmla="*/ 659342 h 1059043"/>
                <a:gd name="connsiteX362" fmla="*/ 2727927 w 3024845"/>
                <a:gd name="connsiteY362" fmla="*/ 642048 h 1059043"/>
                <a:gd name="connsiteX363" fmla="*/ 2736034 w 3024845"/>
                <a:gd name="connsiteY363" fmla="*/ 642048 h 1059043"/>
                <a:gd name="connsiteX364" fmla="*/ 2736034 w 3024845"/>
                <a:gd name="connsiteY364" fmla="*/ 629077 h 1059043"/>
                <a:gd name="connsiteX365" fmla="*/ 2792781 w 3024845"/>
                <a:gd name="connsiteY365" fmla="*/ 629077 h 1059043"/>
                <a:gd name="connsiteX366" fmla="*/ 2792781 w 3024845"/>
                <a:gd name="connsiteY366" fmla="*/ 598812 h 1059043"/>
                <a:gd name="connsiteX367" fmla="*/ 2811021 w 3024845"/>
                <a:gd name="connsiteY367" fmla="*/ 598812 h 1059043"/>
                <a:gd name="connsiteX368" fmla="*/ 2811021 w 3024845"/>
                <a:gd name="connsiteY368" fmla="*/ 592327 h 1059043"/>
                <a:gd name="connsiteX369" fmla="*/ 2823181 w 3024845"/>
                <a:gd name="connsiteY369" fmla="*/ 592327 h 1059043"/>
                <a:gd name="connsiteX370" fmla="*/ 2823181 w 3024845"/>
                <a:gd name="connsiteY370" fmla="*/ 598812 h 1059043"/>
                <a:gd name="connsiteX371" fmla="*/ 2839395 w 3024845"/>
                <a:gd name="connsiteY371" fmla="*/ 598812 h 1059043"/>
                <a:gd name="connsiteX372" fmla="*/ 2839395 w 3024845"/>
                <a:gd name="connsiteY372" fmla="*/ 648533 h 1059043"/>
                <a:gd name="connsiteX373" fmla="*/ 2871822 w 3024845"/>
                <a:gd name="connsiteY373" fmla="*/ 648533 h 1059043"/>
                <a:gd name="connsiteX374" fmla="*/ 2871822 w 3024845"/>
                <a:gd name="connsiteY374" fmla="*/ 622592 h 1059043"/>
                <a:gd name="connsiteX375" fmla="*/ 2910329 w 3024845"/>
                <a:gd name="connsiteY375" fmla="*/ 622592 h 1059043"/>
                <a:gd name="connsiteX376" fmla="*/ 2910329 w 3024845"/>
                <a:gd name="connsiteY376" fmla="*/ 592327 h 1059043"/>
                <a:gd name="connsiteX377" fmla="*/ 2958970 w 3024845"/>
                <a:gd name="connsiteY377" fmla="*/ 592327 h 1059043"/>
                <a:gd name="connsiteX378" fmla="*/ 2958970 w 3024845"/>
                <a:gd name="connsiteY378" fmla="*/ 703483 h 1059043"/>
                <a:gd name="connsiteX379" fmla="*/ 2958970 w 3024845"/>
                <a:gd name="connsiteY379" fmla="*/ 717262 h 1059043"/>
                <a:gd name="connsiteX380" fmla="*/ 3024845 w 3024845"/>
                <a:gd name="connsiteY380" fmla="*/ 717262 h 1059043"/>
                <a:gd name="connsiteX381" fmla="*/ 3024845 w 3024845"/>
                <a:gd name="connsiteY381" fmla="*/ 1059043 h 1059043"/>
                <a:gd name="connsiteX382" fmla="*/ 2054 w 3024845"/>
                <a:gd name="connsiteY382" fmla="*/ 1056710 h 1059043"/>
                <a:gd name="connsiteX383" fmla="*/ 0 w 3024845"/>
                <a:gd name="connsiteY383" fmla="*/ 622592 h 1059043"/>
                <a:gd name="connsiteX384" fmla="*/ 20267 w 3024845"/>
                <a:gd name="connsiteY384" fmla="*/ 622592 h 1059043"/>
                <a:gd name="connsiteX385" fmla="*/ 20774 w 3024845"/>
                <a:gd name="connsiteY385" fmla="*/ 621511 h 1059043"/>
                <a:gd name="connsiteX386" fmla="*/ 24320 w 3024845"/>
                <a:gd name="connsiteY386" fmla="*/ 613945 h 1059043"/>
                <a:gd name="connsiteX387" fmla="*/ 26094 w 3024845"/>
                <a:gd name="connsiteY387" fmla="*/ 614215 h 1059043"/>
                <a:gd name="connsiteX388" fmla="*/ 38507 w 3024845"/>
                <a:gd name="connsiteY388" fmla="*/ 616106 h 1059043"/>
                <a:gd name="connsiteX389" fmla="*/ 39014 w 3024845"/>
                <a:gd name="connsiteY389" fmla="*/ 617458 h 1059043"/>
                <a:gd name="connsiteX390" fmla="*/ 42560 w 3024845"/>
                <a:gd name="connsiteY390" fmla="*/ 626915 h 1059043"/>
                <a:gd name="connsiteX391" fmla="*/ 68907 w 3024845"/>
                <a:gd name="connsiteY391" fmla="*/ 629077 h 1059043"/>
                <a:gd name="connsiteX392" fmla="*/ 68907 w 3024845"/>
                <a:gd name="connsiteY392" fmla="*/ 505856 h 1059043"/>
                <a:gd name="connsiteX393" fmla="*/ 70934 w 3024845"/>
                <a:gd name="connsiteY393" fmla="*/ 505856 h 1059043"/>
                <a:gd name="connsiteX394" fmla="*/ 85121 w 3024845"/>
                <a:gd name="connsiteY394" fmla="*/ 505856 h 1059043"/>
                <a:gd name="connsiteX395" fmla="*/ 85121 w 3024845"/>
                <a:gd name="connsiteY395" fmla="*/ 369664 h 1059043"/>
                <a:gd name="connsiteX396" fmla="*/ 86894 w 3024845"/>
                <a:gd name="connsiteY396" fmla="*/ 369664 h 1059043"/>
                <a:gd name="connsiteX397" fmla="*/ 99308 w 3024845"/>
                <a:gd name="connsiteY397" fmla="*/ 369664 h 1059043"/>
                <a:gd name="connsiteX398" fmla="*/ 99308 w 3024845"/>
                <a:gd name="connsiteY398" fmla="*/ 255090 h 1059043"/>
                <a:gd name="connsiteX399" fmla="*/ 103361 w 3024845"/>
                <a:gd name="connsiteY399" fmla="*/ 226986 h 1059043"/>
                <a:gd name="connsiteX400" fmla="*/ 105388 w 3024845"/>
                <a:gd name="connsiteY400" fmla="*/ 226986 h 1059043"/>
                <a:gd name="connsiteX401" fmla="*/ 119575 w 3024845"/>
                <a:gd name="connsiteY401"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46266 w 3024845"/>
                <a:gd name="connsiteY310" fmla="*/ 131868 h 1059043"/>
                <a:gd name="connsiteX311" fmla="*/ 2144240 w 3024845"/>
                <a:gd name="connsiteY311" fmla="*/ 125383 h 1059043"/>
                <a:gd name="connsiteX312" fmla="*/ 2150320 w 3024845"/>
                <a:gd name="connsiteY312" fmla="*/ 118897 h 1059043"/>
                <a:gd name="connsiteX313" fmla="*/ 2150320 w 3024845"/>
                <a:gd name="connsiteY313" fmla="*/ 60529 h 1059043"/>
                <a:gd name="connsiteX314" fmla="*/ 2152346 w 3024845"/>
                <a:gd name="connsiteY314" fmla="*/ 56206 h 1059043"/>
                <a:gd name="connsiteX315" fmla="*/ 2152346 w 3024845"/>
                <a:gd name="connsiteY315" fmla="*/ 0 h 1059043"/>
                <a:gd name="connsiteX316" fmla="*/ 2168560 w 3024845"/>
                <a:gd name="connsiteY316" fmla="*/ 125383 h 1059043"/>
                <a:gd name="connsiteX317" fmla="*/ 2180720 w 3024845"/>
                <a:gd name="connsiteY317" fmla="*/ 555577 h 1059043"/>
                <a:gd name="connsiteX318" fmla="*/ 2245574 w 3024845"/>
                <a:gd name="connsiteY318" fmla="*/ 555577 h 1059043"/>
                <a:gd name="connsiteX319" fmla="*/ 2245574 w 3024845"/>
                <a:gd name="connsiteY319" fmla="*/ 631239 h 1059043"/>
                <a:gd name="connsiteX320" fmla="*/ 2253681 w 3024845"/>
                <a:gd name="connsiteY320" fmla="*/ 631239 h 1059043"/>
                <a:gd name="connsiteX321" fmla="*/ 2255708 w 3024845"/>
                <a:gd name="connsiteY321" fmla="*/ 624754 h 1059043"/>
                <a:gd name="connsiteX322" fmla="*/ 2261788 w 3024845"/>
                <a:gd name="connsiteY322" fmla="*/ 624754 h 1059043"/>
                <a:gd name="connsiteX323" fmla="*/ 2263815 w 3024845"/>
                <a:gd name="connsiteY323" fmla="*/ 633401 h 1059043"/>
                <a:gd name="connsiteX324" fmla="*/ 2275975 w 3024845"/>
                <a:gd name="connsiteY324" fmla="*/ 633401 h 1059043"/>
                <a:gd name="connsiteX325" fmla="*/ 2275975 w 3024845"/>
                <a:gd name="connsiteY325" fmla="*/ 626915 h 1059043"/>
                <a:gd name="connsiteX326" fmla="*/ 2298268 w 3024845"/>
                <a:gd name="connsiteY326" fmla="*/ 626915 h 1059043"/>
                <a:gd name="connsiteX327" fmla="*/ 2298268 w 3024845"/>
                <a:gd name="connsiteY327" fmla="*/ 633401 h 1059043"/>
                <a:gd name="connsiteX328" fmla="*/ 2318535 w 3024845"/>
                <a:gd name="connsiteY328" fmla="*/ 633401 h 1059043"/>
                <a:gd name="connsiteX329" fmla="*/ 2318535 w 3024845"/>
                <a:gd name="connsiteY329" fmla="*/ 678798 h 1059043"/>
                <a:gd name="connsiteX330" fmla="*/ 2332722 w 3024845"/>
                <a:gd name="connsiteY330" fmla="*/ 678798 h 1059043"/>
                <a:gd name="connsiteX331" fmla="*/ 2332722 w 3024845"/>
                <a:gd name="connsiteY331" fmla="*/ 665827 h 1059043"/>
                <a:gd name="connsiteX332" fmla="*/ 2348936 w 3024845"/>
                <a:gd name="connsiteY332" fmla="*/ 665827 h 1059043"/>
                <a:gd name="connsiteX333" fmla="*/ 2348936 w 3024845"/>
                <a:gd name="connsiteY333" fmla="*/ 486400 h 1059043"/>
                <a:gd name="connsiteX334" fmla="*/ 2355016 w 3024845"/>
                <a:gd name="connsiteY334" fmla="*/ 479914 h 1059043"/>
                <a:gd name="connsiteX335" fmla="*/ 2427977 w 3024845"/>
                <a:gd name="connsiteY335" fmla="*/ 479914 h 1059043"/>
                <a:gd name="connsiteX336" fmla="*/ 2427977 w 3024845"/>
                <a:gd name="connsiteY336" fmla="*/ 488562 h 1059043"/>
                <a:gd name="connsiteX337" fmla="*/ 2438110 w 3024845"/>
                <a:gd name="connsiteY337" fmla="*/ 488562 h 1059043"/>
                <a:gd name="connsiteX338" fmla="*/ 2438110 w 3024845"/>
                <a:gd name="connsiteY338" fmla="*/ 603136 h 1059043"/>
                <a:gd name="connsiteX339" fmla="*/ 2460404 w 3024845"/>
                <a:gd name="connsiteY339" fmla="*/ 603136 h 1059043"/>
                <a:gd name="connsiteX340" fmla="*/ 2460404 w 3024845"/>
                <a:gd name="connsiteY340" fmla="*/ 536121 h 1059043"/>
                <a:gd name="connsiteX341" fmla="*/ 2486751 w 3024845"/>
                <a:gd name="connsiteY341" fmla="*/ 536121 h 1059043"/>
                <a:gd name="connsiteX342" fmla="*/ 2490804 w 3024845"/>
                <a:gd name="connsiteY342" fmla="*/ 531797 h 1059043"/>
                <a:gd name="connsiteX343" fmla="*/ 2498911 w 3024845"/>
                <a:gd name="connsiteY343" fmla="*/ 531797 h 1059043"/>
                <a:gd name="connsiteX344" fmla="*/ 2502964 w 3024845"/>
                <a:gd name="connsiteY344" fmla="*/ 536121 h 1059043"/>
                <a:gd name="connsiteX345" fmla="*/ 2525258 w 3024845"/>
                <a:gd name="connsiteY345" fmla="*/ 536121 h 1059043"/>
                <a:gd name="connsiteX346" fmla="*/ 2525258 w 3024845"/>
                <a:gd name="connsiteY346" fmla="*/ 419385 h 1059043"/>
                <a:gd name="connsiteX347" fmla="*/ 2582005 w 3024845"/>
                <a:gd name="connsiteY347" fmla="*/ 408576 h 1059043"/>
                <a:gd name="connsiteX348" fmla="*/ 2582005 w 3024845"/>
                <a:gd name="connsiteY348" fmla="*/ 409657 h 1059043"/>
                <a:gd name="connsiteX349" fmla="*/ 2582005 w 3024845"/>
                <a:gd name="connsiteY349" fmla="*/ 417223 h 1059043"/>
                <a:gd name="connsiteX350" fmla="*/ 2608352 w 3024845"/>
                <a:gd name="connsiteY350" fmla="*/ 417223 h 1059043"/>
                <a:gd name="connsiteX351" fmla="*/ 2608352 w 3024845"/>
                <a:gd name="connsiteY351" fmla="*/ 672313 h 1059043"/>
                <a:gd name="connsiteX352" fmla="*/ 2630646 w 3024845"/>
                <a:gd name="connsiteY352" fmla="*/ 672313 h 1059043"/>
                <a:gd name="connsiteX353" fmla="*/ 2630646 w 3024845"/>
                <a:gd name="connsiteY353" fmla="*/ 667989 h 1059043"/>
                <a:gd name="connsiteX354" fmla="*/ 2642806 w 3024845"/>
                <a:gd name="connsiteY354" fmla="*/ 667989 h 1059043"/>
                <a:gd name="connsiteX355" fmla="*/ 2642806 w 3024845"/>
                <a:gd name="connsiteY355" fmla="*/ 672313 h 1059043"/>
                <a:gd name="connsiteX356" fmla="*/ 2667126 w 3024845"/>
                <a:gd name="connsiteY356" fmla="*/ 672313 h 1059043"/>
                <a:gd name="connsiteX357" fmla="*/ 2667126 w 3024845"/>
                <a:gd name="connsiteY357" fmla="*/ 659342 h 1059043"/>
                <a:gd name="connsiteX358" fmla="*/ 2695500 w 3024845"/>
                <a:gd name="connsiteY358" fmla="*/ 659342 h 1059043"/>
                <a:gd name="connsiteX359" fmla="*/ 2707660 w 3024845"/>
                <a:gd name="connsiteY359" fmla="*/ 655018 h 1059043"/>
                <a:gd name="connsiteX360" fmla="*/ 2727927 w 3024845"/>
                <a:gd name="connsiteY360" fmla="*/ 659342 h 1059043"/>
                <a:gd name="connsiteX361" fmla="*/ 2727927 w 3024845"/>
                <a:gd name="connsiteY361" fmla="*/ 642048 h 1059043"/>
                <a:gd name="connsiteX362" fmla="*/ 2736034 w 3024845"/>
                <a:gd name="connsiteY362" fmla="*/ 642048 h 1059043"/>
                <a:gd name="connsiteX363" fmla="*/ 2736034 w 3024845"/>
                <a:gd name="connsiteY363" fmla="*/ 629077 h 1059043"/>
                <a:gd name="connsiteX364" fmla="*/ 2792781 w 3024845"/>
                <a:gd name="connsiteY364" fmla="*/ 629077 h 1059043"/>
                <a:gd name="connsiteX365" fmla="*/ 2792781 w 3024845"/>
                <a:gd name="connsiteY365" fmla="*/ 598812 h 1059043"/>
                <a:gd name="connsiteX366" fmla="*/ 2811021 w 3024845"/>
                <a:gd name="connsiteY366" fmla="*/ 598812 h 1059043"/>
                <a:gd name="connsiteX367" fmla="*/ 2811021 w 3024845"/>
                <a:gd name="connsiteY367" fmla="*/ 592327 h 1059043"/>
                <a:gd name="connsiteX368" fmla="*/ 2823181 w 3024845"/>
                <a:gd name="connsiteY368" fmla="*/ 592327 h 1059043"/>
                <a:gd name="connsiteX369" fmla="*/ 2823181 w 3024845"/>
                <a:gd name="connsiteY369" fmla="*/ 598812 h 1059043"/>
                <a:gd name="connsiteX370" fmla="*/ 2839395 w 3024845"/>
                <a:gd name="connsiteY370" fmla="*/ 598812 h 1059043"/>
                <a:gd name="connsiteX371" fmla="*/ 2839395 w 3024845"/>
                <a:gd name="connsiteY371" fmla="*/ 648533 h 1059043"/>
                <a:gd name="connsiteX372" fmla="*/ 2871822 w 3024845"/>
                <a:gd name="connsiteY372" fmla="*/ 648533 h 1059043"/>
                <a:gd name="connsiteX373" fmla="*/ 2871822 w 3024845"/>
                <a:gd name="connsiteY373" fmla="*/ 622592 h 1059043"/>
                <a:gd name="connsiteX374" fmla="*/ 2910329 w 3024845"/>
                <a:gd name="connsiteY374" fmla="*/ 622592 h 1059043"/>
                <a:gd name="connsiteX375" fmla="*/ 2910329 w 3024845"/>
                <a:gd name="connsiteY375" fmla="*/ 592327 h 1059043"/>
                <a:gd name="connsiteX376" fmla="*/ 2958970 w 3024845"/>
                <a:gd name="connsiteY376" fmla="*/ 592327 h 1059043"/>
                <a:gd name="connsiteX377" fmla="*/ 2958970 w 3024845"/>
                <a:gd name="connsiteY377" fmla="*/ 703483 h 1059043"/>
                <a:gd name="connsiteX378" fmla="*/ 2958970 w 3024845"/>
                <a:gd name="connsiteY378" fmla="*/ 717262 h 1059043"/>
                <a:gd name="connsiteX379" fmla="*/ 3024845 w 3024845"/>
                <a:gd name="connsiteY379" fmla="*/ 717262 h 1059043"/>
                <a:gd name="connsiteX380" fmla="*/ 3024845 w 3024845"/>
                <a:gd name="connsiteY380" fmla="*/ 1059043 h 1059043"/>
                <a:gd name="connsiteX381" fmla="*/ 2054 w 3024845"/>
                <a:gd name="connsiteY381" fmla="*/ 1056710 h 1059043"/>
                <a:gd name="connsiteX382" fmla="*/ 0 w 3024845"/>
                <a:gd name="connsiteY382" fmla="*/ 622592 h 1059043"/>
                <a:gd name="connsiteX383" fmla="*/ 20267 w 3024845"/>
                <a:gd name="connsiteY383" fmla="*/ 622592 h 1059043"/>
                <a:gd name="connsiteX384" fmla="*/ 20774 w 3024845"/>
                <a:gd name="connsiteY384" fmla="*/ 621511 h 1059043"/>
                <a:gd name="connsiteX385" fmla="*/ 24320 w 3024845"/>
                <a:gd name="connsiteY385" fmla="*/ 613945 h 1059043"/>
                <a:gd name="connsiteX386" fmla="*/ 26094 w 3024845"/>
                <a:gd name="connsiteY386" fmla="*/ 614215 h 1059043"/>
                <a:gd name="connsiteX387" fmla="*/ 38507 w 3024845"/>
                <a:gd name="connsiteY387" fmla="*/ 616106 h 1059043"/>
                <a:gd name="connsiteX388" fmla="*/ 39014 w 3024845"/>
                <a:gd name="connsiteY388" fmla="*/ 617458 h 1059043"/>
                <a:gd name="connsiteX389" fmla="*/ 42560 w 3024845"/>
                <a:gd name="connsiteY389" fmla="*/ 626915 h 1059043"/>
                <a:gd name="connsiteX390" fmla="*/ 68907 w 3024845"/>
                <a:gd name="connsiteY390" fmla="*/ 629077 h 1059043"/>
                <a:gd name="connsiteX391" fmla="*/ 68907 w 3024845"/>
                <a:gd name="connsiteY391" fmla="*/ 505856 h 1059043"/>
                <a:gd name="connsiteX392" fmla="*/ 70934 w 3024845"/>
                <a:gd name="connsiteY392" fmla="*/ 505856 h 1059043"/>
                <a:gd name="connsiteX393" fmla="*/ 85121 w 3024845"/>
                <a:gd name="connsiteY393" fmla="*/ 505856 h 1059043"/>
                <a:gd name="connsiteX394" fmla="*/ 85121 w 3024845"/>
                <a:gd name="connsiteY394" fmla="*/ 369664 h 1059043"/>
                <a:gd name="connsiteX395" fmla="*/ 86894 w 3024845"/>
                <a:gd name="connsiteY395" fmla="*/ 369664 h 1059043"/>
                <a:gd name="connsiteX396" fmla="*/ 99308 w 3024845"/>
                <a:gd name="connsiteY396" fmla="*/ 369664 h 1059043"/>
                <a:gd name="connsiteX397" fmla="*/ 99308 w 3024845"/>
                <a:gd name="connsiteY397" fmla="*/ 255090 h 1059043"/>
                <a:gd name="connsiteX398" fmla="*/ 103361 w 3024845"/>
                <a:gd name="connsiteY398" fmla="*/ 226986 h 1059043"/>
                <a:gd name="connsiteX399" fmla="*/ 105388 w 3024845"/>
                <a:gd name="connsiteY399" fmla="*/ 226986 h 1059043"/>
                <a:gd name="connsiteX400" fmla="*/ 119575 w 3024845"/>
                <a:gd name="connsiteY400"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46266 w 3024845"/>
                <a:gd name="connsiteY310" fmla="*/ 131868 h 1059043"/>
                <a:gd name="connsiteX311" fmla="*/ 2144240 w 3024845"/>
                <a:gd name="connsiteY311" fmla="*/ 125383 h 1059043"/>
                <a:gd name="connsiteX312" fmla="*/ 2150320 w 3024845"/>
                <a:gd name="connsiteY312" fmla="*/ 118897 h 1059043"/>
                <a:gd name="connsiteX313" fmla="*/ 2150320 w 3024845"/>
                <a:gd name="connsiteY313" fmla="*/ 60529 h 1059043"/>
                <a:gd name="connsiteX314" fmla="*/ 2152346 w 3024845"/>
                <a:gd name="connsiteY314" fmla="*/ 56206 h 1059043"/>
                <a:gd name="connsiteX315" fmla="*/ 2152346 w 3024845"/>
                <a:gd name="connsiteY315" fmla="*/ 0 h 1059043"/>
                <a:gd name="connsiteX316" fmla="*/ 2180720 w 3024845"/>
                <a:gd name="connsiteY316" fmla="*/ 555577 h 1059043"/>
                <a:gd name="connsiteX317" fmla="*/ 2245574 w 3024845"/>
                <a:gd name="connsiteY317" fmla="*/ 555577 h 1059043"/>
                <a:gd name="connsiteX318" fmla="*/ 2245574 w 3024845"/>
                <a:gd name="connsiteY318" fmla="*/ 631239 h 1059043"/>
                <a:gd name="connsiteX319" fmla="*/ 2253681 w 3024845"/>
                <a:gd name="connsiteY319" fmla="*/ 631239 h 1059043"/>
                <a:gd name="connsiteX320" fmla="*/ 2255708 w 3024845"/>
                <a:gd name="connsiteY320" fmla="*/ 624754 h 1059043"/>
                <a:gd name="connsiteX321" fmla="*/ 2261788 w 3024845"/>
                <a:gd name="connsiteY321" fmla="*/ 624754 h 1059043"/>
                <a:gd name="connsiteX322" fmla="*/ 2263815 w 3024845"/>
                <a:gd name="connsiteY322" fmla="*/ 633401 h 1059043"/>
                <a:gd name="connsiteX323" fmla="*/ 2275975 w 3024845"/>
                <a:gd name="connsiteY323" fmla="*/ 633401 h 1059043"/>
                <a:gd name="connsiteX324" fmla="*/ 2275975 w 3024845"/>
                <a:gd name="connsiteY324" fmla="*/ 626915 h 1059043"/>
                <a:gd name="connsiteX325" fmla="*/ 2298268 w 3024845"/>
                <a:gd name="connsiteY325" fmla="*/ 626915 h 1059043"/>
                <a:gd name="connsiteX326" fmla="*/ 2298268 w 3024845"/>
                <a:gd name="connsiteY326" fmla="*/ 633401 h 1059043"/>
                <a:gd name="connsiteX327" fmla="*/ 2318535 w 3024845"/>
                <a:gd name="connsiteY327" fmla="*/ 633401 h 1059043"/>
                <a:gd name="connsiteX328" fmla="*/ 2318535 w 3024845"/>
                <a:gd name="connsiteY328" fmla="*/ 678798 h 1059043"/>
                <a:gd name="connsiteX329" fmla="*/ 2332722 w 3024845"/>
                <a:gd name="connsiteY329" fmla="*/ 678798 h 1059043"/>
                <a:gd name="connsiteX330" fmla="*/ 2332722 w 3024845"/>
                <a:gd name="connsiteY330" fmla="*/ 665827 h 1059043"/>
                <a:gd name="connsiteX331" fmla="*/ 2348936 w 3024845"/>
                <a:gd name="connsiteY331" fmla="*/ 665827 h 1059043"/>
                <a:gd name="connsiteX332" fmla="*/ 2348936 w 3024845"/>
                <a:gd name="connsiteY332" fmla="*/ 486400 h 1059043"/>
                <a:gd name="connsiteX333" fmla="*/ 2355016 w 3024845"/>
                <a:gd name="connsiteY333" fmla="*/ 479914 h 1059043"/>
                <a:gd name="connsiteX334" fmla="*/ 2427977 w 3024845"/>
                <a:gd name="connsiteY334" fmla="*/ 479914 h 1059043"/>
                <a:gd name="connsiteX335" fmla="*/ 2427977 w 3024845"/>
                <a:gd name="connsiteY335" fmla="*/ 488562 h 1059043"/>
                <a:gd name="connsiteX336" fmla="*/ 2438110 w 3024845"/>
                <a:gd name="connsiteY336" fmla="*/ 488562 h 1059043"/>
                <a:gd name="connsiteX337" fmla="*/ 2438110 w 3024845"/>
                <a:gd name="connsiteY337" fmla="*/ 603136 h 1059043"/>
                <a:gd name="connsiteX338" fmla="*/ 2460404 w 3024845"/>
                <a:gd name="connsiteY338" fmla="*/ 603136 h 1059043"/>
                <a:gd name="connsiteX339" fmla="*/ 2460404 w 3024845"/>
                <a:gd name="connsiteY339" fmla="*/ 536121 h 1059043"/>
                <a:gd name="connsiteX340" fmla="*/ 2486751 w 3024845"/>
                <a:gd name="connsiteY340" fmla="*/ 536121 h 1059043"/>
                <a:gd name="connsiteX341" fmla="*/ 2490804 w 3024845"/>
                <a:gd name="connsiteY341" fmla="*/ 531797 h 1059043"/>
                <a:gd name="connsiteX342" fmla="*/ 2498911 w 3024845"/>
                <a:gd name="connsiteY342" fmla="*/ 531797 h 1059043"/>
                <a:gd name="connsiteX343" fmla="*/ 2502964 w 3024845"/>
                <a:gd name="connsiteY343" fmla="*/ 536121 h 1059043"/>
                <a:gd name="connsiteX344" fmla="*/ 2525258 w 3024845"/>
                <a:gd name="connsiteY344" fmla="*/ 536121 h 1059043"/>
                <a:gd name="connsiteX345" fmla="*/ 2525258 w 3024845"/>
                <a:gd name="connsiteY345" fmla="*/ 419385 h 1059043"/>
                <a:gd name="connsiteX346" fmla="*/ 2582005 w 3024845"/>
                <a:gd name="connsiteY346" fmla="*/ 408576 h 1059043"/>
                <a:gd name="connsiteX347" fmla="*/ 2582005 w 3024845"/>
                <a:gd name="connsiteY347" fmla="*/ 409657 h 1059043"/>
                <a:gd name="connsiteX348" fmla="*/ 2582005 w 3024845"/>
                <a:gd name="connsiteY348" fmla="*/ 417223 h 1059043"/>
                <a:gd name="connsiteX349" fmla="*/ 2608352 w 3024845"/>
                <a:gd name="connsiteY349" fmla="*/ 417223 h 1059043"/>
                <a:gd name="connsiteX350" fmla="*/ 2608352 w 3024845"/>
                <a:gd name="connsiteY350" fmla="*/ 672313 h 1059043"/>
                <a:gd name="connsiteX351" fmla="*/ 2630646 w 3024845"/>
                <a:gd name="connsiteY351" fmla="*/ 672313 h 1059043"/>
                <a:gd name="connsiteX352" fmla="*/ 2630646 w 3024845"/>
                <a:gd name="connsiteY352" fmla="*/ 667989 h 1059043"/>
                <a:gd name="connsiteX353" fmla="*/ 2642806 w 3024845"/>
                <a:gd name="connsiteY353" fmla="*/ 667989 h 1059043"/>
                <a:gd name="connsiteX354" fmla="*/ 2642806 w 3024845"/>
                <a:gd name="connsiteY354" fmla="*/ 672313 h 1059043"/>
                <a:gd name="connsiteX355" fmla="*/ 2667126 w 3024845"/>
                <a:gd name="connsiteY355" fmla="*/ 672313 h 1059043"/>
                <a:gd name="connsiteX356" fmla="*/ 2667126 w 3024845"/>
                <a:gd name="connsiteY356" fmla="*/ 659342 h 1059043"/>
                <a:gd name="connsiteX357" fmla="*/ 2695500 w 3024845"/>
                <a:gd name="connsiteY357" fmla="*/ 659342 h 1059043"/>
                <a:gd name="connsiteX358" fmla="*/ 2707660 w 3024845"/>
                <a:gd name="connsiteY358" fmla="*/ 655018 h 1059043"/>
                <a:gd name="connsiteX359" fmla="*/ 2727927 w 3024845"/>
                <a:gd name="connsiteY359" fmla="*/ 659342 h 1059043"/>
                <a:gd name="connsiteX360" fmla="*/ 2727927 w 3024845"/>
                <a:gd name="connsiteY360" fmla="*/ 642048 h 1059043"/>
                <a:gd name="connsiteX361" fmla="*/ 2736034 w 3024845"/>
                <a:gd name="connsiteY361" fmla="*/ 642048 h 1059043"/>
                <a:gd name="connsiteX362" fmla="*/ 2736034 w 3024845"/>
                <a:gd name="connsiteY362" fmla="*/ 629077 h 1059043"/>
                <a:gd name="connsiteX363" fmla="*/ 2792781 w 3024845"/>
                <a:gd name="connsiteY363" fmla="*/ 629077 h 1059043"/>
                <a:gd name="connsiteX364" fmla="*/ 2792781 w 3024845"/>
                <a:gd name="connsiteY364" fmla="*/ 598812 h 1059043"/>
                <a:gd name="connsiteX365" fmla="*/ 2811021 w 3024845"/>
                <a:gd name="connsiteY365" fmla="*/ 598812 h 1059043"/>
                <a:gd name="connsiteX366" fmla="*/ 2811021 w 3024845"/>
                <a:gd name="connsiteY366" fmla="*/ 592327 h 1059043"/>
                <a:gd name="connsiteX367" fmla="*/ 2823181 w 3024845"/>
                <a:gd name="connsiteY367" fmla="*/ 592327 h 1059043"/>
                <a:gd name="connsiteX368" fmla="*/ 2823181 w 3024845"/>
                <a:gd name="connsiteY368" fmla="*/ 598812 h 1059043"/>
                <a:gd name="connsiteX369" fmla="*/ 2839395 w 3024845"/>
                <a:gd name="connsiteY369" fmla="*/ 598812 h 1059043"/>
                <a:gd name="connsiteX370" fmla="*/ 2839395 w 3024845"/>
                <a:gd name="connsiteY370" fmla="*/ 648533 h 1059043"/>
                <a:gd name="connsiteX371" fmla="*/ 2871822 w 3024845"/>
                <a:gd name="connsiteY371" fmla="*/ 648533 h 1059043"/>
                <a:gd name="connsiteX372" fmla="*/ 2871822 w 3024845"/>
                <a:gd name="connsiteY372" fmla="*/ 622592 h 1059043"/>
                <a:gd name="connsiteX373" fmla="*/ 2910329 w 3024845"/>
                <a:gd name="connsiteY373" fmla="*/ 622592 h 1059043"/>
                <a:gd name="connsiteX374" fmla="*/ 2910329 w 3024845"/>
                <a:gd name="connsiteY374" fmla="*/ 592327 h 1059043"/>
                <a:gd name="connsiteX375" fmla="*/ 2958970 w 3024845"/>
                <a:gd name="connsiteY375" fmla="*/ 592327 h 1059043"/>
                <a:gd name="connsiteX376" fmla="*/ 2958970 w 3024845"/>
                <a:gd name="connsiteY376" fmla="*/ 703483 h 1059043"/>
                <a:gd name="connsiteX377" fmla="*/ 2958970 w 3024845"/>
                <a:gd name="connsiteY377" fmla="*/ 717262 h 1059043"/>
                <a:gd name="connsiteX378" fmla="*/ 3024845 w 3024845"/>
                <a:gd name="connsiteY378" fmla="*/ 717262 h 1059043"/>
                <a:gd name="connsiteX379" fmla="*/ 3024845 w 3024845"/>
                <a:gd name="connsiteY379" fmla="*/ 1059043 h 1059043"/>
                <a:gd name="connsiteX380" fmla="*/ 2054 w 3024845"/>
                <a:gd name="connsiteY380" fmla="*/ 1056710 h 1059043"/>
                <a:gd name="connsiteX381" fmla="*/ 0 w 3024845"/>
                <a:gd name="connsiteY381" fmla="*/ 622592 h 1059043"/>
                <a:gd name="connsiteX382" fmla="*/ 20267 w 3024845"/>
                <a:gd name="connsiteY382" fmla="*/ 622592 h 1059043"/>
                <a:gd name="connsiteX383" fmla="*/ 20774 w 3024845"/>
                <a:gd name="connsiteY383" fmla="*/ 621511 h 1059043"/>
                <a:gd name="connsiteX384" fmla="*/ 24320 w 3024845"/>
                <a:gd name="connsiteY384" fmla="*/ 613945 h 1059043"/>
                <a:gd name="connsiteX385" fmla="*/ 26094 w 3024845"/>
                <a:gd name="connsiteY385" fmla="*/ 614215 h 1059043"/>
                <a:gd name="connsiteX386" fmla="*/ 38507 w 3024845"/>
                <a:gd name="connsiteY386" fmla="*/ 616106 h 1059043"/>
                <a:gd name="connsiteX387" fmla="*/ 39014 w 3024845"/>
                <a:gd name="connsiteY387" fmla="*/ 617458 h 1059043"/>
                <a:gd name="connsiteX388" fmla="*/ 42560 w 3024845"/>
                <a:gd name="connsiteY388" fmla="*/ 626915 h 1059043"/>
                <a:gd name="connsiteX389" fmla="*/ 68907 w 3024845"/>
                <a:gd name="connsiteY389" fmla="*/ 629077 h 1059043"/>
                <a:gd name="connsiteX390" fmla="*/ 68907 w 3024845"/>
                <a:gd name="connsiteY390" fmla="*/ 505856 h 1059043"/>
                <a:gd name="connsiteX391" fmla="*/ 70934 w 3024845"/>
                <a:gd name="connsiteY391" fmla="*/ 505856 h 1059043"/>
                <a:gd name="connsiteX392" fmla="*/ 85121 w 3024845"/>
                <a:gd name="connsiteY392" fmla="*/ 505856 h 1059043"/>
                <a:gd name="connsiteX393" fmla="*/ 85121 w 3024845"/>
                <a:gd name="connsiteY393" fmla="*/ 369664 h 1059043"/>
                <a:gd name="connsiteX394" fmla="*/ 86894 w 3024845"/>
                <a:gd name="connsiteY394" fmla="*/ 369664 h 1059043"/>
                <a:gd name="connsiteX395" fmla="*/ 99308 w 3024845"/>
                <a:gd name="connsiteY395" fmla="*/ 369664 h 1059043"/>
                <a:gd name="connsiteX396" fmla="*/ 99308 w 3024845"/>
                <a:gd name="connsiteY396" fmla="*/ 255090 h 1059043"/>
                <a:gd name="connsiteX397" fmla="*/ 103361 w 3024845"/>
                <a:gd name="connsiteY397" fmla="*/ 226986 h 1059043"/>
                <a:gd name="connsiteX398" fmla="*/ 105388 w 3024845"/>
                <a:gd name="connsiteY398" fmla="*/ 226986 h 1059043"/>
                <a:gd name="connsiteX399" fmla="*/ 119575 w 3024845"/>
                <a:gd name="connsiteY399"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46266 w 3024845"/>
                <a:gd name="connsiteY310" fmla="*/ 131868 h 1059043"/>
                <a:gd name="connsiteX311" fmla="*/ 2144240 w 3024845"/>
                <a:gd name="connsiteY311" fmla="*/ 125383 h 1059043"/>
                <a:gd name="connsiteX312" fmla="*/ 2150320 w 3024845"/>
                <a:gd name="connsiteY312" fmla="*/ 60529 h 1059043"/>
                <a:gd name="connsiteX313" fmla="*/ 2152346 w 3024845"/>
                <a:gd name="connsiteY313" fmla="*/ 56206 h 1059043"/>
                <a:gd name="connsiteX314" fmla="*/ 2152346 w 3024845"/>
                <a:gd name="connsiteY314" fmla="*/ 0 h 1059043"/>
                <a:gd name="connsiteX315" fmla="*/ 2180720 w 3024845"/>
                <a:gd name="connsiteY315" fmla="*/ 555577 h 1059043"/>
                <a:gd name="connsiteX316" fmla="*/ 2245574 w 3024845"/>
                <a:gd name="connsiteY316" fmla="*/ 555577 h 1059043"/>
                <a:gd name="connsiteX317" fmla="*/ 2245574 w 3024845"/>
                <a:gd name="connsiteY317" fmla="*/ 631239 h 1059043"/>
                <a:gd name="connsiteX318" fmla="*/ 2253681 w 3024845"/>
                <a:gd name="connsiteY318" fmla="*/ 631239 h 1059043"/>
                <a:gd name="connsiteX319" fmla="*/ 2255708 w 3024845"/>
                <a:gd name="connsiteY319" fmla="*/ 624754 h 1059043"/>
                <a:gd name="connsiteX320" fmla="*/ 2261788 w 3024845"/>
                <a:gd name="connsiteY320" fmla="*/ 624754 h 1059043"/>
                <a:gd name="connsiteX321" fmla="*/ 2263815 w 3024845"/>
                <a:gd name="connsiteY321" fmla="*/ 633401 h 1059043"/>
                <a:gd name="connsiteX322" fmla="*/ 2275975 w 3024845"/>
                <a:gd name="connsiteY322" fmla="*/ 633401 h 1059043"/>
                <a:gd name="connsiteX323" fmla="*/ 2275975 w 3024845"/>
                <a:gd name="connsiteY323" fmla="*/ 626915 h 1059043"/>
                <a:gd name="connsiteX324" fmla="*/ 2298268 w 3024845"/>
                <a:gd name="connsiteY324" fmla="*/ 626915 h 1059043"/>
                <a:gd name="connsiteX325" fmla="*/ 2298268 w 3024845"/>
                <a:gd name="connsiteY325" fmla="*/ 633401 h 1059043"/>
                <a:gd name="connsiteX326" fmla="*/ 2318535 w 3024845"/>
                <a:gd name="connsiteY326" fmla="*/ 633401 h 1059043"/>
                <a:gd name="connsiteX327" fmla="*/ 2318535 w 3024845"/>
                <a:gd name="connsiteY327" fmla="*/ 678798 h 1059043"/>
                <a:gd name="connsiteX328" fmla="*/ 2332722 w 3024845"/>
                <a:gd name="connsiteY328" fmla="*/ 678798 h 1059043"/>
                <a:gd name="connsiteX329" fmla="*/ 2332722 w 3024845"/>
                <a:gd name="connsiteY329" fmla="*/ 665827 h 1059043"/>
                <a:gd name="connsiteX330" fmla="*/ 2348936 w 3024845"/>
                <a:gd name="connsiteY330" fmla="*/ 665827 h 1059043"/>
                <a:gd name="connsiteX331" fmla="*/ 2348936 w 3024845"/>
                <a:gd name="connsiteY331" fmla="*/ 486400 h 1059043"/>
                <a:gd name="connsiteX332" fmla="*/ 2355016 w 3024845"/>
                <a:gd name="connsiteY332" fmla="*/ 479914 h 1059043"/>
                <a:gd name="connsiteX333" fmla="*/ 2427977 w 3024845"/>
                <a:gd name="connsiteY333" fmla="*/ 479914 h 1059043"/>
                <a:gd name="connsiteX334" fmla="*/ 2427977 w 3024845"/>
                <a:gd name="connsiteY334" fmla="*/ 488562 h 1059043"/>
                <a:gd name="connsiteX335" fmla="*/ 2438110 w 3024845"/>
                <a:gd name="connsiteY335" fmla="*/ 488562 h 1059043"/>
                <a:gd name="connsiteX336" fmla="*/ 2438110 w 3024845"/>
                <a:gd name="connsiteY336" fmla="*/ 603136 h 1059043"/>
                <a:gd name="connsiteX337" fmla="*/ 2460404 w 3024845"/>
                <a:gd name="connsiteY337" fmla="*/ 603136 h 1059043"/>
                <a:gd name="connsiteX338" fmla="*/ 2460404 w 3024845"/>
                <a:gd name="connsiteY338" fmla="*/ 536121 h 1059043"/>
                <a:gd name="connsiteX339" fmla="*/ 2486751 w 3024845"/>
                <a:gd name="connsiteY339" fmla="*/ 536121 h 1059043"/>
                <a:gd name="connsiteX340" fmla="*/ 2490804 w 3024845"/>
                <a:gd name="connsiteY340" fmla="*/ 531797 h 1059043"/>
                <a:gd name="connsiteX341" fmla="*/ 2498911 w 3024845"/>
                <a:gd name="connsiteY341" fmla="*/ 531797 h 1059043"/>
                <a:gd name="connsiteX342" fmla="*/ 2502964 w 3024845"/>
                <a:gd name="connsiteY342" fmla="*/ 536121 h 1059043"/>
                <a:gd name="connsiteX343" fmla="*/ 2525258 w 3024845"/>
                <a:gd name="connsiteY343" fmla="*/ 536121 h 1059043"/>
                <a:gd name="connsiteX344" fmla="*/ 2525258 w 3024845"/>
                <a:gd name="connsiteY344" fmla="*/ 419385 h 1059043"/>
                <a:gd name="connsiteX345" fmla="*/ 2582005 w 3024845"/>
                <a:gd name="connsiteY345" fmla="*/ 408576 h 1059043"/>
                <a:gd name="connsiteX346" fmla="*/ 2582005 w 3024845"/>
                <a:gd name="connsiteY346" fmla="*/ 409657 h 1059043"/>
                <a:gd name="connsiteX347" fmla="*/ 2582005 w 3024845"/>
                <a:gd name="connsiteY347" fmla="*/ 417223 h 1059043"/>
                <a:gd name="connsiteX348" fmla="*/ 2608352 w 3024845"/>
                <a:gd name="connsiteY348" fmla="*/ 417223 h 1059043"/>
                <a:gd name="connsiteX349" fmla="*/ 2608352 w 3024845"/>
                <a:gd name="connsiteY349" fmla="*/ 672313 h 1059043"/>
                <a:gd name="connsiteX350" fmla="*/ 2630646 w 3024845"/>
                <a:gd name="connsiteY350" fmla="*/ 672313 h 1059043"/>
                <a:gd name="connsiteX351" fmla="*/ 2630646 w 3024845"/>
                <a:gd name="connsiteY351" fmla="*/ 667989 h 1059043"/>
                <a:gd name="connsiteX352" fmla="*/ 2642806 w 3024845"/>
                <a:gd name="connsiteY352" fmla="*/ 667989 h 1059043"/>
                <a:gd name="connsiteX353" fmla="*/ 2642806 w 3024845"/>
                <a:gd name="connsiteY353" fmla="*/ 672313 h 1059043"/>
                <a:gd name="connsiteX354" fmla="*/ 2667126 w 3024845"/>
                <a:gd name="connsiteY354" fmla="*/ 672313 h 1059043"/>
                <a:gd name="connsiteX355" fmla="*/ 2667126 w 3024845"/>
                <a:gd name="connsiteY355" fmla="*/ 659342 h 1059043"/>
                <a:gd name="connsiteX356" fmla="*/ 2695500 w 3024845"/>
                <a:gd name="connsiteY356" fmla="*/ 659342 h 1059043"/>
                <a:gd name="connsiteX357" fmla="*/ 2707660 w 3024845"/>
                <a:gd name="connsiteY357" fmla="*/ 655018 h 1059043"/>
                <a:gd name="connsiteX358" fmla="*/ 2727927 w 3024845"/>
                <a:gd name="connsiteY358" fmla="*/ 659342 h 1059043"/>
                <a:gd name="connsiteX359" fmla="*/ 2727927 w 3024845"/>
                <a:gd name="connsiteY359" fmla="*/ 642048 h 1059043"/>
                <a:gd name="connsiteX360" fmla="*/ 2736034 w 3024845"/>
                <a:gd name="connsiteY360" fmla="*/ 642048 h 1059043"/>
                <a:gd name="connsiteX361" fmla="*/ 2736034 w 3024845"/>
                <a:gd name="connsiteY361" fmla="*/ 629077 h 1059043"/>
                <a:gd name="connsiteX362" fmla="*/ 2792781 w 3024845"/>
                <a:gd name="connsiteY362" fmla="*/ 629077 h 1059043"/>
                <a:gd name="connsiteX363" fmla="*/ 2792781 w 3024845"/>
                <a:gd name="connsiteY363" fmla="*/ 598812 h 1059043"/>
                <a:gd name="connsiteX364" fmla="*/ 2811021 w 3024845"/>
                <a:gd name="connsiteY364" fmla="*/ 598812 h 1059043"/>
                <a:gd name="connsiteX365" fmla="*/ 2811021 w 3024845"/>
                <a:gd name="connsiteY365" fmla="*/ 592327 h 1059043"/>
                <a:gd name="connsiteX366" fmla="*/ 2823181 w 3024845"/>
                <a:gd name="connsiteY366" fmla="*/ 592327 h 1059043"/>
                <a:gd name="connsiteX367" fmla="*/ 2823181 w 3024845"/>
                <a:gd name="connsiteY367" fmla="*/ 598812 h 1059043"/>
                <a:gd name="connsiteX368" fmla="*/ 2839395 w 3024845"/>
                <a:gd name="connsiteY368" fmla="*/ 598812 h 1059043"/>
                <a:gd name="connsiteX369" fmla="*/ 2839395 w 3024845"/>
                <a:gd name="connsiteY369" fmla="*/ 648533 h 1059043"/>
                <a:gd name="connsiteX370" fmla="*/ 2871822 w 3024845"/>
                <a:gd name="connsiteY370" fmla="*/ 648533 h 1059043"/>
                <a:gd name="connsiteX371" fmla="*/ 2871822 w 3024845"/>
                <a:gd name="connsiteY371" fmla="*/ 622592 h 1059043"/>
                <a:gd name="connsiteX372" fmla="*/ 2910329 w 3024845"/>
                <a:gd name="connsiteY372" fmla="*/ 622592 h 1059043"/>
                <a:gd name="connsiteX373" fmla="*/ 2910329 w 3024845"/>
                <a:gd name="connsiteY373" fmla="*/ 592327 h 1059043"/>
                <a:gd name="connsiteX374" fmla="*/ 2958970 w 3024845"/>
                <a:gd name="connsiteY374" fmla="*/ 592327 h 1059043"/>
                <a:gd name="connsiteX375" fmla="*/ 2958970 w 3024845"/>
                <a:gd name="connsiteY375" fmla="*/ 703483 h 1059043"/>
                <a:gd name="connsiteX376" fmla="*/ 2958970 w 3024845"/>
                <a:gd name="connsiteY376" fmla="*/ 717262 h 1059043"/>
                <a:gd name="connsiteX377" fmla="*/ 3024845 w 3024845"/>
                <a:gd name="connsiteY377" fmla="*/ 717262 h 1059043"/>
                <a:gd name="connsiteX378" fmla="*/ 3024845 w 3024845"/>
                <a:gd name="connsiteY378" fmla="*/ 1059043 h 1059043"/>
                <a:gd name="connsiteX379" fmla="*/ 2054 w 3024845"/>
                <a:gd name="connsiteY379" fmla="*/ 1056710 h 1059043"/>
                <a:gd name="connsiteX380" fmla="*/ 0 w 3024845"/>
                <a:gd name="connsiteY380" fmla="*/ 622592 h 1059043"/>
                <a:gd name="connsiteX381" fmla="*/ 20267 w 3024845"/>
                <a:gd name="connsiteY381" fmla="*/ 622592 h 1059043"/>
                <a:gd name="connsiteX382" fmla="*/ 20774 w 3024845"/>
                <a:gd name="connsiteY382" fmla="*/ 621511 h 1059043"/>
                <a:gd name="connsiteX383" fmla="*/ 24320 w 3024845"/>
                <a:gd name="connsiteY383" fmla="*/ 613945 h 1059043"/>
                <a:gd name="connsiteX384" fmla="*/ 26094 w 3024845"/>
                <a:gd name="connsiteY384" fmla="*/ 614215 h 1059043"/>
                <a:gd name="connsiteX385" fmla="*/ 38507 w 3024845"/>
                <a:gd name="connsiteY385" fmla="*/ 616106 h 1059043"/>
                <a:gd name="connsiteX386" fmla="*/ 39014 w 3024845"/>
                <a:gd name="connsiteY386" fmla="*/ 617458 h 1059043"/>
                <a:gd name="connsiteX387" fmla="*/ 42560 w 3024845"/>
                <a:gd name="connsiteY387" fmla="*/ 626915 h 1059043"/>
                <a:gd name="connsiteX388" fmla="*/ 68907 w 3024845"/>
                <a:gd name="connsiteY388" fmla="*/ 629077 h 1059043"/>
                <a:gd name="connsiteX389" fmla="*/ 68907 w 3024845"/>
                <a:gd name="connsiteY389" fmla="*/ 505856 h 1059043"/>
                <a:gd name="connsiteX390" fmla="*/ 70934 w 3024845"/>
                <a:gd name="connsiteY390" fmla="*/ 505856 h 1059043"/>
                <a:gd name="connsiteX391" fmla="*/ 85121 w 3024845"/>
                <a:gd name="connsiteY391" fmla="*/ 505856 h 1059043"/>
                <a:gd name="connsiteX392" fmla="*/ 85121 w 3024845"/>
                <a:gd name="connsiteY392" fmla="*/ 369664 h 1059043"/>
                <a:gd name="connsiteX393" fmla="*/ 86894 w 3024845"/>
                <a:gd name="connsiteY393" fmla="*/ 369664 h 1059043"/>
                <a:gd name="connsiteX394" fmla="*/ 99308 w 3024845"/>
                <a:gd name="connsiteY394" fmla="*/ 369664 h 1059043"/>
                <a:gd name="connsiteX395" fmla="*/ 99308 w 3024845"/>
                <a:gd name="connsiteY395" fmla="*/ 255090 h 1059043"/>
                <a:gd name="connsiteX396" fmla="*/ 103361 w 3024845"/>
                <a:gd name="connsiteY396" fmla="*/ 226986 h 1059043"/>
                <a:gd name="connsiteX397" fmla="*/ 105388 w 3024845"/>
                <a:gd name="connsiteY397" fmla="*/ 226986 h 1059043"/>
                <a:gd name="connsiteX398" fmla="*/ 119575 w 3024845"/>
                <a:gd name="connsiteY398"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46266 w 3024845"/>
                <a:gd name="connsiteY310" fmla="*/ 131868 h 1059043"/>
                <a:gd name="connsiteX311" fmla="*/ 2150320 w 3024845"/>
                <a:gd name="connsiteY311" fmla="*/ 60529 h 1059043"/>
                <a:gd name="connsiteX312" fmla="*/ 2152346 w 3024845"/>
                <a:gd name="connsiteY312" fmla="*/ 56206 h 1059043"/>
                <a:gd name="connsiteX313" fmla="*/ 2152346 w 3024845"/>
                <a:gd name="connsiteY313" fmla="*/ 0 h 1059043"/>
                <a:gd name="connsiteX314" fmla="*/ 2180720 w 3024845"/>
                <a:gd name="connsiteY314" fmla="*/ 555577 h 1059043"/>
                <a:gd name="connsiteX315" fmla="*/ 2245574 w 3024845"/>
                <a:gd name="connsiteY315" fmla="*/ 555577 h 1059043"/>
                <a:gd name="connsiteX316" fmla="*/ 2245574 w 3024845"/>
                <a:gd name="connsiteY316" fmla="*/ 631239 h 1059043"/>
                <a:gd name="connsiteX317" fmla="*/ 2253681 w 3024845"/>
                <a:gd name="connsiteY317" fmla="*/ 631239 h 1059043"/>
                <a:gd name="connsiteX318" fmla="*/ 2255708 w 3024845"/>
                <a:gd name="connsiteY318" fmla="*/ 624754 h 1059043"/>
                <a:gd name="connsiteX319" fmla="*/ 2261788 w 3024845"/>
                <a:gd name="connsiteY319" fmla="*/ 624754 h 1059043"/>
                <a:gd name="connsiteX320" fmla="*/ 2263815 w 3024845"/>
                <a:gd name="connsiteY320" fmla="*/ 633401 h 1059043"/>
                <a:gd name="connsiteX321" fmla="*/ 2275975 w 3024845"/>
                <a:gd name="connsiteY321" fmla="*/ 633401 h 1059043"/>
                <a:gd name="connsiteX322" fmla="*/ 2275975 w 3024845"/>
                <a:gd name="connsiteY322" fmla="*/ 626915 h 1059043"/>
                <a:gd name="connsiteX323" fmla="*/ 2298268 w 3024845"/>
                <a:gd name="connsiteY323" fmla="*/ 626915 h 1059043"/>
                <a:gd name="connsiteX324" fmla="*/ 2298268 w 3024845"/>
                <a:gd name="connsiteY324" fmla="*/ 633401 h 1059043"/>
                <a:gd name="connsiteX325" fmla="*/ 2318535 w 3024845"/>
                <a:gd name="connsiteY325" fmla="*/ 633401 h 1059043"/>
                <a:gd name="connsiteX326" fmla="*/ 2318535 w 3024845"/>
                <a:gd name="connsiteY326" fmla="*/ 678798 h 1059043"/>
                <a:gd name="connsiteX327" fmla="*/ 2332722 w 3024845"/>
                <a:gd name="connsiteY327" fmla="*/ 678798 h 1059043"/>
                <a:gd name="connsiteX328" fmla="*/ 2332722 w 3024845"/>
                <a:gd name="connsiteY328" fmla="*/ 665827 h 1059043"/>
                <a:gd name="connsiteX329" fmla="*/ 2348936 w 3024845"/>
                <a:gd name="connsiteY329" fmla="*/ 665827 h 1059043"/>
                <a:gd name="connsiteX330" fmla="*/ 2348936 w 3024845"/>
                <a:gd name="connsiteY330" fmla="*/ 486400 h 1059043"/>
                <a:gd name="connsiteX331" fmla="*/ 2355016 w 3024845"/>
                <a:gd name="connsiteY331" fmla="*/ 479914 h 1059043"/>
                <a:gd name="connsiteX332" fmla="*/ 2427977 w 3024845"/>
                <a:gd name="connsiteY332" fmla="*/ 479914 h 1059043"/>
                <a:gd name="connsiteX333" fmla="*/ 2427977 w 3024845"/>
                <a:gd name="connsiteY333" fmla="*/ 488562 h 1059043"/>
                <a:gd name="connsiteX334" fmla="*/ 2438110 w 3024845"/>
                <a:gd name="connsiteY334" fmla="*/ 488562 h 1059043"/>
                <a:gd name="connsiteX335" fmla="*/ 2438110 w 3024845"/>
                <a:gd name="connsiteY335" fmla="*/ 603136 h 1059043"/>
                <a:gd name="connsiteX336" fmla="*/ 2460404 w 3024845"/>
                <a:gd name="connsiteY336" fmla="*/ 603136 h 1059043"/>
                <a:gd name="connsiteX337" fmla="*/ 2460404 w 3024845"/>
                <a:gd name="connsiteY337" fmla="*/ 536121 h 1059043"/>
                <a:gd name="connsiteX338" fmla="*/ 2486751 w 3024845"/>
                <a:gd name="connsiteY338" fmla="*/ 536121 h 1059043"/>
                <a:gd name="connsiteX339" fmla="*/ 2490804 w 3024845"/>
                <a:gd name="connsiteY339" fmla="*/ 531797 h 1059043"/>
                <a:gd name="connsiteX340" fmla="*/ 2498911 w 3024845"/>
                <a:gd name="connsiteY340" fmla="*/ 531797 h 1059043"/>
                <a:gd name="connsiteX341" fmla="*/ 2502964 w 3024845"/>
                <a:gd name="connsiteY341" fmla="*/ 536121 h 1059043"/>
                <a:gd name="connsiteX342" fmla="*/ 2525258 w 3024845"/>
                <a:gd name="connsiteY342" fmla="*/ 536121 h 1059043"/>
                <a:gd name="connsiteX343" fmla="*/ 2525258 w 3024845"/>
                <a:gd name="connsiteY343" fmla="*/ 419385 h 1059043"/>
                <a:gd name="connsiteX344" fmla="*/ 2582005 w 3024845"/>
                <a:gd name="connsiteY344" fmla="*/ 408576 h 1059043"/>
                <a:gd name="connsiteX345" fmla="*/ 2582005 w 3024845"/>
                <a:gd name="connsiteY345" fmla="*/ 409657 h 1059043"/>
                <a:gd name="connsiteX346" fmla="*/ 2582005 w 3024845"/>
                <a:gd name="connsiteY346" fmla="*/ 417223 h 1059043"/>
                <a:gd name="connsiteX347" fmla="*/ 2608352 w 3024845"/>
                <a:gd name="connsiteY347" fmla="*/ 417223 h 1059043"/>
                <a:gd name="connsiteX348" fmla="*/ 2608352 w 3024845"/>
                <a:gd name="connsiteY348" fmla="*/ 672313 h 1059043"/>
                <a:gd name="connsiteX349" fmla="*/ 2630646 w 3024845"/>
                <a:gd name="connsiteY349" fmla="*/ 672313 h 1059043"/>
                <a:gd name="connsiteX350" fmla="*/ 2630646 w 3024845"/>
                <a:gd name="connsiteY350" fmla="*/ 667989 h 1059043"/>
                <a:gd name="connsiteX351" fmla="*/ 2642806 w 3024845"/>
                <a:gd name="connsiteY351" fmla="*/ 667989 h 1059043"/>
                <a:gd name="connsiteX352" fmla="*/ 2642806 w 3024845"/>
                <a:gd name="connsiteY352" fmla="*/ 672313 h 1059043"/>
                <a:gd name="connsiteX353" fmla="*/ 2667126 w 3024845"/>
                <a:gd name="connsiteY353" fmla="*/ 672313 h 1059043"/>
                <a:gd name="connsiteX354" fmla="*/ 2667126 w 3024845"/>
                <a:gd name="connsiteY354" fmla="*/ 659342 h 1059043"/>
                <a:gd name="connsiteX355" fmla="*/ 2695500 w 3024845"/>
                <a:gd name="connsiteY355" fmla="*/ 659342 h 1059043"/>
                <a:gd name="connsiteX356" fmla="*/ 2707660 w 3024845"/>
                <a:gd name="connsiteY356" fmla="*/ 655018 h 1059043"/>
                <a:gd name="connsiteX357" fmla="*/ 2727927 w 3024845"/>
                <a:gd name="connsiteY357" fmla="*/ 659342 h 1059043"/>
                <a:gd name="connsiteX358" fmla="*/ 2727927 w 3024845"/>
                <a:gd name="connsiteY358" fmla="*/ 642048 h 1059043"/>
                <a:gd name="connsiteX359" fmla="*/ 2736034 w 3024845"/>
                <a:gd name="connsiteY359" fmla="*/ 642048 h 1059043"/>
                <a:gd name="connsiteX360" fmla="*/ 2736034 w 3024845"/>
                <a:gd name="connsiteY360" fmla="*/ 629077 h 1059043"/>
                <a:gd name="connsiteX361" fmla="*/ 2792781 w 3024845"/>
                <a:gd name="connsiteY361" fmla="*/ 629077 h 1059043"/>
                <a:gd name="connsiteX362" fmla="*/ 2792781 w 3024845"/>
                <a:gd name="connsiteY362" fmla="*/ 598812 h 1059043"/>
                <a:gd name="connsiteX363" fmla="*/ 2811021 w 3024845"/>
                <a:gd name="connsiteY363" fmla="*/ 598812 h 1059043"/>
                <a:gd name="connsiteX364" fmla="*/ 2811021 w 3024845"/>
                <a:gd name="connsiteY364" fmla="*/ 592327 h 1059043"/>
                <a:gd name="connsiteX365" fmla="*/ 2823181 w 3024845"/>
                <a:gd name="connsiteY365" fmla="*/ 592327 h 1059043"/>
                <a:gd name="connsiteX366" fmla="*/ 2823181 w 3024845"/>
                <a:gd name="connsiteY366" fmla="*/ 598812 h 1059043"/>
                <a:gd name="connsiteX367" fmla="*/ 2839395 w 3024845"/>
                <a:gd name="connsiteY367" fmla="*/ 598812 h 1059043"/>
                <a:gd name="connsiteX368" fmla="*/ 2839395 w 3024845"/>
                <a:gd name="connsiteY368" fmla="*/ 648533 h 1059043"/>
                <a:gd name="connsiteX369" fmla="*/ 2871822 w 3024845"/>
                <a:gd name="connsiteY369" fmla="*/ 648533 h 1059043"/>
                <a:gd name="connsiteX370" fmla="*/ 2871822 w 3024845"/>
                <a:gd name="connsiteY370" fmla="*/ 622592 h 1059043"/>
                <a:gd name="connsiteX371" fmla="*/ 2910329 w 3024845"/>
                <a:gd name="connsiteY371" fmla="*/ 622592 h 1059043"/>
                <a:gd name="connsiteX372" fmla="*/ 2910329 w 3024845"/>
                <a:gd name="connsiteY372" fmla="*/ 592327 h 1059043"/>
                <a:gd name="connsiteX373" fmla="*/ 2958970 w 3024845"/>
                <a:gd name="connsiteY373" fmla="*/ 592327 h 1059043"/>
                <a:gd name="connsiteX374" fmla="*/ 2958970 w 3024845"/>
                <a:gd name="connsiteY374" fmla="*/ 703483 h 1059043"/>
                <a:gd name="connsiteX375" fmla="*/ 2958970 w 3024845"/>
                <a:gd name="connsiteY375" fmla="*/ 717262 h 1059043"/>
                <a:gd name="connsiteX376" fmla="*/ 3024845 w 3024845"/>
                <a:gd name="connsiteY376" fmla="*/ 717262 h 1059043"/>
                <a:gd name="connsiteX377" fmla="*/ 3024845 w 3024845"/>
                <a:gd name="connsiteY377" fmla="*/ 1059043 h 1059043"/>
                <a:gd name="connsiteX378" fmla="*/ 2054 w 3024845"/>
                <a:gd name="connsiteY378" fmla="*/ 1056710 h 1059043"/>
                <a:gd name="connsiteX379" fmla="*/ 0 w 3024845"/>
                <a:gd name="connsiteY379" fmla="*/ 622592 h 1059043"/>
                <a:gd name="connsiteX380" fmla="*/ 20267 w 3024845"/>
                <a:gd name="connsiteY380" fmla="*/ 622592 h 1059043"/>
                <a:gd name="connsiteX381" fmla="*/ 20774 w 3024845"/>
                <a:gd name="connsiteY381" fmla="*/ 621511 h 1059043"/>
                <a:gd name="connsiteX382" fmla="*/ 24320 w 3024845"/>
                <a:gd name="connsiteY382" fmla="*/ 613945 h 1059043"/>
                <a:gd name="connsiteX383" fmla="*/ 26094 w 3024845"/>
                <a:gd name="connsiteY383" fmla="*/ 614215 h 1059043"/>
                <a:gd name="connsiteX384" fmla="*/ 38507 w 3024845"/>
                <a:gd name="connsiteY384" fmla="*/ 616106 h 1059043"/>
                <a:gd name="connsiteX385" fmla="*/ 39014 w 3024845"/>
                <a:gd name="connsiteY385" fmla="*/ 617458 h 1059043"/>
                <a:gd name="connsiteX386" fmla="*/ 42560 w 3024845"/>
                <a:gd name="connsiteY386" fmla="*/ 626915 h 1059043"/>
                <a:gd name="connsiteX387" fmla="*/ 68907 w 3024845"/>
                <a:gd name="connsiteY387" fmla="*/ 629077 h 1059043"/>
                <a:gd name="connsiteX388" fmla="*/ 68907 w 3024845"/>
                <a:gd name="connsiteY388" fmla="*/ 505856 h 1059043"/>
                <a:gd name="connsiteX389" fmla="*/ 70934 w 3024845"/>
                <a:gd name="connsiteY389" fmla="*/ 505856 h 1059043"/>
                <a:gd name="connsiteX390" fmla="*/ 85121 w 3024845"/>
                <a:gd name="connsiteY390" fmla="*/ 505856 h 1059043"/>
                <a:gd name="connsiteX391" fmla="*/ 85121 w 3024845"/>
                <a:gd name="connsiteY391" fmla="*/ 369664 h 1059043"/>
                <a:gd name="connsiteX392" fmla="*/ 86894 w 3024845"/>
                <a:gd name="connsiteY392" fmla="*/ 369664 h 1059043"/>
                <a:gd name="connsiteX393" fmla="*/ 99308 w 3024845"/>
                <a:gd name="connsiteY393" fmla="*/ 369664 h 1059043"/>
                <a:gd name="connsiteX394" fmla="*/ 99308 w 3024845"/>
                <a:gd name="connsiteY394" fmla="*/ 255090 h 1059043"/>
                <a:gd name="connsiteX395" fmla="*/ 103361 w 3024845"/>
                <a:gd name="connsiteY395" fmla="*/ 226986 h 1059043"/>
                <a:gd name="connsiteX396" fmla="*/ 105388 w 3024845"/>
                <a:gd name="connsiteY396" fmla="*/ 226986 h 1059043"/>
                <a:gd name="connsiteX397" fmla="*/ 119575 w 3024845"/>
                <a:gd name="connsiteY397" fmla="*/ 226986 h 1059043"/>
                <a:gd name="connsiteX0" fmla="*/ 119575 w 3024845"/>
                <a:gd name="connsiteY0" fmla="*/ 255427 h 1087484"/>
                <a:gd name="connsiteX1" fmla="*/ 200642 w 3024845"/>
                <a:gd name="connsiteY1" fmla="*/ 253266 h 1087484"/>
                <a:gd name="connsiteX2" fmla="*/ 202669 w 3024845"/>
                <a:gd name="connsiteY2" fmla="*/ 253266 h 1087484"/>
                <a:gd name="connsiteX3" fmla="*/ 216856 w 3024845"/>
                <a:gd name="connsiteY3" fmla="*/ 253266 h 1087484"/>
                <a:gd name="connsiteX4" fmla="*/ 216856 w 3024845"/>
                <a:gd name="connsiteY4" fmla="*/ 277045 h 1087484"/>
                <a:gd name="connsiteX5" fmla="*/ 217363 w 3024845"/>
                <a:gd name="connsiteY5" fmla="*/ 277856 h 1087484"/>
                <a:gd name="connsiteX6" fmla="*/ 220909 w 3024845"/>
                <a:gd name="connsiteY6" fmla="*/ 283531 h 1087484"/>
                <a:gd name="connsiteX7" fmla="*/ 220909 w 3024845"/>
                <a:gd name="connsiteY7" fmla="*/ 398105 h 1087484"/>
                <a:gd name="connsiteX8" fmla="*/ 223189 w 3024845"/>
                <a:gd name="connsiteY8" fmla="*/ 398105 h 1087484"/>
                <a:gd name="connsiteX9" fmla="*/ 239150 w 3024845"/>
                <a:gd name="connsiteY9" fmla="*/ 398105 h 1087484"/>
                <a:gd name="connsiteX10" fmla="*/ 239150 w 3024845"/>
                <a:gd name="connsiteY10" fmla="*/ 538620 h 1087484"/>
                <a:gd name="connsiteX11" fmla="*/ 240670 w 3024845"/>
                <a:gd name="connsiteY11" fmla="*/ 538350 h 1087484"/>
                <a:gd name="connsiteX12" fmla="*/ 251310 w 3024845"/>
                <a:gd name="connsiteY12" fmla="*/ 536459 h 1087484"/>
                <a:gd name="connsiteX13" fmla="*/ 249283 w 3024845"/>
                <a:gd name="connsiteY13" fmla="*/ 625091 h 1087484"/>
                <a:gd name="connsiteX14" fmla="*/ 250803 w 3024845"/>
                <a:gd name="connsiteY14" fmla="*/ 625362 h 1087484"/>
                <a:gd name="connsiteX15" fmla="*/ 261443 w 3024845"/>
                <a:gd name="connsiteY15" fmla="*/ 627253 h 1087484"/>
                <a:gd name="connsiteX16" fmla="*/ 261696 w 3024845"/>
                <a:gd name="connsiteY16" fmla="*/ 628064 h 1087484"/>
                <a:gd name="connsiteX17" fmla="*/ 263470 w 3024845"/>
                <a:gd name="connsiteY17" fmla="*/ 633739 h 1087484"/>
                <a:gd name="connsiteX18" fmla="*/ 264230 w 3024845"/>
                <a:gd name="connsiteY18" fmla="*/ 631307 h 1087484"/>
                <a:gd name="connsiteX19" fmla="*/ 269550 w 3024845"/>
                <a:gd name="connsiteY19" fmla="*/ 614283 h 1087484"/>
                <a:gd name="connsiteX20" fmla="*/ 271323 w 3024845"/>
                <a:gd name="connsiteY20" fmla="*/ 614283 h 1087484"/>
                <a:gd name="connsiteX21" fmla="*/ 283737 w 3024845"/>
                <a:gd name="connsiteY21" fmla="*/ 614283 h 1087484"/>
                <a:gd name="connsiteX22" fmla="*/ 283737 w 3024845"/>
                <a:gd name="connsiteY22" fmla="*/ 646709 h 1087484"/>
                <a:gd name="connsiteX23" fmla="*/ 284750 w 3024845"/>
                <a:gd name="connsiteY23" fmla="*/ 647250 h 1087484"/>
                <a:gd name="connsiteX24" fmla="*/ 291844 w 3024845"/>
                <a:gd name="connsiteY24" fmla="*/ 651033 h 1087484"/>
                <a:gd name="connsiteX25" fmla="*/ 291844 w 3024845"/>
                <a:gd name="connsiteY25" fmla="*/ 652384 h 1087484"/>
                <a:gd name="connsiteX26" fmla="*/ 291844 w 3024845"/>
                <a:gd name="connsiteY26" fmla="*/ 661842 h 1087484"/>
                <a:gd name="connsiteX27" fmla="*/ 336431 w 3024845"/>
                <a:gd name="connsiteY27" fmla="*/ 661842 h 1087484"/>
                <a:gd name="connsiteX28" fmla="*/ 336431 w 3024845"/>
                <a:gd name="connsiteY28" fmla="*/ 662923 h 1087484"/>
                <a:gd name="connsiteX29" fmla="*/ 336431 w 3024845"/>
                <a:gd name="connsiteY29" fmla="*/ 670489 h 1087484"/>
                <a:gd name="connsiteX30" fmla="*/ 338457 w 3024845"/>
                <a:gd name="connsiteY30" fmla="*/ 670489 h 1087484"/>
                <a:gd name="connsiteX31" fmla="*/ 352644 w 3024845"/>
                <a:gd name="connsiteY31" fmla="*/ 670489 h 1087484"/>
                <a:gd name="connsiteX32" fmla="*/ 352644 w 3024845"/>
                <a:gd name="connsiteY32" fmla="*/ 640224 h 1087484"/>
                <a:gd name="connsiteX33" fmla="*/ 397231 w 3024845"/>
                <a:gd name="connsiteY33" fmla="*/ 640224 h 1087484"/>
                <a:gd name="connsiteX34" fmla="*/ 397231 w 3024845"/>
                <a:gd name="connsiteY34" fmla="*/ 638873 h 1087484"/>
                <a:gd name="connsiteX35" fmla="*/ 397231 w 3024845"/>
                <a:gd name="connsiteY35" fmla="*/ 629415 h 1087484"/>
                <a:gd name="connsiteX36" fmla="*/ 398245 w 3024845"/>
                <a:gd name="connsiteY36" fmla="*/ 629415 h 1087484"/>
                <a:gd name="connsiteX37" fmla="*/ 405338 w 3024845"/>
                <a:gd name="connsiteY37" fmla="*/ 629415 h 1087484"/>
                <a:gd name="connsiteX38" fmla="*/ 405338 w 3024845"/>
                <a:gd name="connsiteY38" fmla="*/ 627524 h 1087484"/>
                <a:gd name="connsiteX39" fmla="*/ 405338 w 3024845"/>
                <a:gd name="connsiteY39" fmla="*/ 614283 h 1087484"/>
                <a:gd name="connsiteX40" fmla="*/ 406098 w 3024845"/>
                <a:gd name="connsiteY40" fmla="*/ 614283 h 1087484"/>
                <a:gd name="connsiteX41" fmla="*/ 411418 w 3024845"/>
                <a:gd name="connsiteY41" fmla="*/ 614283 h 1087484"/>
                <a:gd name="connsiteX42" fmla="*/ 411418 w 3024845"/>
                <a:gd name="connsiteY42" fmla="*/ 613202 h 1087484"/>
                <a:gd name="connsiteX43" fmla="*/ 411418 w 3024845"/>
                <a:gd name="connsiteY43" fmla="*/ 605635 h 1087484"/>
                <a:gd name="connsiteX44" fmla="*/ 413445 w 3024845"/>
                <a:gd name="connsiteY44" fmla="*/ 605635 h 1087484"/>
                <a:gd name="connsiteX45" fmla="*/ 427632 w 3024845"/>
                <a:gd name="connsiteY45" fmla="*/ 605635 h 1087484"/>
                <a:gd name="connsiteX46" fmla="*/ 427632 w 3024845"/>
                <a:gd name="connsiteY46" fmla="*/ 606716 h 1087484"/>
                <a:gd name="connsiteX47" fmla="*/ 427632 w 3024845"/>
                <a:gd name="connsiteY47" fmla="*/ 614283 h 1087484"/>
                <a:gd name="connsiteX48" fmla="*/ 449925 w 3024845"/>
                <a:gd name="connsiteY48" fmla="*/ 614283 h 1087484"/>
                <a:gd name="connsiteX49" fmla="*/ 449925 w 3024845"/>
                <a:gd name="connsiteY49" fmla="*/ 612391 h 1087484"/>
                <a:gd name="connsiteX50" fmla="*/ 449925 w 3024845"/>
                <a:gd name="connsiteY50" fmla="*/ 599150 h 1087484"/>
                <a:gd name="connsiteX51" fmla="*/ 451699 w 3024845"/>
                <a:gd name="connsiteY51" fmla="*/ 599150 h 1087484"/>
                <a:gd name="connsiteX52" fmla="*/ 464112 w 3024845"/>
                <a:gd name="connsiteY52" fmla="*/ 599150 h 1087484"/>
                <a:gd name="connsiteX53" fmla="*/ 464112 w 3024845"/>
                <a:gd name="connsiteY53" fmla="*/ 622930 h 1087484"/>
                <a:gd name="connsiteX54" fmla="*/ 465126 w 3024845"/>
                <a:gd name="connsiteY54" fmla="*/ 622930 h 1087484"/>
                <a:gd name="connsiteX55" fmla="*/ 472219 w 3024845"/>
                <a:gd name="connsiteY55" fmla="*/ 622930 h 1087484"/>
                <a:gd name="connsiteX56" fmla="*/ 472219 w 3024845"/>
                <a:gd name="connsiteY56" fmla="*/ 621849 h 1087484"/>
                <a:gd name="connsiteX57" fmla="*/ 472219 w 3024845"/>
                <a:gd name="connsiteY57" fmla="*/ 614283 h 1087484"/>
                <a:gd name="connsiteX58" fmla="*/ 473992 w 3024845"/>
                <a:gd name="connsiteY58" fmla="*/ 614283 h 1087484"/>
                <a:gd name="connsiteX59" fmla="*/ 486406 w 3024845"/>
                <a:gd name="connsiteY59" fmla="*/ 614283 h 1087484"/>
                <a:gd name="connsiteX60" fmla="*/ 486406 w 3024845"/>
                <a:gd name="connsiteY60" fmla="*/ 640224 h 1087484"/>
                <a:gd name="connsiteX61" fmla="*/ 488433 w 3024845"/>
                <a:gd name="connsiteY61" fmla="*/ 640224 h 1087484"/>
                <a:gd name="connsiteX62" fmla="*/ 502619 w 3024845"/>
                <a:gd name="connsiteY62" fmla="*/ 640224 h 1087484"/>
                <a:gd name="connsiteX63" fmla="*/ 502619 w 3024845"/>
                <a:gd name="connsiteY63" fmla="*/ 641845 h 1087484"/>
                <a:gd name="connsiteX64" fmla="*/ 502619 w 3024845"/>
                <a:gd name="connsiteY64" fmla="*/ 653195 h 1087484"/>
                <a:gd name="connsiteX65" fmla="*/ 503379 w 3024845"/>
                <a:gd name="connsiteY65" fmla="*/ 653195 h 1087484"/>
                <a:gd name="connsiteX66" fmla="*/ 508700 w 3024845"/>
                <a:gd name="connsiteY66" fmla="*/ 653195 h 1087484"/>
                <a:gd name="connsiteX67" fmla="*/ 508700 w 3024845"/>
                <a:gd name="connsiteY67" fmla="*/ 652384 h 1087484"/>
                <a:gd name="connsiteX68" fmla="*/ 508700 w 3024845"/>
                <a:gd name="connsiteY68" fmla="*/ 646709 h 1087484"/>
                <a:gd name="connsiteX69" fmla="*/ 539100 w 3024845"/>
                <a:gd name="connsiteY69" fmla="*/ 646709 h 1087484"/>
                <a:gd name="connsiteX70" fmla="*/ 539100 w 3024845"/>
                <a:gd name="connsiteY70" fmla="*/ 670489 h 1087484"/>
                <a:gd name="connsiteX71" fmla="*/ 540113 w 3024845"/>
                <a:gd name="connsiteY71" fmla="*/ 670489 h 1087484"/>
                <a:gd name="connsiteX72" fmla="*/ 547207 w 3024845"/>
                <a:gd name="connsiteY72" fmla="*/ 670489 h 1087484"/>
                <a:gd name="connsiteX73" fmla="*/ 547207 w 3024845"/>
                <a:gd name="connsiteY73" fmla="*/ 671570 h 1087484"/>
                <a:gd name="connsiteX74" fmla="*/ 547207 w 3024845"/>
                <a:gd name="connsiteY74" fmla="*/ 679136 h 1087484"/>
                <a:gd name="connsiteX75" fmla="*/ 547967 w 3024845"/>
                <a:gd name="connsiteY75" fmla="*/ 679136 h 1087484"/>
                <a:gd name="connsiteX76" fmla="*/ 553287 w 3024845"/>
                <a:gd name="connsiteY76" fmla="*/ 679136 h 1087484"/>
                <a:gd name="connsiteX77" fmla="*/ 553287 w 3024845"/>
                <a:gd name="connsiteY77" fmla="*/ 676974 h 1087484"/>
                <a:gd name="connsiteX78" fmla="*/ 553287 w 3024845"/>
                <a:gd name="connsiteY78" fmla="*/ 661842 h 1087484"/>
                <a:gd name="connsiteX79" fmla="*/ 554300 w 3024845"/>
                <a:gd name="connsiteY79" fmla="*/ 661842 h 1087484"/>
                <a:gd name="connsiteX80" fmla="*/ 561394 w 3024845"/>
                <a:gd name="connsiteY80" fmla="*/ 661842 h 1087484"/>
                <a:gd name="connsiteX81" fmla="*/ 561394 w 3024845"/>
                <a:gd name="connsiteY81" fmla="*/ 662923 h 1087484"/>
                <a:gd name="connsiteX82" fmla="*/ 561394 w 3024845"/>
                <a:gd name="connsiteY82" fmla="*/ 670489 h 1087484"/>
                <a:gd name="connsiteX83" fmla="*/ 566714 w 3024845"/>
                <a:gd name="connsiteY83" fmla="*/ 668496 h 1087484"/>
                <a:gd name="connsiteX84" fmla="*/ 567474 w 3024845"/>
                <a:gd name="connsiteY84" fmla="*/ 667516 h 1087484"/>
                <a:gd name="connsiteX85" fmla="*/ 567474 w 3024845"/>
                <a:gd name="connsiteY85" fmla="*/ 661842 h 1087484"/>
                <a:gd name="connsiteX86" fmla="*/ 605981 w 3024845"/>
                <a:gd name="connsiteY86" fmla="*/ 661842 h 1087484"/>
                <a:gd name="connsiteX87" fmla="*/ 605981 w 3024845"/>
                <a:gd name="connsiteY87" fmla="*/ 685621 h 1087484"/>
                <a:gd name="connsiteX88" fmla="*/ 608007 w 3024845"/>
                <a:gd name="connsiteY88" fmla="*/ 685621 h 1087484"/>
                <a:gd name="connsiteX89" fmla="*/ 622194 w 3024845"/>
                <a:gd name="connsiteY89" fmla="*/ 685621 h 1087484"/>
                <a:gd name="connsiteX90" fmla="*/ 622194 w 3024845"/>
                <a:gd name="connsiteY90" fmla="*/ 686702 h 1087484"/>
                <a:gd name="connsiteX91" fmla="*/ 622194 w 3024845"/>
                <a:gd name="connsiteY91" fmla="*/ 694268 h 1087484"/>
                <a:gd name="connsiteX92" fmla="*/ 623968 w 3024845"/>
                <a:gd name="connsiteY92" fmla="*/ 694268 h 1087484"/>
                <a:gd name="connsiteX93" fmla="*/ 636381 w 3024845"/>
                <a:gd name="connsiteY93" fmla="*/ 694268 h 1087484"/>
                <a:gd name="connsiteX94" fmla="*/ 636381 w 3024845"/>
                <a:gd name="connsiteY94" fmla="*/ 670489 h 1087484"/>
                <a:gd name="connsiteX95" fmla="*/ 637394 w 3024845"/>
                <a:gd name="connsiteY95" fmla="*/ 670489 h 1087484"/>
                <a:gd name="connsiteX96" fmla="*/ 644488 w 3024845"/>
                <a:gd name="connsiteY96" fmla="*/ 670489 h 1087484"/>
                <a:gd name="connsiteX97" fmla="*/ 644488 w 3024845"/>
                <a:gd name="connsiteY97" fmla="*/ 638062 h 1087484"/>
                <a:gd name="connsiteX98" fmla="*/ 645501 w 3024845"/>
                <a:gd name="connsiteY98" fmla="*/ 638062 h 1087484"/>
                <a:gd name="connsiteX99" fmla="*/ 652595 w 3024845"/>
                <a:gd name="connsiteY99" fmla="*/ 638062 h 1087484"/>
                <a:gd name="connsiteX100" fmla="*/ 652595 w 3024845"/>
                <a:gd name="connsiteY100" fmla="*/ 636171 h 1087484"/>
                <a:gd name="connsiteX101" fmla="*/ 652595 w 3024845"/>
                <a:gd name="connsiteY101" fmla="*/ 622930 h 1087484"/>
                <a:gd name="connsiteX102" fmla="*/ 651328 w 3024845"/>
                <a:gd name="connsiteY102" fmla="*/ 621308 h 1087484"/>
                <a:gd name="connsiteX103" fmla="*/ 656648 w 3024845"/>
                <a:gd name="connsiteY103" fmla="*/ 609959 h 1087484"/>
                <a:gd name="connsiteX104" fmla="*/ 664755 w 3024845"/>
                <a:gd name="connsiteY104" fmla="*/ 638062 h 1087484"/>
                <a:gd name="connsiteX105" fmla="*/ 665515 w 3024845"/>
                <a:gd name="connsiteY105" fmla="*/ 638062 h 1087484"/>
                <a:gd name="connsiteX106" fmla="*/ 670835 w 3024845"/>
                <a:gd name="connsiteY106" fmla="*/ 638062 h 1087484"/>
                <a:gd name="connsiteX107" fmla="*/ 670835 w 3024845"/>
                <a:gd name="connsiteY107" fmla="*/ 532135 h 1087484"/>
                <a:gd name="connsiteX108" fmla="*/ 672355 w 3024845"/>
                <a:gd name="connsiteY108" fmla="*/ 532135 h 1087484"/>
                <a:gd name="connsiteX109" fmla="*/ 682995 w 3024845"/>
                <a:gd name="connsiteY109" fmla="*/ 532135 h 1087484"/>
                <a:gd name="connsiteX110" fmla="*/ 682995 w 3024845"/>
                <a:gd name="connsiteY110" fmla="*/ 484576 h 1087484"/>
                <a:gd name="connsiteX111" fmla="*/ 709342 w 3024845"/>
                <a:gd name="connsiteY111" fmla="*/ 484576 h 1087484"/>
                <a:gd name="connsiteX112" fmla="*/ 709342 w 3024845"/>
                <a:gd name="connsiteY112" fmla="*/ 462958 h 1087484"/>
                <a:gd name="connsiteX113" fmla="*/ 743796 w 3024845"/>
                <a:gd name="connsiteY113" fmla="*/ 462958 h 1087484"/>
                <a:gd name="connsiteX114" fmla="*/ 743796 w 3024845"/>
                <a:gd name="connsiteY114" fmla="*/ 465390 h 1087484"/>
                <a:gd name="connsiteX115" fmla="*/ 743796 w 3024845"/>
                <a:gd name="connsiteY115" fmla="*/ 482414 h 1087484"/>
                <a:gd name="connsiteX116" fmla="*/ 746076 w 3024845"/>
                <a:gd name="connsiteY116" fmla="*/ 482414 h 1087484"/>
                <a:gd name="connsiteX117" fmla="*/ 762036 w 3024845"/>
                <a:gd name="connsiteY117" fmla="*/ 482414 h 1087484"/>
                <a:gd name="connsiteX118" fmla="*/ 762036 w 3024845"/>
                <a:gd name="connsiteY118" fmla="*/ 529973 h 1087484"/>
                <a:gd name="connsiteX119" fmla="*/ 763049 w 3024845"/>
                <a:gd name="connsiteY119" fmla="*/ 529973 h 1087484"/>
                <a:gd name="connsiteX120" fmla="*/ 770143 w 3024845"/>
                <a:gd name="connsiteY120" fmla="*/ 529973 h 1087484"/>
                <a:gd name="connsiteX121" fmla="*/ 784330 w 3024845"/>
                <a:gd name="connsiteY121" fmla="*/ 534297 h 1087484"/>
                <a:gd name="connsiteX122" fmla="*/ 784330 w 3024845"/>
                <a:gd name="connsiteY122" fmla="*/ 573209 h 1087484"/>
                <a:gd name="connsiteX123" fmla="*/ 785343 w 3024845"/>
                <a:gd name="connsiteY123" fmla="*/ 573209 h 1087484"/>
                <a:gd name="connsiteX124" fmla="*/ 792436 w 3024845"/>
                <a:gd name="connsiteY124" fmla="*/ 573209 h 1087484"/>
                <a:gd name="connsiteX125" fmla="*/ 792436 w 3024845"/>
                <a:gd name="connsiteY125" fmla="*/ 574830 h 1087484"/>
                <a:gd name="connsiteX126" fmla="*/ 792436 w 3024845"/>
                <a:gd name="connsiteY126" fmla="*/ 586179 h 1087484"/>
                <a:gd name="connsiteX127" fmla="*/ 794463 w 3024845"/>
                <a:gd name="connsiteY127" fmla="*/ 586179 h 1087484"/>
                <a:gd name="connsiteX128" fmla="*/ 808650 w 3024845"/>
                <a:gd name="connsiteY128" fmla="*/ 586179 h 1087484"/>
                <a:gd name="connsiteX129" fmla="*/ 814730 w 3024845"/>
                <a:gd name="connsiteY129" fmla="*/ 592665 h 1087484"/>
                <a:gd name="connsiteX130" fmla="*/ 814730 w 3024845"/>
                <a:gd name="connsiteY130" fmla="*/ 614283 h 1087484"/>
                <a:gd name="connsiteX131" fmla="*/ 817010 w 3024845"/>
                <a:gd name="connsiteY131" fmla="*/ 614283 h 1087484"/>
                <a:gd name="connsiteX132" fmla="*/ 832970 w 3024845"/>
                <a:gd name="connsiteY132" fmla="*/ 614283 h 1087484"/>
                <a:gd name="connsiteX133" fmla="*/ 832970 w 3024845"/>
                <a:gd name="connsiteY133" fmla="*/ 615363 h 1087484"/>
                <a:gd name="connsiteX134" fmla="*/ 832970 w 3024845"/>
                <a:gd name="connsiteY134" fmla="*/ 622930 h 1087484"/>
                <a:gd name="connsiteX135" fmla="*/ 834237 w 3024845"/>
                <a:gd name="connsiteY135" fmla="*/ 622930 h 1087484"/>
                <a:gd name="connsiteX136" fmla="*/ 843104 w 3024845"/>
                <a:gd name="connsiteY136" fmla="*/ 622930 h 1087484"/>
                <a:gd name="connsiteX137" fmla="*/ 843104 w 3024845"/>
                <a:gd name="connsiteY137" fmla="*/ 625091 h 1087484"/>
                <a:gd name="connsiteX138" fmla="*/ 843104 w 3024845"/>
                <a:gd name="connsiteY138" fmla="*/ 640224 h 1087484"/>
                <a:gd name="connsiteX139" fmla="*/ 847157 w 3024845"/>
                <a:gd name="connsiteY139" fmla="*/ 638332 h 1087484"/>
                <a:gd name="connsiteX140" fmla="*/ 847157 w 3024845"/>
                <a:gd name="connsiteY140" fmla="*/ 625091 h 1087484"/>
                <a:gd name="connsiteX141" fmla="*/ 848170 w 3024845"/>
                <a:gd name="connsiteY141" fmla="*/ 625091 h 1087484"/>
                <a:gd name="connsiteX142" fmla="*/ 855264 w 3024845"/>
                <a:gd name="connsiteY142" fmla="*/ 625091 h 1087484"/>
                <a:gd name="connsiteX143" fmla="*/ 855264 w 3024845"/>
                <a:gd name="connsiteY143" fmla="*/ 626713 h 1087484"/>
                <a:gd name="connsiteX144" fmla="*/ 855264 w 3024845"/>
                <a:gd name="connsiteY144" fmla="*/ 638062 h 1087484"/>
                <a:gd name="connsiteX145" fmla="*/ 856024 w 3024845"/>
                <a:gd name="connsiteY145" fmla="*/ 638062 h 1087484"/>
                <a:gd name="connsiteX146" fmla="*/ 861344 w 3024845"/>
                <a:gd name="connsiteY146" fmla="*/ 638062 h 1087484"/>
                <a:gd name="connsiteX147" fmla="*/ 909984 w 3024845"/>
                <a:gd name="connsiteY147" fmla="*/ 633739 h 1087484"/>
                <a:gd name="connsiteX148" fmla="*/ 909984 w 3024845"/>
                <a:gd name="connsiteY148" fmla="*/ 635090 h 1087484"/>
                <a:gd name="connsiteX149" fmla="*/ 909984 w 3024845"/>
                <a:gd name="connsiteY149" fmla="*/ 644547 h 1087484"/>
                <a:gd name="connsiteX150" fmla="*/ 910744 w 3024845"/>
                <a:gd name="connsiteY150" fmla="*/ 644547 h 1087484"/>
                <a:gd name="connsiteX151" fmla="*/ 916065 w 3024845"/>
                <a:gd name="connsiteY151" fmla="*/ 644547 h 1087484"/>
                <a:gd name="connsiteX152" fmla="*/ 916065 w 3024845"/>
                <a:gd name="connsiteY152" fmla="*/ 646709 h 1087484"/>
                <a:gd name="connsiteX153" fmla="*/ 916065 w 3024845"/>
                <a:gd name="connsiteY153" fmla="*/ 661842 h 1087484"/>
                <a:gd name="connsiteX154" fmla="*/ 918091 w 3024845"/>
                <a:gd name="connsiteY154" fmla="*/ 660491 h 1087484"/>
                <a:gd name="connsiteX155" fmla="*/ 932278 w 3024845"/>
                <a:gd name="connsiteY155" fmla="*/ 651033 h 1087484"/>
                <a:gd name="connsiteX156" fmla="*/ 938358 w 3024845"/>
                <a:gd name="connsiteY156" fmla="*/ 609959 h 1087484"/>
                <a:gd name="connsiteX157" fmla="*/ 939118 w 3024845"/>
                <a:gd name="connsiteY157" fmla="*/ 609689 h 1087484"/>
                <a:gd name="connsiteX158" fmla="*/ 944438 w 3024845"/>
                <a:gd name="connsiteY158" fmla="*/ 607797 h 1087484"/>
                <a:gd name="connsiteX159" fmla="*/ 946465 w 3024845"/>
                <a:gd name="connsiteY159" fmla="*/ 538620 h 1087484"/>
                <a:gd name="connsiteX160" fmla="*/ 948492 w 3024845"/>
                <a:gd name="connsiteY160" fmla="*/ 607797 h 1087484"/>
                <a:gd name="connsiteX161" fmla="*/ 949252 w 3024845"/>
                <a:gd name="connsiteY161" fmla="*/ 608067 h 1087484"/>
                <a:gd name="connsiteX162" fmla="*/ 954572 w 3024845"/>
                <a:gd name="connsiteY162" fmla="*/ 609959 h 1087484"/>
                <a:gd name="connsiteX163" fmla="*/ 954572 w 3024845"/>
                <a:gd name="connsiteY163" fmla="*/ 523488 h 1087484"/>
                <a:gd name="connsiteX164" fmla="*/ 958625 w 3024845"/>
                <a:gd name="connsiteY164" fmla="*/ 491061 h 1087484"/>
                <a:gd name="connsiteX165" fmla="*/ 997132 w 3024845"/>
                <a:gd name="connsiteY165" fmla="*/ 491061 h 1087484"/>
                <a:gd name="connsiteX166" fmla="*/ 997132 w 3024845"/>
                <a:gd name="connsiteY166" fmla="*/ 523488 h 1087484"/>
                <a:gd name="connsiteX167" fmla="*/ 997892 w 3024845"/>
                <a:gd name="connsiteY167" fmla="*/ 523488 h 1087484"/>
                <a:gd name="connsiteX168" fmla="*/ 1003212 w 3024845"/>
                <a:gd name="connsiteY168" fmla="*/ 523488 h 1087484"/>
                <a:gd name="connsiteX169" fmla="*/ 1003212 w 3024845"/>
                <a:gd name="connsiteY169" fmla="*/ 441340 h 1087484"/>
                <a:gd name="connsiteX170" fmla="*/ 1004986 w 3024845"/>
                <a:gd name="connsiteY170" fmla="*/ 441340 h 1087484"/>
                <a:gd name="connsiteX171" fmla="*/ 1017399 w 3024845"/>
                <a:gd name="connsiteY171" fmla="*/ 441340 h 1087484"/>
                <a:gd name="connsiteX172" fmla="*/ 1017399 w 3024845"/>
                <a:gd name="connsiteY172" fmla="*/ 439449 h 1087484"/>
                <a:gd name="connsiteX173" fmla="*/ 1017399 w 3024845"/>
                <a:gd name="connsiteY173" fmla="*/ 426208 h 1087484"/>
                <a:gd name="connsiteX174" fmla="*/ 1039693 w 3024845"/>
                <a:gd name="connsiteY174" fmla="*/ 426208 h 1087484"/>
                <a:gd name="connsiteX175" fmla="*/ 1039693 w 3024845"/>
                <a:gd name="connsiteY175" fmla="*/ 425127 h 1087484"/>
                <a:gd name="connsiteX176" fmla="*/ 1039693 w 3024845"/>
                <a:gd name="connsiteY176" fmla="*/ 417561 h 1087484"/>
                <a:gd name="connsiteX177" fmla="*/ 1041466 w 3024845"/>
                <a:gd name="connsiteY177" fmla="*/ 417561 h 1087484"/>
                <a:gd name="connsiteX178" fmla="*/ 1053880 w 3024845"/>
                <a:gd name="connsiteY178" fmla="*/ 417561 h 1087484"/>
                <a:gd name="connsiteX179" fmla="*/ 1053880 w 3024845"/>
                <a:gd name="connsiteY179" fmla="*/ 418642 h 1087484"/>
                <a:gd name="connsiteX180" fmla="*/ 1053880 w 3024845"/>
                <a:gd name="connsiteY180" fmla="*/ 426208 h 1087484"/>
                <a:gd name="connsiteX181" fmla="*/ 1054640 w 3024845"/>
                <a:gd name="connsiteY181" fmla="*/ 426208 h 1087484"/>
                <a:gd name="connsiteX182" fmla="*/ 1059960 w 3024845"/>
                <a:gd name="connsiteY182" fmla="*/ 426208 h 1087484"/>
                <a:gd name="connsiteX183" fmla="*/ 1070093 w 3024845"/>
                <a:gd name="connsiteY183" fmla="*/ 421884 h 1087484"/>
                <a:gd name="connsiteX184" fmla="*/ 1074146 w 3024845"/>
                <a:gd name="connsiteY184" fmla="*/ 425127 h 1087484"/>
                <a:gd name="connsiteX185" fmla="*/ 1074146 w 3024845"/>
                <a:gd name="connsiteY185" fmla="*/ 417561 h 1087484"/>
                <a:gd name="connsiteX186" fmla="*/ 1076426 w 3024845"/>
                <a:gd name="connsiteY186" fmla="*/ 417561 h 1087484"/>
                <a:gd name="connsiteX187" fmla="*/ 1092387 w 3024845"/>
                <a:gd name="connsiteY187" fmla="*/ 417561 h 1087484"/>
                <a:gd name="connsiteX188" fmla="*/ 1092387 w 3024845"/>
                <a:gd name="connsiteY188" fmla="*/ 418642 h 1087484"/>
                <a:gd name="connsiteX189" fmla="*/ 1092387 w 3024845"/>
                <a:gd name="connsiteY189" fmla="*/ 426208 h 1087484"/>
                <a:gd name="connsiteX190" fmla="*/ 1122787 w 3024845"/>
                <a:gd name="connsiteY190" fmla="*/ 426208 h 1087484"/>
                <a:gd name="connsiteX191" fmla="*/ 1122787 w 3024845"/>
                <a:gd name="connsiteY191" fmla="*/ 427829 h 1087484"/>
                <a:gd name="connsiteX192" fmla="*/ 1122787 w 3024845"/>
                <a:gd name="connsiteY192" fmla="*/ 439179 h 1087484"/>
                <a:gd name="connsiteX193" fmla="*/ 1149134 w 3024845"/>
                <a:gd name="connsiteY193" fmla="*/ 439179 h 1087484"/>
                <a:gd name="connsiteX194" fmla="*/ 1149134 w 3024845"/>
                <a:gd name="connsiteY194" fmla="*/ 469443 h 1087484"/>
                <a:gd name="connsiteX195" fmla="*/ 1149894 w 3024845"/>
                <a:gd name="connsiteY195" fmla="*/ 469443 h 1087484"/>
                <a:gd name="connsiteX196" fmla="*/ 1155214 w 3024845"/>
                <a:gd name="connsiteY196" fmla="*/ 469443 h 1087484"/>
                <a:gd name="connsiteX197" fmla="*/ 1155214 w 3024845"/>
                <a:gd name="connsiteY197" fmla="*/ 470524 h 1087484"/>
                <a:gd name="connsiteX198" fmla="*/ 1155214 w 3024845"/>
                <a:gd name="connsiteY198" fmla="*/ 478091 h 1087484"/>
                <a:gd name="connsiteX199" fmla="*/ 1159268 w 3024845"/>
                <a:gd name="connsiteY199" fmla="*/ 508355 h 1087484"/>
                <a:gd name="connsiteX200" fmla="*/ 1160028 w 3024845"/>
                <a:gd name="connsiteY200" fmla="*/ 508355 h 1087484"/>
                <a:gd name="connsiteX201" fmla="*/ 1165348 w 3024845"/>
                <a:gd name="connsiteY201" fmla="*/ 508355 h 1087484"/>
                <a:gd name="connsiteX202" fmla="*/ 1165348 w 3024845"/>
                <a:gd name="connsiteY202" fmla="*/ 509166 h 1087484"/>
                <a:gd name="connsiteX203" fmla="*/ 1165348 w 3024845"/>
                <a:gd name="connsiteY203" fmla="*/ 514841 h 1087484"/>
                <a:gd name="connsiteX204" fmla="*/ 1166361 w 3024845"/>
                <a:gd name="connsiteY204" fmla="*/ 514841 h 1087484"/>
                <a:gd name="connsiteX205" fmla="*/ 1173454 w 3024845"/>
                <a:gd name="connsiteY205" fmla="*/ 514841 h 1087484"/>
                <a:gd name="connsiteX206" fmla="*/ 1173454 w 3024845"/>
                <a:gd name="connsiteY206" fmla="*/ 545106 h 1087484"/>
                <a:gd name="connsiteX207" fmla="*/ 1175481 w 3024845"/>
                <a:gd name="connsiteY207" fmla="*/ 545106 h 1087484"/>
                <a:gd name="connsiteX208" fmla="*/ 1189668 w 3024845"/>
                <a:gd name="connsiteY208" fmla="*/ 545106 h 1087484"/>
                <a:gd name="connsiteX209" fmla="*/ 1189668 w 3024845"/>
                <a:gd name="connsiteY209" fmla="*/ 568885 h 1087484"/>
                <a:gd name="connsiteX210" fmla="*/ 1191695 w 3024845"/>
                <a:gd name="connsiteY210" fmla="*/ 570506 h 1087484"/>
                <a:gd name="connsiteX211" fmla="*/ 1191695 w 3024845"/>
                <a:gd name="connsiteY211" fmla="*/ 581856 h 1087484"/>
                <a:gd name="connsiteX212" fmla="*/ 1192455 w 3024845"/>
                <a:gd name="connsiteY212" fmla="*/ 581856 h 1087484"/>
                <a:gd name="connsiteX213" fmla="*/ 1197775 w 3024845"/>
                <a:gd name="connsiteY213" fmla="*/ 581856 h 1087484"/>
                <a:gd name="connsiteX214" fmla="*/ 1197775 w 3024845"/>
                <a:gd name="connsiteY214" fmla="*/ 605635 h 1087484"/>
                <a:gd name="connsiteX215" fmla="*/ 1199041 w 3024845"/>
                <a:gd name="connsiteY215" fmla="*/ 605635 h 1087484"/>
                <a:gd name="connsiteX216" fmla="*/ 1207908 w 3024845"/>
                <a:gd name="connsiteY216" fmla="*/ 605635 h 1087484"/>
                <a:gd name="connsiteX217" fmla="*/ 1209935 w 3024845"/>
                <a:gd name="connsiteY217" fmla="*/ 609689 h 1087484"/>
                <a:gd name="connsiteX218" fmla="*/ 1209935 w 3024845"/>
                <a:gd name="connsiteY218" fmla="*/ 622930 h 1087484"/>
                <a:gd name="connsiteX219" fmla="*/ 1211455 w 3024845"/>
                <a:gd name="connsiteY219" fmla="*/ 621038 h 1087484"/>
                <a:gd name="connsiteX220" fmla="*/ 1222095 w 3024845"/>
                <a:gd name="connsiteY220" fmla="*/ 607797 h 1087484"/>
                <a:gd name="connsiteX221" fmla="*/ 1250469 w 3024845"/>
                <a:gd name="connsiteY221" fmla="*/ 607797 h 1087484"/>
                <a:gd name="connsiteX222" fmla="*/ 1250469 w 3024845"/>
                <a:gd name="connsiteY222" fmla="*/ 694268 h 1087484"/>
                <a:gd name="connsiteX223" fmla="*/ 1251229 w 3024845"/>
                <a:gd name="connsiteY223" fmla="*/ 694268 h 1087484"/>
                <a:gd name="connsiteX224" fmla="*/ 1256549 w 3024845"/>
                <a:gd name="connsiteY224" fmla="*/ 694268 h 1087484"/>
                <a:gd name="connsiteX225" fmla="*/ 1257309 w 3024845"/>
                <a:gd name="connsiteY225" fmla="*/ 692917 h 1087484"/>
                <a:gd name="connsiteX226" fmla="*/ 1262629 w 3024845"/>
                <a:gd name="connsiteY226" fmla="*/ 683459 h 1087484"/>
                <a:gd name="connsiteX227" fmla="*/ 1262629 w 3024845"/>
                <a:gd name="connsiteY227" fmla="*/ 685351 h 1087484"/>
                <a:gd name="connsiteX228" fmla="*/ 1262629 w 3024845"/>
                <a:gd name="connsiteY228" fmla="*/ 698592 h 1087484"/>
                <a:gd name="connsiteX229" fmla="*/ 1266682 w 3024845"/>
                <a:gd name="connsiteY229" fmla="*/ 653195 h 1087484"/>
                <a:gd name="connsiteX230" fmla="*/ 1267442 w 3024845"/>
                <a:gd name="connsiteY230" fmla="*/ 653195 h 1087484"/>
                <a:gd name="connsiteX231" fmla="*/ 1272762 w 3024845"/>
                <a:gd name="connsiteY231" fmla="*/ 653195 h 1087484"/>
                <a:gd name="connsiteX232" fmla="*/ 1272762 w 3024845"/>
                <a:gd name="connsiteY232" fmla="*/ 588341 h 1087484"/>
                <a:gd name="connsiteX233" fmla="*/ 1273776 w 3024845"/>
                <a:gd name="connsiteY233" fmla="*/ 588341 h 1087484"/>
                <a:gd name="connsiteX234" fmla="*/ 1280869 w 3024845"/>
                <a:gd name="connsiteY234" fmla="*/ 588341 h 1087484"/>
                <a:gd name="connsiteX235" fmla="*/ 1293029 w 3024845"/>
                <a:gd name="connsiteY235" fmla="*/ 545106 h 1087484"/>
                <a:gd name="connsiteX236" fmla="*/ 1294296 w 3024845"/>
                <a:gd name="connsiteY236" fmla="*/ 545106 h 1087484"/>
                <a:gd name="connsiteX237" fmla="*/ 1303163 w 3024845"/>
                <a:gd name="connsiteY237" fmla="*/ 545106 h 1087484"/>
                <a:gd name="connsiteX238" fmla="*/ 1313296 w 3024845"/>
                <a:gd name="connsiteY238" fmla="*/ 588341 h 1087484"/>
                <a:gd name="connsiteX239" fmla="*/ 1314309 w 3024845"/>
                <a:gd name="connsiteY239" fmla="*/ 588341 h 1087484"/>
                <a:gd name="connsiteX240" fmla="*/ 1321403 w 3024845"/>
                <a:gd name="connsiteY240" fmla="*/ 588341 h 1087484"/>
                <a:gd name="connsiteX241" fmla="*/ 1321403 w 3024845"/>
                <a:gd name="connsiteY241" fmla="*/ 627253 h 1087484"/>
                <a:gd name="connsiteX242" fmla="*/ 1323176 w 3024845"/>
                <a:gd name="connsiteY242" fmla="*/ 627253 h 1087484"/>
                <a:gd name="connsiteX243" fmla="*/ 1335590 w 3024845"/>
                <a:gd name="connsiteY243" fmla="*/ 627253 h 1087484"/>
                <a:gd name="connsiteX244" fmla="*/ 1335590 w 3024845"/>
                <a:gd name="connsiteY244" fmla="*/ 629415 h 1087484"/>
                <a:gd name="connsiteX245" fmla="*/ 1335590 w 3024845"/>
                <a:gd name="connsiteY245" fmla="*/ 644547 h 1087484"/>
                <a:gd name="connsiteX246" fmla="*/ 1339643 w 3024845"/>
                <a:gd name="connsiteY246" fmla="*/ 642386 h 1087484"/>
                <a:gd name="connsiteX247" fmla="*/ 1339643 w 3024845"/>
                <a:gd name="connsiteY247" fmla="*/ 627253 h 1087484"/>
                <a:gd name="connsiteX248" fmla="*/ 1341163 w 3024845"/>
                <a:gd name="connsiteY248" fmla="*/ 627253 h 1087484"/>
                <a:gd name="connsiteX249" fmla="*/ 1351803 w 3024845"/>
                <a:gd name="connsiteY249" fmla="*/ 627253 h 1087484"/>
                <a:gd name="connsiteX250" fmla="*/ 1351803 w 3024845"/>
                <a:gd name="connsiteY250" fmla="*/ 628874 h 1087484"/>
                <a:gd name="connsiteX251" fmla="*/ 1351803 w 3024845"/>
                <a:gd name="connsiteY251" fmla="*/ 640224 h 1087484"/>
                <a:gd name="connsiteX252" fmla="*/ 1382204 w 3024845"/>
                <a:gd name="connsiteY252" fmla="*/ 640224 h 1087484"/>
                <a:gd name="connsiteX253" fmla="*/ 1382204 w 3024845"/>
                <a:gd name="connsiteY253" fmla="*/ 603474 h 1087484"/>
                <a:gd name="connsiteX254" fmla="*/ 1383470 w 3024845"/>
                <a:gd name="connsiteY254" fmla="*/ 603474 h 1087484"/>
                <a:gd name="connsiteX255" fmla="*/ 1392337 w 3024845"/>
                <a:gd name="connsiteY255" fmla="*/ 603474 h 1087484"/>
                <a:gd name="connsiteX256" fmla="*/ 1392337 w 3024845"/>
                <a:gd name="connsiteY256" fmla="*/ 625091 h 1087484"/>
                <a:gd name="connsiteX257" fmla="*/ 1394364 w 3024845"/>
                <a:gd name="connsiteY257" fmla="*/ 592665 h 1087484"/>
                <a:gd name="connsiteX258" fmla="*/ 1416657 w 3024845"/>
                <a:gd name="connsiteY258" fmla="*/ 592665 h 1087484"/>
                <a:gd name="connsiteX259" fmla="*/ 1416657 w 3024845"/>
                <a:gd name="connsiteY259" fmla="*/ 591043 h 1087484"/>
                <a:gd name="connsiteX260" fmla="*/ 1416657 w 3024845"/>
                <a:gd name="connsiteY260" fmla="*/ 579694 h 1087484"/>
                <a:gd name="connsiteX261" fmla="*/ 1417417 w 3024845"/>
                <a:gd name="connsiteY261" fmla="*/ 579694 h 1087484"/>
                <a:gd name="connsiteX262" fmla="*/ 1422737 w 3024845"/>
                <a:gd name="connsiteY262" fmla="*/ 579694 h 1087484"/>
                <a:gd name="connsiteX263" fmla="*/ 1422737 w 3024845"/>
                <a:gd name="connsiteY263" fmla="*/ 577803 h 1087484"/>
                <a:gd name="connsiteX264" fmla="*/ 1422737 w 3024845"/>
                <a:gd name="connsiteY264" fmla="*/ 564562 h 1087484"/>
                <a:gd name="connsiteX265" fmla="*/ 1426791 w 3024845"/>
                <a:gd name="connsiteY265" fmla="*/ 571047 h 1087484"/>
                <a:gd name="connsiteX266" fmla="*/ 1429071 w 3024845"/>
                <a:gd name="connsiteY266" fmla="*/ 571047 h 1087484"/>
                <a:gd name="connsiteX267" fmla="*/ 1445031 w 3024845"/>
                <a:gd name="connsiteY267" fmla="*/ 571047 h 1087484"/>
                <a:gd name="connsiteX268" fmla="*/ 1445031 w 3024845"/>
                <a:gd name="connsiteY268" fmla="*/ 570236 h 1087484"/>
                <a:gd name="connsiteX269" fmla="*/ 1445031 w 3024845"/>
                <a:gd name="connsiteY269" fmla="*/ 564562 h 1087484"/>
                <a:gd name="connsiteX270" fmla="*/ 1445791 w 3024845"/>
                <a:gd name="connsiteY270" fmla="*/ 564562 h 1087484"/>
                <a:gd name="connsiteX271" fmla="*/ 1451111 w 3024845"/>
                <a:gd name="connsiteY271" fmla="*/ 564562 h 1087484"/>
                <a:gd name="connsiteX272" fmla="*/ 1451111 w 3024845"/>
                <a:gd name="connsiteY272" fmla="*/ 565913 h 1087484"/>
                <a:gd name="connsiteX273" fmla="*/ 1451111 w 3024845"/>
                <a:gd name="connsiteY273" fmla="*/ 575371 h 1087484"/>
                <a:gd name="connsiteX274" fmla="*/ 1489618 w 3024845"/>
                <a:gd name="connsiteY274" fmla="*/ 575371 h 1087484"/>
                <a:gd name="connsiteX275" fmla="*/ 1489618 w 3024845"/>
                <a:gd name="connsiteY275" fmla="*/ 713724 h 1087484"/>
                <a:gd name="connsiteX276" fmla="*/ 1491138 w 3024845"/>
                <a:gd name="connsiteY276" fmla="*/ 713724 h 1087484"/>
                <a:gd name="connsiteX277" fmla="*/ 1501778 w 3024845"/>
                <a:gd name="connsiteY277" fmla="*/ 713724 h 1087484"/>
                <a:gd name="connsiteX278" fmla="*/ 1501778 w 3024845"/>
                <a:gd name="connsiteY278" fmla="*/ 700754 h 1087484"/>
                <a:gd name="connsiteX279" fmla="*/ 1505832 w 3024845"/>
                <a:gd name="connsiteY279" fmla="*/ 700754 h 1087484"/>
                <a:gd name="connsiteX280" fmla="*/ 1505832 w 3024845"/>
                <a:gd name="connsiteY280" fmla="*/ 713724 h 1087484"/>
                <a:gd name="connsiteX281" fmla="*/ 1536232 w 3024845"/>
                <a:gd name="connsiteY281" fmla="*/ 713724 h 1087484"/>
                <a:gd name="connsiteX282" fmla="*/ 1536232 w 3024845"/>
                <a:gd name="connsiteY282" fmla="*/ 683459 h 1087484"/>
                <a:gd name="connsiteX283" fmla="*/ 1548392 w 3024845"/>
                <a:gd name="connsiteY283" fmla="*/ 683459 h 1087484"/>
                <a:gd name="connsiteX284" fmla="*/ 1560552 w 3024845"/>
                <a:gd name="connsiteY284" fmla="*/ 681298 h 1087484"/>
                <a:gd name="connsiteX285" fmla="*/ 1564606 w 3024845"/>
                <a:gd name="connsiteY285" fmla="*/ 683459 h 1087484"/>
                <a:gd name="connsiteX286" fmla="*/ 1574739 w 3024845"/>
                <a:gd name="connsiteY286" fmla="*/ 683459 h 1087484"/>
                <a:gd name="connsiteX287" fmla="*/ 1574739 w 3024845"/>
                <a:gd name="connsiteY287" fmla="*/ 713724 h 1087484"/>
                <a:gd name="connsiteX288" fmla="*/ 1582846 w 3024845"/>
                <a:gd name="connsiteY288" fmla="*/ 713724 h 1087484"/>
                <a:gd name="connsiteX289" fmla="*/ 1582846 w 3024845"/>
                <a:gd name="connsiteY289" fmla="*/ 731019 h 1087484"/>
                <a:gd name="connsiteX290" fmla="*/ 1592182 w 3024845"/>
                <a:gd name="connsiteY290" fmla="*/ 731924 h 1087484"/>
                <a:gd name="connsiteX291" fmla="*/ 1605140 w 3024845"/>
                <a:gd name="connsiteY291" fmla="*/ 731924 h 1087484"/>
                <a:gd name="connsiteX292" fmla="*/ 1605140 w 3024845"/>
                <a:gd name="connsiteY292" fmla="*/ 715886 h 1087484"/>
                <a:gd name="connsiteX293" fmla="*/ 1673096 w 3024845"/>
                <a:gd name="connsiteY293" fmla="*/ 715886 h 1087484"/>
                <a:gd name="connsiteX294" fmla="*/ 1673096 w 3024845"/>
                <a:gd name="connsiteY294" fmla="*/ 630633 h 1087484"/>
                <a:gd name="connsiteX295" fmla="*/ 1745104 w 3024845"/>
                <a:gd name="connsiteY295" fmla="*/ 630633 h 1087484"/>
                <a:gd name="connsiteX296" fmla="*/ 1745104 w 3024845"/>
                <a:gd name="connsiteY296" fmla="*/ 709401 h 1087484"/>
                <a:gd name="connsiteX297" fmla="*/ 1747008 w 3024845"/>
                <a:gd name="connsiteY297" fmla="*/ 709401 h 1087484"/>
                <a:gd name="connsiteX298" fmla="*/ 1748250 w 3024845"/>
                <a:gd name="connsiteY298" fmla="*/ 731924 h 1087484"/>
                <a:gd name="connsiteX299" fmla="*/ 1757926 w 3024845"/>
                <a:gd name="connsiteY299" fmla="*/ 731924 h 1087484"/>
                <a:gd name="connsiteX300" fmla="*/ 1759168 w 3024845"/>
                <a:gd name="connsiteY300" fmla="*/ 709401 h 1087484"/>
                <a:gd name="connsiteX301" fmla="*/ 1765248 w 3024845"/>
                <a:gd name="connsiteY301" fmla="*/ 709401 h 1087484"/>
                <a:gd name="connsiteX302" fmla="*/ 1766490 w 3024845"/>
                <a:gd name="connsiteY302" fmla="*/ 731924 h 1087484"/>
                <a:gd name="connsiteX303" fmla="*/ 1817112 w 3024845"/>
                <a:gd name="connsiteY303" fmla="*/ 731924 h 1087484"/>
                <a:gd name="connsiteX304" fmla="*/ 1817112 w 3024845"/>
                <a:gd name="connsiteY304" fmla="*/ 568896 h 1087484"/>
                <a:gd name="connsiteX305" fmla="*/ 2014439 w 3024845"/>
                <a:gd name="connsiteY305" fmla="*/ 568896 h 1087484"/>
                <a:gd name="connsiteX306" fmla="*/ 2014439 w 3024845"/>
                <a:gd name="connsiteY306" fmla="*/ 731924 h 1087484"/>
                <a:gd name="connsiteX307" fmla="*/ 2033136 w 3024845"/>
                <a:gd name="connsiteY307" fmla="*/ 731924 h 1087484"/>
                <a:gd name="connsiteX308" fmla="*/ 2033136 w 3024845"/>
                <a:gd name="connsiteY308" fmla="*/ 649231 h 1087484"/>
                <a:gd name="connsiteX309" fmla="*/ 2128256 w 3024845"/>
                <a:gd name="connsiteY309" fmla="*/ 649231 h 1087484"/>
                <a:gd name="connsiteX310" fmla="*/ 2146266 w 3024845"/>
                <a:gd name="connsiteY310" fmla="*/ 160309 h 1087484"/>
                <a:gd name="connsiteX311" fmla="*/ 2150320 w 3024845"/>
                <a:gd name="connsiteY311" fmla="*/ 88970 h 1087484"/>
                <a:gd name="connsiteX312" fmla="*/ 2152346 w 3024845"/>
                <a:gd name="connsiteY312" fmla="*/ 28441 h 1087484"/>
                <a:gd name="connsiteX313" fmla="*/ 2180720 w 3024845"/>
                <a:gd name="connsiteY313" fmla="*/ 584018 h 1087484"/>
                <a:gd name="connsiteX314" fmla="*/ 2245574 w 3024845"/>
                <a:gd name="connsiteY314" fmla="*/ 584018 h 1087484"/>
                <a:gd name="connsiteX315" fmla="*/ 2245574 w 3024845"/>
                <a:gd name="connsiteY315" fmla="*/ 659680 h 1087484"/>
                <a:gd name="connsiteX316" fmla="*/ 2253681 w 3024845"/>
                <a:gd name="connsiteY316" fmla="*/ 659680 h 1087484"/>
                <a:gd name="connsiteX317" fmla="*/ 2255708 w 3024845"/>
                <a:gd name="connsiteY317" fmla="*/ 653195 h 1087484"/>
                <a:gd name="connsiteX318" fmla="*/ 2261788 w 3024845"/>
                <a:gd name="connsiteY318" fmla="*/ 653195 h 1087484"/>
                <a:gd name="connsiteX319" fmla="*/ 2263815 w 3024845"/>
                <a:gd name="connsiteY319" fmla="*/ 661842 h 1087484"/>
                <a:gd name="connsiteX320" fmla="*/ 2275975 w 3024845"/>
                <a:gd name="connsiteY320" fmla="*/ 661842 h 1087484"/>
                <a:gd name="connsiteX321" fmla="*/ 2275975 w 3024845"/>
                <a:gd name="connsiteY321" fmla="*/ 655356 h 1087484"/>
                <a:gd name="connsiteX322" fmla="*/ 2298268 w 3024845"/>
                <a:gd name="connsiteY322" fmla="*/ 655356 h 1087484"/>
                <a:gd name="connsiteX323" fmla="*/ 2298268 w 3024845"/>
                <a:gd name="connsiteY323" fmla="*/ 661842 h 1087484"/>
                <a:gd name="connsiteX324" fmla="*/ 2318535 w 3024845"/>
                <a:gd name="connsiteY324" fmla="*/ 661842 h 1087484"/>
                <a:gd name="connsiteX325" fmla="*/ 2318535 w 3024845"/>
                <a:gd name="connsiteY325" fmla="*/ 707239 h 1087484"/>
                <a:gd name="connsiteX326" fmla="*/ 2332722 w 3024845"/>
                <a:gd name="connsiteY326" fmla="*/ 707239 h 1087484"/>
                <a:gd name="connsiteX327" fmla="*/ 2332722 w 3024845"/>
                <a:gd name="connsiteY327" fmla="*/ 694268 h 1087484"/>
                <a:gd name="connsiteX328" fmla="*/ 2348936 w 3024845"/>
                <a:gd name="connsiteY328" fmla="*/ 694268 h 1087484"/>
                <a:gd name="connsiteX329" fmla="*/ 2348936 w 3024845"/>
                <a:gd name="connsiteY329" fmla="*/ 514841 h 1087484"/>
                <a:gd name="connsiteX330" fmla="*/ 2355016 w 3024845"/>
                <a:gd name="connsiteY330" fmla="*/ 508355 h 1087484"/>
                <a:gd name="connsiteX331" fmla="*/ 2427977 w 3024845"/>
                <a:gd name="connsiteY331" fmla="*/ 508355 h 1087484"/>
                <a:gd name="connsiteX332" fmla="*/ 2427977 w 3024845"/>
                <a:gd name="connsiteY332" fmla="*/ 517003 h 1087484"/>
                <a:gd name="connsiteX333" fmla="*/ 2438110 w 3024845"/>
                <a:gd name="connsiteY333" fmla="*/ 517003 h 1087484"/>
                <a:gd name="connsiteX334" fmla="*/ 2438110 w 3024845"/>
                <a:gd name="connsiteY334" fmla="*/ 631577 h 1087484"/>
                <a:gd name="connsiteX335" fmla="*/ 2460404 w 3024845"/>
                <a:gd name="connsiteY335" fmla="*/ 631577 h 1087484"/>
                <a:gd name="connsiteX336" fmla="*/ 2460404 w 3024845"/>
                <a:gd name="connsiteY336" fmla="*/ 564562 h 1087484"/>
                <a:gd name="connsiteX337" fmla="*/ 2486751 w 3024845"/>
                <a:gd name="connsiteY337" fmla="*/ 564562 h 1087484"/>
                <a:gd name="connsiteX338" fmla="*/ 2490804 w 3024845"/>
                <a:gd name="connsiteY338" fmla="*/ 560238 h 1087484"/>
                <a:gd name="connsiteX339" fmla="*/ 2498911 w 3024845"/>
                <a:gd name="connsiteY339" fmla="*/ 560238 h 1087484"/>
                <a:gd name="connsiteX340" fmla="*/ 2502964 w 3024845"/>
                <a:gd name="connsiteY340" fmla="*/ 564562 h 1087484"/>
                <a:gd name="connsiteX341" fmla="*/ 2525258 w 3024845"/>
                <a:gd name="connsiteY341" fmla="*/ 564562 h 1087484"/>
                <a:gd name="connsiteX342" fmla="*/ 2525258 w 3024845"/>
                <a:gd name="connsiteY342" fmla="*/ 447826 h 1087484"/>
                <a:gd name="connsiteX343" fmla="*/ 2582005 w 3024845"/>
                <a:gd name="connsiteY343" fmla="*/ 437017 h 1087484"/>
                <a:gd name="connsiteX344" fmla="*/ 2582005 w 3024845"/>
                <a:gd name="connsiteY344" fmla="*/ 438098 h 1087484"/>
                <a:gd name="connsiteX345" fmla="*/ 2582005 w 3024845"/>
                <a:gd name="connsiteY345" fmla="*/ 445664 h 1087484"/>
                <a:gd name="connsiteX346" fmla="*/ 2608352 w 3024845"/>
                <a:gd name="connsiteY346" fmla="*/ 445664 h 1087484"/>
                <a:gd name="connsiteX347" fmla="*/ 2608352 w 3024845"/>
                <a:gd name="connsiteY347" fmla="*/ 700754 h 1087484"/>
                <a:gd name="connsiteX348" fmla="*/ 2630646 w 3024845"/>
                <a:gd name="connsiteY348" fmla="*/ 700754 h 1087484"/>
                <a:gd name="connsiteX349" fmla="*/ 2630646 w 3024845"/>
                <a:gd name="connsiteY349" fmla="*/ 696430 h 1087484"/>
                <a:gd name="connsiteX350" fmla="*/ 2642806 w 3024845"/>
                <a:gd name="connsiteY350" fmla="*/ 696430 h 1087484"/>
                <a:gd name="connsiteX351" fmla="*/ 2642806 w 3024845"/>
                <a:gd name="connsiteY351" fmla="*/ 700754 h 1087484"/>
                <a:gd name="connsiteX352" fmla="*/ 2667126 w 3024845"/>
                <a:gd name="connsiteY352" fmla="*/ 700754 h 1087484"/>
                <a:gd name="connsiteX353" fmla="*/ 2667126 w 3024845"/>
                <a:gd name="connsiteY353" fmla="*/ 687783 h 1087484"/>
                <a:gd name="connsiteX354" fmla="*/ 2695500 w 3024845"/>
                <a:gd name="connsiteY354" fmla="*/ 687783 h 1087484"/>
                <a:gd name="connsiteX355" fmla="*/ 2707660 w 3024845"/>
                <a:gd name="connsiteY355" fmla="*/ 683459 h 1087484"/>
                <a:gd name="connsiteX356" fmla="*/ 2727927 w 3024845"/>
                <a:gd name="connsiteY356" fmla="*/ 687783 h 1087484"/>
                <a:gd name="connsiteX357" fmla="*/ 2727927 w 3024845"/>
                <a:gd name="connsiteY357" fmla="*/ 670489 h 1087484"/>
                <a:gd name="connsiteX358" fmla="*/ 2736034 w 3024845"/>
                <a:gd name="connsiteY358" fmla="*/ 670489 h 1087484"/>
                <a:gd name="connsiteX359" fmla="*/ 2736034 w 3024845"/>
                <a:gd name="connsiteY359" fmla="*/ 657518 h 1087484"/>
                <a:gd name="connsiteX360" fmla="*/ 2792781 w 3024845"/>
                <a:gd name="connsiteY360" fmla="*/ 657518 h 1087484"/>
                <a:gd name="connsiteX361" fmla="*/ 2792781 w 3024845"/>
                <a:gd name="connsiteY361" fmla="*/ 627253 h 1087484"/>
                <a:gd name="connsiteX362" fmla="*/ 2811021 w 3024845"/>
                <a:gd name="connsiteY362" fmla="*/ 627253 h 1087484"/>
                <a:gd name="connsiteX363" fmla="*/ 2811021 w 3024845"/>
                <a:gd name="connsiteY363" fmla="*/ 620768 h 1087484"/>
                <a:gd name="connsiteX364" fmla="*/ 2823181 w 3024845"/>
                <a:gd name="connsiteY364" fmla="*/ 620768 h 1087484"/>
                <a:gd name="connsiteX365" fmla="*/ 2823181 w 3024845"/>
                <a:gd name="connsiteY365" fmla="*/ 627253 h 1087484"/>
                <a:gd name="connsiteX366" fmla="*/ 2839395 w 3024845"/>
                <a:gd name="connsiteY366" fmla="*/ 627253 h 1087484"/>
                <a:gd name="connsiteX367" fmla="*/ 2839395 w 3024845"/>
                <a:gd name="connsiteY367" fmla="*/ 676974 h 1087484"/>
                <a:gd name="connsiteX368" fmla="*/ 2871822 w 3024845"/>
                <a:gd name="connsiteY368" fmla="*/ 676974 h 1087484"/>
                <a:gd name="connsiteX369" fmla="*/ 2871822 w 3024845"/>
                <a:gd name="connsiteY369" fmla="*/ 651033 h 1087484"/>
                <a:gd name="connsiteX370" fmla="*/ 2910329 w 3024845"/>
                <a:gd name="connsiteY370" fmla="*/ 651033 h 1087484"/>
                <a:gd name="connsiteX371" fmla="*/ 2910329 w 3024845"/>
                <a:gd name="connsiteY371" fmla="*/ 620768 h 1087484"/>
                <a:gd name="connsiteX372" fmla="*/ 2958970 w 3024845"/>
                <a:gd name="connsiteY372" fmla="*/ 620768 h 1087484"/>
                <a:gd name="connsiteX373" fmla="*/ 2958970 w 3024845"/>
                <a:gd name="connsiteY373" fmla="*/ 731924 h 1087484"/>
                <a:gd name="connsiteX374" fmla="*/ 2958970 w 3024845"/>
                <a:gd name="connsiteY374" fmla="*/ 745703 h 1087484"/>
                <a:gd name="connsiteX375" fmla="*/ 3024845 w 3024845"/>
                <a:gd name="connsiteY375" fmla="*/ 745703 h 1087484"/>
                <a:gd name="connsiteX376" fmla="*/ 3024845 w 3024845"/>
                <a:gd name="connsiteY376" fmla="*/ 1087484 h 1087484"/>
                <a:gd name="connsiteX377" fmla="*/ 2054 w 3024845"/>
                <a:gd name="connsiteY377" fmla="*/ 1085151 h 1087484"/>
                <a:gd name="connsiteX378" fmla="*/ 0 w 3024845"/>
                <a:gd name="connsiteY378" fmla="*/ 651033 h 1087484"/>
                <a:gd name="connsiteX379" fmla="*/ 20267 w 3024845"/>
                <a:gd name="connsiteY379" fmla="*/ 651033 h 1087484"/>
                <a:gd name="connsiteX380" fmla="*/ 20774 w 3024845"/>
                <a:gd name="connsiteY380" fmla="*/ 649952 h 1087484"/>
                <a:gd name="connsiteX381" fmla="*/ 24320 w 3024845"/>
                <a:gd name="connsiteY381" fmla="*/ 642386 h 1087484"/>
                <a:gd name="connsiteX382" fmla="*/ 26094 w 3024845"/>
                <a:gd name="connsiteY382" fmla="*/ 642656 h 1087484"/>
                <a:gd name="connsiteX383" fmla="*/ 38507 w 3024845"/>
                <a:gd name="connsiteY383" fmla="*/ 644547 h 1087484"/>
                <a:gd name="connsiteX384" fmla="*/ 39014 w 3024845"/>
                <a:gd name="connsiteY384" fmla="*/ 645899 h 1087484"/>
                <a:gd name="connsiteX385" fmla="*/ 42560 w 3024845"/>
                <a:gd name="connsiteY385" fmla="*/ 655356 h 1087484"/>
                <a:gd name="connsiteX386" fmla="*/ 68907 w 3024845"/>
                <a:gd name="connsiteY386" fmla="*/ 657518 h 1087484"/>
                <a:gd name="connsiteX387" fmla="*/ 68907 w 3024845"/>
                <a:gd name="connsiteY387" fmla="*/ 534297 h 1087484"/>
                <a:gd name="connsiteX388" fmla="*/ 70934 w 3024845"/>
                <a:gd name="connsiteY388" fmla="*/ 534297 h 1087484"/>
                <a:gd name="connsiteX389" fmla="*/ 85121 w 3024845"/>
                <a:gd name="connsiteY389" fmla="*/ 534297 h 1087484"/>
                <a:gd name="connsiteX390" fmla="*/ 85121 w 3024845"/>
                <a:gd name="connsiteY390" fmla="*/ 398105 h 1087484"/>
                <a:gd name="connsiteX391" fmla="*/ 86894 w 3024845"/>
                <a:gd name="connsiteY391" fmla="*/ 398105 h 1087484"/>
                <a:gd name="connsiteX392" fmla="*/ 99308 w 3024845"/>
                <a:gd name="connsiteY392" fmla="*/ 398105 h 1087484"/>
                <a:gd name="connsiteX393" fmla="*/ 99308 w 3024845"/>
                <a:gd name="connsiteY393" fmla="*/ 283531 h 1087484"/>
                <a:gd name="connsiteX394" fmla="*/ 103361 w 3024845"/>
                <a:gd name="connsiteY394" fmla="*/ 255427 h 1087484"/>
                <a:gd name="connsiteX395" fmla="*/ 105388 w 3024845"/>
                <a:gd name="connsiteY395" fmla="*/ 255427 h 1087484"/>
                <a:gd name="connsiteX396" fmla="*/ 119575 w 3024845"/>
                <a:gd name="connsiteY396" fmla="*/ 255427 h 1087484"/>
                <a:gd name="connsiteX0" fmla="*/ 119575 w 3024845"/>
                <a:gd name="connsiteY0" fmla="*/ 200101 h 1032158"/>
                <a:gd name="connsiteX1" fmla="*/ 200642 w 3024845"/>
                <a:gd name="connsiteY1" fmla="*/ 197940 h 1032158"/>
                <a:gd name="connsiteX2" fmla="*/ 202669 w 3024845"/>
                <a:gd name="connsiteY2" fmla="*/ 197940 h 1032158"/>
                <a:gd name="connsiteX3" fmla="*/ 216856 w 3024845"/>
                <a:gd name="connsiteY3" fmla="*/ 197940 h 1032158"/>
                <a:gd name="connsiteX4" fmla="*/ 216856 w 3024845"/>
                <a:gd name="connsiteY4" fmla="*/ 221719 h 1032158"/>
                <a:gd name="connsiteX5" fmla="*/ 217363 w 3024845"/>
                <a:gd name="connsiteY5" fmla="*/ 222530 h 1032158"/>
                <a:gd name="connsiteX6" fmla="*/ 220909 w 3024845"/>
                <a:gd name="connsiteY6" fmla="*/ 228205 h 1032158"/>
                <a:gd name="connsiteX7" fmla="*/ 220909 w 3024845"/>
                <a:gd name="connsiteY7" fmla="*/ 342779 h 1032158"/>
                <a:gd name="connsiteX8" fmla="*/ 223189 w 3024845"/>
                <a:gd name="connsiteY8" fmla="*/ 342779 h 1032158"/>
                <a:gd name="connsiteX9" fmla="*/ 239150 w 3024845"/>
                <a:gd name="connsiteY9" fmla="*/ 342779 h 1032158"/>
                <a:gd name="connsiteX10" fmla="*/ 239150 w 3024845"/>
                <a:gd name="connsiteY10" fmla="*/ 483294 h 1032158"/>
                <a:gd name="connsiteX11" fmla="*/ 240670 w 3024845"/>
                <a:gd name="connsiteY11" fmla="*/ 483024 h 1032158"/>
                <a:gd name="connsiteX12" fmla="*/ 251310 w 3024845"/>
                <a:gd name="connsiteY12" fmla="*/ 481133 h 1032158"/>
                <a:gd name="connsiteX13" fmla="*/ 249283 w 3024845"/>
                <a:gd name="connsiteY13" fmla="*/ 569765 h 1032158"/>
                <a:gd name="connsiteX14" fmla="*/ 250803 w 3024845"/>
                <a:gd name="connsiteY14" fmla="*/ 570036 h 1032158"/>
                <a:gd name="connsiteX15" fmla="*/ 261443 w 3024845"/>
                <a:gd name="connsiteY15" fmla="*/ 571927 h 1032158"/>
                <a:gd name="connsiteX16" fmla="*/ 261696 w 3024845"/>
                <a:gd name="connsiteY16" fmla="*/ 572738 h 1032158"/>
                <a:gd name="connsiteX17" fmla="*/ 263470 w 3024845"/>
                <a:gd name="connsiteY17" fmla="*/ 578413 h 1032158"/>
                <a:gd name="connsiteX18" fmla="*/ 264230 w 3024845"/>
                <a:gd name="connsiteY18" fmla="*/ 575981 h 1032158"/>
                <a:gd name="connsiteX19" fmla="*/ 269550 w 3024845"/>
                <a:gd name="connsiteY19" fmla="*/ 558957 h 1032158"/>
                <a:gd name="connsiteX20" fmla="*/ 271323 w 3024845"/>
                <a:gd name="connsiteY20" fmla="*/ 558957 h 1032158"/>
                <a:gd name="connsiteX21" fmla="*/ 283737 w 3024845"/>
                <a:gd name="connsiteY21" fmla="*/ 558957 h 1032158"/>
                <a:gd name="connsiteX22" fmla="*/ 283737 w 3024845"/>
                <a:gd name="connsiteY22" fmla="*/ 591383 h 1032158"/>
                <a:gd name="connsiteX23" fmla="*/ 284750 w 3024845"/>
                <a:gd name="connsiteY23" fmla="*/ 591924 h 1032158"/>
                <a:gd name="connsiteX24" fmla="*/ 291844 w 3024845"/>
                <a:gd name="connsiteY24" fmla="*/ 595707 h 1032158"/>
                <a:gd name="connsiteX25" fmla="*/ 291844 w 3024845"/>
                <a:gd name="connsiteY25" fmla="*/ 597058 h 1032158"/>
                <a:gd name="connsiteX26" fmla="*/ 291844 w 3024845"/>
                <a:gd name="connsiteY26" fmla="*/ 606516 h 1032158"/>
                <a:gd name="connsiteX27" fmla="*/ 336431 w 3024845"/>
                <a:gd name="connsiteY27" fmla="*/ 606516 h 1032158"/>
                <a:gd name="connsiteX28" fmla="*/ 336431 w 3024845"/>
                <a:gd name="connsiteY28" fmla="*/ 607597 h 1032158"/>
                <a:gd name="connsiteX29" fmla="*/ 336431 w 3024845"/>
                <a:gd name="connsiteY29" fmla="*/ 615163 h 1032158"/>
                <a:gd name="connsiteX30" fmla="*/ 338457 w 3024845"/>
                <a:gd name="connsiteY30" fmla="*/ 615163 h 1032158"/>
                <a:gd name="connsiteX31" fmla="*/ 352644 w 3024845"/>
                <a:gd name="connsiteY31" fmla="*/ 615163 h 1032158"/>
                <a:gd name="connsiteX32" fmla="*/ 352644 w 3024845"/>
                <a:gd name="connsiteY32" fmla="*/ 584898 h 1032158"/>
                <a:gd name="connsiteX33" fmla="*/ 397231 w 3024845"/>
                <a:gd name="connsiteY33" fmla="*/ 584898 h 1032158"/>
                <a:gd name="connsiteX34" fmla="*/ 397231 w 3024845"/>
                <a:gd name="connsiteY34" fmla="*/ 583547 h 1032158"/>
                <a:gd name="connsiteX35" fmla="*/ 397231 w 3024845"/>
                <a:gd name="connsiteY35" fmla="*/ 574089 h 1032158"/>
                <a:gd name="connsiteX36" fmla="*/ 398245 w 3024845"/>
                <a:gd name="connsiteY36" fmla="*/ 574089 h 1032158"/>
                <a:gd name="connsiteX37" fmla="*/ 405338 w 3024845"/>
                <a:gd name="connsiteY37" fmla="*/ 574089 h 1032158"/>
                <a:gd name="connsiteX38" fmla="*/ 405338 w 3024845"/>
                <a:gd name="connsiteY38" fmla="*/ 572198 h 1032158"/>
                <a:gd name="connsiteX39" fmla="*/ 405338 w 3024845"/>
                <a:gd name="connsiteY39" fmla="*/ 558957 h 1032158"/>
                <a:gd name="connsiteX40" fmla="*/ 406098 w 3024845"/>
                <a:gd name="connsiteY40" fmla="*/ 558957 h 1032158"/>
                <a:gd name="connsiteX41" fmla="*/ 411418 w 3024845"/>
                <a:gd name="connsiteY41" fmla="*/ 558957 h 1032158"/>
                <a:gd name="connsiteX42" fmla="*/ 411418 w 3024845"/>
                <a:gd name="connsiteY42" fmla="*/ 557876 h 1032158"/>
                <a:gd name="connsiteX43" fmla="*/ 411418 w 3024845"/>
                <a:gd name="connsiteY43" fmla="*/ 550309 h 1032158"/>
                <a:gd name="connsiteX44" fmla="*/ 413445 w 3024845"/>
                <a:gd name="connsiteY44" fmla="*/ 550309 h 1032158"/>
                <a:gd name="connsiteX45" fmla="*/ 427632 w 3024845"/>
                <a:gd name="connsiteY45" fmla="*/ 550309 h 1032158"/>
                <a:gd name="connsiteX46" fmla="*/ 427632 w 3024845"/>
                <a:gd name="connsiteY46" fmla="*/ 551390 h 1032158"/>
                <a:gd name="connsiteX47" fmla="*/ 427632 w 3024845"/>
                <a:gd name="connsiteY47" fmla="*/ 558957 h 1032158"/>
                <a:gd name="connsiteX48" fmla="*/ 449925 w 3024845"/>
                <a:gd name="connsiteY48" fmla="*/ 558957 h 1032158"/>
                <a:gd name="connsiteX49" fmla="*/ 449925 w 3024845"/>
                <a:gd name="connsiteY49" fmla="*/ 557065 h 1032158"/>
                <a:gd name="connsiteX50" fmla="*/ 449925 w 3024845"/>
                <a:gd name="connsiteY50" fmla="*/ 543824 h 1032158"/>
                <a:gd name="connsiteX51" fmla="*/ 451699 w 3024845"/>
                <a:gd name="connsiteY51" fmla="*/ 543824 h 1032158"/>
                <a:gd name="connsiteX52" fmla="*/ 464112 w 3024845"/>
                <a:gd name="connsiteY52" fmla="*/ 543824 h 1032158"/>
                <a:gd name="connsiteX53" fmla="*/ 464112 w 3024845"/>
                <a:gd name="connsiteY53" fmla="*/ 567604 h 1032158"/>
                <a:gd name="connsiteX54" fmla="*/ 465126 w 3024845"/>
                <a:gd name="connsiteY54" fmla="*/ 567604 h 1032158"/>
                <a:gd name="connsiteX55" fmla="*/ 472219 w 3024845"/>
                <a:gd name="connsiteY55" fmla="*/ 567604 h 1032158"/>
                <a:gd name="connsiteX56" fmla="*/ 472219 w 3024845"/>
                <a:gd name="connsiteY56" fmla="*/ 566523 h 1032158"/>
                <a:gd name="connsiteX57" fmla="*/ 472219 w 3024845"/>
                <a:gd name="connsiteY57" fmla="*/ 558957 h 1032158"/>
                <a:gd name="connsiteX58" fmla="*/ 473992 w 3024845"/>
                <a:gd name="connsiteY58" fmla="*/ 558957 h 1032158"/>
                <a:gd name="connsiteX59" fmla="*/ 486406 w 3024845"/>
                <a:gd name="connsiteY59" fmla="*/ 558957 h 1032158"/>
                <a:gd name="connsiteX60" fmla="*/ 486406 w 3024845"/>
                <a:gd name="connsiteY60" fmla="*/ 584898 h 1032158"/>
                <a:gd name="connsiteX61" fmla="*/ 488433 w 3024845"/>
                <a:gd name="connsiteY61" fmla="*/ 584898 h 1032158"/>
                <a:gd name="connsiteX62" fmla="*/ 502619 w 3024845"/>
                <a:gd name="connsiteY62" fmla="*/ 584898 h 1032158"/>
                <a:gd name="connsiteX63" fmla="*/ 502619 w 3024845"/>
                <a:gd name="connsiteY63" fmla="*/ 586519 h 1032158"/>
                <a:gd name="connsiteX64" fmla="*/ 502619 w 3024845"/>
                <a:gd name="connsiteY64" fmla="*/ 597869 h 1032158"/>
                <a:gd name="connsiteX65" fmla="*/ 503379 w 3024845"/>
                <a:gd name="connsiteY65" fmla="*/ 597869 h 1032158"/>
                <a:gd name="connsiteX66" fmla="*/ 508700 w 3024845"/>
                <a:gd name="connsiteY66" fmla="*/ 597869 h 1032158"/>
                <a:gd name="connsiteX67" fmla="*/ 508700 w 3024845"/>
                <a:gd name="connsiteY67" fmla="*/ 597058 h 1032158"/>
                <a:gd name="connsiteX68" fmla="*/ 508700 w 3024845"/>
                <a:gd name="connsiteY68" fmla="*/ 591383 h 1032158"/>
                <a:gd name="connsiteX69" fmla="*/ 539100 w 3024845"/>
                <a:gd name="connsiteY69" fmla="*/ 591383 h 1032158"/>
                <a:gd name="connsiteX70" fmla="*/ 539100 w 3024845"/>
                <a:gd name="connsiteY70" fmla="*/ 615163 h 1032158"/>
                <a:gd name="connsiteX71" fmla="*/ 540113 w 3024845"/>
                <a:gd name="connsiteY71" fmla="*/ 615163 h 1032158"/>
                <a:gd name="connsiteX72" fmla="*/ 547207 w 3024845"/>
                <a:gd name="connsiteY72" fmla="*/ 615163 h 1032158"/>
                <a:gd name="connsiteX73" fmla="*/ 547207 w 3024845"/>
                <a:gd name="connsiteY73" fmla="*/ 616244 h 1032158"/>
                <a:gd name="connsiteX74" fmla="*/ 547207 w 3024845"/>
                <a:gd name="connsiteY74" fmla="*/ 623810 h 1032158"/>
                <a:gd name="connsiteX75" fmla="*/ 547967 w 3024845"/>
                <a:gd name="connsiteY75" fmla="*/ 623810 h 1032158"/>
                <a:gd name="connsiteX76" fmla="*/ 553287 w 3024845"/>
                <a:gd name="connsiteY76" fmla="*/ 623810 h 1032158"/>
                <a:gd name="connsiteX77" fmla="*/ 553287 w 3024845"/>
                <a:gd name="connsiteY77" fmla="*/ 621648 h 1032158"/>
                <a:gd name="connsiteX78" fmla="*/ 553287 w 3024845"/>
                <a:gd name="connsiteY78" fmla="*/ 606516 h 1032158"/>
                <a:gd name="connsiteX79" fmla="*/ 554300 w 3024845"/>
                <a:gd name="connsiteY79" fmla="*/ 606516 h 1032158"/>
                <a:gd name="connsiteX80" fmla="*/ 561394 w 3024845"/>
                <a:gd name="connsiteY80" fmla="*/ 606516 h 1032158"/>
                <a:gd name="connsiteX81" fmla="*/ 561394 w 3024845"/>
                <a:gd name="connsiteY81" fmla="*/ 607597 h 1032158"/>
                <a:gd name="connsiteX82" fmla="*/ 561394 w 3024845"/>
                <a:gd name="connsiteY82" fmla="*/ 615163 h 1032158"/>
                <a:gd name="connsiteX83" fmla="*/ 566714 w 3024845"/>
                <a:gd name="connsiteY83" fmla="*/ 613170 h 1032158"/>
                <a:gd name="connsiteX84" fmla="*/ 567474 w 3024845"/>
                <a:gd name="connsiteY84" fmla="*/ 612190 h 1032158"/>
                <a:gd name="connsiteX85" fmla="*/ 567474 w 3024845"/>
                <a:gd name="connsiteY85" fmla="*/ 606516 h 1032158"/>
                <a:gd name="connsiteX86" fmla="*/ 605981 w 3024845"/>
                <a:gd name="connsiteY86" fmla="*/ 606516 h 1032158"/>
                <a:gd name="connsiteX87" fmla="*/ 605981 w 3024845"/>
                <a:gd name="connsiteY87" fmla="*/ 630295 h 1032158"/>
                <a:gd name="connsiteX88" fmla="*/ 608007 w 3024845"/>
                <a:gd name="connsiteY88" fmla="*/ 630295 h 1032158"/>
                <a:gd name="connsiteX89" fmla="*/ 622194 w 3024845"/>
                <a:gd name="connsiteY89" fmla="*/ 630295 h 1032158"/>
                <a:gd name="connsiteX90" fmla="*/ 622194 w 3024845"/>
                <a:gd name="connsiteY90" fmla="*/ 631376 h 1032158"/>
                <a:gd name="connsiteX91" fmla="*/ 622194 w 3024845"/>
                <a:gd name="connsiteY91" fmla="*/ 638942 h 1032158"/>
                <a:gd name="connsiteX92" fmla="*/ 623968 w 3024845"/>
                <a:gd name="connsiteY92" fmla="*/ 638942 h 1032158"/>
                <a:gd name="connsiteX93" fmla="*/ 636381 w 3024845"/>
                <a:gd name="connsiteY93" fmla="*/ 638942 h 1032158"/>
                <a:gd name="connsiteX94" fmla="*/ 636381 w 3024845"/>
                <a:gd name="connsiteY94" fmla="*/ 615163 h 1032158"/>
                <a:gd name="connsiteX95" fmla="*/ 637394 w 3024845"/>
                <a:gd name="connsiteY95" fmla="*/ 615163 h 1032158"/>
                <a:gd name="connsiteX96" fmla="*/ 644488 w 3024845"/>
                <a:gd name="connsiteY96" fmla="*/ 615163 h 1032158"/>
                <a:gd name="connsiteX97" fmla="*/ 644488 w 3024845"/>
                <a:gd name="connsiteY97" fmla="*/ 582736 h 1032158"/>
                <a:gd name="connsiteX98" fmla="*/ 645501 w 3024845"/>
                <a:gd name="connsiteY98" fmla="*/ 582736 h 1032158"/>
                <a:gd name="connsiteX99" fmla="*/ 652595 w 3024845"/>
                <a:gd name="connsiteY99" fmla="*/ 582736 h 1032158"/>
                <a:gd name="connsiteX100" fmla="*/ 652595 w 3024845"/>
                <a:gd name="connsiteY100" fmla="*/ 580845 h 1032158"/>
                <a:gd name="connsiteX101" fmla="*/ 652595 w 3024845"/>
                <a:gd name="connsiteY101" fmla="*/ 567604 h 1032158"/>
                <a:gd name="connsiteX102" fmla="*/ 651328 w 3024845"/>
                <a:gd name="connsiteY102" fmla="*/ 565982 h 1032158"/>
                <a:gd name="connsiteX103" fmla="*/ 656648 w 3024845"/>
                <a:gd name="connsiteY103" fmla="*/ 554633 h 1032158"/>
                <a:gd name="connsiteX104" fmla="*/ 664755 w 3024845"/>
                <a:gd name="connsiteY104" fmla="*/ 582736 h 1032158"/>
                <a:gd name="connsiteX105" fmla="*/ 665515 w 3024845"/>
                <a:gd name="connsiteY105" fmla="*/ 582736 h 1032158"/>
                <a:gd name="connsiteX106" fmla="*/ 670835 w 3024845"/>
                <a:gd name="connsiteY106" fmla="*/ 582736 h 1032158"/>
                <a:gd name="connsiteX107" fmla="*/ 670835 w 3024845"/>
                <a:gd name="connsiteY107" fmla="*/ 476809 h 1032158"/>
                <a:gd name="connsiteX108" fmla="*/ 672355 w 3024845"/>
                <a:gd name="connsiteY108" fmla="*/ 476809 h 1032158"/>
                <a:gd name="connsiteX109" fmla="*/ 682995 w 3024845"/>
                <a:gd name="connsiteY109" fmla="*/ 476809 h 1032158"/>
                <a:gd name="connsiteX110" fmla="*/ 682995 w 3024845"/>
                <a:gd name="connsiteY110" fmla="*/ 429250 h 1032158"/>
                <a:gd name="connsiteX111" fmla="*/ 709342 w 3024845"/>
                <a:gd name="connsiteY111" fmla="*/ 429250 h 1032158"/>
                <a:gd name="connsiteX112" fmla="*/ 709342 w 3024845"/>
                <a:gd name="connsiteY112" fmla="*/ 407632 h 1032158"/>
                <a:gd name="connsiteX113" fmla="*/ 743796 w 3024845"/>
                <a:gd name="connsiteY113" fmla="*/ 407632 h 1032158"/>
                <a:gd name="connsiteX114" fmla="*/ 743796 w 3024845"/>
                <a:gd name="connsiteY114" fmla="*/ 410064 h 1032158"/>
                <a:gd name="connsiteX115" fmla="*/ 743796 w 3024845"/>
                <a:gd name="connsiteY115" fmla="*/ 427088 h 1032158"/>
                <a:gd name="connsiteX116" fmla="*/ 746076 w 3024845"/>
                <a:gd name="connsiteY116" fmla="*/ 427088 h 1032158"/>
                <a:gd name="connsiteX117" fmla="*/ 762036 w 3024845"/>
                <a:gd name="connsiteY117" fmla="*/ 427088 h 1032158"/>
                <a:gd name="connsiteX118" fmla="*/ 762036 w 3024845"/>
                <a:gd name="connsiteY118" fmla="*/ 474647 h 1032158"/>
                <a:gd name="connsiteX119" fmla="*/ 763049 w 3024845"/>
                <a:gd name="connsiteY119" fmla="*/ 474647 h 1032158"/>
                <a:gd name="connsiteX120" fmla="*/ 770143 w 3024845"/>
                <a:gd name="connsiteY120" fmla="*/ 474647 h 1032158"/>
                <a:gd name="connsiteX121" fmla="*/ 784330 w 3024845"/>
                <a:gd name="connsiteY121" fmla="*/ 478971 h 1032158"/>
                <a:gd name="connsiteX122" fmla="*/ 784330 w 3024845"/>
                <a:gd name="connsiteY122" fmla="*/ 517883 h 1032158"/>
                <a:gd name="connsiteX123" fmla="*/ 785343 w 3024845"/>
                <a:gd name="connsiteY123" fmla="*/ 517883 h 1032158"/>
                <a:gd name="connsiteX124" fmla="*/ 792436 w 3024845"/>
                <a:gd name="connsiteY124" fmla="*/ 517883 h 1032158"/>
                <a:gd name="connsiteX125" fmla="*/ 792436 w 3024845"/>
                <a:gd name="connsiteY125" fmla="*/ 519504 h 1032158"/>
                <a:gd name="connsiteX126" fmla="*/ 792436 w 3024845"/>
                <a:gd name="connsiteY126" fmla="*/ 530853 h 1032158"/>
                <a:gd name="connsiteX127" fmla="*/ 794463 w 3024845"/>
                <a:gd name="connsiteY127" fmla="*/ 530853 h 1032158"/>
                <a:gd name="connsiteX128" fmla="*/ 808650 w 3024845"/>
                <a:gd name="connsiteY128" fmla="*/ 530853 h 1032158"/>
                <a:gd name="connsiteX129" fmla="*/ 814730 w 3024845"/>
                <a:gd name="connsiteY129" fmla="*/ 537339 h 1032158"/>
                <a:gd name="connsiteX130" fmla="*/ 814730 w 3024845"/>
                <a:gd name="connsiteY130" fmla="*/ 558957 h 1032158"/>
                <a:gd name="connsiteX131" fmla="*/ 817010 w 3024845"/>
                <a:gd name="connsiteY131" fmla="*/ 558957 h 1032158"/>
                <a:gd name="connsiteX132" fmla="*/ 832970 w 3024845"/>
                <a:gd name="connsiteY132" fmla="*/ 558957 h 1032158"/>
                <a:gd name="connsiteX133" fmla="*/ 832970 w 3024845"/>
                <a:gd name="connsiteY133" fmla="*/ 560037 h 1032158"/>
                <a:gd name="connsiteX134" fmla="*/ 832970 w 3024845"/>
                <a:gd name="connsiteY134" fmla="*/ 567604 h 1032158"/>
                <a:gd name="connsiteX135" fmla="*/ 834237 w 3024845"/>
                <a:gd name="connsiteY135" fmla="*/ 567604 h 1032158"/>
                <a:gd name="connsiteX136" fmla="*/ 843104 w 3024845"/>
                <a:gd name="connsiteY136" fmla="*/ 567604 h 1032158"/>
                <a:gd name="connsiteX137" fmla="*/ 843104 w 3024845"/>
                <a:gd name="connsiteY137" fmla="*/ 569765 h 1032158"/>
                <a:gd name="connsiteX138" fmla="*/ 843104 w 3024845"/>
                <a:gd name="connsiteY138" fmla="*/ 584898 h 1032158"/>
                <a:gd name="connsiteX139" fmla="*/ 847157 w 3024845"/>
                <a:gd name="connsiteY139" fmla="*/ 583006 h 1032158"/>
                <a:gd name="connsiteX140" fmla="*/ 847157 w 3024845"/>
                <a:gd name="connsiteY140" fmla="*/ 569765 h 1032158"/>
                <a:gd name="connsiteX141" fmla="*/ 848170 w 3024845"/>
                <a:gd name="connsiteY141" fmla="*/ 569765 h 1032158"/>
                <a:gd name="connsiteX142" fmla="*/ 855264 w 3024845"/>
                <a:gd name="connsiteY142" fmla="*/ 569765 h 1032158"/>
                <a:gd name="connsiteX143" fmla="*/ 855264 w 3024845"/>
                <a:gd name="connsiteY143" fmla="*/ 571387 h 1032158"/>
                <a:gd name="connsiteX144" fmla="*/ 855264 w 3024845"/>
                <a:gd name="connsiteY144" fmla="*/ 582736 h 1032158"/>
                <a:gd name="connsiteX145" fmla="*/ 856024 w 3024845"/>
                <a:gd name="connsiteY145" fmla="*/ 582736 h 1032158"/>
                <a:gd name="connsiteX146" fmla="*/ 861344 w 3024845"/>
                <a:gd name="connsiteY146" fmla="*/ 582736 h 1032158"/>
                <a:gd name="connsiteX147" fmla="*/ 909984 w 3024845"/>
                <a:gd name="connsiteY147" fmla="*/ 578413 h 1032158"/>
                <a:gd name="connsiteX148" fmla="*/ 909984 w 3024845"/>
                <a:gd name="connsiteY148" fmla="*/ 579764 h 1032158"/>
                <a:gd name="connsiteX149" fmla="*/ 909984 w 3024845"/>
                <a:gd name="connsiteY149" fmla="*/ 589221 h 1032158"/>
                <a:gd name="connsiteX150" fmla="*/ 910744 w 3024845"/>
                <a:gd name="connsiteY150" fmla="*/ 589221 h 1032158"/>
                <a:gd name="connsiteX151" fmla="*/ 916065 w 3024845"/>
                <a:gd name="connsiteY151" fmla="*/ 589221 h 1032158"/>
                <a:gd name="connsiteX152" fmla="*/ 916065 w 3024845"/>
                <a:gd name="connsiteY152" fmla="*/ 591383 h 1032158"/>
                <a:gd name="connsiteX153" fmla="*/ 916065 w 3024845"/>
                <a:gd name="connsiteY153" fmla="*/ 606516 h 1032158"/>
                <a:gd name="connsiteX154" fmla="*/ 918091 w 3024845"/>
                <a:gd name="connsiteY154" fmla="*/ 605165 h 1032158"/>
                <a:gd name="connsiteX155" fmla="*/ 932278 w 3024845"/>
                <a:gd name="connsiteY155" fmla="*/ 595707 h 1032158"/>
                <a:gd name="connsiteX156" fmla="*/ 938358 w 3024845"/>
                <a:gd name="connsiteY156" fmla="*/ 554633 h 1032158"/>
                <a:gd name="connsiteX157" fmla="*/ 939118 w 3024845"/>
                <a:gd name="connsiteY157" fmla="*/ 554363 h 1032158"/>
                <a:gd name="connsiteX158" fmla="*/ 944438 w 3024845"/>
                <a:gd name="connsiteY158" fmla="*/ 552471 h 1032158"/>
                <a:gd name="connsiteX159" fmla="*/ 946465 w 3024845"/>
                <a:gd name="connsiteY159" fmla="*/ 483294 h 1032158"/>
                <a:gd name="connsiteX160" fmla="*/ 948492 w 3024845"/>
                <a:gd name="connsiteY160" fmla="*/ 552471 h 1032158"/>
                <a:gd name="connsiteX161" fmla="*/ 949252 w 3024845"/>
                <a:gd name="connsiteY161" fmla="*/ 552741 h 1032158"/>
                <a:gd name="connsiteX162" fmla="*/ 954572 w 3024845"/>
                <a:gd name="connsiteY162" fmla="*/ 554633 h 1032158"/>
                <a:gd name="connsiteX163" fmla="*/ 954572 w 3024845"/>
                <a:gd name="connsiteY163" fmla="*/ 468162 h 1032158"/>
                <a:gd name="connsiteX164" fmla="*/ 958625 w 3024845"/>
                <a:gd name="connsiteY164" fmla="*/ 435735 h 1032158"/>
                <a:gd name="connsiteX165" fmla="*/ 997132 w 3024845"/>
                <a:gd name="connsiteY165" fmla="*/ 435735 h 1032158"/>
                <a:gd name="connsiteX166" fmla="*/ 997132 w 3024845"/>
                <a:gd name="connsiteY166" fmla="*/ 468162 h 1032158"/>
                <a:gd name="connsiteX167" fmla="*/ 997892 w 3024845"/>
                <a:gd name="connsiteY167" fmla="*/ 468162 h 1032158"/>
                <a:gd name="connsiteX168" fmla="*/ 1003212 w 3024845"/>
                <a:gd name="connsiteY168" fmla="*/ 468162 h 1032158"/>
                <a:gd name="connsiteX169" fmla="*/ 1003212 w 3024845"/>
                <a:gd name="connsiteY169" fmla="*/ 386014 h 1032158"/>
                <a:gd name="connsiteX170" fmla="*/ 1004986 w 3024845"/>
                <a:gd name="connsiteY170" fmla="*/ 386014 h 1032158"/>
                <a:gd name="connsiteX171" fmla="*/ 1017399 w 3024845"/>
                <a:gd name="connsiteY171" fmla="*/ 386014 h 1032158"/>
                <a:gd name="connsiteX172" fmla="*/ 1017399 w 3024845"/>
                <a:gd name="connsiteY172" fmla="*/ 384123 h 1032158"/>
                <a:gd name="connsiteX173" fmla="*/ 1017399 w 3024845"/>
                <a:gd name="connsiteY173" fmla="*/ 370882 h 1032158"/>
                <a:gd name="connsiteX174" fmla="*/ 1039693 w 3024845"/>
                <a:gd name="connsiteY174" fmla="*/ 370882 h 1032158"/>
                <a:gd name="connsiteX175" fmla="*/ 1039693 w 3024845"/>
                <a:gd name="connsiteY175" fmla="*/ 369801 h 1032158"/>
                <a:gd name="connsiteX176" fmla="*/ 1039693 w 3024845"/>
                <a:gd name="connsiteY176" fmla="*/ 362235 h 1032158"/>
                <a:gd name="connsiteX177" fmla="*/ 1041466 w 3024845"/>
                <a:gd name="connsiteY177" fmla="*/ 362235 h 1032158"/>
                <a:gd name="connsiteX178" fmla="*/ 1053880 w 3024845"/>
                <a:gd name="connsiteY178" fmla="*/ 362235 h 1032158"/>
                <a:gd name="connsiteX179" fmla="*/ 1053880 w 3024845"/>
                <a:gd name="connsiteY179" fmla="*/ 363316 h 1032158"/>
                <a:gd name="connsiteX180" fmla="*/ 1053880 w 3024845"/>
                <a:gd name="connsiteY180" fmla="*/ 370882 h 1032158"/>
                <a:gd name="connsiteX181" fmla="*/ 1054640 w 3024845"/>
                <a:gd name="connsiteY181" fmla="*/ 370882 h 1032158"/>
                <a:gd name="connsiteX182" fmla="*/ 1059960 w 3024845"/>
                <a:gd name="connsiteY182" fmla="*/ 370882 h 1032158"/>
                <a:gd name="connsiteX183" fmla="*/ 1070093 w 3024845"/>
                <a:gd name="connsiteY183" fmla="*/ 366558 h 1032158"/>
                <a:gd name="connsiteX184" fmla="*/ 1074146 w 3024845"/>
                <a:gd name="connsiteY184" fmla="*/ 369801 h 1032158"/>
                <a:gd name="connsiteX185" fmla="*/ 1074146 w 3024845"/>
                <a:gd name="connsiteY185" fmla="*/ 362235 h 1032158"/>
                <a:gd name="connsiteX186" fmla="*/ 1076426 w 3024845"/>
                <a:gd name="connsiteY186" fmla="*/ 362235 h 1032158"/>
                <a:gd name="connsiteX187" fmla="*/ 1092387 w 3024845"/>
                <a:gd name="connsiteY187" fmla="*/ 362235 h 1032158"/>
                <a:gd name="connsiteX188" fmla="*/ 1092387 w 3024845"/>
                <a:gd name="connsiteY188" fmla="*/ 363316 h 1032158"/>
                <a:gd name="connsiteX189" fmla="*/ 1092387 w 3024845"/>
                <a:gd name="connsiteY189" fmla="*/ 370882 h 1032158"/>
                <a:gd name="connsiteX190" fmla="*/ 1122787 w 3024845"/>
                <a:gd name="connsiteY190" fmla="*/ 370882 h 1032158"/>
                <a:gd name="connsiteX191" fmla="*/ 1122787 w 3024845"/>
                <a:gd name="connsiteY191" fmla="*/ 372503 h 1032158"/>
                <a:gd name="connsiteX192" fmla="*/ 1122787 w 3024845"/>
                <a:gd name="connsiteY192" fmla="*/ 383853 h 1032158"/>
                <a:gd name="connsiteX193" fmla="*/ 1149134 w 3024845"/>
                <a:gd name="connsiteY193" fmla="*/ 383853 h 1032158"/>
                <a:gd name="connsiteX194" fmla="*/ 1149134 w 3024845"/>
                <a:gd name="connsiteY194" fmla="*/ 414117 h 1032158"/>
                <a:gd name="connsiteX195" fmla="*/ 1149894 w 3024845"/>
                <a:gd name="connsiteY195" fmla="*/ 414117 h 1032158"/>
                <a:gd name="connsiteX196" fmla="*/ 1155214 w 3024845"/>
                <a:gd name="connsiteY196" fmla="*/ 414117 h 1032158"/>
                <a:gd name="connsiteX197" fmla="*/ 1155214 w 3024845"/>
                <a:gd name="connsiteY197" fmla="*/ 415198 h 1032158"/>
                <a:gd name="connsiteX198" fmla="*/ 1155214 w 3024845"/>
                <a:gd name="connsiteY198" fmla="*/ 422765 h 1032158"/>
                <a:gd name="connsiteX199" fmla="*/ 1159268 w 3024845"/>
                <a:gd name="connsiteY199" fmla="*/ 453029 h 1032158"/>
                <a:gd name="connsiteX200" fmla="*/ 1160028 w 3024845"/>
                <a:gd name="connsiteY200" fmla="*/ 453029 h 1032158"/>
                <a:gd name="connsiteX201" fmla="*/ 1165348 w 3024845"/>
                <a:gd name="connsiteY201" fmla="*/ 453029 h 1032158"/>
                <a:gd name="connsiteX202" fmla="*/ 1165348 w 3024845"/>
                <a:gd name="connsiteY202" fmla="*/ 453840 h 1032158"/>
                <a:gd name="connsiteX203" fmla="*/ 1165348 w 3024845"/>
                <a:gd name="connsiteY203" fmla="*/ 459515 h 1032158"/>
                <a:gd name="connsiteX204" fmla="*/ 1166361 w 3024845"/>
                <a:gd name="connsiteY204" fmla="*/ 459515 h 1032158"/>
                <a:gd name="connsiteX205" fmla="*/ 1173454 w 3024845"/>
                <a:gd name="connsiteY205" fmla="*/ 459515 h 1032158"/>
                <a:gd name="connsiteX206" fmla="*/ 1173454 w 3024845"/>
                <a:gd name="connsiteY206" fmla="*/ 489780 h 1032158"/>
                <a:gd name="connsiteX207" fmla="*/ 1175481 w 3024845"/>
                <a:gd name="connsiteY207" fmla="*/ 489780 h 1032158"/>
                <a:gd name="connsiteX208" fmla="*/ 1189668 w 3024845"/>
                <a:gd name="connsiteY208" fmla="*/ 489780 h 1032158"/>
                <a:gd name="connsiteX209" fmla="*/ 1189668 w 3024845"/>
                <a:gd name="connsiteY209" fmla="*/ 513559 h 1032158"/>
                <a:gd name="connsiteX210" fmla="*/ 1191695 w 3024845"/>
                <a:gd name="connsiteY210" fmla="*/ 515180 h 1032158"/>
                <a:gd name="connsiteX211" fmla="*/ 1191695 w 3024845"/>
                <a:gd name="connsiteY211" fmla="*/ 526530 h 1032158"/>
                <a:gd name="connsiteX212" fmla="*/ 1192455 w 3024845"/>
                <a:gd name="connsiteY212" fmla="*/ 526530 h 1032158"/>
                <a:gd name="connsiteX213" fmla="*/ 1197775 w 3024845"/>
                <a:gd name="connsiteY213" fmla="*/ 526530 h 1032158"/>
                <a:gd name="connsiteX214" fmla="*/ 1197775 w 3024845"/>
                <a:gd name="connsiteY214" fmla="*/ 550309 h 1032158"/>
                <a:gd name="connsiteX215" fmla="*/ 1199041 w 3024845"/>
                <a:gd name="connsiteY215" fmla="*/ 550309 h 1032158"/>
                <a:gd name="connsiteX216" fmla="*/ 1207908 w 3024845"/>
                <a:gd name="connsiteY216" fmla="*/ 550309 h 1032158"/>
                <a:gd name="connsiteX217" fmla="*/ 1209935 w 3024845"/>
                <a:gd name="connsiteY217" fmla="*/ 554363 h 1032158"/>
                <a:gd name="connsiteX218" fmla="*/ 1209935 w 3024845"/>
                <a:gd name="connsiteY218" fmla="*/ 567604 h 1032158"/>
                <a:gd name="connsiteX219" fmla="*/ 1211455 w 3024845"/>
                <a:gd name="connsiteY219" fmla="*/ 565712 h 1032158"/>
                <a:gd name="connsiteX220" fmla="*/ 1222095 w 3024845"/>
                <a:gd name="connsiteY220" fmla="*/ 552471 h 1032158"/>
                <a:gd name="connsiteX221" fmla="*/ 1250469 w 3024845"/>
                <a:gd name="connsiteY221" fmla="*/ 552471 h 1032158"/>
                <a:gd name="connsiteX222" fmla="*/ 1250469 w 3024845"/>
                <a:gd name="connsiteY222" fmla="*/ 638942 h 1032158"/>
                <a:gd name="connsiteX223" fmla="*/ 1251229 w 3024845"/>
                <a:gd name="connsiteY223" fmla="*/ 638942 h 1032158"/>
                <a:gd name="connsiteX224" fmla="*/ 1256549 w 3024845"/>
                <a:gd name="connsiteY224" fmla="*/ 638942 h 1032158"/>
                <a:gd name="connsiteX225" fmla="*/ 1257309 w 3024845"/>
                <a:gd name="connsiteY225" fmla="*/ 637591 h 1032158"/>
                <a:gd name="connsiteX226" fmla="*/ 1262629 w 3024845"/>
                <a:gd name="connsiteY226" fmla="*/ 628133 h 1032158"/>
                <a:gd name="connsiteX227" fmla="*/ 1262629 w 3024845"/>
                <a:gd name="connsiteY227" fmla="*/ 630025 h 1032158"/>
                <a:gd name="connsiteX228" fmla="*/ 1262629 w 3024845"/>
                <a:gd name="connsiteY228" fmla="*/ 643266 h 1032158"/>
                <a:gd name="connsiteX229" fmla="*/ 1266682 w 3024845"/>
                <a:gd name="connsiteY229" fmla="*/ 597869 h 1032158"/>
                <a:gd name="connsiteX230" fmla="*/ 1267442 w 3024845"/>
                <a:gd name="connsiteY230" fmla="*/ 597869 h 1032158"/>
                <a:gd name="connsiteX231" fmla="*/ 1272762 w 3024845"/>
                <a:gd name="connsiteY231" fmla="*/ 597869 h 1032158"/>
                <a:gd name="connsiteX232" fmla="*/ 1272762 w 3024845"/>
                <a:gd name="connsiteY232" fmla="*/ 533015 h 1032158"/>
                <a:gd name="connsiteX233" fmla="*/ 1273776 w 3024845"/>
                <a:gd name="connsiteY233" fmla="*/ 533015 h 1032158"/>
                <a:gd name="connsiteX234" fmla="*/ 1280869 w 3024845"/>
                <a:gd name="connsiteY234" fmla="*/ 533015 h 1032158"/>
                <a:gd name="connsiteX235" fmla="*/ 1293029 w 3024845"/>
                <a:gd name="connsiteY235" fmla="*/ 489780 h 1032158"/>
                <a:gd name="connsiteX236" fmla="*/ 1294296 w 3024845"/>
                <a:gd name="connsiteY236" fmla="*/ 489780 h 1032158"/>
                <a:gd name="connsiteX237" fmla="*/ 1303163 w 3024845"/>
                <a:gd name="connsiteY237" fmla="*/ 489780 h 1032158"/>
                <a:gd name="connsiteX238" fmla="*/ 1313296 w 3024845"/>
                <a:gd name="connsiteY238" fmla="*/ 533015 h 1032158"/>
                <a:gd name="connsiteX239" fmla="*/ 1314309 w 3024845"/>
                <a:gd name="connsiteY239" fmla="*/ 533015 h 1032158"/>
                <a:gd name="connsiteX240" fmla="*/ 1321403 w 3024845"/>
                <a:gd name="connsiteY240" fmla="*/ 533015 h 1032158"/>
                <a:gd name="connsiteX241" fmla="*/ 1321403 w 3024845"/>
                <a:gd name="connsiteY241" fmla="*/ 571927 h 1032158"/>
                <a:gd name="connsiteX242" fmla="*/ 1323176 w 3024845"/>
                <a:gd name="connsiteY242" fmla="*/ 571927 h 1032158"/>
                <a:gd name="connsiteX243" fmla="*/ 1335590 w 3024845"/>
                <a:gd name="connsiteY243" fmla="*/ 571927 h 1032158"/>
                <a:gd name="connsiteX244" fmla="*/ 1335590 w 3024845"/>
                <a:gd name="connsiteY244" fmla="*/ 574089 h 1032158"/>
                <a:gd name="connsiteX245" fmla="*/ 1335590 w 3024845"/>
                <a:gd name="connsiteY245" fmla="*/ 589221 h 1032158"/>
                <a:gd name="connsiteX246" fmla="*/ 1339643 w 3024845"/>
                <a:gd name="connsiteY246" fmla="*/ 587060 h 1032158"/>
                <a:gd name="connsiteX247" fmla="*/ 1339643 w 3024845"/>
                <a:gd name="connsiteY247" fmla="*/ 571927 h 1032158"/>
                <a:gd name="connsiteX248" fmla="*/ 1341163 w 3024845"/>
                <a:gd name="connsiteY248" fmla="*/ 571927 h 1032158"/>
                <a:gd name="connsiteX249" fmla="*/ 1351803 w 3024845"/>
                <a:gd name="connsiteY249" fmla="*/ 571927 h 1032158"/>
                <a:gd name="connsiteX250" fmla="*/ 1351803 w 3024845"/>
                <a:gd name="connsiteY250" fmla="*/ 573548 h 1032158"/>
                <a:gd name="connsiteX251" fmla="*/ 1351803 w 3024845"/>
                <a:gd name="connsiteY251" fmla="*/ 584898 h 1032158"/>
                <a:gd name="connsiteX252" fmla="*/ 1382204 w 3024845"/>
                <a:gd name="connsiteY252" fmla="*/ 584898 h 1032158"/>
                <a:gd name="connsiteX253" fmla="*/ 1382204 w 3024845"/>
                <a:gd name="connsiteY253" fmla="*/ 548148 h 1032158"/>
                <a:gd name="connsiteX254" fmla="*/ 1383470 w 3024845"/>
                <a:gd name="connsiteY254" fmla="*/ 548148 h 1032158"/>
                <a:gd name="connsiteX255" fmla="*/ 1392337 w 3024845"/>
                <a:gd name="connsiteY255" fmla="*/ 548148 h 1032158"/>
                <a:gd name="connsiteX256" fmla="*/ 1392337 w 3024845"/>
                <a:gd name="connsiteY256" fmla="*/ 569765 h 1032158"/>
                <a:gd name="connsiteX257" fmla="*/ 1394364 w 3024845"/>
                <a:gd name="connsiteY257" fmla="*/ 537339 h 1032158"/>
                <a:gd name="connsiteX258" fmla="*/ 1416657 w 3024845"/>
                <a:gd name="connsiteY258" fmla="*/ 537339 h 1032158"/>
                <a:gd name="connsiteX259" fmla="*/ 1416657 w 3024845"/>
                <a:gd name="connsiteY259" fmla="*/ 535717 h 1032158"/>
                <a:gd name="connsiteX260" fmla="*/ 1416657 w 3024845"/>
                <a:gd name="connsiteY260" fmla="*/ 524368 h 1032158"/>
                <a:gd name="connsiteX261" fmla="*/ 1417417 w 3024845"/>
                <a:gd name="connsiteY261" fmla="*/ 524368 h 1032158"/>
                <a:gd name="connsiteX262" fmla="*/ 1422737 w 3024845"/>
                <a:gd name="connsiteY262" fmla="*/ 524368 h 1032158"/>
                <a:gd name="connsiteX263" fmla="*/ 1422737 w 3024845"/>
                <a:gd name="connsiteY263" fmla="*/ 522477 h 1032158"/>
                <a:gd name="connsiteX264" fmla="*/ 1422737 w 3024845"/>
                <a:gd name="connsiteY264" fmla="*/ 509236 h 1032158"/>
                <a:gd name="connsiteX265" fmla="*/ 1426791 w 3024845"/>
                <a:gd name="connsiteY265" fmla="*/ 515721 h 1032158"/>
                <a:gd name="connsiteX266" fmla="*/ 1429071 w 3024845"/>
                <a:gd name="connsiteY266" fmla="*/ 515721 h 1032158"/>
                <a:gd name="connsiteX267" fmla="*/ 1445031 w 3024845"/>
                <a:gd name="connsiteY267" fmla="*/ 515721 h 1032158"/>
                <a:gd name="connsiteX268" fmla="*/ 1445031 w 3024845"/>
                <a:gd name="connsiteY268" fmla="*/ 514910 h 1032158"/>
                <a:gd name="connsiteX269" fmla="*/ 1445031 w 3024845"/>
                <a:gd name="connsiteY269" fmla="*/ 509236 h 1032158"/>
                <a:gd name="connsiteX270" fmla="*/ 1445791 w 3024845"/>
                <a:gd name="connsiteY270" fmla="*/ 509236 h 1032158"/>
                <a:gd name="connsiteX271" fmla="*/ 1451111 w 3024845"/>
                <a:gd name="connsiteY271" fmla="*/ 509236 h 1032158"/>
                <a:gd name="connsiteX272" fmla="*/ 1451111 w 3024845"/>
                <a:gd name="connsiteY272" fmla="*/ 510587 h 1032158"/>
                <a:gd name="connsiteX273" fmla="*/ 1451111 w 3024845"/>
                <a:gd name="connsiteY273" fmla="*/ 520045 h 1032158"/>
                <a:gd name="connsiteX274" fmla="*/ 1489618 w 3024845"/>
                <a:gd name="connsiteY274" fmla="*/ 520045 h 1032158"/>
                <a:gd name="connsiteX275" fmla="*/ 1489618 w 3024845"/>
                <a:gd name="connsiteY275" fmla="*/ 658398 h 1032158"/>
                <a:gd name="connsiteX276" fmla="*/ 1491138 w 3024845"/>
                <a:gd name="connsiteY276" fmla="*/ 658398 h 1032158"/>
                <a:gd name="connsiteX277" fmla="*/ 1501778 w 3024845"/>
                <a:gd name="connsiteY277" fmla="*/ 658398 h 1032158"/>
                <a:gd name="connsiteX278" fmla="*/ 1501778 w 3024845"/>
                <a:gd name="connsiteY278" fmla="*/ 645428 h 1032158"/>
                <a:gd name="connsiteX279" fmla="*/ 1505832 w 3024845"/>
                <a:gd name="connsiteY279" fmla="*/ 645428 h 1032158"/>
                <a:gd name="connsiteX280" fmla="*/ 1505832 w 3024845"/>
                <a:gd name="connsiteY280" fmla="*/ 658398 h 1032158"/>
                <a:gd name="connsiteX281" fmla="*/ 1536232 w 3024845"/>
                <a:gd name="connsiteY281" fmla="*/ 658398 h 1032158"/>
                <a:gd name="connsiteX282" fmla="*/ 1536232 w 3024845"/>
                <a:gd name="connsiteY282" fmla="*/ 628133 h 1032158"/>
                <a:gd name="connsiteX283" fmla="*/ 1548392 w 3024845"/>
                <a:gd name="connsiteY283" fmla="*/ 628133 h 1032158"/>
                <a:gd name="connsiteX284" fmla="*/ 1560552 w 3024845"/>
                <a:gd name="connsiteY284" fmla="*/ 625972 h 1032158"/>
                <a:gd name="connsiteX285" fmla="*/ 1564606 w 3024845"/>
                <a:gd name="connsiteY285" fmla="*/ 628133 h 1032158"/>
                <a:gd name="connsiteX286" fmla="*/ 1574739 w 3024845"/>
                <a:gd name="connsiteY286" fmla="*/ 628133 h 1032158"/>
                <a:gd name="connsiteX287" fmla="*/ 1574739 w 3024845"/>
                <a:gd name="connsiteY287" fmla="*/ 658398 h 1032158"/>
                <a:gd name="connsiteX288" fmla="*/ 1582846 w 3024845"/>
                <a:gd name="connsiteY288" fmla="*/ 658398 h 1032158"/>
                <a:gd name="connsiteX289" fmla="*/ 1582846 w 3024845"/>
                <a:gd name="connsiteY289" fmla="*/ 675693 h 1032158"/>
                <a:gd name="connsiteX290" fmla="*/ 1592182 w 3024845"/>
                <a:gd name="connsiteY290" fmla="*/ 676598 h 1032158"/>
                <a:gd name="connsiteX291" fmla="*/ 1605140 w 3024845"/>
                <a:gd name="connsiteY291" fmla="*/ 676598 h 1032158"/>
                <a:gd name="connsiteX292" fmla="*/ 1605140 w 3024845"/>
                <a:gd name="connsiteY292" fmla="*/ 660560 h 1032158"/>
                <a:gd name="connsiteX293" fmla="*/ 1673096 w 3024845"/>
                <a:gd name="connsiteY293" fmla="*/ 660560 h 1032158"/>
                <a:gd name="connsiteX294" fmla="*/ 1673096 w 3024845"/>
                <a:gd name="connsiteY294" fmla="*/ 575307 h 1032158"/>
                <a:gd name="connsiteX295" fmla="*/ 1745104 w 3024845"/>
                <a:gd name="connsiteY295" fmla="*/ 575307 h 1032158"/>
                <a:gd name="connsiteX296" fmla="*/ 1745104 w 3024845"/>
                <a:gd name="connsiteY296" fmla="*/ 654075 h 1032158"/>
                <a:gd name="connsiteX297" fmla="*/ 1747008 w 3024845"/>
                <a:gd name="connsiteY297" fmla="*/ 654075 h 1032158"/>
                <a:gd name="connsiteX298" fmla="*/ 1748250 w 3024845"/>
                <a:gd name="connsiteY298" fmla="*/ 676598 h 1032158"/>
                <a:gd name="connsiteX299" fmla="*/ 1757926 w 3024845"/>
                <a:gd name="connsiteY299" fmla="*/ 676598 h 1032158"/>
                <a:gd name="connsiteX300" fmla="*/ 1759168 w 3024845"/>
                <a:gd name="connsiteY300" fmla="*/ 654075 h 1032158"/>
                <a:gd name="connsiteX301" fmla="*/ 1765248 w 3024845"/>
                <a:gd name="connsiteY301" fmla="*/ 654075 h 1032158"/>
                <a:gd name="connsiteX302" fmla="*/ 1766490 w 3024845"/>
                <a:gd name="connsiteY302" fmla="*/ 676598 h 1032158"/>
                <a:gd name="connsiteX303" fmla="*/ 1817112 w 3024845"/>
                <a:gd name="connsiteY303" fmla="*/ 676598 h 1032158"/>
                <a:gd name="connsiteX304" fmla="*/ 1817112 w 3024845"/>
                <a:gd name="connsiteY304" fmla="*/ 513570 h 1032158"/>
                <a:gd name="connsiteX305" fmla="*/ 2014439 w 3024845"/>
                <a:gd name="connsiteY305" fmla="*/ 513570 h 1032158"/>
                <a:gd name="connsiteX306" fmla="*/ 2014439 w 3024845"/>
                <a:gd name="connsiteY306" fmla="*/ 676598 h 1032158"/>
                <a:gd name="connsiteX307" fmla="*/ 2033136 w 3024845"/>
                <a:gd name="connsiteY307" fmla="*/ 676598 h 1032158"/>
                <a:gd name="connsiteX308" fmla="*/ 2033136 w 3024845"/>
                <a:gd name="connsiteY308" fmla="*/ 593905 h 1032158"/>
                <a:gd name="connsiteX309" fmla="*/ 2128256 w 3024845"/>
                <a:gd name="connsiteY309" fmla="*/ 593905 h 1032158"/>
                <a:gd name="connsiteX310" fmla="*/ 2146266 w 3024845"/>
                <a:gd name="connsiteY310" fmla="*/ 104983 h 1032158"/>
                <a:gd name="connsiteX311" fmla="*/ 2150320 w 3024845"/>
                <a:gd name="connsiteY311" fmla="*/ 33644 h 1032158"/>
                <a:gd name="connsiteX312" fmla="*/ 2180720 w 3024845"/>
                <a:gd name="connsiteY312" fmla="*/ 528692 h 1032158"/>
                <a:gd name="connsiteX313" fmla="*/ 2245574 w 3024845"/>
                <a:gd name="connsiteY313" fmla="*/ 528692 h 1032158"/>
                <a:gd name="connsiteX314" fmla="*/ 2245574 w 3024845"/>
                <a:gd name="connsiteY314" fmla="*/ 604354 h 1032158"/>
                <a:gd name="connsiteX315" fmla="*/ 2253681 w 3024845"/>
                <a:gd name="connsiteY315" fmla="*/ 604354 h 1032158"/>
                <a:gd name="connsiteX316" fmla="*/ 2255708 w 3024845"/>
                <a:gd name="connsiteY316" fmla="*/ 597869 h 1032158"/>
                <a:gd name="connsiteX317" fmla="*/ 2261788 w 3024845"/>
                <a:gd name="connsiteY317" fmla="*/ 597869 h 1032158"/>
                <a:gd name="connsiteX318" fmla="*/ 2263815 w 3024845"/>
                <a:gd name="connsiteY318" fmla="*/ 606516 h 1032158"/>
                <a:gd name="connsiteX319" fmla="*/ 2275975 w 3024845"/>
                <a:gd name="connsiteY319" fmla="*/ 606516 h 1032158"/>
                <a:gd name="connsiteX320" fmla="*/ 2275975 w 3024845"/>
                <a:gd name="connsiteY320" fmla="*/ 600030 h 1032158"/>
                <a:gd name="connsiteX321" fmla="*/ 2298268 w 3024845"/>
                <a:gd name="connsiteY321" fmla="*/ 600030 h 1032158"/>
                <a:gd name="connsiteX322" fmla="*/ 2298268 w 3024845"/>
                <a:gd name="connsiteY322" fmla="*/ 606516 h 1032158"/>
                <a:gd name="connsiteX323" fmla="*/ 2318535 w 3024845"/>
                <a:gd name="connsiteY323" fmla="*/ 606516 h 1032158"/>
                <a:gd name="connsiteX324" fmla="*/ 2318535 w 3024845"/>
                <a:gd name="connsiteY324" fmla="*/ 651913 h 1032158"/>
                <a:gd name="connsiteX325" fmla="*/ 2332722 w 3024845"/>
                <a:gd name="connsiteY325" fmla="*/ 651913 h 1032158"/>
                <a:gd name="connsiteX326" fmla="*/ 2332722 w 3024845"/>
                <a:gd name="connsiteY326" fmla="*/ 638942 h 1032158"/>
                <a:gd name="connsiteX327" fmla="*/ 2348936 w 3024845"/>
                <a:gd name="connsiteY327" fmla="*/ 638942 h 1032158"/>
                <a:gd name="connsiteX328" fmla="*/ 2348936 w 3024845"/>
                <a:gd name="connsiteY328" fmla="*/ 459515 h 1032158"/>
                <a:gd name="connsiteX329" fmla="*/ 2355016 w 3024845"/>
                <a:gd name="connsiteY329" fmla="*/ 453029 h 1032158"/>
                <a:gd name="connsiteX330" fmla="*/ 2427977 w 3024845"/>
                <a:gd name="connsiteY330" fmla="*/ 453029 h 1032158"/>
                <a:gd name="connsiteX331" fmla="*/ 2427977 w 3024845"/>
                <a:gd name="connsiteY331" fmla="*/ 461677 h 1032158"/>
                <a:gd name="connsiteX332" fmla="*/ 2438110 w 3024845"/>
                <a:gd name="connsiteY332" fmla="*/ 461677 h 1032158"/>
                <a:gd name="connsiteX333" fmla="*/ 2438110 w 3024845"/>
                <a:gd name="connsiteY333" fmla="*/ 576251 h 1032158"/>
                <a:gd name="connsiteX334" fmla="*/ 2460404 w 3024845"/>
                <a:gd name="connsiteY334" fmla="*/ 576251 h 1032158"/>
                <a:gd name="connsiteX335" fmla="*/ 2460404 w 3024845"/>
                <a:gd name="connsiteY335" fmla="*/ 509236 h 1032158"/>
                <a:gd name="connsiteX336" fmla="*/ 2486751 w 3024845"/>
                <a:gd name="connsiteY336" fmla="*/ 509236 h 1032158"/>
                <a:gd name="connsiteX337" fmla="*/ 2490804 w 3024845"/>
                <a:gd name="connsiteY337" fmla="*/ 504912 h 1032158"/>
                <a:gd name="connsiteX338" fmla="*/ 2498911 w 3024845"/>
                <a:gd name="connsiteY338" fmla="*/ 504912 h 1032158"/>
                <a:gd name="connsiteX339" fmla="*/ 2502964 w 3024845"/>
                <a:gd name="connsiteY339" fmla="*/ 509236 h 1032158"/>
                <a:gd name="connsiteX340" fmla="*/ 2525258 w 3024845"/>
                <a:gd name="connsiteY340" fmla="*/ 509236 h 1032158"/>
                <a:gd name="connsiteX341" fmla="*/ 2525258 w 3024845"/>
                <a:gd name="connsiteY341" fmla="*/ 392500 h 1032158"/>
                <a:gd name="connsiteX342" fmla="*/ 2582005 w 3024845"/>
                <a:gd name="connsiteY342" fmla="*/ 381691 h 1032158"/>
                <a:gd name="connsiteX343" fmla="*/ 2582005 w 3024845"/>
                <a:gd name="connsiteY343" fmla="*/ 382772 h 1032158"/>
                <a:gd name="connsiteX344" fmla="*/ 2582005 w 3024845"/>
                <a:gd name="connsiteY344" fmla="*/ 390338 h 1032158"/>
                <a:gd name="connsiteX345" fmla="*/ 2608352 w 3024845"/>
                <a:gd name="connsiteY345" fmla="*/ 390338 h 1032158"/>
                <a:gd name="connsiteX346" fmla="*/ 2608352 w 3024845"/>
                <a:gd name="connsiteY346" fmla="*/ 645428 h 1032158"/>
                <a:gd name="connsiteX347" fmla="*/ 2630646 w 3024845"/>
                <a:gd name="connsiteY347" fmla="*/ 645428 h 1032158"/>
                <a:gd name="connsiteX348" fmla="*/ 2630646 w 3024845"/>
                <a:gd name="connsiteY348" fmla="*/ 641104 h 1032158"/>
                <a:gd name="connsiteX349" fmla="*/ 2642806 w 3024845"/>
                <a:gd name="connsiteY349" fmla="*/ 641104 h 1032158"/>
                <a:gd name="connsiteX350" fmla="*/ 2642806 w 3024845"/>
                <a:gd name="connsiteY350" fmla="*/ 645428 h 1032158"/>
                <a:gd name="connsiteX351" fmla="*/ 2667126 w 3024845"/>
                <a:gd name="connsiteY351" fmla="*/ 645428 h 1032158"/>
                <a:gd name="connsiteX352" fmla="*/ 2667126 w 3024845"/>
                <a:gd name="connsiteY352" fmla="*/ 632457 h 1032158"/>
                <a:gd name="connsiteX353" fmla="*/ 2695500 w 3024845"/>
                <a:gd name="connsiteY353" fmla="*/ 632457 h 1032158"/>
                <a:gd name="connsiteX354" fmla="*/ 2707660 w 3024845"/>
                <a:gd name="connsiteY354" fmla="*/ 628133 h 1032158"/>
                <a:gd name="connsiteX355" fmla="*/ 2727927 w 3024845"/>
                <a:gd name="connsiteY355" fmla="*/ 632457 h 1032158"/>
                <a:gd name="connsiteX356" fmla="*/ 2727927 w 3024845"/>
                <a:gd name="connsiteY356" fmla="*/ 615163 h 1032158"/>
                <a:gd name="connsiteX357" fmla="*/ 2736034 w 3024845"/>
                <a:gd name="connsiteY357" fmla="*/ 615163 h 1032158"/>
                <a:gd name="connsiteX358" fmla="*/ 2736034 w 3024845"/>
                <a:gd name="connsiteY358" fmla="*/ 602192 h 1032158"/>
                <a:gd name="connsiteX359" fmla="*/ 2792781 w 3024845"/>
                <a:gd name="connsiteY359" fmla="*/ 602192 h 1032158"/>
                <a:gd name="connsiteX360" fmla="*/ 2792781 w 3024845"/>
                <a:gd name="connsiteY360" fmla="*/ 571927 h 1032158"/>
                <a:gd name="connsiteX361" fmla="*/ 2811021 w 3024845"/>
                <a:gd name="connsiteY361" fmla="*/ 571927 h 1032158"/>
                <a:gd name="connsiteX362" fmla="*/ 2811021 w 3024845"/>
                <a:gd name="connsiteY362" fmla="*/ 565442 h 1032158"/>
                <a:gd name="connsiteX363" fmla="*/ 2823181 w 3024845"/>
                <a:gd name="connsiteY363" fmla="*/ 565442 h 1032158"/>
                <a:gd name="connsiteX364" fmla="*/ 2823181 w 3024845"/>
                <a:gd name="connsiteY364" fmla="*/ 571927 h 1032158"/>
                <a:gd name="connsiteX365" fmla="*/ 2839395 w 3024845"/>
                <a:gd name="connsiteY365" fmla="*/ 571927 h 1032158"/>
                <a:gd name="connsiteX366" fmla="*/ 2839395 w 3024845"/>
                <a:gd name="connsiteY366" fmla="*/ 621648 h 1032158"/>
                <a:gd name="connsiteX367" fmla="*/ 2871822 w 3024845"/>
                <a:gd name="connsiteY367" fmla="*/ 621648 h 1032158"/>
                <a:gd name="connsiteX368" fmla="*/ 2871822 w 3024845"/>
                <a:gd name="connsiteY368" fmla="*/ 595707 h 1032158"/>
                <a:gd name="connsiteX369" fmla="*/ 2910329 w 3024845"/>
                <a:gd name="connsiteY369" fmla="*/ 595707 h 1032158"/>
                <a:gd name="connsiteX370" fmla="*/ 2910329 w 3024845"/>
                <a:gd name="connsiteY370" fmla="*/ 565442 h 1032158"/>
                <a:gd name="connsiteX371" fmla="*/ 2958970 w 3024845"/>
                <a:gd name="connsiteY371" fmla="*/ 565442 h 1032158"/>
                <a:gd name="connsiteX372" fmla="*/ 2958970 w 3024845"/>
                <a:gd name="connsiteY372" fmla="*/ 676598 h 1032158"/>
                <a:gd name="connsiteX373" fmla="*/ 2958970 w 3024845"/>
                <a:gd name="connsiteY373" fmla="*/ 690377 h 1032158"/>
                <a:gd name="connsiteX374" fmla="*/ 3024845 w 3024845"/>
                <a:gd name="connsiteY374" fmla="*/ 690377 h 1032158"/>
                <a:gd name="connsiteX375" fmla="*/ 3024845 w 3024845"/>
                <a:gd name="connsiteY375" fmla="*/ 1032158 h 1032158"/>
                <a:gd name="connsiteX376" fmla="*/ 2054 w 3024845"/>
                <a:gd name="connsiteY376" fmla="*/ 1029825 h 1032158"/>
                <a:gd name="connsiteX377" fmla="*/ 0 w 3024845"/>
                <a:gd name="connsiteY377" fmla="*/ 595707 h 1032158"/>
                <a:gd name="connsiteX378" fmla="*/ 20267 w 3024845"/>
                <a:gd name="connsiteY378" fmla="*/ 595707 h 1032158"/>
                <a:gd name="connsiteX379" fmla="*/ 20774 w 3024845"/>
                <a:gd name="connsiteY379" fmla="*/ 594626 h 1032158"/>
                <a:gd name="connsiteX380" fmla="*/ 24320 w 3024845"/>
                <a:gd name="connsiteY380" fmla="*/ 587060 h 1032158"/>
                <a:gd name="connsiteX381" fmla="*/ 26094 w 3024845"/>
                <a:gd name="connsiteY381" fmla="*/ 587330 h 1032158"/>
                <a:gd name="connsiteX382" fmla="*/ 38507 w 3024845"/>
                <a:gd name="connsiteY382" fmla="*/ 589221 h 1032158"/>
                <a:gd name="connsiteX383" fmla="*/ 39014 w 3024845"/>
                <a:gd name="connsiteY383" fmla="*/ 590573 h 1032158"/>
                <a:gd name="connsiteX384" fmla="*/ 42560 w 3024845"/>
                <a:gd name="connsiteY384" fmla="*/ 600030 h 1032158"/>
                <a:gd name="connsiteX385" fmla="*/ 68907 w 3024845"/>
                <a:gd name="connsiteY385" fmla="*/ 602192 h 1032158"/>
                <a:gd name="connsiteX386" fmla="*/ 68907 w 3024845"/>
                <a:gd name="connsiteY386" fmla="*/ 478971 h 1032158"/>
                <a:gd name="connsiteX387" fmla="*/ 70934 w 3024845"/>
                <a:gd name="connsiteY387" fmla="*/ 478971 h 1032158"/>
                <a:gd name="connsiteX388" fmla="*/ 85121 w 3024845"/>
                <a:gd name="connsiteY388" fmla="*/ 478971 h 1032158"/>
                <a:gd name="connsiteX389" fmla="*/ 85121 w 3024845"/>
                <a:gd name="connsiteY389" fmla="*/ 342779 h 1032158"/>
                <a:gd name="connsiteX390" fmla="*/ 86894 w 3024845"/>
                <a:gd name="connsiteY390" fmla="*/ 342779 h 1032158"/>
                <a:gd name="connsiteX391" fmla="*/ 99308 w 3024845"/>
                <a:gd name="connsiteY391" fmla="*/ 342779 h 1032158"/>
                <a:gd name="connsiteX392" fmla="*/ 99308 w 3024845"/>
                <a:gd name="connsiteY392" fmla="*/ 228205 h 1032158"/>
                <a:gd name="connsiteX393" fmla="*/ 103361 w 3024845"/>
                <a:gd name="connsiteY393" fmla="*/ 200101 h 1032158"/>
                <a:gd name="connsiteX394" fmla="*/ 105388 w 3024845"/>
                <a:gd name="connsiteY394" fmla="*/ 200101 h 1032158"/>
                <a:gd name="connsiteX395" fmla="*/ 119575 w 3024845"/>
                <a:gd name="connsiteY395" fmla="*/ 200101 h 1032158"/>
                <a:gd name="connsiteX0" fmla="*/ 119575 w 3024845"/>
                <a:gd name="connsiteY0" fmla="*/ 95357 h 927414"/>
                <a:gd name="connsiteX1" fmla="*/ 200642 w 3024845"/>
                <a:gd name="connsiteY1" fmla="*/ 93196 h 927414"/>
                <a:gd name="connsiteX2" fmla="*/ 202669 w 3024845"/>
                <a:gd name="connsiteY2" fmla="*/ 93196 h 927414"/>
                <a:gd name="connsiteX3" fmla="*/ 216856 w 3024845"/>
                <a:gd name="connsiteY3" fmla="*/ 93196 h 927414"/>
                <a:gd name="connsiteX4" fmla="*/ 216856 w 3024845"/>
                <a:gd name="connsiteY4" fmla="*/ 116975 h 927414"/>
                <a:gd name="connsiteX5" fmla="*/ 217363 w 3024845"/>
                <a:gd name="connsiteY5" fmla="*/ 117786 h 927414"/>
                <a:gd name="connsiteX6" fmla="*/ 220909 w 3024845"/>
                <a:gd name="connsiteY6" fmla="*/ 123461 h 927414"/>
                <a:gd name="connsiteX7" fmla="*/ 220909 w 3024845"/>
                <a:gd name="connsiteY7" fmla="*/ 238035 h 927414"/>
                <a:gd name="connsiteX8" fmla="*/ 223189 w 3024845"/>
                <a:gd name="connsiteY8" fmla="*/ 238035 h 927414"/>
                <a:gd name="connsiteX9" fmla="*/ 239150 w 3024845"/>
                <a:gd name="connsiteY9" fmla="*/ 238035 h 927414"/>
                <a:gd name="connsiteX10" fmla="*/ 239150 w 3024845"/>
                <a:gd name="connsiteY10" fmla="*/ 378550 h 927414"/>
                <a:gd name="connsiteX11" fmla="*/ 240670 w 3024845"/>
                <a:gd name="connsiteY11" fmla="*/ 378280 h 927414"/>
                <a:gd name="connsiteX12" fmla="*/ 251310 w 3024845"/>
                <a:gd name="connsiteY12" fmla="*/ 376389 h 927414"/>
                <a:gd name="connsiteX13" fmla="*/ 249283 w 3024845"/>
                <a:gd name="connsiteY13" fmla="*/ 465021 h 927414"/>
                <a:gd name="connsiteX14" fmla="*/ 250803 w 3024845"/>
                <a:gd name="connsiteY14" fmla="*/ 465292 h 927414"/>
                <a:gd name="connsiteX15" fmla="*/ 261443 w 3024845"/>
                <a:gd name="connsiteY15" fmla="*/ 467183 h 927414"/>
                <a:gd name="connsiteX16" fmla="*/ 261696 w 3024845"/>
                <a:gd name="connsiteY16" fmla="*/ 467994 h 927414"/>
                <a:gd name="connsiteX17" fmla="*/ 263470 w 3024845"/>
                <a:gd name="connsiteY17" fmla="*/ 473669 h 927414"/>
                <a:gd name="connsiteX18" fmla="*/ 264230 w 3024845"/>
                <a:gd name="connsiteY18" fmla="*/ 471237 h 927414"/>
                <a:gd name="connsiteX19" fmla="*/ 269550 w 3024845"/>
                <a:gd name="connsiteY19" fmla="*/ 454213 h 927414"/>
                <a:gd name="connsiteX20" fmla="*/ 271323 w 3024845"/>
                <a:gd name="connsiteY20" fmla="*/ 454213 h 927414"/>
                <a:gd name="connsiteX21" fmla="*/ 283737 w 3024845"/>
                <a:gd name="connsiteY21" fmla="*/ 454213 h 927414"/>
                <a:gd name="connsiteX22" fmla="*/ 283737 w 3024845"/>
                <a:gd name="connsiteY22" fmla="*/ 486639 h 927414"/>
                <a:gd name="connsiteX23" fmla="*/ 284750 w 3024845"/>
                <a:gd name="connsiteY23" fmla="*/ 487180 h 927414"/>
                <a:gd name="connsiteX24" fmla="*/ 291844 w 3024845"/>
                <a:gd name="connsiteY24" fmla="*/ 490963 h 927414"/>
                <a:gd name="connsiteX25" fmla="*/ 291844 w 3024845"/>
                <a:gd name="connsiteY25" fmla="*/ 492314 h 927414"/>
                <a:gd name="connsiteX26" fmla="*/ 291844 w 3024845"/>
                <a:gd name="connsiteY26" fmla="*/ 501772 h 927414"/>
                <a:gd name="connsiteX27" fmla="*/ 336431 w 3024845"/>
                <a:gd name="connsiteY27" fmla="*/ 501772 h 927414"/>
                <a:gd name="connsiteX28" fmla="*/ 336431 w 3024845"/>
                <a:gd name="connsiteY28" fmla="*/ 502853 h 927414"/>
                <a:gd name="connsiteX29" fmla="*/ 336431 w 3024845"/>
                <a:gd name="connsiteY29" fmla="*/ 510419 h 927414"/>
                <a:gd name="connsiteX30" fmla="*/ 338457 w 3024845"/>
                <a:gd name="connsiteY30" fmla="*/ 510419 h 927414"/>
                <a:gd name="connsiteX31" fmla="*/ 352644 w 3024845"/>
                <a:gd name="connsiteY31" fmla="*/ 510419 h 927414"/>
                <a:gd name="connsiteX32" fmla="*/ 352644 w 3024845"/>
                <a:gd name="connsiteY32" fmla="*/ 480154 h 927414"/>
                <a:gd name="connsiteX33" fmla="*/ 397231 w 3024845"/>
                <a:gd name="connsiteY33" fmla="*/ 480154 h 927414"/>
                <a:gd name="connsiteX34" fmla="*/ 397231 w 3024845"/>
                <a:gd name="connsiteY34" fmla="*/ 478803 h 927414"/>
                <a:gd name="connsiteX35" fmla="*/ 397231 w 3024845"/>
                <a:gd name="connsiteY35" fmla="*/ 469345 h 927414"/>
                <a:gd name="connsiteX36" fmla="*/ 398245 w 3024845"/>
                <a:gd name="connsiteY36" fmla="*/ 469345 h 927414"/>
                <a:gd name="connsiteX37" fmla="*/ 405338 w 3024845"/>
                <a:gd name="connsiteY37" fmla="*/ 469345 h 927414"/>
                <a:gd name="connsiteX38" fmla="*/ 405338 w 3024845"/>
                <a:gd name="connsiteY38" fmla="*/ 467454 h 927414"/>
                <a:gd name="connsiteX39" fmla="*/ 405338 w 3024845"/>
                <a:gd name="connsiteY39" fmla="*/ 454213 h 927414"/>
                <a:gd name="connsiteX40" fmla="*/ 406098 w 3024845"/>
                <a:gd name="connsiteY40" fmla="*/ 454213 h 927414"/>
                <a:gd name="connsiteX41" fmla="*/ 411418 w 3024845"/>
                <a:gd name="connsiteY41" fmla="*/ 454213 h 927414"/>
                <a:gd name="connsiteX42" fmla="*/ 411418 w 3024845"/>
                <a:gd name="connsiteY42" fmla="*/ 453132 h 927414"/>
                <a:gd name="connsiteX43" fmla="*/ 411418 w 3024845"/>
                <a:gd name="connsiteY43" fmla="*/ 445565 h 927414"/>
                <a:gd name="connsiteX44" fmla="*/ 413445 w 3024845"/>
                <a:gd name="connsiteY44" fmla="*/ 445565 h 927414"/>
                <a:gd name="connsiteX45" fmla="*/ 427632 w 3024845"/>
                <a:gd name="connsiteY45" fmla="*/ 445565 h 927414"/>
                <a:gd name="connsiteX46" fmla="*/ 427632 w 3024845"/>
                <a:gd name="connsiteY46" fmla="*/ 446646 h 927414"/>
                <a:gd name="connsiteX47" fmla="*/ 427632 w 3024845"/>
                <a:gd name="connsiteY47" fmla="*/ 454213 h 927414"/>
                <a:gd name="connsiteX48" fmla="*/ 449925 w 3024845"/>
                <a:gd name="connsiteY48" fmla="*/ 454213 h 927414"/>
                <a:gd name="connsiteX49" fmla="*/ 449925 w 3024845"/>
                <a:gd name="connsiteY49" fmla="*/ 452321 h 927414"/>
                <a:gd name="connsiteX50" fmla="*/ 449925 w 3024845"/>
                <a:gd name="connsiteY50" fmla="*/ 439080 h 927414"/>
                <a:gd name="connsiteX51" fmla="*/ 451699 w 3024845"/>
                <a:gd name="connsiteY51" fmla="*/ 439080 h 927414"/>
                <a:gd name="connsiteX52" fmla="*/ 464112 w 3024845"/>
                <a:gd name="connsiteY52" fmla="*/ 439080 h 927414"/>
                <a:gd name="connsiteX53" fmla="*/ 464112 w 3024845"/>
                <a:gd name="connsiteY53" fmla="*/ 462860 h 927414"/>
                <a:gd name="connsiteX54" fmla="*/ 465126 w 3024845"/>
                <a:gd name="connsiteY54" fmla="*/ 462860 h 927414"/>
                <a:gd name="connsiteX55" fmla="*/ 472219 w 3024845"/>
                <a:gd name="connsiteY55" fmla="*/ 462860 h 927414"/>
                <a:gd name="connsiteX56" fmla="*/ 472219 w 3024845"/>
                <a:gd name="connsiteY56" fmla="*/ 461779 h 927414"/>
                <a:gd name="connsiteX57" fmla="*/ 472219 w 3024845"/>
                <a:gd name="connsiteY57" fmla="*/ 454213 h 927414"/>
                <a:gd name="connsiteX58" fmla="*/ 473992 w 3024845"/>
                <a:gd name="connsiteY58" fmla="*/ 454213 h 927414"/>
                <a:gd name="connsiteX59" fmla="*/ 486406 w 3024845"/>
                <a:gd name="connsiteY59" fmla="*/ 454213 h 927414"/>
                <a:gd name="connsiteX60" fmla="*/ 486406 w 3024845"/>
                <a:gd name="connsiteY60" fmla="*/ 480154 h 927414"/>
                <a:gd name="connsiteX61" fmla="*/ 488433 w 3024845"/>
                <a:gd name="connsiteY61" fmla="*/ 480154 h 927414"/>
                <a:gd name="connsiteX62" fmla="*/ 502619 w 3024845"/>
                <a:gd name="connsiteY62" fmla="*/ 480154 h 927414"/>
                <a:gd name="connsiteX63" fmla="*/ 502619 w 3024845"/>
                <a:gd name="connsiteY63" fmla="*/ 481775 h 927414"/>
                <a:gd name="connsiteX64" fmla="*/ 502619 w 3024845"/>
                <a:gd name="connsiteY64" fmla="*/ 493125 h 927414"/>
                <a:gd name="connsiteX65" fmla="*/ 503379 w 3024845"/>
                <a:gd name="connsiteY65" fmla="*/ 493125 h 927414"/>
                <a:gd name="connsiteX66" fmla="*/ 508700 w 3024845"/>
                <a:gd name="connsiteY66" fmla="*/ 493125 h 927414"/>
                <a:gd name="connsiteX67" fmla="*/ 508700 w 3024845"/>
                <a:gd name="connsiteY67" fmla="*/ 492314 h 927414"/>
                <a:gd name="connsiteX68" fmla="*/ 508700 w 3024845"/>
                <a:gd name="connsiteY68" fmla="*/ 486639 h 927414"/>
                <a:gd name="connsiteX69" fmla="*/ 539100 w 3024845"/>
                <a:gd name="connsiteY69" fmla="*/ 486639 h 927414"/>
                <a:gd name="connsiteX70" fmla="*/ 539100 w 3024845"/>
                <a:gd name="connsiteY70" fmla="*/ 510419 h 927414"/>
                <a:gd name="connsiteX71" fmla="*/ 540113 w 3024845"/>
                <a:gd name="connsiteY71" fmla="*/ 510419 h 927414"/>
                <a:gd name="connsiteX72" fmla="*/ 547207 w 3024845"/>
                <a:gd name="connsiteY72" fmla="*/ 510419 h 927414"/>
                <a:gd name="connsiteX73" fmla="*/ 547207 w 3024845"/>
                <a:gd name="connsiteY73" fmla="*/ 511500 h 927414"/>
                <a:gd name="connsiteX74" fmla="*/ 547207 w 3024845"/>
                <a:gd name="connsiteY74" fmla="*/ 519066 h 927414"/>
                <a:gd name="connsiteX75" fmla="*/ 547967 w 3024845"/>
                <a:gd name="connsiteY75" fmla="*/ 519066 h 927414"/>
                <a:gd name="connsiteX76" fmla="*/ 553287 w 3024845"/>
                <a:gd name="connsiteY76" fmla="*/ 519066 h 927414"/>
                <a:gd name="connsiteX77" fmla="*/ 553287 w 3024845"/>
                <a:gd name="connsiteY77" fmla="*/ 516904 h 927414"/>
                <a:gd name="connsiteX78" fmla="*/ 553287 w 3024845"/>
                <a:gd name="connsiteY78" fmla="*/ 501772 h 927414"/>
                <a:gd name="connsiteX79" fmla="*/ 554300 w 3024845"/>
                <a:gd name="connsiteY79" fmla="*/ 501772 h 927414"/>
                <a:gd name="connsiteX80" fmla="*/ 561394 w 3024845"/>
                <a:gd name="connsiteY80" fmla="*/ 501772 h 927414"/>
                <a:gd name="connsiteX81" fmla="*/ 561394 w 3024845"/>
                <a:gd name="connsiteY81" fmla="*/ 502853 h 927414"/>
                <a:gd name="connsiteX82" fmla="*/ 561394 w 3024845"/>
                <a:gd name="connsiteY82" fmla="*/ 510419 h 927414"/>
                <a:gd name="connsiteX83" fmla="*/ 566714 w 3024845"/>
                <a:gd name="connsiteY83" fmla="*/ 508426 h 927414"/>
                <a:gd name="connsiteX84" fmla="*/ 567474 w 3024845"/>
                <a:gd name="connsiteY84" fmla="*/ 507446 h 927414"/>
                <a:gd name="connsiteX85" fmla="*/ 567474 w 3024845"/>
                <a:gd name="connsiteY85" fmla="*/ 501772 h 927414"/>
                <a:gd name="connsiteX86" fmla="*/ 605981 w 3024845"/>
                <a:gd name="connsiteY86" fmla="*/ 501772 h 927414"/>
                <a:gd name="connsiteX87" fmla="*/ 605981 w 3024845"/>
                <a:gd name="connsiteY87" fmla="*/ 525551 h 927414"/>
                <a:gd name="connsiteX88" fmla="*/ 608007 w 3024845"/>
                <a:gd name="connsiteY88" fmla="*/ 525551 h 927414"/>
                <a:gd name="connsiteX89" fmla="*/ 622194 w 3024845"/>
                <a:gd name="connsiteY89" fmla="*/ 525551 h 927414"/>
                <a:gd name="connsiteX90" fmla="*/ 622194 w 3024845"/>
                <a:gd name="connsiteY90" fmla="*/ 526632 h 927414"/>
                <a:gd name="connsiteX91" fmla="*/ 622194 w 3024845"/>
                <a:gd name="connsiteY91" fmla="*/ 534198 h 927414"/>
                <a:gd name="connsiteX92" fmla="*/ 623968 w 3024845"/>
                <a:gd name="connsiteY92" fmla="*/ 534198 h 927414"/>
                <a:gd name="connsiteX93" fmla="*/ 636381 w 3024845"/>
                <a:gd name="connsiteY93" fmla="*/ 534198 h 927414"/>
                <a:gd name="connsiteX94" fmla="*/ 636381 w 3024845"/>
                <a:gd name="connsiteY94" fmla="*/ 510419 h 927414"/>
                <a:gd name="connsiteX95" fmla="*/ 637394 w 3024845"/>
                <a:gd name="connsiteY95" fmla="*/ 510419 h 927414"/>
                <a:gd name="connsiteX96" fmla="*/ 644488 w 3024845"/>
                <a:gd name="connsiteY96" fmla="*/ 510419 h 927414"/>
                <a:gd name="connsiteX97" fmla="*/ 644488 w 3024845"/>
                <a:gd name="connsiteY97" fmla="*/ 477992 h 927414"/>
                <a:gd name="connsiteX98" fmla="*/ 645501 w 3024845"/>
                <a:gd name="connsiteY98" fmla="*/ 477992 h 927414"/>
                <a:gd name="connsiteX99" fmla="*/ 652595 w 3024845"/>
                <a:gd name="connsiteY99" fmla="*/ 477992 h 927414"/>
                <a:gd name="connsiteX100" fmla="*/ 652595 w 3024845"/>
                <a:gd name="connsiteY100" fmla="*/ 476101 h 927414"/>
                <a:gd name="connsiteX101" fmla="*/ 652595 w 3024845"/>
                <a:gd name="connsiteY101" fmla="*/ 462860 h 927414"/>
                <a:gd name="connsiteX102" fmla="*/ 651328 w 3024845"/>
                <a:gd name="connsiteY102" fmla="*/ 461238 h 927414"/>
                <a:gd name="connsiteX103" fmla="*/ 656648 w 3024845"/>
                <a:gd name="connsiteY103" fmla="*/ 449889 h 927414"/>
                <a:gd name="connsiteX104" fmla="*/ 664755 w 3024845"/>
                <a:gd name="connsiteY104" fmla="*/ 477992 h 927414"/>
                <a:gd name="connsiteX105" fmla="*/ 665515 w 3024845"/>
                <a:gd name="connsiteY105" fmla="*/ 477992 h 927414"/>
                <a:gd name="connsiteX106" fmla="*/ 670835 w 3024845"/>
                <a:gd name="connsiteY106" fmla="*/ 477992 h 927414"/>
                <a:gd name="connsiteX107" fmla="*/ 670835 w 3024845"/>
                <a:gd name="connsiteY107" fmla="*/ 372065 h 927414"/>
                <a:gd name="connsiteX108" fmla="*/ 672355 w 3024845"/>
                <a:gd name="connsiteY108" fmla="*/ 372065 h 927414"/>
                <a:gd name="connsiteX109" fmla="*/ 682995 w 3024845"/>
                <a:gd name="connsiteY109" fmla="*/ 372065 h 927414"/>
                <a:gd name="connsiteX110" fmla="*/ 682995 w 3024845"/>
                <a:gd name="connsiteY110" fmla="*/ 324506 h 927414"/>
                <a:gd name="connsiteX111" fmla="*/ 709342 w 3024845"/>
                <a:gd name="connsiteY111" fmla="*/ 324506 h 927414"/>
                <a:gd name="connsiteX112" fmla="*/ 709342 w 3024845"/>
                <a:gd name="connsiteY112" fmla="*/ 302888 h 927414"/>
                <a:gd name="connsiteX113" fmla="*/ 743796 w 3024845"/>
                <a:gd name="connsiteY113" fmla="*/ 302888 h 927414"/>
                <a:gd name="connsiteX114" fmla="*/ 743796 w 3024845"/>
                <a:gd name="connsiteY114" fmla="*/ 305320 h 927414"/>
                <a:gd name="connsiteX115" fmla="*/ 743796 w 3024845"/>
                <a:gd name="connsiteY115" fmla="*/ 322344 h 927414"/>
                <a:gd name="connsiteX116" fmla="*/ 746076 w 3024845"/>
                <a:gd name="connsiteY116" fmla="*/ 322344 h 927414"/>
                <a:gd name="connsiteX117" fmla="*/ 762036 w 3024845"/>
                <a:gd name="connsiteY117" fmla="*/ 322344 h 927414"/>
                <a:gd name="connsiteX118" fmla="*/ 762036 w 3024845"/>
                <a:gd name="connsiteY118" fmla="*/ 369903 h 927414"/>
                <a:gd name="connsiteX119" fmla="*/ 763049 w 3024845"/>
                <a:gd name="connsiteY119" fmla="*/ 369903 h 927414"/>
                <a:gd name="connsiteX120" fmla="*/ 770143 w 3024845"/>
                <a:gd name="connsiteY120" fmla="*/ 369903 h 927414"/>
                <a:gd name="connsiteX121" fmla="*/ 784330 w 3024845"/>
                <a:gd name="connsiteY121" fmla="*/ 374227 h 927414"/>
                <a:gd name="connsiteX122" fmla="*/ 784330 w 3024845"/>
                <a:gd name="connsiteY122" fmla="*/ 413139 h 927414"/>
                <a:gd name="connsiteX123" fmla="*/ 785343 w 3024845"/>
                <a:gd name="connsiteY123" fmla="*/ 413139 h 927414"/>
                <a:gd name="connsiteX124" fmla="*/ 792436 w 3024845"/>
                <a:gd name="connsiteY124" fmla="*/ 413139 h 927414"/>
                <a:gd name="connsiteX125" fmla="*/ 792436 w 3024845"/>
                <a:gd name="connsiteY125" fmla="*/ 414760 h 927414"/>
                <a:gd name="connsiteX126" fmla="*/ 792436 w 3024845"/>
                <a:gd name="connsiteY126" fmla="*/ 426109 h 927414"/>
                <a:gd name="connsiteX127" fmla="*/ 794463 w 3024845"/>
                <a:gd name="connsiteY127" fmla="*/ 426109 h 927414"/>
                <a:gd name="connsiteX128" fmla="*/ 808650 w 3024845"/>
                <a:gd name="connsiteY128" fmla="*/ 426109 h 927414"/>
                <a:gd name="connsiteX129" fmla="*/ 814730 w 3024845"/>
                <a:gd name="connsiteY129" fmla="*/ 432595 h 927414"/>
                <a:gd name="connsiteX130" fmla="*/ 814730 w 3024845"/>
                <a:gd name="connsiteY130" fmla="*/ 454213 h 927414"/>
                <a:gd name="connsiteX131" fmla="*/ 817010 w 3024845"/>
                <a:gd name="connsiteY131" fmla="*/ 454213 h 927414"/>
                <a:gd name="connsiteX132" fmla="*/ 832970 w 3024845"/>
                <a:gd name="connsiteY132" fmla="*/ 454213 h 927414"/>
                <a:gd name="connsiteX133" fmla="*/ 832970 w 3024845"/>
                <a:gd name="connsiteY133" fmla="*/ 455293 h 927414"/>
                <a:gd name="connsiteX134" fmla="*/ 832970 w 3024845"/>
                <a:gd name="connsiteY134" fmla="*/ 462860 h 927414"/>
                <a:gd name="connsiteX135" fmla="*/ 834237 w 3024845"/>
                <a:gd name="connsiteY135" fmla="*/ 462860 h 927414"/>
                <a:gd name="connsiteX136" fmla="*/ 843104 w 3024845"/>
                <a:gd name="connsiteY136" fmla="*/ 462860 h 927414"/>
                <a:gd name="connsiteX137" fmla="*/ 843104 w 3024845"/>
                <a:gd name="connsiteY137" fmla="*/ 465021 h 927414"/>
                <a:gd name="connsiteX138" fmla="*/ 843104 w 3024845"/>
                <a:gd name="connsiteY138" fmla="*/ 480154 h 927414"/>
                <a:gd name="connsiteX139" fmla="*/ 847157 w 3024845"/>
                <a:gd name="connsiteY139" fmla="*/ 478262 h 927414"/>
                <a:gd name="connsiteX140" fmla="*/ 847157 w 3024845"/>
                <a:gd name="connsiteY140" fmla="*/ 465021 h 927414"/>
                <a:gd name="connsiteX141" fmla="*/ 848170 w 3024845"/>
                <a:gd name="connsiteY141" fmla="*/ 465021 h 927414"/>
                <a:gd name="connsiteX142" fmla="*/ 855264 w 3024845"/>
                <a:gd name="connsiteY142" fmla="*/ 465021 h 927414"/>
                <a:gd name="connsiteX143" fmla="*/ 855264 w 3024845"/>
                <a:gd name="connsiteY143" fmla="*/ 466643 h 927414"/>
                <a:gd name="connsiteX144" fmla="*/ 855264 w 3024845"/>
                <a:gd name="connsiteY144" fmla="*/ 477992 h 927414"/>
                <a:gd name="connsiteX145" fmla="*/ 856024 w 3024845"/>
                <a:gd name="connsiteY145" fmla="*/ 477992 h 927414"/>
                <a:gd name="connsiteX146" fmla="*/ 861344 w 3024845"/>
                <a:gd name="connsiteY146" fmla="*/ 477992 h 927414"/>
                <a:gd name="connsiteX147" fmla="*/ 909984 w 3024845"/>
                <a:gd name="connsiteY147" fmla="*/ 473669 h 927414"/>
                <a:gd name="connsiteX148" fmla="*/ 909984 w 3024845"/>
                <a:gd name="connsiteY148" fmla="*/ 475020 h 927414"/>
                <a:gd name="connsiteX149" fmla="*/ 909984 w 3024845"/>
                <a:gd name="connsiteY149" fmla="*/ 484477 h 927414"/>
                <a:gd name="connsiteX150" fmla="*/ 910744 w 3024845"/>
                <a:gd name="connsiteY150" fmla="*/ 484477 h 927414"/>
                <a:gd name="connsiteX151" fmla="*/ 916065 w 3024845"/>
                <a:gd name="connsiteY151" fmla="*/ 484477 h 927414"/>
                <a:gd name="connsiteX152" fmla="*/ 916065 w 3024845"/>
                <a:gd name="connsiteY152" fmla="*/ 486639 h 927414"/>
                <a:gd name="connsiteX153" fmla="*/ 916065 w 3024845"/>
                <a:gd name="connsiteY153" fmla="*/ 501772 h 927414"/>
                <a:gd name="connsiteX154" fmla="*/ 918091 w 3024845"/>
                <a:gd name="connsiteY154" fmla="*/ 500421 h 927414"/>
                <a:gd name="connsiteX155" fmla="*/ 932278 w 3024845"/>
                <a:gd name="connsiteY155" fmla="*/ 490963 h 927414"/>
                <a:gd name="connsiteX156" fmla="*/ 938358 w 3024845"/>
                <a:gd name="connsiteY156" fmla="*/ 449889 h 927414"/>
                <a:gd name="connsiteX157" fmla="*/ 939118 w 3024845"/>
                <a:gd name="connsiteY157" fmla="*/ 449619 h 927414"/>
                <a:gd name="connsiteX158" fmla="*/ 944438 w 3024845"/>
                <a:gd name="connsiteY158" fmla="*/ 447727 h 927414"/>
                <a:gd name="connsiteX159" fmla="*/ 946465 w 3024845"/>
                <a:gd name="connsiteY159" fmla="*/ 378550 h 927414"/>
                <a:gd name="connsiteX160" fmla="*/ 948492 w 3024845"/>
                <a:gd name="connsiteY160" fmla="*/ 447727 h 927414"/>
                <a:gd name="connsiteX161" fmla="*/ 949252 w 3024845"/>
                <a:gd name="connsiteY161" fmla="*/ 447997 h 927414"/>
                <a:gd name="connsiteX162" fmla="*/ 954572 w 3024845"/>
                <a:gd name="connsiteY162" fmla="*/ 449889 h 927414"/>
                <a:gd name="connsiteX163" fmla="*/ 954572 w 3024845"/>
                <a:gd name="connsiteY163" fmla="*/ 363418 h 927414"/>
                <a:gd name="connsiteX164" fmla="*/ 958625 w 3024845"/>
                <a:gd name="connsiteY164" fmla="*/ 330991 h 927414"/>
                <a:gd name="connsiteX165" fmla="*/ 997132 w 3024845"/>
                <a:gd name="connsiteY165" fmla="*/ 330991 h 927414"/>
                <a:gd name="connsiteX166" fmla="*/ 997132 w 3024845"/>
                <a:gd name="connsiteY166" fmla="*/ 363418 h 927414"/>
                <a:gd name="connsiteX167" fmla="*/ 997892 w 3024845"/>
                <a:gd name="connsiteY167" fmla="*/ 363418 h 927414"/>
                <a:gd name="connsiteX168" fmla="*/ 1003212 w 3024845"/>
                <a:gd name="connsiteY168" fmla="*/ 363418 h 927414"/>
                <a:gd name="connsiteX169" fmla="*/ 1003212 w 3024845"/>
                <a:gd name="connsiteY169" fmla="*/ 281270 h 927414"/>
                <a:gd name="connsiteX170" fmla="*/ 1004986 w 3024845"/>
                <a:gd name="connsiteY170" fmla="*/ 281270 h 927414"/>
                <a:gd name="connsiteX171" fmla="*/ 1017399 w 3024845"/>
                <a:gd name="connsiteY171" fmla="*/ 281270 h 927414"/>
                <a:gd name="connsiteX172" fmla="*/ 1017399 w 3024845"/>
                <a:gd name="connsiteY172" fmla="*/ 279379 h 927414"/>
                <a:gd name="connsiteX173" fmla="*/ 1017399 w 3024845"/>
                <a:gd name="connsiteY173" fmla="*/ 266138 h 927414"/>
                <a:gd name="connsiteX174" fmla="*/ 1039693 w 3024845"/>
                <a:gd name="connsiteY174" fmla="*/ 266138 h 927414"/>
                <a:gd name="connsiteX175" fmla="*/ 1039693 w 3024845"/>
                <a:gd name="connsiteY175" fmla="*/ 265057 h 927414"/>
                <a:gd name="connsiteX176" fmla="*/ 1039693 w 3024845"/>
                <a:gd name="connsiteY176" fmla="*/ 257491 h 927414"/>
                <a:gd name="connsiteX177" fmla="*/ 1041466 w 3024845"/>
                <a:gd name="connsiteY177" fmla="*/ 257491 h 927414"/>
                <a:gd name="connsiteX178" fmla="*/ 1053880 w 3024845"/>
                <a:gd name="connsiteY178" fmla="*/ 257491 h 927414"/>
                <a:gd name="connsiteX179" fmla="*/ 1053880 w 3024845"/>
                <a:gd name="connsiteY179" fmla="*/ 258572 h 927414"/>
                <a:gd name="connsiteX180" fmla="*/ 1053880 w 3024845"/>
                <a:gd name="connsiteY180" fmla="*/ 266138 h 927414"/>
                <a:gd name="connsiteX181" fmla="*/ 1054640 w 3024845"/>
                <a:gd name="connsiteY181" fmla="*/ 266138 h 927414"/>
                <a:gd name="connsiteX182" fmla="*/ 1059960 w 3024845"/>
                <a:gd name="connsiteY182" fmla="*/ 266138 h 927414"/>
                <a:gd name="connsiteX183" fmla="*/ 1070093 w 3024845"/>
                <a:gd name="connsiteY183" fmla="*/ 261814 h 927414"/>
                <a:gd name="connsiteX184" fmla="*/ 1074146 w 3024845"/>
                <a:gd name="connsiteY184" fmla="*/ 265057 h 927414"/>
                <a:gd name="connsiteX185" fmla="*/ 1074146 w 3024845"/>
                <a:gd name="connsiteY185" fmla="*/ 257491 h 927414"/>
                <a:gd name="connsiteX186" fmla="*/ 1076426 w 3024845"/>
                <a:gd name="connsiteY186" fmla="*/ 257491 h 927414"/>
                <a:gd name="connsiteX187" fmla="*/ 1092387 w 3024845"/>
                <a:gd name="connsiteY187" fmla="*/ 257491 h 927414"/>
                <a:gd name="connsiteX188" fmla="*/ 1092387 w 3024845"/>
                <a:gd name="connsiteY188" fmla="*/ 258572 h 927414"/>
                <a:gd name="connsiteX189" fmla="*/ 1092387 w 3024845"/>
                <a:gd name="connsiteY189" fmla="*/ 266138 h 927414"/>
                <a:gd name="connsiteX190" fmla="*/ 1122787 w 3024845"/>
                <a:gd name="connsiteY190" fmla="*/ 266138 h 927414"/>
                <a:gd name="connsiteX191" fmla="*/ 1122787 w 3024845"/>
                <a:gd name="connsiteY191" fmla="*/ 267759 h 927414"/>
                <a:gd name="connsiteX192" fmla="*/ 1122787 w 3024845"/>
                <a:gd name="connsiteY192" fmla="*/ 279109 h 927414"/>
                <a:gd name="connsiteX193" fmla="*/ 1149134 w 3024845"/>
                <a:gd name="connsiteY193" fmla="*/ 279109 h 927414"/>
                <a:gd name="connsiteX194" fmla="*/ 1149134 w 3024845"/>
                <a:gd name="connsiteY194" fmla="*/ 309373 h 927414"/>
                <a:gd name="connsiteX195" fmla="*/ 1149894 w 3024845"/>
                <a:gd name="connsiteY195" fmla="*/ 309373 h 927414"/>
                <a:gd name="connsiteX196" fmla="*/ 1155214 w 3024845"/>
                <a:gd name="connsiteY196" fmla="*/ 309373 h 927414"/>
                <a:gd name="connsiteX197" fmla="*/ 1155214 w 3024845"/>
                <a:gd name="connsiteY197" fmla="*/ 310454 h 927414"/>
                <a:gd name="connsiteX198" fmla="*/ 1155214 w 3024845"/>
                <a:gd name="connsiteY198" fmla="*/ 318021 h 927414"/>
                <a:gd name="connsiteX199" fmla="*/ 1159268 w 3024845"/>
                <a:gd name="connsiteY199" fmla="*/ 348285 h 927414"/>
                <a:gd name="connsiteX200" fmla="*/ 1160028 w 3024845"/>
                <a:gd name="connsiteY200" fmla="*/ 348285 h 927414"/>
                <a:gd name="connsiteX201" fmla="*/ 1165348 w 3024845"/>
                <a:gd name="connsiteY201" fmla="*/ 348285 h 927414"/>
                <a:gd name="connsiteX202" fmla="*/ 1165348 w 3024845"/>
                <a:gd name="connsiteY202" fmla="*/ 349096 h 927414"/>
                <a:gd name="connsiteX203" fmla="*/ 1165348 w 3024845"/>
                <a:gd name="connsiteY203" fmla="*/ 354771 h 927414"/>
                <a:gd name="connsiteX204" fmla="*/ 1166361 w 3024845"/>
                <a:gd name="connsiteY204" fmla="*/ 354771 h 927414"/>
                <a:gd name="connsiteX205" fmla="*/ 1173454 w 3024845"/>
                <a:gd name="connsiteY205" fmla="*/ 354771 h 927414"/>
                <a:gd name="connsiteX206" fmla="*/ 1173454 w 3024845"/>
                <a:gd name="connsiteY206" fmla="*/ 385036 h 927414"/>
                <a:gd name="connsiteX207" fmla="*/ 1175481 w 3024845"/>
                <a:gd name="connsiteY207" fmla="*/ 385036 h 927414"/>
                <a:gd name="connsiteX208" fmla="*/ 1189668 w 3024845"/>
                <a:gd name="connsiteY208" fmla="*/ 385036 h 927414"/>
                <a:gd name="connsiteX209" fmla="*/ 1189668 w 3024845"/>
                <a:gd name="connsiteY209" fmla="*/ 408815 h 927414"/>
                <a:gd name="connsiteX210" fmla="*/ 1191695 w 3024845"/>
                <a:gd name="connsiteY210" fmla="*/ 410436 h 927414"/>
                <a:gd name="connsiteX211" fmla="*/ 1191695 w 3024845"/>
                <a:gd name="connsiteY211" fmla="*/ 421786 h 927414"/>
                <a:gd name="connsiteX212" fmla="*/ 1192455 w 3024845"/>
                <a:gd name="connsiteY212" fmla="*/ 421786 h 927414"/>
                <a:gd name="connsiteX213" fmla="*/ 1197775 w 3024845"/>
                <a:gd name="connsiteY213" fmla="*/ 421786 h 927414"/>
                <a:gd name="connsiteX214" fmla="*/ 1197775 w 3024845"/>
                <a:gd name="connsiteY214" fmla="*/ 445565 h 927414"/>
                <a:gd name="connsiteX215" fmla="*/ 1199041 w 3024845"/>
                <a:gd name="connsiteY215" fmla="*/ 445565 h 927414"/>
                <a:gd name="connsiteX216" fmla="*/ 1207908 w 3024845"/>
                <a:gd name="connsiteY216" fmla="*/ 445565 h 927414"/>
                <a:gd name="connsiteX217" fmla="*/ 1209935 w 3024845"/>
                <a:gd name="connsiteY217" fmla="*/ 449619 h 927414"/>
                <a:gd name="connsiteX218" fmla="*/ 1209935 w 3024845"/>
                <a:gd name="connsiteY218" fmla="*/ 462860 h 927414"/>
                <a:gd name="connsiteX219" fmla="*/ 1211455 w 3024845"/>
                <a:gd name="connsiteY219" fmla="*/ 460968 h 927414"/>
                <a:gd name="connsiteX220" fmla="*/ 1222095 w 3024845"/>
                <a:gd name="connsiteY220" fmla="*/ 447727 h 927414"/>
                <a:gd name="connsiteX221" fmla="*/ 1250469 w 3024845"/>
                <a:gd name="connsiteY221" fmla="*/ 447727 h 927414"/>
                <a:gd name="connsiteX222" fmla="*/ 1250469 w 3024845"/>
                <a:gd name="connsiteY222" fmla="*/ 534198 h 927414"/>
                <a:gd name="connsiteX223" fmla="*/ 1251229 w 3024845"/>
                <a:gd name="connsiteY223" fmla="*/ 534198 h 927414"/>
                <a:gd name="connsiteX224" fmla="*/ 1256549 w 3024845"/>
                <a:gd name="connsiteY224" fmla="*/ 534198 h 927414"/>
                <a:gd name="connsiteX225" fmla="*/ 1257309 w 3024845"/>
                <a:gd name="connsiteY225" fmla="*/ 532847 h 927414"/>
                <a:gd name="connsiteX226" fmla="*/ 1262629 w 3024845"/>
                <a:gd name="connsiteY226" fmla="*/ 523389 h 927414"/>
                <a:gd name="connsiteX227" fmla="*/ 1262629 w 3024845"/>
                <a:gd name="connsiteY227" fmla="*/ 525281 h 927414"/>
                <a:gd name="connsiteX228" fmla="*/ 1262629 w 3024845"/>
                <a:gd name="connsiteY228" fmla="*/ 538522 h 927414"/>
                <a:gd name="connsiteX229" fmla="*/ 1266682 w 3024845"/>
                <a:gd name="connsiteY229" fmla="*/ 493125 h 927414"/>
                <a:gd name="connsiteX230" fmla="*/ 1267442 w 3024845"/>
                <a:gd name="connsiteY230" fmla="*/ 493125 h 927414"/>
                <a:gd name="connsiteX231" fmla="*/ 1272762 w 3024845"/>
                <a:gd name="connsiteY231" fmla="*/ 493125 h 927414"/>
                <a:gd name="connsiteX232" fmla="*/ 1272762 w 3024845"/>
                <a:gd name="connsiteY232" fmla="*/ 428271 h 927414"/>
                <a:gd name="connsiteX233" fmla="*/ 1273776 w 3024845"/>
                <a:gd name="connsiteY233" fmla="*/ 428271 h 927414"/>
                <a:gd name="connsiteX234" fmla="*/ 1280869 w 3024845"/>
                <a:gd name="connsiteY234" fmla="*/ 428271 h 927414"/>
                <a:gd name="connsiteX235" fmla="*/ 1293029 w 3024845"/>
                <a:gd name="connsiteY235" fmla="*/ 385036 h 927414"/>
                <a:gd name="connsiteX236" fmla="*/ 1294296 w 3024845"/>
                <a:gd name="connsiteY236" fmla="*/ 385036 h 927414"/>
                <a:gd name="connsiteX237" fmla="*/ 1303163 w 3024845"/>
                <a:gd name="connsiteY237" fmla="*/ 385036 h 927414"/>
                <a:gd name="connsiteX238" fmla="*/ 1313296 w 3024845"/>
                <a:gd name="connsiteY238" fmla="*/ 428271 h 927414"/>
                <a:gd name="connsiteX239" fmla="*/ 1314309 w 3024845"/>
                <a:gd name="connsiteY239" fmla="*/ 428271 h 927414"/>
                <a:gd name="connsiteX240" fmla="*/ 1321403 w 3024845"/>
                <a:gd name="connsiteY240" fmla="*/ 428271 h 927414"/>
                <a:gd name="connsiteX241" fmla="*/ 1321403 w 3024845"/>
                <a:gd name="connsiteY241" fmla="*/ 467183 h 927414"/>
                <a:gd name="connsiteX242" fmla="*/ 1323176 w 3024845"/>
                <a:gd name="connsiteY242" fmla="*/ 467183 h 927414"/>
                <a:gd name="connsiteX243" fmla="*/ 1335590 w 3024845"/>
                <a:gd name="connsiteY243" fmla="*/ 467183 h 927414"/>
                <a:gd name="connsiteX244" fmla="*/ 1335590 w 3024845"/>
                <a:gd name="connsiteY244" fmla="*/ 469345 h 927414"/>
                <a:gd name="connsiteX245" fmla="*/ 1335590 w 3024845"/>
                <a:gd name="connsiteY245" fmla="*/ 484477 h 927414"/>
                <a:gd name="connsiteX246" fmla="*/ 1339643 w 3024845"/>
                <a:gd name="connsiteY246" fmla="*/ 482316 h 927414"/>
                <a:gd name="connsiteX247" fmla="*/ 1339643 w 3024845"/>
                <a:gd name="connsiteY247" fmla="*/ 467183 h 927414"/>
                <a:gd name="connsiteX248" fmla="*/ 1341163 w 3024845"/>
                <a:gd name="connsiteY248" fmla="*/ 467183 h 927414"/>
                <a:gd name="connsiteX249" fmla="*/ 1351803 w 3024845"/>
                <a:gd name="connsiteY249" fmla="*/ 467183 h 927414"/>
                <a:gd name="connsiteX250" fmla="*/ 1351803 w 3024845"/>
                <a:gd name="connsiteY250" fmla="*/ 468804 h 927414"/>
                <a:gd name="connsiteX251" fmla="*/ 1351803 w 3024845"/>
                <a:gd name="connsiteY251" fmla="*/ 480154 h 927414"/>
                <a:gd name="connsiteX252" fmla="*/ 1382204 w 3024845"/>
                <a:gd name="connsiteY252" fmla="*/ 480154 h 927414"/>
                <a:gd name="connsiteX253" fmla="*/ 1382204 w 3024845"/>
                <a:gd name="connsiteY253" fmla="*/ 443404 h 927414"/>
                <a:gd name="connsiteX254" fmla="*/ 1383470 w 3024845"/>
                <a:gd name="connsiteY254" fmla="*/ 443404 h 927414"/>
                <a:gd name="connsiteX255" fmla="*/ 1392337 w 3024845"/>
                <a:gd name="connsiteY255" fmla="*/ 443404 h 927414"/>
                <a:gd name="connsiteX256" fmla="*/ 1392337 w 3024845"/>
                <a:gd name="connsiteY256" fmla="*/ 465021 h 927414"/>
                <a:gd name="connsiteX257" fmla="*/ 1394364 w 3024845"/>
                <a:gd name="connsiteY257" fmla="*/ 432595 h 927414"/>
                <a:gd name="connsiteX258" fmla="*/ 1416657 w 3024845"/>
                <a:gd name="connsiteY258" fmla="*/ 432595 h 927414"/>
                <a:gd name="connsiteX259" fmla="*/ 1416657 w 3024845"/>
                <a:gd name="connsiteY259" fmla="*/ 430973 h 927414"/>
                <a:gd name="connsiteX260" fmla="*/ 1416657 w 3024845"/>
                <a:gd name="connsiteY260" fmla="*/ 419624 h 927414"/>
                <a:gd name="connsiteX261" fmla="*/ 1417417 w 3024845"/>
                <a:gd name="connsiteY261" fmla="*/ 419624 h 927414"/>
                <a:gd name="connsiteX262" fmla="*/ 1422737 w 3024845"/>
                <a:gd name="connsiteY262" fmla="*/ 419624 h 927414"/>
                <a:gd name="connsiteX263" fmla="*/ 1422737 w 3024845"/>
                <a:gd name="connsiteY263" fmla="*/ 417733 h 927414"/>
                <a:gd name="connsiteX264" fmla="*/ 1422737 w 3024845"/>
                <a:gd name="connsiteY264" fmla="*/ 404492 h 927414"/>
                <a:gd name="connsiteX265" fmla="*/ 1426791 w 3024845"/>
                <a:gd name="connsiteY265" fmla="*/ 410977 h 927414"/>
                <a:gd name="connsiteX266" fmla="*/ 1429071 w 3024845"/>
                <a:gd name="connsiteY266" fmla="*/ 410977 h 927414"/>
                <a:gd name="connsiteX267" fmla="*/ 1445031 w 3024845"/>
                <a:gd name="connsiteY267" fmla="*/ 410977 h 927414"/>
                <a:gd name="connsiteX268" fmla="*/ 1445031 w 3024845"/>
                <a:gd name="connsiteY268" fmla="*/ 410166 h 927414"/>
                <a:gd name="connsiteX269" fmla="*/ 1445031 w 3024845"/>
                <a:gd name="connsiteY269" fmla="*/ 404492 h 927414"/>
                <a:gd name="connsiteX270" fmla="*/ 1445791 w 3024845"/>
                <a:gd name="connsiteY270" fmla="*/ 404492 h 927414"/>
                <a:gd name="connsiteX271" fmla="*/ 1451111 w 3024845"/>
                <a:gd name="connsiteY271" fmla="*/ 404492 h 927414"/>
                <a:gd name="connsiteX272" fmla="*/ 1451111 w 3024845"/>
                <a:gd name="connsiteY272" fmla="*/ 405843 h 927414"/>
                <a:gd name="connsiteX273" fmla="*/ 1451111 w 3024845"/>
                <a:gd name="connsiteY273" fmla="*/ 415301 h 927414"/>
                <a:gd name="connsiteX274" fmla="*/ 1489618 w 3024845"/>
                <a:gd name="connsiteY274" fmla="*/ 415301 h 927414"/>
                <a:gd name="connsiteX275" fmla="*/ 1489618 w 3024845"/>
                <a:gd name="connsiteY275" fmla="*/ 553654 h 927414"/>
                <a:gd name="connsiteX276" fmla="*/ 1491138 w 3024845"/>
                <a:gd name="connsiteY276" fmla="*/ 553654 h 927414"/>
                <a:gd name="connsiteX277" fmla="*/ 1501778 w 3024845"/>
                <a:gd name="connsiteY277" fmla="*/ 553654 h 927414"/>
                <a:gd name="connsiteX278" fmla="*/ 1501778 w 3024845"/>
                <a:gd name="connsiteY278" fmla="*/ 540684 h 927414"/>
                <a:gd name="connsiteX279" fmla="*/ 1505832 w 3024845"/>
                <a:gd name="connsiteY279" fmla="*/ 540684 h 927414"/>
                <a:gd name="connsiteX280" fmla="*/ 1505832 w 3024845"/>
                <a:gd name="connsiteY280" fmla="*/ 553654 h 927414"/>
                <a:gd name="connsiteX281" fmla="*/ 1536232 w 3024845"/>
                <a:gd name="connsiteY281" fmla="*/ 553654 h 927414"/>
                <a:gd name="connsiteX282" fmla="*/ 1536232 w 3024845"/>
                <a:gd name="connsiteY282" fmla="*/ 523389 h 927414"/>
                <a:gd name="connsiteX283" fmla="*/ 1548392 w 3024845"/>
                <a:gd name="connsiteY283" fmla="*/ 523389 h 927414"/>
                <a:gd name="connsiteX284" fmla="*/ 1560552 w 3024845"/>
                <a:gd name="connsiteY284" fmla="*/ 521228 h 927414"/>
                <a:gd name="connsiteX285" fmla="*/ 1564606 w 3024845"/>
                <a:gd name="connsiteY285" fmla="*/ 523389 h 927414"/>
                <a:gd name="connsiteX286" fmla="*/ 1574739 w 3024845"/>
                <a:gd name="connsiteY286" fmla="*/ 523389 h 927414"/>
                <a:gd name="connsiteX287" fmla="*/ 1574739 w 3024845"/>
                <a:gd name="connsiteY287" fmla="*/ 553654 h 927414"/>
                <a:gd name="connsiteX288" fmla="*/ 1582846 w 3024845"/>
                <a:gd name="connsiteY288" fmla="*/ 553654 h 927414"/>
                <a:gd name="connsiteX289" fmla="*/ 1582846 w 3024845"/>
                <a:gd name="connsiteY289" fmla="*/ 570949 h 927414"/>
                <a:gd name="connsiteX290" fmla="*/ 1592182 w 3024845"/>
                <a:gd name="connsiteY290" fmla="*/ 571854 h 927414"/>
                <a:gd name="connsiteX291" fmla="*/ 1605140 w 3024845"/>
                <a:gd name="connsiteY291" fmla="*/ 571854 h 927414"/>
                <a:gd name="connsiteX292" fmla="*/ 1605140 w 3024845"/>
                <a:gd name="connsiteY292" fmla="*/ 555816 h 927414"/>
                <a:gd name="connsiteX293" fmla="*/ 1673096 w 3024845"/>
                <a:gd name="connsiteY293" fmla="*/ 555816 h 927414"/>
                <a:gd name="connsiteX294" fmla="*/ 1673096 w 3024845"/>
                <a:gd name="connsiteY294" fmla="*/ 470563 h 927414"/>
                <a:gd name="connsiteX295" fmla="*/ 1745104 w 3024845"/>
                <a:gd name="connsiteY295" fmla="*/ 470563 h 927414"/>
                <a:gd name="connsiteX296" fmla="*/ 1745104 w 3024845"/>
                <a:gd name="connsiteY296" fmla="*/ 549331 h 927414"/>
                <a:gd name="connsiteX297" fmla="*/ 1747008 w 3024845"/>
                <a:gd name="connsiteY297" fmla="*/ 549331 h 927414"/>
                <a:gd name="connsiteX298" fmla="*/ 1748250 w 3024845"/>
                <a:gd name="connsiteY298" fmla="*/ 571854 h 927414"/>
                <a:gd name="connsiteX299" fmla="*/ 1757926 w 3024845"/>
                <a:gd name="connsiteY299" fmla="*/ 571854 h 927414"/>
                <a:gd name="connsiteX300" fmla="*/ 1759168 w 3024845"/>
                <a:gd name="connsiteY300" fmla="*/ 549331 h 927414"/>
                <a:gd name="connsiteX301" fmla="*/ 1765248 w 3024845"/>
                <a:gd name="connsiteY301" fmla="*/ 549331 h 927414"/>
                <a:gd name="connsiteX302" fmla="*/ 1766490 w 3024845"/>
                <a:gd name="connsiteY302" fmla="*/ 571854 h 927414"/>
                <a:gd name="connsiteX303" fmla="*/ 1817112 w 3024845"/>
                <a:gd name="connsiteY303" fmla="*/ 571854 h 927414"/>
                <a:gd name="connsiteX304" fmla="*/ 1817112 w 3024845"/>
                <a:gd name="connsiteY304" fmla="*/ 408826 h 927414"/>
                <a:gd name="connsiteX305" fmla="*/ 2014439 w 3024845"/>
                <a:gd name="connsiteY305" fmla="*/ 408826 h 927414"/>
                <a:gd name="connsiteX306" fmla="*/ 2014439 w 3024845"/>
                <a:gd name="connsiteY306" fmla="*/ 571854 h 927414"/>
                <a:gd name="connsiteX307" fmla="*/ 2033136 w 3024845"/>
                <a:gd name="connsiteY307" fmla="*/ 571854 h 927414"/>
                <a:gd name="connsiteX308" fmla="*/ 2033136 w 3024845"/>
                <a:gd name="connsiteY308" fmla="*/ 489161 h 927414"/>
                <a:gd name="connsiteX309" fmla="*/ 2128256 w 3024845"/>
                <a:gd name="connsiteY309" fmla="*/ 489161 h 927414"/>
                <a:gd name="connsiteX310" fmla="*/ 2146266 w 3024845"/>
                <a:gd name="connsiteY310" fmla="*/ 239 h 927414"/>
                <a:gd name="connsiteX311" fmla="*/ 2180720 w 3024845"/>
                <a:gd name="connsiteY311" fmla="*/ 423948 h 927414"/>
                <a:gd name="connsiteX312" fmla="*/ 2245574 w 3024845"/>
                <a:gd name="connsiteY312" fmla="*/ 423948 h 927414"/>
                <a:gd name="connsiteX313" fmla="*/ 2245574 w 3024845"/>
                <a:gd name="connsiteY313" fmla="*/ 499610 h 927414"/>
                <a:gd name="connsiteX314" fmla="*/ 2253681 w 3024845"/>
                <a:gd name="connsiteY314" fmla="*/ 499610 h 927414"/>
                <a:gd name="connsiteX315" fmla="*/ 2255708 w 3024845"/>
                <a:gd name="connsiteY315" fmla="*/ 493125 h 927414"/>
                <a:gd name="connsiteX316" fmla="*/ 2261788 w 3024845"/>
                <a:gd name="connsiteY316" fmla="*/ 493125 h 927414"/>
                <a:gd name="connsiteX317" fmla="*/ 2263815 w 3024845"/>
                <a:gd name="connsiteY317" fmla="*/ 501772 h 927414"/>
                <a:gd name="connsiteX318" fmla="*/ 2275975 w 3024845"/>
                <a:gd name="connsiteY318" fmla="*/ 501772 h 927414"/>
                <a:gd name="connsiteX319" fmla="*/ 2275975 w 3024845"/>
                <a:gd name="connsiteY319" fmla="*/ 495286 h 927414"/>
                <a:gd name="connsiteX320" fmla="*/ 2298268 w 3024845"/>
                <a:gd name="connsiteY320" fmla="*/ 495286 h 927414"/>
                <a:gd name="connsiteX321" fmla="*/ 2298268 w 3024845"/>
                <a:gd name="connsiteY321" fmla="*/ 501772 h 927414"/>
                <a:gd name="connsiteX322" fmla="*/ 2318535 w 3024845"/>
                <a:gd name="connsiteY322" fmla="*/ 501772 h 927414"/>
                <a:gd name="connsiteX323" fmla="*/ 2318535 w 3024845"/>
                <a:gd name="connsiteY323" fmla="*/ 547169 h 927414"/>
                <a:gd name="connsiteX324" fmla="*/ 2332722 w 3024845"/>
                <a:gd name="connsiteY324" fmla="*/ 547169 h 927414"/>
                <a:gd name="connsiteX325" fmla="*/ 2332722 w 3024845"/>
                <a:gd name="connsiteY325" fmla="*/ 534198 h 927414"/>
                <a:gd name="connsiteX326" fmla="*/ 2348936 w 3024845"/>
                <a:gd name="connsiteY326" fmla="*/ 534198 h 927414"/>
                <a:gd name="connsiteX327" fmla="*/ 2348936 w 3024845"/>
                <a:gd name="connsiteY327" fmla="*/ 354771 h 927414"/>
                <a:gd name="connsiteX328" fmla="*/ 2355016 w 3024845"/>
                <a:gd name="connsiteY328" fmla="*/ 348285 h 927414"/>
                <a:gd name="connsiteX329" fmla="*/ 2427977 w 3024845"/>
                <a:gd name="connsiteY329" fmla="*/ 348285 h 927414"/>
                <a:gd name="connsiteX330" fmla="*/ 2427977 w 3024845"/>
                <a:gd name="connsiteY330" fmla="*/ 356933 h 927414"/>
                <a:gd name="connsiteX331" fmla="*/ 2438110 w 3024845"/>
                <a:gd name="connsiteY331" fmla="*/ 356933 h 927414"/>
                <a:gd name="connsiteX332" fmla="*/ 2438110 w 3024845"/>
                <a:gd name="connsiteY332" fmla="*/ 471507 h 927414"/>
                <a:gd name="connsiteX333" fmla="*/ 2460404 w 3024845"/>
                <a:gd name="connsiteY333" fmla="*/ 471507 h 927414"/>
                <a:gd name="connsiteX334" fmla="*/ 2460404 w 3024845"/>
                <a:gd name="connsiteY334" fmla="*/ 404492 h 927414"/>
                <a:gd name="connsiteX335" fmla="*/ 2486751 w 3024845"/>
                <a:gd name="connsiteY335" fmla="*/ 404492 h 927414"/>
                <a:gd name="connsiteX336" fmla="*/ 2490804 w 3024845"/>
                <a:gd name="connsiteY336" fmla="*/ 400168 h 927414"/>
                <a:gd name="connsiteX337" fmla="*/ 2498911 w 3024845"/>
                <a:gd name="connsiteY337" fmla="*/ 400168 h 927414"/>
                <a:gd name="connsiteX338" fmla="*/ 2502964 w 3024845"/>
                <a:gd name="connsiteY338" fmla="*/ 404492 h 927414"/>
                <a:gd name="connsiteX339" fmla="*/ 2525258 w 3024845"/>
                <a:gd name="connsiteY339" fmla="*/ 404492 h 927414"/>
                <a:gd name="connsiteX340" fmla="*/ 2525258 w 3024845"/>
                <a:gd name="connsiteY340" fmla="*/ 287756 h 927414"/>
                <a:gd name="connsiteX341" fmla="*/ 2582005 w 3024845"/>
                <a:gd name="connsiteY341" fmla="*/ 276947 h 927414"/>
                <a:gd name="connsiteX342" fmla="*/ 2582005 w 3024845"/>
                <a:gd name="connsiteY342" fmla="*/ 278028 h 927414"/>
                <a:gd name="connsiteX343" fmla="*/ 2582005 w 3024845"/>
                <a:gd name="connsiteY343" fmla="*/ 285594 h 927414"/>
                <a:gd name="connsiteX344" fmla="*/ 2608352 w 3024845"/>
                <a:gd name="connsiteY344" fmla="*/ 285594 h 927414"/>
                <a:gd name="connsiteX345" fmla="*/ 2608352 w 3024845"/>
                <a:gd name="connsiteY345" fmla="*/ 540684 h 927414"/>
                <a:gd name="connsiteX346" fmla="*/ 2630646 w 3024845"/>
                <a:gd name="connsiteY346" fmla="*/ 540684 h 927414"/>
                <a:gd name="connsiteX347" fmla="*/ 2630646 w 3024845"/>
                <a:gd name="connsiteY347" fmla="*/ 536360 h 927414"/>
                <a:gd name="connsiteX348" fmla="*/ 2642806 w 3024845"/>
                <a:gd name="connsiteY348" fmla="*/ 536360 h 927414"/>
                <a:gd name="connsiteX349" fmla="*/ 2642806 w 3024845"/>
                <a:gd name="connsiteY349" fmla="*/ 540684 h 927414"/>
                <a:gd name="connsiteX350" fmla="*/ 2667126 w 3024845"/>
                <a:gd name="connsiteY350" fmla="*/ 540684 h 927414"/>
                <a:gd name="connsiteX351" fmla="*/ 2667126 w 3024845"/>
                <a:gd name="connsiteY351" fmla="*/ 527713 h 927414"/>
                <a:gd name="connsiteX352" fmla="*/ 2695500 w 3024845"/>
                <a:gd name="connsiteY352" fmla="*/ 527713 h 927414"/>
                <a:gd name="connsiteX353" fmla="*/ 2707660 w 3024845"/>
                <a:gd name="connsiteY353" fmla="*/ 523389 h 927414"/>
                <a:gd name="connsiteX354" fmla="*/ 2727927 w 3024845"/>
                <a:gd name="connsiteY354" fmla="*/ 527713 h 927414"/>
                <a:gd name="connsiteX355" fmla="*/ 2727927 w 3024845"/>
                <a:gd name="connsiteY355" fmla="*/ 510419 h 927414"/>
                <a:gd name="connsiteX356" fmla="*/ 2736034 w 3024845"/>
                <a:gd name="connsiteY356" fmla="*/ 510419 h 927414"/>
                <a:gd name="connsiteX357" fmla="*/ 2736034 w 3024845"/>
                <a:gd name="connsiteY357" fmla="*/ 497448 h 927414"/>
                <a:gd name="connsiteX358" fmla="*/ 2792781 w 3024845"/>
                <a:gd name="connsiteY358" fmla="*/ 497448 h 927414"/>
                <a:gd name="connsiteX359" fmla="*/ 2792781 w 3024845"/>
                <a:gd name="connsiteY359" fmla="*/ 467183 h 927414"/>
                <a:gd name="connsiteX360" fmla="*/ 2811021 w 3024845"/>
                <a:gd name="connsiteY360" fmla="*/ 467183 h 927414"/>
                <a:gd name="connsiteX361" fmla="*/ 2811021 w 3024845"/>
                <a:gd name="connsiteY361" fmla="*/ 460698 h 927414"/>
                <a:gd name="connsiteX362" fmla="*/ 2823181 w 3024845"/>
                <a:gd name="connsiteY362" fmla="*/ 460698 h 927414"/>
                <a:gd name="connsiteX363" fmla="*/ 2823181 w 3024845"/>
                <a:gd name="connsiteY363" fmla="*/ 467183 h 927414"/>
                <a:gd name="connsiteX364" fmla="*/ 2839395 w 3024845"/>
                <a:gd name="connsiteY364" fmla="*/ 467183 h 927414"/>
                <a:gd name="connsiteX365" fmla="*/ 2839395 w 3024845"/>
                <a:gd name="connsiteY365" fmla="*/ 516904 h 927414"/>
                <a:gd name="connsiteX366" fmla="*/ 2871822 w 3024845"/>
                <a:gd name="connsiteY366" fmla="*/ 516904 h 927414"/>
                <a:gd name="connsiteX367" fmla="*/ 2871822 w 3024845"/>
                <a:gd name="connsiteY367" fmla="*/ 490963 h 927414"/>
                <a:gd name="connsiteX368" fmla="*/ 2910329 w 3024845"/>
                <a:gd name="connsiteY368" fmla="*/ 490963 h 927414"/>
                <a:gd name="connsiteX369" fmla="*/ 2910329 w 3024845"/>
                <a:gd name="connsiteY369" fmla="*/ 460698 h 927414"/>
                <a:gd name="connsiteX370" fmla="*/ 2958970 w 3024845"/>
                <a:gd name="connsiteY370" fmla="*/ 460698 h 927414"/>
                <a:gd name="connsiteX371" fmla="*/ 2958970 w 3024845"/>
                <a:gd name="connsiteY371" fmla="*/ 571854 h 927414"/>
                <a:gd name="connsiteX372" fmla="*/ 2958970 w 3024845"/>
                <a:gd name="connsiteY372" fmla="*/ 585633 h 927414"/>
                <a:gd name="connsiteX373" fmla="*/ 3024845 w 3024845"/>
                <a:gd name="connsiteY373" fmla="*/ 585633 h 927414"/>
                <a:gd name="connsiteX374" fmla="*/ 3024845 w 3024845"/>
                <a:gd name="connsiteY374" fmla="*/ 927414 h 927414"/>
                <a:gd name="connsiteX375" fmla="*/ 2054 w 3024845"/>
                <a:gd name="connsiteY375" fmla="*/ 925081 h 927414"/>
                <a:gd name="connsiteX376" fmla="*/ 0 w 3024845"/>
                <a:gd name="connsiteY376" fmla="*/ 490963 h 927414"/>
                <a:gd name="connsiteX377" fmla="*/ 20267 w 3024845"/>
                <a:gd name="connsiteY377" fmla="*/ 490963 h 927414"/>
                <a:gd name="connsiteX378" fmla="*/ 20774 w 3024845"/>
                <a:gd name="connsiteY378" fmla="*/ 489882 h 927414"/>
                <a:gd name="connsiteX379" fmla="*/ 24320 w 3024845"/>
                <a:gd name="connsiteY379" fmla="*/ 482316 h 927414"/>
                <a:gd name="connsiteX380" fmla="*/ 26094 w 3024845"/>
                <a:gd name="connsiteY380" fmla="*/ 482586 h 927414"/>
                <a:gd name="connsiteX381" fmla="*/ 38507 w 3024845"/>
                <a:gd name="connsiteY381" fmla="*/ 484477 h 927414"/>
                <a:gd name="connsiteX382" fmla="*/ 39014 w 3024845"/>
                <a:gd name="connsiteY382" fmla="*/ 485829 h 927414"/>
                <a:gd name="connsiteX383" fmla="*/ 42560 w 3024845"/>
                <a:gd name="connsiteY383" fmla="*/ 495286 h 927414"/>
                <a:gd name="connsiteX384" fmla="*/ 68907 w 3024845"/>
                <a:gd name="connsiteY384" fmla="*/ 497448 h 927414"/>
                <a:gd name="connsiteX385" fmla="*/ 68907 w 3024845"/>
                <a:gd name="connsiteY385" fmla="*/ 374227 h 927414"/>
                <a:gd name="connsiteX386" fmla="*/ 70934 w 3024845"/>
                <a:gd name="connsiteY386" fmla="*/ 374227 h 927414"/>
                <a:gd name="connsiteX387" fmla="*/ 85121 w 3024845"/>
                <a:gd name="connsiteY387" fmla="*/ 374227 h 927414"/>
                <a:gd name="connsiteX388" fmla="*/ 85121 w 3024845"/>
                <a:gd name="connsiteY388" fmla="*/ 238035 h 927414"/>
                <a:gd name="connsiteX389" fmla="*/ 86894 w 3024845"/>
                <a:gd name="connsiteY389" fmla="*/ 238035 h 927414"/>
                <a:gd name="connsiteX390" fmla="*/ 99308 w 3024845"/>
                <a:gd name="connsiteY390" fmla="*/ 238035 h 927414"/>
                <a:gd name="connsiteX391" fmla="*/ 99308 w 3024845"/>
                <a:gd name="connsiteY391" fmla="*/ 123461 h 927414"/>
                <a:gd name="connsiteX392" fmla="*/ 103361 w 3024845"/>
                <a:gd name="connsiteY392" fmla="*/ 95357 h 927414"/>
                <a:gd name="connsiteX393" fmla="*/ 105388 w 3024845"/>
                <a:gd name="connsiteY393" fmla="*/ 95357 h 927414"/>
                <a:gd name="connsiteX394" fmla="*/ 119575 w 3024845"/>
                <a:gd name="connsiteY394" fmla="*/ 95357 h 927414"/>
                <a:gd name="connsiteX0" fmla="*/ 119575 w 3024845"/>
                <a:gd name="connsiteY0" fmla="*/ 2161 h 834218"/>
                <a:gd name="connsiteX1" fmla="*/ 200642 w 3024845"/>
                <a:gd name="connsiteY1" fmla="*/ 0 h 834218"/>
                <a:gd name="connsiteX2" fmla="*/ 202669 w 3024845"/>
                <a:gd name="connsiteY2" fmla="*/ 0 h 834218"/>
                <a:gd name="connsiteX3" fmla="*/ 216856 w 3024845"/>
                <a:gd name="connsiteY3" fmla="*/ 0 h 834218"/>
                <a:gd name="connsiteX4" fmla="*/ 216856 w 3024845"/>
                <a:gd name="connsiteY4" fmla="*/ 23779 h 834218"/>
                <a:gd name="connsiteX5" fmla="*/ 217363 w 3024845"/>
                <a:gd name="connsiteY5" fmla="*/ 24590 h 834218"/>
                <a:gd name="connsiteX6" fmla="*/ 220909 w 3024845"/>
                <a:gd name="connsiteY6" fmla="*/ 30265 h 834218"/>
                <a:gd name="connsiteX7" fmla="*/ 220909 w 3024845"/>
                <a:gd name="connsiteY7" fmla="*/ 144839 h 834218"/>
                <a:gd name="connsiteX8" fmla="*/ 223189 w 3024845"/>
                <a:gd name="connsiteY8" fmla="*/ 144839 h 834218"/>
                <a:gd name="connsiteX9" fmla="*/ 239150 w 3024845"/>
                <a:gd name="connsiteY9" fmla="*/ 144839 h 834218"/>
                <a:gd name="connsiteX10" fmla="*/ 239150 w 3024845"/>
                <a:gd name="connsiteY10" fmla="*/ 285354 h 834218"/>
                <a:gd name="connsiteX11" fmla="*/ 240670 w 3024845"/>
                <a:gd name="connsiteY11" fmla="*/ 285084 h 834218"/>
                <a:gd name="connsiteX12" fmla="*/ 251310 w 3024845"/>
                <a:gd name="connsiteY12" fmla="*/ 283193 h 834218"/>
                <a:gd name="connsiteX13" fmla="*/ 249283 w 3024845"/>
                <a:gd name="connsiteY13" fmla="*/ 371825 h 834218"/>
                <a:gd name="connsiteX14" fmla="*/ 250803 w 3024845"/>
                <a:gd name="connsiteY14" fmla="*/ 372096 h 834218"/>
                <a:gd name="connsiteX15" fmla="*/ 261443 w 3024845"/>
                <a:gd name="connsiteY15" fmla="*/ 373987 h 834218"/>
                <a:gd name="connsiteX16" fmla="*/ 261696 w 3024845"/>
                <a:gd name="connsiteY16" fmla="*/ 374798 h 834218"/>
                <a:gd name="connsiteX17" fmla="*/ 263470 w 3024845"/>
                <a:gd name="connsiteY17" fmla="*/ 380473 h 834218"/>
                <a:gd name="connsiteX18" fmla="*/ 264230 w 3024845"/>
                <a:gd name="connsiteY18" fmla="*/ 378041 h 834218"/>
                <a:gd name="connsiteX19" fmla="*/ 269550 w 3024845"/>
                <a:gd name="connsiteY19" fmla="*/ 361017 h 834218"/>
                <a:gd name="connsiteX20" fmla="*/ 271323 w 3024845"/>
                <a:gd name="connsiteY20" fmla="*/ 361017 h 834218"/>
                <a:gd name="connsiteX21" fmla="*/ 283737 w 3024845"/>
                <a:gd name="connsiteY21" fmla="*/ 361017 h 834218"/>
                <a:gd name="connsiteX22" fmla="*/ 283737 w 3024845"/>
                <a:gd name="connsiteY22" fmla="*/ 393443 h 834218"/>
                <a:gd name="connsiteX23" fmla="*/ 284750 w 3024845"/>
                <a:gd name="connsiteY23" fmla="*/ 393984 h 834218"/>
                <a:gd name="connsiteX24" fmla="*/ 291844 w 3024845"/>
                <a:gd name="connsiteY24" fmla="*/ 397767 h 834218"/>
                <a:gd name="connsiteX25" fmla="*/ 291844 w 3024845"/>
                <a:gd name="connsiteY25" fmla="*/ 399118 h 834218"/>
                <a:gd name="connsiteX26" fmla="*/ 291844 w 3024845"/>
                <a:gd name="connsiteY26" fmla="*/ 408576 h 834218"/>
                <a:gd name="connsiteX27" fmla="*/ 336431 w 3024845"/>
                <a:gd name="connsiteY27" fmla="*/ 408576 h 834218"/>
                <a:gd name="connsiteX28" fmla="*/ 336431 w 3024845"/>
                <a:gd name="connsiteY28" fmla="*/ 409657 h 834218"/>
                <a:gd name="connsiteX29" fmla="*/ 336431 w 3024845"/>
                <a:gd name="connsiteY29" fmla="*/ 417223 h 834218"/>
                <a:gd name="connsiteX30" fmla="*/ 338457 w 3024845"/>
                <a:gd name="connsiteY30" fmla="*/ 417223 h 834218"/>
                <a:gd name="connsiteX31" fmla="*/ 352644 w 3024845"/>
                <a:gd name="connsiteY31" fmla="*/ 417223 h 834218"/>
                <a:gd name="connsiteX32" fmla="*/ 352644 w 3024845"/>
                <a:gd name="connsiteY32" fmla="*/ 386958 h 834218"/>
                <a:gd name="connsiteX33" fmla="*/ 397231 w 3024845"/>
                <a:gd name="connsiteY33" fmla="*/ 386958 h 834218"/>
                <a:gd name="connsiteX34" fmla="*/ 397231 w 3024845"/>
                <a:gd name="connsiteY34" fmla="*/ 385607 h 834218"/>
                <a:gd name="connsiteX35" fmla="*/ 397231 w 3024845"/>
                <a:gd name="connsiteY35" fmla="*/ 376149 h 834218"/>
                <a:gd name="connsiteX36" fmla="*/ 398245 w 3024845"/>
                <a:gd name="connsiteY36" fmla="*/ 376149 h 834218"/>
                <a:gd name="connsiteX37" fmla="*/ 405338 w 3024845"/>
                <a:gd name="connsiteY37" fmla="*/ 376149 h 834218"/>
                <a:gd name="connsiteX38" fmla="*/ 405338 w 3024845"/>
                <a:gd name="connsiteY38" fmla="*/ 374258 h 834218"/>
                <a:gd name="connsiteX39" fmla="*/ 405338 w 3024845"/>
                <a:gd name="connsiteY39" fmla="*/ 361017 h 834218"/>
                <a:gd name="connsiteX40" fmla="*/ 406098 w 3024845"/>
                <a:gd name="connsiteY40" fmla="*/ 361017 h 834218"/>
                <a:gd name="connsiteX41" fmla="*/ 411418 w 3024845"/>
                <a:gd name="connsiteY41" fmla="*/ 361017 h 834218"/>
                <a:gd name="connsiteX42" fmla="*/ 411418 w 3024845"/>
                <a:gd name="connsiteY42" fmla="*/ 359936 h 834218"/>
                <a:gd name="connsiteX43" fmla="*/ 411418 w 3024845"/>
                <a:gd name="connsiteY43" fmla="*/ 352369 h 834218"/>
                <a:gd name="connsiteX44" fmla="*/ 413445 w 3024845"/>
                <a:gd name="connsiteY44" fmla="*/ 352369 h 834218"/>
                <a:gd name="connsiteX45" fmla="*/ 427632 w 3024845"/>
                <a:gd name="connsiteY45" fmla="*/ 352369 h 834218"/>
                <a:gd name="connsiteX46" fmla="*/ 427632 w 3024845"/>
                <a:gd name="connsiteY46" fmla="*/ 353450 h 834218"/>
                <a:gd name="connsiteX47" fmla="*/ 427632 w 3024845"/>
                <a:gd name="connsiteY47" fmla="*/ 361017 h 834218"/>
                <a:gd name="connsiteX48" fmla="*/ 449925 w 3024845"/>
                <a:gd name="connsiteY48" fmla="*/ 361017 h 834218"/>
                <a:gd name="connsiteX49" fmla="*/ 449925 w 3024845"/>
                <a:gd name="connsiteY49" fmla="*/ 359125 h 834218"/>
                <a:gd name="connsiteX50" fmla="*/ 449925 w 3024845"/>
                <a:gd name="connsiteY50" fmla="*/ 345884 h 834218"/>
                <a:gd name="connsiteX51" fmla="*/ 451699 w 3024845"/>
                <a:gd name="connsiteY51" fmla="*/ 345884 h 834218"/>
                <a:gd name="connsiteX52" fmla="*/ 464112 w 3024845"/>
                <a:gd name="connsiteY52" fmla="*/ 345884 h 834218"/>
                <a:gd name="connsiteX53" fmla="*/ 464112 w 3024845"/>
                <a:gd name="connsiteY53" fmla="*/ 369664 h 834218"/>
                <a:gd name="connsiteX54" fmla="*/ 465126 w 3024845"/>
                <a:gd name="connsiteY54" fmla="*/ 369664 h 834218"/>
                <a:gd name="connsiteX55" fmla="*/ 472219 w 3024845"/>
                <a:gd name="connsiteY55" fmla="*/ 369664 h 834218"/>
                <a:gd name="connsiteX56" fmla="*/ 472219 w 3024845"/>
                <a:gd name="connsiteY56" fmla="*/ 368583 h 834218"/>
                <a:gd name="connsiteX57" fmla="*/ 472219 w 3024845"/>
                <a:gd name="connsiteY57" fmla="*/ 361017 h 834218"/>
                <a:gd name="connsiteX58" fmla="*/ 473992 w 3024845"/>
                <a:gd name="connsiteY58" fmla="*/ 361017 h 834218"/>
                <a:gd name="connsiteX59" fmla="*/ 486406 w 3024845"/>
                <a:gd name="connsiteY59" fmla="*/ 361017 h 834218"/>
                <a:gd name="connsiteX60" fmla="*/ 486406 w 3024845"/>
                <a:gd name="connsiteY60" fmla="*/ 386958 h 834218"/>
                <a:gd name="connsiteX61" fmla="*/ 488433 w 3024845"/>
                <a:gd name="connsiteY61" fmla="*/ 386958 h 834218"/>
                <a:gd name="connsiteX62" fmla="*/ 502619 w 3024845"/>
                <a:gd name="connsiteY62" fmla="*/ 386958 h 834218"/>
                <a:gd name="connsiteX63" fmla="*/ 502619 w 3024845"/>
                <a:gd name="connsiteY63" fmla="*/ 388579 h 834218"/>
                <a:gd name="connsiteX64" fmla="*/ 502619 w 3024845"/>
                <a:gd name="connsiteY64" fmla="*/ 399929 h 834218"/>
                <a:gd name="connsiteX65" fmla="*/ 503379 w 3024845"/>
                <a:gd name="connsiteY65" fmla="*/ 399929 h 834218"/>
                <a:gd name="connsiteX66" fmla="*/ 508700 w 3024845"/>
                <a:gd name="connsiteY66" fmla="*/ 399929 h 834218"/>
                <a:gd name="connsiteX67" fmla="*/ 508700 w 3024845"/>
                <a:gd name="connsiteY67" fmla="*/ 399118 h 834218"/>
                <a:gd name="connsiteX68" fmla="*/ 508700 w 3024845"/>
                <a:gd name="connsiteY68" fmla="*/ 393443 h 834218"/>
                <a:gd name="connsiteX69" fmla="*/ 539100 w 3024845"/>
                <a:gd name="connsiteY69" fmla="*/ 393443 h 834218"/>
                <a:gd name="connsiteX70" fmla="*/ 539100 w 3024845"/>
                <a:gd name="connsiteY70" fmla="*/ 417223 h 834218"/>
                <a:gd name="connsiteX71" fmla="*/ 540113 w 3024845"/>
                <a:gd name="connsiteY71" fmla="*/ 417223 h 834218"/>
                <a:gd name="connsiteX72" fmla="*/ 547207 w 3024845"/>
                <a:gd name="connsiteY72" fmla="*/ 417223 h 834218"/>
                <a:gd name="connsiteX73" fmla="*/ 547207 w 3024845"/>
                <a:gd name="connsiteY73" fmla="*/ 418304 h 834218"/>
                <a:gd name="connsiteX74" fmla="*/ 547207 w 3024845"/>
                <a:gd name="connsiteY74" fmla="*/ 425870 h 834218"/>
                <a:gd name="connsiteX75" fmla="*/ 547967 w 3024845"/>
                <a:gd name="connsiteY75" fmla="*/ 425870 h 834218"/>
                <a:gd name="connsiteX76" fmla="*/ 553287 w 3024845"/>
                <a:gd name="connsiteY76" fmla="*/ 425870 h 834218"/>
                <a:gd name="connsiteX77" fmla="*/ 553287 w 3024845"/>
                <a:gd name="connsiteY77" fmla="*/ 423708 h 834218"/>
                <a:gd name="connsiteX78" fmla="*/ 553287 w 3024845"/>
                <a:gd name="connsiteY78" fmla="*/ 408576 h 834218"/>
                <a:gd name="connsiteX79" fmla="*/ 554300 w 3024845"/>
                <a:gd name="connsiteY79" fmla="*/ 408576 h 834218"/>
                <a:gd name="connsiteX80" fmla="*/ 561394 w 3024845"/>
                <a:gd name="connsiteY80" fmla="*/ 408576 h 834218"/>
                <a:gd name="connsiteX81" fmla="*/ 561394 w 3024845"/>
                <a:gd name="connsiteY81" fmla="*/ 409657 h 834218"/>
                <a:gd name="connsiteX82" fmla="*/ 561394 w 3024845"/>
                <a:gd name="connsiteY82" fmla="*/ 417223 h 834218"/>
                <a:gd name="connsiteX83" fmla="*/ 566714 w 3024845"/>
                <a:gd name="connsiteY83" fmla="*/ 415230 h 834218"/>
                <a:gd name="connsiteX84" fmla="*/ 567474 w 3024845"/>
                <a:gd name="connsiteY84" fmla="*/ 414250 h 834218"/>
                <a:gd name="connsiteX85" fmla="*/ 567474 w 3024845"/>
                <a:gd name="connsiteY85" fmla="*/ 408576 h 834218"/>
                <a:gd name="connsiteX86" fmla="*/ 605981 w 3024845"/>
                <a:gd name="connsiteY86" fmla="*/ 408576 h 834218"/>
                <a:gd name="connsiteX87" fmla="*/ 605981 w 3024845"/>
                <a:gd name="connsiteY87" fmla="*/ 432355 h 834218"/>
                <a:gd name="connsiteX88" fmla="*/ 608007 w 3024845"/>
                <a:gd name="connsiteY88" fmla="*/ 432355 h 834218"/>
                <a:gd name="connsiteX89" fmla="*/ 622194 w 3024845"/>
                <a:gd name="connsiteY89" fmla="*/ 432355 h 834218"/>
                <a:gd name="connsiteX90" fmla="*/ 622194 w 3024845"/>
                <a:gd name="connsiteY90" fmla="*/ 433436 h 834218"/>
                <a:gd name="connsiteX91" fmla="*/ 622194 w 3024845"/>
                <a:gd name="connsiteY91" fmla="*/ 441002 h 834218"/>
                <a:gd name="connsiteX92" fmla="*/ 623968 w 3024845"/>
                <a:gd name="connsiteY92" fmla="*/ 441002 h 834218"/>
                <a:gd name="connsiteX93" fmla="*/ 636381 w 3024845"/>
                <a:gd name="connsiteY93" fmla="*/ 441002 h 834218"/>
                <a:gd name="connsiteX94" fmla="*/ 636381 w 3024845"/>
                <a:gd name="connsiteY94" fmla="*/ 417223 h 834218"/>
                <a:gd name="connsiteX95" fmla="*/ 637394 w 3024845"/>
                <a:gd name="connsiteY95" fmla="*/ 417223 h 834218"/>
                <a:gd name="connsiteX96" fmla="*/ 644488 w 3024845"/>
                <a:gd name="connsiteY96" fmla="*/ 417223 h 834218"/>
                <a:gd name="connsiteX97" fmla="*/ 644488 w 3024845"/>
                <a:gd name="connsiteY97" fmla="*/ 384796 h 834218"/>
                <a:gd name="connsiteX98" fmla="*/ 645501 w 3024845"/>
                <a:gd name="connsiteY98" fmla="*/ 384796 h 834218"/>
                <a:gd name="connsiteX99" fmla="*/ 652595 w 3024845"/>
                <a:gd name="connsiteY99" fmla="*/ 384796 h 834218"/>
                <a:gd name="connsiteX100" fmla="*/ 652595 w 3024845"/>
                <a:gd name="connsiteY100" fmla="*/ 382905 h 834218"/>
                <a:gd name="connsiteX101" fmla="*/ 652595 w 3024845"/>
                <a:gd name="connsiteY101" fmla="*/ 369664 h 834218"/>
                <a:gd name="connsiteX102" fmla="*/ 651328 w 3024845"/>
                <a:gd name="connsiteY102" fmla="*/ 368042 h 834218"/>
                <a:gd name="connsiteX103" fmla="*/ 656648 w 3024845"/>
                <a:gd name="connsiteY103" fmla="*/ 356693 h 834218"/>
                <a:gd name="connsiteX104" fmla="*/ 664755 w 3024845"/>
                <a:gd name="connsiteY104" fmla="*/ 384796 h 834218"/>
                <a:gd name="connsiteX105" fmla="*/ 665515 w 3024845"/>
                <a:gd name="connsiteY105" fmla="*/ 384796 h 834218"/>
                <a:gd name="connsiteX106" fmla="*/ 670835 w 3024845"/>
                <a:gd name="connsiteY106" fmla="*/ 384796 h 834218"/>
                <a:gd name="connsiteX107" fmla="*/ 670835 w 3024845"/>
                <a:gd name="connsiteY107" fmla="*/ 278869 h 834218"/>
                <a:gd name="connsiteX108" fmla="*/ 672355 w 3024845"/>
                <a:gd name="connsiteY108" fmla="*/ 278869 h 834218"/>
                <a:gd name="connsiteX109" fmla="*/ 682995 w 3024845"/>
                <a:gd name="connsiteY109" fmla="*/ 278869 h 834218"/>
                <a:gd name="connsiteX110" fmla="*/ 682995 w 3024845"/>
                <a:gd name="connsiteY110" fmla="*/ 231310 h 834218"/>
                <a:gd name="connsiteX111" fmla="*/ 709342 w 3024845"/>
                <a:gd name="connsiteY111" fmla="*/ 231310 h 834218"/>
                <a:gd name="connsiteX112" fmla="*/ 709342 w 3024845"/>
                <a:gd name="connsiteY112" fmla="*/ 209692 h 834218"/>
                <a:gd name="connsiteX113" fmla="*/ 743796 w 3024845"/>
                <a:gd name="connsiteY113" fmla="*/ 209692 h 834218"/>
                <a:gd name="connsiteX114" fmla="*/ 743796 w 3024845"/>
                <a:gd name="connsiteY114" fmla="*/ 212124 h 834218"/>
                <a:gd name="connsiteX115" fmla="*/ 743796 w 3024845"/>
                <a:gd name="connsiteY115" fmla="*/ 229148 h 834218"/>
                <a:gd name="connsiteX116" fmla="*/ 746076 w 3024845"/>
                <a:gd name="connsiteY116" fmla="*/ 229148 h 834218"/>
                <a:gd name="connsiteX117" fmla="*/ 762036 w 3024845"/>
                <a:gd name="connsiteY117" fmla="*/ 229148 h 834218"/>
                <a:gd name="connsiteX118" fmla="*/ 762036 w 3024845"/>
                <a:gd name="connsiteY118" fmla="*/ 276707 h 834218"/>
                <a:gd name="connsiteX119" fmla="*/ 763049 w 3024845"/>
                <a:gd name="connsiteY119" fmla="*/ 276707 h 834218"/>
                <a:gd name="connsiteX120" fmla="*/ 770143 w 3024845"/>
                <a:gd name="connsiteY120" fmla="*/ 276707 h 834218"/>
                <a:gd name="connsiteX121" fmla="*/ 784330 w 3024845"/>
                <a:gd name="connsiteY121" fmla="*/ 281031 h 834218"/>
                <a:gd name="connsiteX122" fmla="*/ 784330 w 3024845"/>
                <a:gd name="connsiteY122" fmla="*/ 319943 h 834218"/>
                <a:gd name="connsiteX123" fmla="*/ 785343 w 3024845"/>
                <a:gd name="connsiteY123" fmla="*/ 319943 h 834218"/>
                <a:gd name="connsiteX124" fmla="*/ 792436 w 3024845"/>
                <a:gd name="connsiteY124" fmla="*/ 319943 h 834218"/>
                <a:gd name="connsiteX125" fmla="*/ 792436 w 3024845"/>
                <a:gd name="connsiteY125" fmla="*/ 321564 h 834218"/>
                <a:gd name="connsiteX126" fmla="*/ 792436 w 3024845"/>
                <a:gd name="connsiteY126" fmla="*/ 332913 h 834218"/>
                <a:gd name="connsiteX127" fmla="*/ 794463 w 3024845"/>
                <a:gd name="connsiteY127" fmla="*/ 332913 h 834218"/>
                <a:gd name="connsiteX128" fmla="*/ 808650 w 3024845"/>
                <a:gd name="connsiteY128" fmla="*/ 332913 h 834218"/>
                <a:gd name="connsiteX129" fmla="*/ 814730 w 3024845"/>
                <a:gd name="connsiteY129" fmla="*/ 339399 h 834218"/>
                <a:gd name="connsiteX130" fmla="*/ 814730 w 3024845"/>
                <a:gd name="connsiteY130" fmla="*/ 361017 h 834218"/>
                <a:gd name="connsiteX131" fmla="*/ 817010 w 3024845"/>
                <a:gd name="connsiteY131" fmla="*/ 361017 h 834218"/>
                <a:gd name="connsiteX132" fmla="*/ 832970 w 3024845"/>
                <a:gd name="connsiteY132" fmla="*/ 361017 h 834218"/>
                <a:gd name="connsiteX133" fmla="*/ 832970 w 3024845"/>
                <a:gd name="connsiteY133" fmla="*/ 362097 h 834218"/>
                <a:gd name="connsiteX134" fmla="*/ 832970 w 3024845"/>
                <a:gd name="connsiteY134" fmla="*/ 369664 h 834218"/>
                <a:gd name="connsiteX135" fmla="*/ 834237 w 3024845"/>
                <a:gd name="connsiteY135" fmla="*/ 369664 h 834218"/>
                <a:gd name="connsiteX136" fmla="*/ 843104 w 3024845"/>
                <a:gd name="connsiteY136" fmla="*/ 369664 h 834218"/>
                <a:gd name="connsiteX137" fmla="*/ 843104 w 3024845"/>
                <a:gd name="connsiteY137" fmla="*/ 371825 h 834218"/>
                <a:gd name="connsiteX138" fmla="*/ 843104 w 3024845"/>
                <a:gd name="connsiteY138" fmla="*/ 386958 h 834218"/>
                <a:gd name="connsiteX139" fmla="*/ 847157 w 3024845"/>
                <a:gd name="connsiteY139" fmla="*/ 385066 h 834218"/>
                <a:gd name="connsiteX140" fmla="*/ 847157 w 3024845"/>
                <a:gd name="connsiteY140" fmla="*/ 371825 h 834218"/>
                <a:gd name="connsiteX141" fmla="*/ 848170 w 3024845"/>
                <a:gd name="connsiteY141" fmla="*/ 371825 h 834218"/>
                <a:gd name="connsiteX142" fmla="*/ 855264 w 3024845"/>
                <a:gd name="connsiteY142" fmla="*/ 371825 h 834218"/>
                <a:gd name="connsiteX143" fmla="*/ 855264 w 3024845"/>
                <a:gd name="connsiteY143" fmla="*/ 373447 h 834218"/>
                <a:gd name="connsiteX144" fmla="*/ 855264 w 3024845"/>
                <a:gd name="connsiteY144" fmla="*/ 384796 h 834218"/>
                <a:gd name="connsiteX145" fmla="*/ 856024 w 3024845"/>
                <a:gd name="connsiteY145" fmla="*/ 384796 h 834218"/>
                <a:gd name="connsiteX146" fmla="*/ 861344 w 3024845"/>
                <a:gd name="connsiteY146" fmla="*/ 384796 h 834218"/>
                <a:gd name="connsiteX147" fmla="*/ 909984 w 3024845"/>
                <a:gd name="connsiteY147" fmla="*/ 380473 h 834218"/>
                <a:gd name="connsiteX148" fmla="*/ 909984 w 3024845"/>
                <a:gd name="connsiteY148" fmla="*/ 381824 h 834218"/>
                <a:gd name="connsiteX149" fmla="*/ 909984 w 3024845"/>
                <a:gd name="connsiteY149" fmla="*/ 391281 h 834218"/>
                <a:gd name="connsiteX150" fmla="*/ 910744 w 3024845"/>
                <a:gd name="connsiteY150" fmla="*/ 391281 h 834218"/>
                <a:gd name="connsiteX151" fmla="*/ 916065 w 3024845"/>
                <a:gd name="connsiteY151" fmla="*/ 391281 h 834218"/>
                <a:gd name="connsiteX152" fmla="*/ 916065 w 3024845"/>
                <a:gd name="connsiteY152" fmla="*/ 393443 h 834218"/>
                <a:gd name="connsiteX153" fmla="*/ 916065 w 3024845"/>
                <a:gd name="connsiteY153" fmla="*/ 408576 h 834218"/>
                <a:gd name="connsiteX154" fmla="*/ 918091 w 3024845"/>
                <a:gd name="connsiteY154" fmla="*/ 407225 h 834218"/>
                <a:gd name="connsiteX155" fmla="*/ 932278 w 3024845"/>
                <a:gd name="connsiteY155" fmla="*/ 397767 h 834218"/>
                <a:gd name="connsiteX156" fmla="*/ 938358 w 3024845"/>
                <a:gd name="connsiteY156" fmla="*/ 356693 h 834218"/>
                <a:gd name="connsiteX157" fmla="*/ 939118 w 3024845"/>
                <a:gd name="connsiteY157" fmla="*/ 356423 h 834218"/>
                <a:gd name="connsiteX158" fmla="*/ 944438 w 3024845"/>
                <a:gd name="connsiteY158" fmla="*/ 354531 h 834218"/>
                <a:gd name="connsiteX159" fmla="*/ 946465 w 3024845"/>
                <a:gd name="connsiteY159" fmla="*/ 285354 h 834218"/>
                <a:gd name="connsiteX160" fmla="*/ 948492 w 3024845"/>
                <a:gd name="connsiteY160" fmla="*/ 354531 h 834218"/>
                <a:gd name="connsiteX161" fmla="*/ 949252 w 3024845"/>
                <a:gd name="connsiteY161" fmla="*/ 354801 h 834218"/>
                <a:gd name="connsiteX162" fmla="*/ 954572 w 3024845"/>
                <a:gd name="connsiteY162" fmla="*/ 356693 h 834218"/>
                <a:gd name="connsiteX163" fmla="*/ 954572 w 3024845"/>
                <a:gd name="connsiteY163" fmla="*/ 270222 h 834218"/>
                <a:gd name="connsiteX164" fmla="*/ 958625 w 3024845"/>
                <a:gd name="connsiteY164" fmla="*/ 237795 h 834218"/>
                <a:gd name="connsiteX165" fmla="*/ 997132 w 3024845"/>
                <a:gd name="connsiteY165" fmla="*/ 237795 h 834218"/>
                <a:gd name="connsiteX166" fmla="*/ 997132 w 3024845"/>
                <a:gd name="connsiteY166" fmla="*/ 270222 h 834218"/>
                <a:gd name="connsiteX167" fmla="*/ 997892 w 3024845"/>
                <a:gd name="connsiteY167" fmla="*/ 270222 h 834218"/>
                <a:gd name="connsiteX168" fmla="*/ 1003212 w 3024845"/>
                <a:gd name="connsiteY168" fmla="*/ 270222 h 834218"/>
                <a:gd name="connsiteX169" fmla="*/ 1003212 w 3024845"/>
                <a:gd name="connsiteY169" fmla="*/ 188074 h 834218"/>
                <a:gd name="connsiteX170" fmla="*/ 1004986 w 3024845"/>
                <a:gd name="connsiteY170" fmla="*/ 188074 h 834218"/>
                <a:gd name="connsiteX171" fmla="*/ 1017399 w 3024845"/>
                <a:gd name="connsiteY171" fmla="*/ 188074 h 834218"/>
                <a:gd name="connsiteX172" fmla="*/ 1017399 w 3024845"/>
                <a:gd name="connsiteY172" fmla="*/ 186183 h 834218"/>
                <a:gd name="connsiteX173" fmla="*/ 1017399 w 3024845"/>
                <a:gd name="connsiteY173" fmla="*/ 172942 h 834218"/>
                <a:gd name="connsiteX174" fmla="*/ 1039693 w 3024845"/>
                <a:gd name="connsiteY174" fmla="*/ 172942 h 834218"/>
                <a:gd name="connsiteX175" fmla="*/ 1039693 w 3024845"/>
                <a:gd name="connsiteY175" fmla="*/ 171861 h 834218"/>
                <a:gd name="connsiteX176" fmla="*/ 1039693 w 3024845"/>
                <a:gd name="connsiteY176" fmla="*/ 164295 h 834218"/>
                <a:gd name="connsiteX177" fmla="*/ 1041466 w 3024845"/>
                <a:gd name="connsiteY177" fmla="*/ 164295 h 834218"/>
                <a:gd name="connsiteX178" fmla="*/ 1053880 w 3024845"/>
                <a:gd name="connsiteY178" fmla="*/ 164295 h 834218"/>
                <a:gd name="connsiteX179" fmla="*/ 1053880 w 3024845"/>
                <a:gd name="connsiteY179" fmla="*/ 165376 h 834218"/>
                <a:gd name="connsiteX180" fmla="*/ 1053880 w 3024845"/>
                <a:gd name="connsiteY180" fmla="*/ 172942 h 834218"/>
                <a:gd name="connsiteX181" fmla="*/ 1054640 w 3024845"/>
                <a:gd name="connsiteY181" fmla="*/ 172942 h 834218"/>
                <a:gd name="connsiteX182" fmla="*/ 1059960 w 3024845"/>
                <a:gd name="connsiteY182" fmla="*/ 172942 h 834218"/>
                <a:gd name="connsiteX183" fmla="*/ 1070093 w 3024845"/>
                <a:gd name="connsiteY183" fmla="*/ 168618 h 834218"/>
                <a:gd name="connsiteX184" fmla="*/ 1074146 w 3024845"/>
                <a:gd name="connsiteY184" fmla="*/ 171861 h 834218"/>
                <a:gd name="connsiteX185" fmla="*/ 1074146 w 3024845"/>
                <a:gd name="connsiteY185" fmla="*/ 164295 h 834218"/>
                <a:gd name="connsiteX186" fmla="*/ 1076426 w 3024845"/>
                <a:gd name="connsiteY186" fmla="*/ 164295 h 834218"/>
                <a:gd name="connsiteX187" fmla="*/ 1092387 w 3024845"/>
                <a:gd name="connsiteY187" fmla="*/ 164295 h 834218"/>
                <a:gd name="connsiteX188" fmla="*/ 1092387 w 3024845"/>
                <a:gd name="connsiteY188" fmla="*/ 165376 h 834218"/>
                <a:gd name="connsiteX189" fmla="*/ 1092387 w 3024845"/>
                <a:gd name="connsiteY189" fmla="*/ 172942 h 834218"/>
                <a:gd name="connsiteX190" fmla="*/ 1122787 w 3024845"/>
                <a:gd name="connsiteY190" fmla="*/ 172942 h 834218"/>
                <a:gd name="connsiteX191" fmla="*/ 1122787 w 3024845"/>
                <a:gd name="connsiteY191" fmla="*/ 174563 h 834218"/>
                <a:gd name="connsiteX192" fmla="*/ 1122787 w 3024845"/>
                <a:gd name="connsiteY192" fmla="*/ 185913 h 834218"/>
                <a:gd name="connsiteX193" fmla="*/ 1149134 w 3024845"/>
                <a:gd name="connsiteY193" fmla="*/ 185913 h 834218"/>
                <a:gd name="connsiteX194" fmla="*/ 1149134 w 3024845"/>
                <a:gd name="connsiteY194" fmla="*/ 216177 h 834218"/>
                <a:gd name="connsiteX195" fmla="*/ 1149894 w 3024845"/>
                <a:gd name="connsiteY195" fmla="*/ 216177 h 834218"/>
                <a:gd name="connsiteX196" fmla="*/ 1155214 w 3024845"/>
                <a:gd name="connsiteY196" fmla="*/ 216177 h 834218"/>
                <a:gd name="connsiteX197" fmla="*/ 1155214 w 3024845"/>
                <a:gd name="connsiteY197" fmla="*/ 217258 h 834218"/>
                <a:gd name="connsiteX198" fmla="*/ 1155214 w 3024845"/>
                <a:gd name="connsiteY198" fmla="*/ 224825 h 834218"/>
                <a:gd name="connsiteX199" fmla="*/ 1159268 w 3024845"/>
                <a:gd name="connsiteY199" fmla="*/ 255089 h 834218"/>
                <a:gd name="connsiteX200" fmla="*/ 1160028 w 3024845"/>
                <a:gd name="connsiteY200" fmla="*/ 255089 h 834218"/>
                <a:gd name="connsiteX201" fmla="*/ 1165348 w 3024845"/>
                <a:gd name="connsiteY201" fmla="*/ 255089 h 834218"/>
                <a:gd name="connsiteX202" fmla="*/ 1165348 w 3024845"/>
                <a:gd name="connsiteY202" fmla="*/ 255900 h 834218"/>
                <a:gd name="connsiteX203" fmla="*/ 1165348 w 3024845"/>
                <a:gd name="connsiteY203" fmla="*/ 261575 h 834218"/>
                <a:gd name="connsiteX204" fmla="*/ 1166361 w 3024845"/>
                <a:gd name="connsiteY204" fmla="*/ 261575 h 834218"/>
                <a:gd name="connsiteX205" fmla="*/ 1173454 w 3024845"/>
                <a:gd name="connsiteY205" fmla="*/ 261575 h 834218"/>
                <a:gd name="connsiteX206" fmla="*/ 1173454 w 3024845"/>
                <a:gd name="connsiteY206" fmla="*/ 291840 h 834218"/>
                <a:gd name="connsiteX207" fmla="*/ 1175481 w 3024845"/>
                <a:gd name="connsiteY207" fmla="*/ 291840 h 834218"/>
                <a:gd name="connsiteX208" fmla="*/ 1189668 w 3024845"/>
                <a:gd name="connsiteY208" fmla="*/ 291840 h 834218"/>
                <a:gd name="connsiteX209" fmla="*/ 1189668 w 3024845"/>
                <a:gd name="connsiteY209" fmla="*/ 315619 h 834218"/>
                <a:gd name="connsiteX210" fmla="*/ 1191695 w 3024845"/>
                <a:gd name="connsiteY210" fmla="*/ 317240 h 834218"/>
                <a:gd name="connsiteX211" fmla="*/ 1191695 w 3024845"/>
                <a:gd name="connsiteY211" fmla="*/ 328590 h 834218"/>
                <a:gd name="connsiteX212" fmla="*/ 1192455 w 3024845"/>
                <a:gd name="connsiteY212" fmla="*/ 328590 h 834218"/>
                <a:gd name="connsiteX213" fmla="*/ 1197775 w 3024845"/>
                <a:gd name="connsiteY213" fmla="*/ 328590 h 834218"/>
                <a:gd name="connsiteX214" fmla="*/ 1197775 w 3024845"/>
                <a:gd name="connsiteY214" fmla="*/ 352369 h 834218"/>
                <a:gd name="connsiteX215" fmla="*/ 1199041 w 3024845"/>
                <a:gd name="connsiteY215" fmla="*/ 352369 h 834218"/>
                <a:gd name="connsiteX216" fmla="*/ 1207908 w 3024845"/>
                <a:gd name="connsiteY216" fmla="*/ 352369 h 834218"/>
                <a:gd name="connsiteX217" fmla="*/ 1209935 w 3024845"/>
                <a:gd name="connsiteY217" fmla="*/ 356423 h 834218"/>
                <a:gd name="connsiteX218" fmla="*/ 1209935 w 3024845"/>
                <a:gd name="connsiteY218" fmla="*/ 369664 h 834218"/>
                <a:gd name="connsiteX219" fmla="*/ 1211455 w 3024845"/>
                <a:gd name="connsiteY219" fmla="*/ 367772 h 834218"/>
                <a:gd name="connsiteX220" fmla="*/ 1222095 w 3024845"/>
                <a:gd name="connsiteY220" fmla="*/ 354531 h 834218"/>
                <a:gd name="connsiteX221" fmla="*/ 1250469 w 3024845"/>
                <a:gd name="connsiteY221" fmla="*/ 354531 h 834218"/>
                <a:gd name="connsiteX222" fmla="*/ 1250469 w 3024845"/>
                <a:gd name="connsiteY222" fmla="*/ 441002 h 834218"/>
                <a:gd name="connsiteX223" fmla="*/ 1251229 w 3024845"/>
                <a:gd name="connsiteY223" fmla="*/ 441002 h 834218"/>
                <a:gd name="connsiteX224" fmla="*/ 1256549 w 3024845"/>
                <a:gd name="connsiteY224" fmla="*/ 441002 h 834218"/>
                <a:gd name="connsiteX225" fmla="*/ 1257309 w 3024845"/>
                <a:gd name="connsiteY225" fmla="*/ 439651 h 834218"/>
                <a:gd name="connsiteX226" fmla="*/ 1262629 w 3024845"/>
                <a:gd name="connsiteY226" fmla="*/ 430193 h 834218"/>
                <a:gd name="connsiteX227" fmla="*/ 1262629 w 3024845"/>
                <a:gd name="connsiteY227" fmla="*/ 432085 h 834218"/>
                <a:gd name="connsiteX228" fmla="*/ 1262629 w 3024845"/>
                <a:gd name="connsiteY228" fmla="*/ 445326 h 834218"/>
                <a:gd name="connsiteX229" fmla="*/ 1266682 w 3024845"/>
                <a:gd name="connsiteY229" fmla="*/ 399929 h 834218"/>
                <a:gd name="connsiteX230" fmla="*/ 1267442 w 3024845"/>
                <a:gd name="connsiteY230" fmla="*/ 399929 h 834218"/>
                <a:gd name="connsiteX231" fmla="*/ 1272762 w 3024845"/>
                <a:gd name="connsiteY231" fmla="*/ 399929 h 834218"/>
                <a:gd name="connsiteX232" fmla="*/ 1272762 w 3024845"/>
                <a:gd name="connsiteY232" fmla="*/ 335075 h 834218"/>
                <a:gd name="connsiteX233" fmla="*/ 1273776 w 3024845"/>
                <a:gd name="connsiteY233" fmla="*/ 335075 h 834218"/>
                <a:gd name="connsiteX234" fmla="*/ 1280869 w 3024845"/>
                <a:gd name="connsiteY234" fmla="*/ 335075 h 834218"/>
                <a:gd name="connsiteX235" fmla="*/ 1293029 w 3024845"/>
                <a:gd name="connsiteY235" fmla="*/ 291840 h 834218"/>
                <a:gd name="connsiteX236" fmla="*/ 1294296 w 3024845"/>
                <a:gd name="connsiteY236" fmla="*/ 291840 h 834218"/>
                <a:gd name="connsiteX237" fmla="*/ 1303163 w 3024845"/>
                <a:gd name="connsiteY237" fmla="*/ 291840 h 834218"/>
                <a:gd name="connsiteX238" fmla="*/ 1313296 w 3024845"/>
                <a:gd name="connsiteY238" fmla="*/ 335075 h 834218"/>
                <a:gd name="connsiteX239" fmla="*/ 1314309 w 3024845"/>
                <a:gd name="connsiteY239" fmla="*/ 335075 h 834218"/>
                <a:gd name="connsiteX240" fmla="*/ 1321403 w 3024845"/>
                <a:gd name="connsiteY240" fmla="*/ 335075 h 834218"/>
                <a:gd name="connsiteX241" fmla="*/ 1321403 w 3024845"/>
                <a:gd name="connsiteY241" fmla="*/ 373987 h 834218"/>
                <a:gd name="connsiteX242" fmla="*/ 1323176 w 3024845"/>
                <a:gd name="connsiteY242" fmla="*/ 373987 h 834218"/>
                <a:gd name="connsiteX243" fmla="*/ 1335590 w 3024845"/>
                <a:gd name="connsiteY243" fmla="*/ 373987 h 834218"/>
                <a:gd name="connsiteX244" fmla="*/ 1335590 w 3024845"/>
                <a:gd name="connsiteY244" fmla="*/ 376149 h 834218"/>
                <a:gd name="connsiteX245" fmla="*/ 1335590 w 3024845"/>
                <a:gd name="connsiteY245" fmla="*/ 391281 h 834218"/>
                <a:gd name="connsiteX246" fmla="*/ 1339643 w 3024845"/>
                <a:gd name="connsiteY246" fmla="*/ 389120 h 834218"/>
                <a:gd name="connsiteX247" fmla="*/ 1339643 w 3024845"/>
                <a:gd name="connsiteY247" fmla="*/ 373987 h 834218"/>
                <a:gd name="connsiteX248" fmla="*/ 1341163 w 3024845"/>
                <a:gd name="connsiteY248" fmla="*/ 373987 h 834218"/>
                <a:gd name="connsiteX249" fmla="*/ 1351803 w 3024845"/>
                <a:gd name="connsiteY249" fmla="*/ 373987 h 834218"/>
                <a:gd name="connsiteX250" fmla="*/ 1351803 w 3024845"/>
                <a:gd name="connsiteY250" fmla="*/ 375608 h 834218"/>
                <a:gd name="connsiteX251" fmla="*/ 1351803 w 3024845"/>
                <a:gd name="connsiteY251" fmla="*/ 386958 h 834218"/>
                <a:gd name="connsiteX252" fmla="*/ 1382204 w 3024845"/>
                <a:gd name="connsiteY252" fmla="*/ 386958 h 834218"/>
                <a:gd name="connsiteX253" fmla="*/ 1382204 w 3024845"/>
                <a:gd name="connsiteY253" fmla="*/ 350208 h 834218"/>
                <a:gd name="connsiteX254" fmla="*/ 1383470 w 3024845"/>
                <a:gd name="connsiteY254" fmla="*/ 350208 h 834218"/>
                <a:gd name="connsiteX255" fmla="*/ 1392337 w 3024845"/>
                <a:gd name="connsiteY255" fmla="*/ 350208 h 834218"/>
                <a:gd name="connsiteX256" fmla="*/ 1392337 w 3024845"/>
                <a:gd name="connsiteY256" fmla="*/ 371825 h 834218"/>
                <a:gd name="connsiteX257" fmla="*/ 1394364 w 3024845"/>
                <a:gd name="connsiteY257" fmla="*/ 339399 h 834218"/>
                <a:gd name="connsiteX258" fmla="*/ 1416657 w 3024845"/>
                <a:gd name="connsiteY258" fmla="*/ 339399 h 834218"/>
                <a:gd name="connsiteX259" fmla="*/ 1416657 w 3024845"/>
                <a:gd name="connsiteY259" fmla="*/ 337777 h 834218"/>
                <a:gd name="connsiteX260" fmla="*/ 1416657 w 3024845"/>
                <a:gd name="connsiteY260" fmla="*/ 326428 h 834218"/>
                <a:gd name="connsiteX261" fmla="*/ 1417417 w 3024845"/>
                <a:gd name="connsiteY261" fmla="*/ 326428 h 834218"/>
                <a:gd name="connsiteX262" fmla="*/ 1422737 w 3024845"/>
                <a:gd name="connsiteY262" fmla="*/ 326428 h 834218"/>
                <a:gd name="connsiteX263" fmla="*/ 1422737 w 3024845"/>
                <a:gd name="connsiteY263" fmla="*/ 324537 h 834218"/>
                <a:gd name="connsiteX264" fmla="*/ 1422737 w 3024845"/>
                <a:gd name="connsiteY264" fmla="*/ 311296 h 834218"/>
                <a:gd name="connsiteX265" fmla="*/ 1426791 w 3024845"/>
                <a:gd name="connsiteY265" fmla="*/ 317781 h 834218"/>
                <a:gd name="connsiteX266" fmla="*/ 1429071 w 3024845"/>
                <a:gd name="connsiteY266" fmla="*/ 317781 h 834218"/>
                <a:gd name="connsiteX267" fmla="*/ 1445031 w 3024845"/>
                <a:gd name="connsiteY267" fmla="*/ 317781 h 834218"/>
                <a:gd name="connsiteX268" fmla="*/ 1445031 w 3024845"/>
                <a:gd name="connsiteY268" fmla="*/ 316970 h 834218"/>
                <a:gd name="connsiteX269" fmla="*/ 1445031 w 3024845"/>
                <a:gd name="connsiteY269" fmla="*/ 311296 h 834218"/>
                <a:gd name="connsiteX270" fmla="*/ 1445791 w 3024845"/>
                <a:gd name="connsiteY270" fmla="*/ 311296 h 834218"/>
                <a:gd name="connsiteX271" fmla="*/ 1451111 w 3024845"/>
                <a:gd name="connsiteY271" fmla="*/ 311296 h 834218"/>
                <a:gd name="connsiteX272" fmla="*/ 1451111 w 3024845"/>
                <a:gd name="connsiteY272" fmla="*/ 312647 h 834218"/>
                <a:gd name="connsiteX273" fmla="*/ 1451111 w 3024845"/>
                <a:gd name="connsiteY273" fmla="*/ 322105 h 834218"/>
                <a:gd name="connsiteX274" fmla="*/ 1489618 w 3024845"/>
                <a:gd name="connsiteY274" fmla="*/ 322105 h 834218"/>
                <a:gd name="connsiteX275" fmla="*/ 1489618 w 3024845"/>
                <a:gd name="connsiteY275" fmla="*/ 460458 h 834218"/>
                <a:gd name="connsiteX276" fmla="*/ 1491138 w 3024845"/>
                <a:gd name="connsiteY276" fmla="*/ 460458 h 834218"/>
                <a:gd name="connsiteX277" fmla="*/ 1501778 w 3024845"/>
                <a:gd name="connsiteY277" fmla="*/ 460458 h 834218"/>
                <a:gd name="connsiteX278" fmla="*/ 1501778 w 3024845"/>
                <a:gd name="connsiteY278" fmla="*/ 447488 h 834218"/>
                <a:gd name="connsiteX279" fmla="*/ 1505832 w 3024845"/>
                <a:gd name="connsiteY279" fmla="*/ 447488 h 834218"/>
                <a:gd name="connsiteX280" fmla="*/ 1505832 w 3024845"/>
                <a:gd name="connsiteY280" fmla="*/ 460458 h 834218"/>
                <a:gd name="connsiteX281" fmla="*/ 1536232 w 3024845"/>
                <a:gd name="connsiteY281" fmla="*/ 460458 h 834218"/>
                <a:gd name="connsiteX282" fmla="*/ 1536232 w 3024845"/>
                <a:gd name="connsiteY282" fmla="*/ 430193 h 834218"/>
                <a:gd name="connsiteX283" fmla="*/ 1548392 w 3024845"/>
                <a:gd name="connsiteY283" fmla="*/ 430193 h 834218"/>
                <a:gd name="connsiteX284" fmla="*/ 1560552 w 3024845"/>
                <a:gd name="connsiteY284" fmla="*/ 428032 h 834218"/>
                <a:gd name="connsiteX285" fmla="*/ 1564606 w 3024845"/>
                <a:gd name="connsiteY285" fmla="*/ 430193 h 834218"/>
                <a:gd name="connsiteX286" fmla="*/ 1574739 w 3024845"/>
                <a:gd name="connsiteY286" fmla="*/ 430193 h 834218"/>
                <a:gd name="connsiteX287" fmla="*/ 1574739 w 3024845"/>
                <a:gd name="connsiteY287" fmla="*/ 460458 h 834218"/>
                <a:gd name="connsiteX288" fmla="*/ 1582846 w 3024845"/>
                <a:gd name="connsiteY288" fmla="*/ 460458 h 834218"/>
                <a:gd name="connsiteX289" fmla="*/ 1582846 w 3024845"/>
                <a:gd name="connsiteY289" fmla="*/ 477753 h 834218"/>
                <a:gd name="connsiteX290" fmla="*/ 1592182 w 3024845"/>
                <a:gd name="connsiteY290" fmla="*/ 478658 h 834218"/>
                <a:gd name="connsiteX291" fmla="*/ 1605140 w 3024845"/>
                <a:gd name="connsiteY291" fmla="*/ 478658 h 834218"/>
                <a:gd name="connsiteX292" fmla="*/ 1605140 w 3024845"/>
                <a:gd name="connsiteY292" fmla="*/ 462620 h 834218"/>
                <a:gd name="connsiteX293" fmla="*/ 1673096 w 3024845"/>
                <a:gd name="connsiteY293" fmla="*/ 462620 h 834218"/>
                <a:gd name="connsiteX294" fmla="*/ 1673096 w 3024845"/>
                <a:gd name="connsiteY294" fmla="*/ 377367 h 834218"/>
                <a:gd name="connsiteX295" fmla="*/ 1745104 w 3024845"/>
                <a:gd name="connsiteY295" fmla="*/ 377367 h 834218"/>
                <a:gd name="connsiteX296" fmla="*/ 1745104 w 3024845"/>
                <a:gd name="connsiteY296" fmla="*/ 456135 h 834218"/>
                <a:gd name="connsiteX297" fmla="*/ 1747008 w 3024845"/>
                <a:gd name="connsiteY297" fmla="*/ 456135 h 834218"/>
                <a:gd name="connsiteX298" fmla="*/ 1748250 w 3024845"/>
                <a:gd name="connsiteY298" fmla="*/ 478658 h 834218"/>
                <a:gd name="connsiteX299" fmla="*/ 1757926 w 3024845"/>
                <a:gd name="connsiteY299" fmla="*/ 478658 h 834218"/>
                <a:gd name="connsiteX300" fmla="*/ 1759168 w 3024845"/>
                <a:gd name="connsiteY300" fmla="*/ 456135 h 834218"/>
                <a:gd name="connsiteX301" fmla="*/ 1765248 w 3024845"/>
                <a:gd name="connsiteY301" fmla="*/ 456135 h 834218"/>
                <a:gd name="connsiteX302" fmla="*/ 1766490 w 3024845"/>
                <a:gd name="connsiteY302" fmla="*/ 478658 h 834218"/>
                <a:gd name="connsiteX303" fmla="*/ 1817112 w 3024845"/>
                <a:gd name="connsiteY303" fmla="*/ 478658 h 834218"/>
                <a:gd name="connsiteX304" fmla="*/ 1817112 w 3024845"/>
                <a:gd name="connsiteY304" fmla="*/ 315630 h 834218"/>
                <a:gd name="connsiteX305" fmla="*/ 2014439 w 3024845"/>
                <a:gd name="connsiteY305" fmla="*/ 315630 h 834218"/>
                <a:gd name="connsiteX306" fmla="*/ 2014439 w 3024845"/>
                <a:gd name="connsiteY306" fmla="*/ 478658 h 834218"/>
                <a:gd name="connsiteX307" fmla="*/ 2033136 w 3024845"/>
                <a:gd name="connsiteY307" fmla="*/ 478658 h 834218"/>
                <a:gd name="connsiteX308" fmla="*/ 2033136 w 3024845"/>
                <a:gd name="connsiteY308" fmla="*/ 395965 h 834218"/>
                <a:gd name="connsiteX309" fmla="*/ 2128256 w 3024845"/>
                <a:gd name="connsiteY309" fmla="*/ 395965 h 834218"/>
                <a:gd name="connsiteX310" fmla="*/ 2180720 w 3024845"/>
                <a:gd name="connsiteY310" fmla="*/ 330752 h 834218"/>
                <a:gd name="connsiteX311" fmla="*/ 2245574 w 3024845"/>
                <a:gd name="connsiteY311" fmla="*/ 330752 h 834218"/>
                <a:gd name="connsiteX312" fmla="*/ 2245574 w 3024845"/>
                <a:gd name="connsiteY312" fmla="*/ 406414 h 834218"/>
                <a:gd name="connsiteX313" fmla="*/ 2253681 w 3024845"/>
                <a:gd name="connsiteY313" fmla="*/ 406414 h 834218"/>
                <a:gd name="connsiteX314" fmla="*/ 2255708 w 3024845"/>
                <a:gd name="connsiteY314" fmla="*/ 399929 h 834218"/>
                <a:gd name="connsiteX315" fmla="*/ 2261788 w 3024845"/>
                <a:gd name="connsiteY315" fmla="*/ 399929 h 834218"/>
                <a:gd name="connsiteX316" fmla="*/ 2263815 w 3024845"/>
                <a:gd name="connsiteY316" fmla="*/ 408576 h 834218"/>
                <a:gd name="connsiteX317" fmla="*/ 2275975 w 3024845"/>
                <a:gd name="connsiteY317" fmla="*/ 408576 h 834218"/>
                <a:gd name="connsiteX318" fmla="*/ 2275975 w 3024845"/>
                <a:gd name="connsiteY318" fmla="*/ 402090 h 834218"/>
                <a:gd name="connsiteX319" fmla="*/ 2298268 w 3024845"/>
                <a:gd name="connsiteY319" fmla="*/ 402090 h 834218"/>
                <a:gd name="connsiteX320" fmla="*/ 2298268 w 3024845"/>
                <a:gd name="connsiteY320" fmla="*/ 408576 h 834218"/>
                <a:gd name="connsiteX321" fmla="*/ 2318535 w 3024845"/>
                <a:gd name="connsiteY321" fmla="*/ 408576 h 834218"/>
                <a:gd name="connsiteX322" fmla="*/ 2318535 w 3024845"/>
                <a:gd name="connsiteY322" fmla="*/ 453973 h 834218"/>
                <a:gd name="connsiteX323" fmla="*/ 2332722 w 3024845"/>
                <a:gd name="connsiteY323" fmla="*/ 453973 h 834218"/>
                <a:gd name="connsiteX324" fmla="*/ 2332722 w 3024845"/>
                <a:gd name="connsiteY324" fmla="*/ 441002 h 834218"/>
                <a:gd name="connsiteX325" fmla="*/ 2348936 w 3024845"/>
                <a:gd name="connsiteY325" fmla="*/ 441002 h 834218"/>
                <a:gd name="connsiteX326" fmla="*/ 2348936 w 3024845"/>
                <a:gd name="connsiteY326" fmla="*/ 261575 h 834218"/>
                <a:gd name="connsiteX327" fmla="*/ 2355016 w 3024845"/>
                <a:gd name="connsiteY327" fmla="*/ 255089 h 834218"/>
                <a:gd name="connsiteX328" fmla="*/ 2427977 w 3024845"/>
                <a:gd name="connsiteY328" fmla="*/ 255089 h 834218"/>
                <a:gd name="connsiteX329" fmla="*/ 2427977 w 3024845"/>
                <a:gd name="connsiteY329" fmla="*/ 263737 h 834218"/>
                <a:gd name="connsiteX330" fmla="*/ 2438110 w 3024845"/>
                <a:gd name="connsiteY330" fmla="*/ 263737 h 834218"/>
                <a:gd name="connsiteX331" fmla="*/ 2438110 w 3024845"/>
                <a:gd name="connsiteY331" fmla="*/ 378311 h 834218"/>
                <a:gd name="connsiteX332" fmla="*/ 2460404 w 3024845"/>
                <a:gd name="connsiteY332" fmla="*/ 378311 h 834218"/>
                <a:gd name="connsiteX333" fmla="*/ 2460404 w 3024845"/>
                <a:gd name="connsiteY333" fmla="*/ 311296 h 834218"/>
                <a:gd name="connsiteX334" fmla="*/ 2486751 w 3024845"/>
                <a:gd name="connsiteY334" fmla="*/ 311296 h 834218"/>
                <a:gd name="connsiteX335" fmla="*/ 2490804 w 3024845"/>
                <a:gd name="connsiteY335" fmla="*/ 306972 h 834218"/>
                <a:gd name="connsiteX336" fmla="*/ 2498911 w 3024845"/>
                <a:gd name="connsiteY336" fmla="*/ 306972 h 834218"/>
                <a:gd name="connsiteX337" fmla="*/ 2502964 w 3024845"/>
                <a:gd name="connsiteY337" fmla="*/ 311296 h 834218"/>
                <a:gd name="connsiteX338" fmla="*/ 2525258 w 3024845"/>
                <a:gd name="connsiteY338" fmla="*/ 311296 h 834218"/>
                <a:gd name="connsiteX339" fmla="*/ 2525258 w 3024845"/>
                <a:gd name="connsiteY339" fmla="*/ 194560 h 834218"/>
                <a:gd name="connsiteX340" fmla="*/ 2582005 w 3024845"/>
                <a:gd name="connsiteY340" fmla="*/ 183751 h 834218"/>
                <a:gd name="connsiteX341" fmla="*/ 2582005 w 3024845"/>
                <a:gd name="connsiteY341" fmla="*/ 184832 h 834218"/>
                <a:gd name="connsiteX342" fmla="*/ 2582005 w 3024845"/>
                <a:gd name="connsiteY342" fmla="*/ 192398 h 834218"/>
                <a:gd name="connsiteX343" fmla="*/ 2608352 w 3024845"/>
                <a:gd name="connsiteY343" fmla="*/ 192398 h 834218"/>
                <a:gd name="connsiteX344" fmla="*/ 2608352 w 3024845"/>
                <a:gd name="connsiteY344" fmla="*/ 447488 h 834218"/>
                <a:gd name="connsiteX345" fmla="*/ 2630646 w 3024845"/>
                <a:gd name="connsiteY345" fmla="*/ 447488 h 834218"/>
                <a:gd name="connsiteX346" fmla="*/ 2630646 w 3024845"/>
                <a:gd name="connsiteY346" fmla="*/ 443164 h 834218"/>
                <a:gd name="connsiteX347" fmla="*/ 2642806 w 3024845"/>
                <a:gd name="connsiteY347" fmla="*/ 443164 h 834218"/>
                <a:gd name="connsiteX348" fmla="*/ 2642806 w 3024845"/>
                <a:gd name="connsiteY348" fmla="*/ 447488 h 834218"/>
                <a:gd name="connsiteX349" fmla="*/ 2667126 w 3024845"/>
                <a:gd name="connsiteY349" fmla="*/ 447488 h 834218"/>
                <a:gd name="connsiteX350" fmla="*/ 2667126 w 3024845"/>
                <a:gd name="connsiteY350" fmla="*/ 434517 h 834218"/>
                <a:gd name="connsiteX351" fmla="*/ 2695500 w 3024845"/>
                <a:gd name="connsiteY351" fmla="*/ 434517 h 834218"/>
                <a:gd name="connsiteX352" fmla="*/ 2707660 w 3024845"/>
                <a:gd name="connsiteY352" fmla="*/ 430193 h 834218"/>
                <a:gd name="connsiteX353" fmla="*/ 2727927 w 3024845"/>
                <a:gd name="connsiteY353" fmla="*/ 434517 h 834218"/>
                <a:gd name="connsiteX354" fmla="*/ 2727927 w 3024845"/>
                <a:gd name="connsiteY354" fmla="*/ 417223 h 834218"/>
                <a:gd name="connsiteX355" fmla="*/ 2736034 w 3024845"/>
                <a:gd name="connsiteY355" fmla="*/ 417223 h 834218"/>
                <a:gd name="connsiteX356" fmla="*/ 2736034 w 3024845"/>
                <a:gd name="connsiteY356" fmla="*/ 404252 h 834218"/>
                <a:gd name="connsiteX357" fmla="*/ 2792781 w 3024845"/>
                <a:gd name="connsiteY357" fmla="*/ 404252 h 834218"/>
                <a:gd name="connsiteX358" fmla="*/ 2792781 w 3024845"/>
                <a:gd name="connsiteY358" fmla="*/ 373987 h 834218"/>
                <a:gd name="connsiteX359" fmla="*/ 2811021 w 3024845"/>
                <a:gd name="connsiteY359" fmla="*/ 373987 h 834218"/>
                <a:gd name="connsiteX360" fmla="*/ 2811021 w 3024845"/>
                <a:gd name="connsiteY360" fmla="*/ 367502 h 834218"/>
                <a:gd name="connsiteX361" fmla="*/ 2823181 w 3024845"/>
                <a:gd name="connsiteY361" fmla="*/ 367502 h 834218"/>
                <a:gd name="connsiteX362" fmla="*/ 2823181 w 3024845"/>
                <a:gd name="connsiteY362" fmla="*/ 373987 h 834218"/>
                <a:gd name="connsiteX363" fmla="*/ 2839395 w 3024845"/>
                <a:gd name="connsiteY363" fmla="*/ 373987 h 834218"/>
                <a:gd name="connsiteX364" fmla="*/ 2839395 w 3024845"/>
                <a:gd name="connsiteY364" fmla="*/ 423708 h 834218"/>
                <a:gd name="connsiteX365" fmla="*/ 2871822 w 3024845"/>
                <a:gd name="connsiteY365" fmla="*/ 423708 h 834218"/>
                <a:gd name="connsiteX366" fmla="*/ 2871822 w 3024845"/>
                <a:gd name="connsiteY366" fmla="*/ 397767 h 834218"/>
                <a:gd name="connsiteX367" fmla="*/ 2910329 w 3024845"/>
                <a:gd name="connsiteY367" fmla="*/ 397767 h 834218"/>
                <a:gd name="connsiteX368" fmla="*/ 2910329 w 3024845"/>
                <a:gd name="connsiteY368" fmla="*/ 367502 h 834218"/>
                <a:gd name="connsiteX369" fmla="*/ 2958970 w 3024845"/>
                <a:gd name="connsiteY369" fmla="*/ 367502 h 834218"/>
                <a:gd name="connsiteX370" fmla="*/ 2958970 w 3024845"/>
                <a:gd name="connsiteY370" fmla="*/ 478658 h 834218"/>
                <a:gd name="connsiteX371" fmla="*/ 2958970 w 3024845"/>
                <a:gd name="connsiteY371" fmla="*/ 492437 h 834218"/>
                <a:gd name="connsiteX372" fmla="*/ 3024845 w 3024845"/>
                <a:gd name="connsiteY372" fmla="*/ 492437 h 834218"/>
                <a:gd name="connsiteX373" fmla="*/ 3024845 w 3024845"/>
                <a:gd name="connsiteY373" fmla="*/ 834218 h 834218"/>
                <a:gd name="connsiteX374" fmla="*/ 2054 w 3024845"/>
                <a:gd name="connsiteY374" fmla="*/ 831885 h 834218"/>
                <a:gd name="connsiteX375" fmla="*/ 0 w 3024845"/>
                <a:gd name="connsiteY375" fmla="*/ 397767 h 834218"/>
                <a:gd name="connsiteX376" fmla="*/ 20267 w 3024845"/>
                <a:gd name="connsiteY376" fmla="*/ 397767 h 834218"/>
                <a:gd name="connsiteX377" fmla="*/ 20774 w 3024845"/>
                <a:gd name="connsiteY377" fmla="*/ 396686 h 834218"/>
                <a:gd name="connsiteX378" fmla="*/ 24320 w 3024845"/>
                <a:gd name="connsiteY378" fmla="*/ 389120 h 834218"/>
                <a:gd name="connsiteX379" fmla="*/ 26094 w 3024845"/>
                <a:gd name="connsiteY379" fmla="*/ 389390 h 834218"/>
                <a:gd name="connsiteX380" fmla="*/ 38507 w 3024845"/>
                <a:gd name="connsiteY380" fmla="*/ 391281 h 834218"/>
                <a:gd name="connsiteX381" fmla="*/ 39014 w 3024845"/>
                <a:gd name="connsiteY381" fmla="*/ 392633 h 834218"/>
                <a:gd name="connsiteX382" fmla="*/ 42560 w 3024845"/>
                <a:gd name="connsiteY382" fmla="*/ 402090 h 834218"/>
                <a:gd name="connsiteX383" fmla="*/ 68907 w 3024845"/>
                <a:gd name="connsiteY383" fmla="*/ 404252 h 834218"/>
                <a:gd name="connsiteX384" fmla="*/ 68907 w 3024845"/>
                <a:gd name="connsiteY384" fmla="*/ 281031 h 834218"/>
                <a:gd name="connsiteX385" fmla="*/ 70934 w 3024845"/>
                <a:gd name="connsiteY385" fmla="*/ 281031 h 834218"/>
                <a:gd name="connsiteX386" fmla="*/ 85121 w 3024845"/>
                <a:gd name="connsiteY386" fmla="*/ 281031 h 834218"/>
                <a:gd name="connsiteX387" fmla="*/ 85121 w 3024845"/>
                <a:gd name="connsiteY387" fmla="*/ 144839 h 834218"/>
                <a:gd name="connsiteX388" fmla="*/ 86894 w 3024845"/>
                <a:gd name="connsiteY388" fmla="*/ 144839 h 834218"/>
                <a:gd name="connsiteX389" fmla="*/ 99308 w 3024845"/>
                <a:gd name="connsiteY389" fmla="*/ 144839 h 834218"/>
                <a:gd name="connsiteX390" fmla="*/ 99308 w 3024845"/>
                <a:gd name="connsiteY390" fmla="*/ 30265 h 834218"/>
                <a:gd name="connsiteX391" fmla="*/ 103361 w 3024845"/>
                <a:gd name="connsiteY391" fmla="*/ 2161 h 834218"/>
                <a:gd name="connsiteX392" fmla="*/ 105388 w 3024845"/>
                <a:gd name="connsiteY392" fmla="*/ 2161 h 834218"/>
                <a:gd name="connsiteX393" fmla="*/ 119575 w 3024845"/>
                <a:gd name="connsiteY393" fmla="*/ 2161 h 834218"/>
                <a:gd name="connsiteX0" fmla="*/ 105388 w 3024845"/>
                <a:gd name="connsiteY0" fmla="*/ 2161 h 834218"/>
                <a:gd name="connsiteX1" fmla="*/ 200642 w 3024845"/>
                <a:gd name="connsiteY1" fmla="*/ 0 h 834218"/>
                <a:gd name="connsiteX2" fmla="*/ 202669 w 3024845"/>
                <a:gd name="connsiteY2" fmla="*/ 0 h 834218"/>
                <a:gd name="connsiteX3" fmla="*/ 216856 w 3024845"/>
                <a:gd name="connsiteY3" fmla="*/ 0 h 834218"/>
                <a:gd name="connsiteX4" fmla="*/ 216856 w 3024845"/>
                <a:gd name="connsiteY4" fmla="*/ 23779 h 834218"/>
                <a:gd name="connsiteX5" fmla="*/ 217363 w 3024845"/>
                <a:gd name="connsiteY5" fmla="*/ 24590 h 834218"/>
                <a:gd name="connsiteX6" fmla="*/ 220909 w 3024845"/>
                <a:gd name="connsiteY6" fmla="*/ 30265 h 834218"/>
                <a:gd name="connsiteX7" fmla="*/ 220909 w 3024845"/>
                <a:gd name="connsiteY7" fmla="*/ 144839 h 834218"/>
                <a:gd name="connsiteX8" fmla="*/ 223189 w 3024845"/>
                <a:gd name="connsiteY8" fmla="*/ 144839 h 834218"/>
                <a:gd name="connsiteX9" fmla="*/ 239150 w 3024845"/>
                <a:gd name="connsiteY9" fmla="*/ 144839 h 834218"/>
                <a:gd name="connsiteX10" fmla="*/ 239150 w 3024845"/>
                <a:gd name="connsiteY10" fmla="*/ 285354 h 834218"/>
                <a:gd name="connsiteX11" fmla="*/ 240670 w 3024845"/>
                <a:gd name="connsiteY11" fmla="*/ 285084 h 834218"/>
                <a:gd name="connsiteX12" fmla="*/ 251310 w 3024845"/>
                <a:gd name="connsiteY12" fmla="*/ 283193 h 834218"/>
                <a:gd name="connsiteX13" fmla="*/ 249283 w 3024845"/>
                <a:gd name="connsiteY13" fmla="*/ 371825 h 834218"/>
                <a:gd name="connsiteX14" fmla="*/ 250803 w 3024845"/>
                <a:gd name="connsiteY14" fmla="*/ 372096 h 834218"/>
                <a:gd name="connsiteX15" fmla="*/ 261443 w 3024845"/>
                <a:gd name="connsiteY15" fmla="*/ 373987 h 834218"/>
                <a:gd name="connsiteX16" fmla="*/ 261696 w 3024845"/>
                <a:gd name="connsiteY16" fmla="*/ 374798 h 834218"/>
                <a:gd name="connsiteX17" fmla="*/ 263470 w 3024845"/>
                <a:gd name="connsiteY17" fmla="*/ 380473 h 834218"/>
                <a:gd name="connsiteX18" fmla="*/ 264230 w 3024845"/>
                <a:gd name="connsiteY18" fmla="*/ 378041 h 834218"/>
                <a:gd name="connsiteX19" fmla="*/ 269550 w 3024845"/>
                <a:gd name="connsiteY19" fmla="*/ 361017 h 834218"/>
                <a:gd name="connsiteX20" fmla="*/ 271323 w 3024845"/>
                <a:gd name="connsiteY20" fmla="*/ 361017 h 834218"/>
                <a:gd name="connsiteX21" fmla="*/ 283737 w 3024845"/>
                <a:gd name="connsiteY21" fmla="*/ 361017 h 834218"/>
                <a:gd name="connsiteX22" fmla="*/ 283737 w 3024845"/>
                <a:gd name="connsiteY22" fmla="*/ 393443 h 834218"/>
                <a:gd name="connsiteX23" fmla="*/ 284750 w 3024845"/>
                <a:gd name="connsiteY23" fmla="*/ 393984 h 834218"/>
                <a:gd name="connsiteX24" fmla="*/ 291844 w 3024845"/>
                <a:gd name="connsiteY24" fmla="*/ 397767 h 834218"/>
                <a:gd name="connsiteX25" fmla="*/ 291844 w 3024845"/>
                <a:gd name="connsiteY25" fmla="*/ 399118 h 834218"/>
                <a:gd name="connsiteX26" fmla="*/ 291844 w 3024845"/>
                <a:gd name="connsiteY26" fmla="*/ 408576 h 834218"/>
                <a:gd name="connsiteX27" fmla="*/ 336431 w 3024845"/>
                <a:gd name="connsiteY27" fmla="*/ 408576 h 834218"/>
                <a:gd name="connsiteX28" fmla="*/ 336431 w 3024845"/>
                <a:gd name="connsiteY28" fmla="*/ 409657 h 834218"/>
                <a:gd name="connsiteX29" fmla="*/ 336431 w 3024845"/>
                <a:gd name="connsiteY29" fmla="*/ 417223 h 834218"/>
                <a:gd name="connsiteX30" fmla="*/ 338457 w 3024845"/>
                <a:gd name="connsiteY30" fmla="*/ 417223 h 834218"/>
                <a:gd name="connsiteX31" fmla="*/ 352644 w 3024845"/>
                <a:gd name="connsiteY31" fmla="*/ 417223 h 834218"/>
                <a:gd name="connsiteX32" fmla="*/ 352644 w 3024845"/>
                <a:gd name="connsiteY32" fmla="*/ 386958 h 834218"/>
                <a:gd name="connsiteX33" fmla="*/ 397231 w 3024845"/>
                <a:gd name="connsiteY33" fmla="*/ 386958 h 834218"/>
                <a:gd name="connsiteX34" fmla="*/ 397231 w 3024845"/>
                <a:gd name="connsiteY34" fmla="*/ 385607 h 834218"/>
                <a:gd name="connsiteX35" fmla="*/ 397231 w 3024845"/>
                <a:gd name="connsiteY35" fmla="*/ 376149 h 834218"/>
                <a:gd name="connsiteX36" fmla="*/ 398245 w 3024845"/>
                <a:gd name="connsiteY36" fmla="*/ 376149 h 834218"/>
                <a:gd name="connsiteX37" fmla="*/ 405338 w 3024845"/>
                <a:gd name="connsiteY37" fmla="*/ 376149 h 834218"/>
                <a:gd name="connsiteX38" fmla="*/ 405338 w 3024845"/>
                <a:gd name="connsiteY38" fmla="*/ 374258 h 834218"/>
                <a:gd name="connsiteX39" fmla="*/ 405338 w 3024845"/>
                <a:gd name="connsiteY39" fmla="*/ 361017 h 834218"/>
                <a:gd name="connsiteX40" fmla="*/ 406098 w 3024845"/>
                <a:gd name="connsiteY40" fmla="*/ 361017 h 834218"/>
                <a:gd name="connsiteX41" fmla="*/ 411418 w 3024845"/>
                <a:gd name="connsiteY41" fmla="*/ 361017 h 834218"/>
                <a:gd name="connsiteX42" fmla="*/ 411418 w 3024845"/>
                <a:gd name="connsiteY42" fmla="*/ 359936 h 834218"/>
                <a:gd name="connsiteX43" fmla="*/ 411418 w 3024845"/>
                <a:gd name="connsiteY43" fmla="*/ 352369 h 834218"/>
                <a:gd name="connsiteX44" fmla="*/ 413445 w 3024845"/>
                <a:gd name="connsiteY44" fmla="*/ 352369 h 834218"/>
                <a:gd name="connsiteX45" fmla="*/ 427632 w 3024845"/>
                <a:gd name="connsiteY45" fmla="*/ 352369 h 834218"/>
                <a:gd name="connsiteX46" fmla="*/ 427632 w 3024845"/>
                <a:gd name="connsiteY46" fmla="*/ 353450 h 834218"/>
                <a:gd name="connsiteX47" fmla="*/ 427632 w 3024845"/>
                <a:gd name="connsiteY47" fmla="*/ 361017 h 834218"/>
                <a:gd name="connsiteX48" fmla="*/ 449925 w 3024845"/>
                <a:gd name="connsiteY48" fmla="*/ 361017 h 834218"/>
                <a:gd name="connsiteX49" fmla="*/ 449925 w 3024845"/>
                <a:gd name="connsiteY49" fmla="*/ 359125 h 834218"/>
                <a:gd name="connsiteX50" fmla="*/ 449925 w 3024845"/>
                <a:gd name="connsiteY50" fmla="*/ 345884 h 834218"/>
                <a:gd name="connsiteX51" fmla="*/ 451699 w 3024845"/>
                <a:gd name="connsiteY51" fmla="*/ 345884 h 834218"/>
                <a:gd name="connsiteX52" fmla="*/ 464112 w 3024845"/>
                <a:gd name="connsiteY52" fmla="*/ 345884 h 834218"/>
                <a:gd name="connsiteX53" fmla="*/ 464112 w 3024845"/>
                <a:gd name="connsiteY53" fmla="*/ 369664 h 834218"/>
                <a:gd name="connsiteX54" fmla="*/ 465126 w 3024845"/>
                <a:gd name="connsiteY54" fmla="*/ 369664 h 834218"/>
                <a:gd name="connsiteX55" fmla="*/ 472219 w 3024845"/>
                <a:gd name="connsiteY55" fmla="*/ 369664 h 834218"/>
                <a:gd name="connsiteX56" fmla="*/ 472219 w 3024845"/>
                <a:gd name="connsiteY56" fmla="*/ 368583 h 834218"/>
                <a:gd name="connsiteX57" fmla="*/ 472219 w 3024845"/>
                <a:gd name="connsiteY57" fmla="*/ 361017 h 834218"/>
                <a:gd name="connsiteX58" fmla="*/ 473992 w 3024845"/>
                <a:gd name="connsiteY58" fmla="*/ 361017 h 834218"/>
                <a:gd name="connsiteX59" fmla="*/ 486406 w 3024845"/>
                <a:gd name="connsiteY59" fmla="*/ 361017 h 834218"/>
                <a:gd name="connsiteX60" fmla="*/ 486406 w 3024845"/>
                <a:gd name="connsiteY60" fmla="*/ 386958 h 834218"/>
                <a:gd name="connsiteX61" fmla="*/ 488433 w 3024845"/>
                <a:gd name="connsiteY61" fmla="*/ 386958 h 834218"/>
                <a:gd name="connsiteX62" fmla="*/ 502619 w 3024845"/>
                <a:gd name="connsiteY62" fmla="*/ 386958 h 834218"/>
                <a:gd name="connsiteX63" fmla="*/ 502619 w 3024845"/>
                <a:gd name="connsiteY63" fmla="*/ 388579 h 834218"/>
                <a:gd name="connsiteX64" fmla="*/ 502619 w 3024845"/>
                <a:gd name="connsiteY64" fmla="*/ 399929 h 834218"/>
                <a:gd name="connsiteX65" fmla="*/ 503379 w 3024845"/>
                <a:gd name="connsiteY65" fmla="*/ 399929 h 834218"/>
                <a:gd name="connsiteX66" fmla="*/ 508700 w 3024845"/>
                <a:gd name="connsiteY66" fmla="*/ 399929 h 834218"/>
                <a:gd name="connsiteX67" fmla="*/ 508700 w 3024845"/>
                <a:gd name="connsiteY67" fmla="*/ 399118 h 834218"/>
                <a:gd name="connsiteX68" fmla="*/ 508700 w 3024845"/>
                <a:gd name="connsiteY68" fmla="*/ 393443 h 834218"/>
                <a:gd name="connsiteX69" fmla="*/ 539100 w 3024845"/>
                <a:gd name="connsiteY69" fmla="*/ 393443 h 834218"/>
                <a:gd name="connsiteX70" fmla="*/ 539100 w 3024845"/>
                <a:gd name="connsiteY70" fmla="*/ 417223 h 834218"/>
                <a:gd name="connsiteX71" fmla="*/ 540113 w 3024845"/>
                <a:gd name="connsiteY71" fmla="*/ 417223 h 834218"/>
                <a:gd name="connsiteX72" fmla="*/ 547207 w 3024845"/>
                <a:gd name="connsiteY72" fmla="*/ 417223 h 834218"/>
                <a:gd name="connsiteX73" fmla="*/ 547207 w 3024845"/>
                <a:gd name="connsiteY73" fmla="*/ 418304 h 834218"/>
                <a:gd name="connsiteX74" fmla="*/ 547207 w 3024845"/>
                <a:gd name="connsiteY74" fmla="*/ 425870 h 834218"/>
                <a:gd name="connsiteX75" fmla="*/ 547967 w 3024845"/>
                <a:gd name="connsiteY75" fmla="*/ 425870 h 834218"/>
                <a:gd name="connsiteX76" fmla="*/ 553287 w 3024845"/>
                <a:gd name="connsiteY76" fmla="*/ 425870 h 834218"/>
                <a:gd name="connsiteX77" fmla="*/ 553287 w 3024845"/>
                <a:gd name="connsiteY77" fmla="*/ 423708 h 834218"/>
                <a:gd name="connsiteX78" fmla="*/ 553287 w 3024845"/>
                <a:gd name="connsiteY78" fmla="*/ 408576 h 834218"/>
                <a:gd name="connsiteX79" fmla="*/ 554300 w 3024845"/>
                <a:gd name="connsiteY79" fmla="*/ 408576 h 834218"/>
                <a:gd name="connsiteX80" fmla="*/ 561394 w 3024845"/>
                <a:gd name="connsiteY80" fmla="*/ 408576 h 834218"/>
                <a:gd name="connsiteX81" fmla="*/ 561394 w 3024845"/>
                <a:gd name="connsiteY81" fmla="*/ 409657 h 834218"/>
                <a:gd name="connsiteX82" fmla="*/ 561394 w 3024845"/>
                <a:gd name="connsiteY82" fmla="*/ 417223 h 834218"/>
                <a:gd name="connsiteX83" fmla="*/ 566714 w 3024845"/>
                <a:gd name="connsiteY83" fmla="*/ 415230 h 834218"/>
                <a:gd name="connsiteX84" fmla="*/ 567474 w 3024845"/>
                <a:gd name="connsiteY84" fmla="*/ 414250 h 834218"/>
                <a:gd name="connsiteX85" fmla="*/ 567474 w 3024845"/>
                <a:gd name="connsiteY85" fmla="*/ 408576 h 834218"/>
                <a:gd name="connsiteX86" fmla="*/ 605981 w 3024845"/>
                <a:gd name="connsiteY86" fmla="*/ 408576 h 834218"/>
                <a:gd name="connsiteX87" fmla="*/ 605981 w 3024845"/>
                <a:gd name="connsiteY87" fmla="*/ 432355 h 834218"/>
                <a:gd name="connsiteX88" fmla="*/ 608007 w 3024845"/>
                <a:gd name="connsiteY88" fmla="*/ 432355 h 834218"/>
                <a:gd name="connsiteX89" fmla="*/ 622194 w 3024845"/>
                <a:gd name="connsiteY89" fmla="*/ 432355 h 834218"/>
                <a:gd name="connsiteX90" fmla="*/ 622194 w 3024845"/>
                <a:gd name="connsiteY90" fmla="*/ 433436 h 834218"/>
                <a:gd name="connsiteX91" fmla="*/ 622194 w 3024845"/>
                <a:gd name="connsiteY91" fmla="*/ 441002 h 834218"/>
                <a:gd name="connsiteX92" fmla="*/ 623968 w 3024845"/>
                <a:gd name="connsiteY92" fmla="*/ 441002 h 834218"/>
                <a:gd name="connsiteX93" fmla="*/ 636381 w 3024845"/>
                <a:gd name="connsiteY93" fmla="*/ 441002 h 834218"/>
                <a:gd name="connsiteX94" fmla="*/ 636381 w 3024845"/>
                <a:gd name="connsiteY94" fmla="*/ 417223 h 834218"/>
                <a:gd name="connsiteX95" fmla="*/ 637394 w 3024845"/>
                <a:gd name="connsiteY95" fmla="*/ 417223 h 834218"/>
                <a:gd name="connsiteX96" fmla="*/ 644488 w 3024845"/>
                <a:gd name="connsiteY96" fmla="*/ 417223 h 834218"/>
                <a:gd name="connsiteX97" fmla="*/ 644488 w 3024845"/>
                <a:gd name="connsiteY97" fmla="*/ 384796 h 834218"/>
                <a:gd name="connsiteX98" fmla="*/ 645501 w 3024845"/>
                <a:gd name="connsiteY98" fmla="*/ 384796 h 834218"/>
                <a:gd name="connsiteX99" fmla="*/ 652595 w 3024845"/>
                <a:gd name="connsiteY99" fmla="*/ 384796 h 834218"/>
                <a:gd name="connsiteX100" fmla="*/ 652595 w 3024845"/>
                <a:gd name="connsiteY100" fmla="*/ 382905 h 834218"/>
                <a:gd name="connsiteX101" fmla="*/ 652595 w 3024845"/>
                <a:gd name="connsiteY101" fmla="*/ 369664 h 834218"/>
                <a:gd name="connsiteX102" fmla="*/ 651328 w 3024845"/>
                <a:gd name="connsiteY102" fmla="*/ 368042 h 834218"/>
                <a:gd name="connsiteX103" fmla="*/ 656648 w 3024845"/>
                <a:gd name="connsiteY103" fmla="*/ 356693 h 834218"/>
                <a:gd name="connsiteX104" fmla="*/ 664755 w 3024845"/>
                <a:gd name="connsiteY104" fmla="*/ 384796 h 834218"/>
                <a:gd name="connsiteX105" fmla="*/ 665515 w 3024845"/>
                <a:gd name="connsiteY105" fmla="*/ 384796 h 834218"/>
                <a:gd name="connsiteX106" fmla="*/ 670835 w 3024845"/>
                <a:gd name="connsiteY106" fmla="*/ 384796 h 834218"/>
                <a:gd name="connsiteX107" fmla="*/ 670835 w 3024845"/>
                <a:gd name="connsiteY107" fmla="*/ 278869 h 834218"/>
                <a:gd name="connsiteX108" fmla="*/ 672355 w 3024845"/>
                <a:gd name="connsiteY108" fmla="*/ 278869 h 834218"/>
                <a:gd name="connsiteX109" fmla="*/ 682995 w 3024845"/>
                <a:gd name="connsiteY109" fmla="*/ 278869 h 834218"/>
                <a:gd name="connsiteX110" fmla="*/ 682995 w 3024845"/>
                <a:gd name="connsiteY110" fmla="*/ 231310 h 834218"/>
                <a:gd name="connsiteX111" fmla="*/ 709342 w 3024845"/>
                <a:gd name="connsiteY111" fmla="*/ 231310 h 834218"/>
                <a:gd name="connsiteX112" fmla="*/ 709342 w 3024845"/>
                <a:gd name="connsiteY112" fmla="*/ 209692 h 834218"/>
                <a:gd name="connsiteX113" fmla="*/ 743796 w 3024845"/>
                <a:gd name="connsiteY113" fmla="*/ 209692 h 834218"/>
                <a:gd name="connsiteX114" fmla="*/ 743796 w 3024845"/>
                <a:gd name="connsiteY114" fmla="*/ 212124 h 834218"/>
                <a:gd name="connsiteX115" fmla="*/ 743796 w 3024845"/>
                <a:gd name="connsiteY115" fmla="*/ 229148 h 834218"/>
                <a:gd name="connsiteX116" fmla="*/ 746076 w 3024845"/>
                <a:gd name="connsiteY116" fmla="*/ 229148 h 834218"/>
                <a:gd name="connsiteX117" fmla="*/ 762036 w 3024845"/>
                <a:gd name="connsiteY117" fmla="*/ 229148 h 834218"/>
                <a:gd name="connsiteX118" fmla="*/ 762036 w 3024845"/>
                <a:gd name="connsiteY118" fmla="*/ 276707 h 834218"/>
                <a:gd name="connsiteX119" fmla="*/ 763049 w 3024845"/>
                <a:gd name="connsiteY119" fmla="*/ 276707 h 834218"/>
                <a:gd name="connsiteX120" fmla="*/ 770143 w 3024845"/>
                <a:gd name="connsiteY120" fmla="*/ 276707 h 834218"/>
                <a:gd name="connsiteX121" fmla="*/ 784330 w 3024845"/>
                <a:gd name="connsiteY121" fmla="*/ 281031 h 834218"/>
                <a:gd name="connsiteX122" fmla="*/ 784330 w 3024845"/>
                <a:gd name="connsiteY122" fmla="*/ 319943 h 834218"/>
                <a:gd name="connsiteX123" fmla="*/ 785343 w 3024845"/>
                <a:gd name="connsiteY123" fmla="*/ 319943 h 834218"/>
                <a:gd name="connsiteX124" fmla="*/ 792436 w 3024845"/>
                <a:gd name="connsiteY124" fmla="*/ 319943 h 834218"/>
                <a:gd name="connsiteX125" fmla="*/ 792436 w 3024845"/>
                <a:gd name="connsiteY125" fmla="*/ 321564 h 834218"/>
                <a:gd name="connsiteX126" fmla="*/ 792436 w 3024845"/>
                <a:gd name="connsiteY126" fmla="*/ 332913 h 834218"/>
                <a:gd name="connsiteX127" fmla="*/ 794463 w 3024845"/>
                <a:gd name="connsiteY127" fmla="*/ 332913 h 834218"/>
                <a:gd name="connsiteX128" fmla="*/ 808650 w 3024845"/>
                <a:gd name="connsiteY128" fmla="*/ 332913 h 834218"/>
                <a:gd name="connsiteX129" fmla="*/ 814730 w 3024845"/>
                <a:gd name="connsiteY129" fmla="*/ 339399 h 834218"/>
                <a:gd name="connsiteX130" fmla="*/ 814730 w 3024845"/>
                <a:gd name="connsiteY130" fmla="*/ 361017 h 834218"/>
                <a:gd name="connsiteX131" fmla="*/ 817010 w 3024845"/>
                <a:gd name="connsiteY131" fmla="*/ 361017 h 834218"/>
                <a:gd name="connsiteX132" fmla="*/ 832970 w 3024845"/>
                <a:gd name="connsiteY132" fmla="*/ 361017 h 834218"/>
                <a:gd name="connsiteX133" fmla="*/ 832970 w 3024845"/>
                <a:gd name="connsiteY133" fmla="*/ 362097 h 834218"/>
                <a:gd name="connsiteX134" fmla="*/ 832970 w 3024845"/>
                <a:gd name="connsiteY134" fmla="*/ 369664 h 834218"/>
                <a:gd name="connsiteX135" fmla="*/ 834237 w 3024845"/>
                <a:gd name="connsiteY135" fmla="*/ 369664 h 834218"/>
                <a:gd name="connsiteX136" fmla="*/ 843104 w 3024845"/>
                <a:gd name="connsiteY136" fmla="*/ 369664 h 834218"/>
                <a:gd name="connsiteX137" fmla="*/ 843104 w 3024845"/>
                <a:gd name="connsiteY137" fmla="*/ 371825 h 834218"/>
                <a:gd name="connsiteX138" fmla="*/ 843104 w 3024845"/>
                <a:gd name="connsiteY138" fmla="*/ 386958 h 834218"/>
                <a:gd name="connsiteX139" fmla="*/ 847157 w 3024845"/>
                <a:gd name="connsiteY139" fmla="*/ 385066 h 834218"/>
                <a:gd name="connsiteX140" fmla="*/ 847157 w 3024845"/>
                <a:gd name="connsiteY140" fmla="*/ 371825 h 834218"/>
                <a:gd name="connsiteX141" fmla="*/ 848170 w 3024845"/>
                <a:gd name="connsiteY141" fmla="*/ 371825 h 834218"/>
                <a:gd name="connsiteX142" fmla="*/ 855264 w 3024845"/>
                <a:gd name="connsiteY142" fmla="*/ 371825 h 834218"/>
                <a:gd name="connsiteX143" fmla="*/ 855264 w 3024845"/>
                <a:gd name="connsiteY143" fmla="*/ 373447 h 834218"/>
                <a:gd name="connsiteX144" fmla="*/ 855264 w 3024845"/>
                <a:gd name="connsiteY144" fmla="*/ 384796 h 834218"/>
                <a:gd name="connsiteX145" fmla="*/ 856024 w 3024845"/>
                <a:gd name="connsiteY145" fmla="*/ 384796 h 834218"/>
                <a:gd name="connsiteX146" fmla="*/ 861344 w 3024845"/>
                <a:gd name="connsiteY146" fmla="*/ 384796 h 834218"/>
                <a:gd name="connsiteX147" fmla="*/ 909984 w 3024845"/>
                <a:gd name="connsiteY147" fmla="*/ 380473 h 834218"/>
                <a:gd name="connsiteX148" fmla="*/ 909984 w 3024845"/>
                <a:gd name="connsiteY148" fmla="*/ 381824 h 834218"/>
                <a:gd name="connsiteX149" fmla="*/ 909984 w 3024845"/>
                <a:gd name="connsiteY149" fmla="*/ 391281 h 834218"/>
                <a:gd name="connsiteX150" fmla="*/ 910744 w 3024845"/>
                <a:gd name="connsiteY150" fmla="*/ 391281 h 834218"/>
                <a:gd name="connsiteX151" fmla="*/ 916065 w 3024845"/>
                <a:gd name="connsiteY151" fmla="*/ 391281 h 834218"/>
                <a:gd name="connsiteX152" fmla="*/ 916065 w 3024845"/>
                <a:gd name="connsiteY152" fmla="*/ 393443 h 834218"/>
                <a:gd name="connsiteX153" fmla="*/ 916065 w 3024845"/>
                <a:gd name="connsiteY153" fmla="*/ 408576 h 834218"/>
                <a:gd name="connsiteX154" fmla="*/ 918091 w 3024845"/>
                <a:gd name="connsiteY154" fmla="*/ 407225 h 834218"/>
                <a:gd name="connsiteX155" fmla="*/ 932278 w 3024845"/>
                <a:gd name="connsiteY155" fmla="*/ 397767 h 834218"/>
                <a:gd name="connsiteX156" fmla="*/ 938358 w 3024845"/>
                <a:gd name="connsiteY156" fmla="*/ 356693 h 834218"/>
                <a:gd name="connsiteX157" fmla="*/ 939118 w 3024845"/>
                <a:gd name="connsiteY157" fmla="*/ 356423 h 834218"/>
                <a:gd name="connsiteX158" fmla="*/ 944438 w 3024845"/>
                <a:gd name="connsiteY158" fmla="*/ 354531 h 834218"/>
                <a:gd name="connsiteX159" fmla="*/ 946465 w 3024845"/>
                <a:gd name="connsiteY159" fmla="*/ 285354 h 834218"/>
                <a:gd name="connsiteX160" fmla="*/ 948492 w 3024845"/>
                <a:gd name="connsiteY160" fmla="*/ 354531 h 834218"/>
                <a:gd name="connsiteX161" fmla="*/ 949252 w 3024845"/>
                <a:gd name="connsiteY161" fmla="*/ 354801 h 834218"/>
                <a:gd name="connsiteX162" fmla="*/ 954572 w 3024845"/>
                <a:gd name="connsiteY162" fmla="*/ 356693 h 834218"/>
                <a:gd name="connsiteX163" fmla="*/ 954572 w 3024845"/>
                <a:gd name="connsiteY163" fmla="*/ 270222 h 834218"/>
                <a:gd name="connsiteX164" fmla="*/ 958625 w 3024845"/>
                <a:gd name="connsiteY164" fmla="*/ 237795 h 834218"/>
                <a:gd name="connsiteX165" fmla="*/ 997132 w 3024845"/>
                <a:gd name="connsiteY165" fmla="*/ 237795 h 834218"/>
                <a:gd name="connsiteX166" fmla="*/ 997132 w 3024845"/>
                <a:gd name="connsiteY166" fmla="*/ 270222 h 834218"/>
                <a:gd name="connsiteX167" fmla="*/ 997892 w 3024845"/>
                <a:gd name="connsiteY167" fmla="*/ 270222 h 834218"/>
                <a:gd name="connsiteX168" fmla="*/ 1003212 w 3024845"/>
                <a:gd name="connsiteY168" fmla="*/ 270222 h 834218"/>
                <a:gd name="connsiteX169" fmla="*/ 1003212 w 3024845"/>
                <a:gd name="connsiteY169" fmla="*/ 188074 h 834218"/>
                <a:gd name="connsiteX170" fmla="*/ 1004986 w 3024845"/>
                <a:gd name="connsiteY170" fmla="*/ 188074 h 834218"/>
                <a:gd name="connsiteX171" fmla="*/ 1017399 w 3024845"/>
                <a:gd name="connsiteY171" fmla="*/ 188074 h 834218"/>
                <a:gd name="connsiteX172" fmla="*/ 1017399 w 3024845"/>
                <a:gd name="connsiteY172" fmla="*/ 186183 h 834218"/>
                <a:gd name="connsiteX173" fmla="*/ 1017399 w 3024845"/>
                <a:gd name="connsiteY173" fmla="*/ 172942 h 834218"/>
                <a:gd name="connsiteX174" fmla="*/ 1039693 w 3024845"/>
                <a:gd name="connsiteY174" fmla="*/ 172942 h 834218"/>
                <a:gd name="connsiteX175" fmla="*/ 1039693 w 3024845"/>
                <a:gd name="connsiteY175" fmla="*/ 171861 h 834218"/>
                <a:gd name="connsiteX176" fmla="*/ 1039693 w 3024845"/>
                <a:gd name="connsiteY176" fmla="*/ 164295 h 834218"/>
                <a:gd name="connsiteX177" fmla="*/ 1041466 w 3024845"/>
                <a:gd name="connsiteY177" fmla="*/ 164295 h 834218"/>
                <a:gd name="connsiteX178" fmla="*/ 1053880 w 3024845"/>
                <a:gd name="connsiteY178" fmla="*/ 164295 h 834218"/>
                <a:gd name="connsiteX179" fmla="*/ 1053880 w 3024845"/>
                <a:gd name="connsiteY179" fmla="*/ 165376 h 834218"/>
                <a:gd name="connsiteX180" fmla="*/ 1053880 w 3024845"/>
                <a:gd name="connsiteY180" fmla="*/ 172942 h 834218"/>
                <a:gd name="connsiteX181" fmla="*/ 1054640 w 3024845"/>
                <a:gd name="connsiteY181" fmla="*/ 172942 h 834218"/>
                <a:gd name="connsiteX182" fmla="*/ 1059960 w 3024845"/>
                <a:gd name="connsiteY182" fmla="*/ 172942 h 834218"/>
                <a:gd name="connsiteX183" fmla="*/ 1070093 w 3024845"/>
                <a:gd name="connsiteY183" fmla="*/ 168618 h 834218"/>
                <a:gd name="connsiteX184" fmla="*/ 1074146 w 3024845"/>
                <a:gd name="connsiteY184" fmla="*/ 171861 h 834218"/>
                <a:gd name="connsiteX185" fmla="*/ 1074146 w 3024845"/>
                <a:gd name="connsiteY185" fmla="*/ 164295 h 834218"/>
                <a:gd name="connsiteX186" fmla="*/ 1076426 w 3024845"/>
                <a:gd name="connsiteY186" fmla="*/ 164295 h 834218"/>
                <a:gd name="connsiteX187" fmla="*/ 1092387 w 3024845"/>
                <a:gd name="connsiteY187" fmla="*/ 164295 h 834218"/>
                <a:gd name="connsiteX188" fmla="*/ 1092387 w 3024845"/>
                <a:gd name="connsiteY188" fmla="*/ 165376 h 834218"/>
                <a:gd name="connsiteX189" fmla="*/ 1092387 w 3024845"/>
                <a:gd name="connsiteY189" fmla="*/ 172942 h 834218"/>
                <a:gd name="connsiteX190" fmla="*/ 1122787 w 3024845"/>
                <a:gd name="connsiteY190" fmla="*/ 172942 h 834218"/>
                <a:gd name="connsiteX191" fmla="*/ 1122787 w 3024845"/>
                <a:gd name="connsiteY191" fmla="*/ 174563 h 834218"/>
                <a:gd name="connsiteX192" fmla="*/ 1122787 w 3024845"/>
                <a:gd name="connsiteY192" fmla="*/ 185913 h 834218"/>
                <a:gd name="connsiteX193" fmla="*/ 1149134 w 3024845"/>
                <a:gd name="connsiteY193" fmla="*/ 185913 h 834218"/>
                <a:gd name="connsiteX194" fmla="*/ 1149134 w 3024845"/>
                <a:gd name="connsiteY194" fmla="*/ 216177 h 834218"/>
                <a:gd name="connsiteX195" fmla="*/ 1149894 w 3024845"/>
                <a:gd name="connsiteY195" fmla="*/ 216177 h 834218"/>
                <a:gd name="connsiteX196" fmla="*/ 1155214 w 3024845"/>
                <a:gd name="connsiteY196" fmla="*/ 216177 h 834218"/>
                <a:gd name="connsiteX197" fmla="*/ 1155214 w 3024845"/>
                <a:gd name="connsiteY197" fmla="*/ 217258 h 834218"/>
                <a:gd name="connsiteX198" fmla="*/ 1155214 w 3024845"/>
                <a:gd name="connsiteY198" fmla="*/ 224825 h 834218"/>
                <a:gd name="connsiteX199" fmla="*/ 1159268 w 3024845"/>
                <a:gd name="connsiteY199" fmla="*/ 255089 h 834218"/>
                <a:gd name="connsiteX200" fmla="*/ 1160028 w 3024845"/>
                <a:gd name="connsiteY200" fmla="*/ 255089 h 834218"/>
                <a:gd name="connsiteX201" fmla="*/ 1165348 w 3024845"/>
                <a:gd name="connsiteY201" fmla="*/ 255089 h 834218"/>
                <a:gd name="connsiteX202" fmla="*/ 1165348 w 3024845"/>
                <a:gd name="connsiteY202" fmla="*/ 255900 h 834218"/>
                <a:gd name="connsiteX203" fmla="*/ 1165348 w 3024845"/>
                <a:gd name="connsiteY203" fmla="*/ 261575 h 834218"/>
                <a:gd name="connsiteX204" fmla="*/ 1166361 w 3024845"/>
                <a:gd name="connsiteY204" fmla="*/ 261575 h 834218"/>
                <a:gd name="connsiteX205" fmla="*/ 1173454 w 3024845"/>
                <a:gd name="connsiteY205" fmla="*/ 261575 h 834218"/>
                <a:gd name="connsiteX206" fmla="*/ 1173454 w 3024845"/>
                <a:gd name="connsiteY206" fmla="*/ 291840 h 834218"/>
                <a:gd name="connsiteX207" fmla="*/ 1175481 w 3024845"/>
                <a:gd name="connsiteY207" fmla="*/ 291840 h 834218"/>
                <a:gd name="connsiteX208" fmla="*/ 1189668 w 3024845"/>
                <a:gd name="connsiteY208" fmla="*/ 291840 h 834218"/>
                <a:gd name="connsiteX209" fmla="*/ 1189668 w 3024845"/>
                <a:gd name="connsiteY209" fmla="*/ 315619 h 834218"/>
                <a:gd name="connsiteX210" fmla="*/ 1191695 w 3024845"/>
                <a:gd name="connsiteY210" fmla="*/ 317240 h 834218"/>
                <a:gd name="connsiteX211" fmla="*/ 1191695 w 3024845"/>
                <a:gd name="connsiteY211" fmla="*/ 328590 h 834218"/>
                <a:gd name="connsiteX212" fmla="*/ 1192455 w 3024845"/>
                <a:gd name="connsiteY212" fmla="*/ 328590 h 834218"/>
                <a:gd name="connsiteX213" fmla="*/ 1197775 w 3024845"/>
                <a:gd name="connsiteY213" fmla="*/ 328590 h 834218"/>
                <a:gd name="connsiteX214" fmla="*/ 1197775 w 3024845"/>
                <a:gd name="connsiteY214" fmla="*/ 352369 h 834218"/>
                <a:gd name="connsiteX215" fmla="*/ 1199041 w 3024845"/>
                <a:gd name="connsiteY215" fmla="*/ 352369 h 834218"/>
                <a:gd name="connsiteX216" fmla="*/ 1207908 w 3024845"/>
                <a:gd name="connsiteY216" fmla="*/ 352369 h 834218"/>
                <a:gd name="connsiteX217" fmla="*/ 1209935 w 3024845"/>
                <a:gd name="connsiteY217" fmla="*/ 356423 h 834218"/>
                <a:gd name="connsiteX218" fmla="*/ 1209935 w 3024845"/>
                <a:gd name="connsiteY218" fmla="*/ 369664 h 834218"/>
                <a:gd name="connsiteX219" fmla="*/ 1211455 w 3024845"/>
                <a:gd name="connsiteY219" fmla="*/ 367772 h 834218"/>
                <a:gd name="connsiteX220" fmla="*/ 1222095 w 3024845"/>
                <a:gd name="connsiteY220" fmla="*/ 354531 h 834218"/>
                <a:gd name="connsiteX221" fmla="*/ 1250469 w 3024845"/>
                <a:gd name="connsiteY221" fmla="*/ 354531 h 834218"/>
                <a:gd name="connsiteX222" fmla="*/ 1250469 w 3024845"/>
                <a:gd name="connsiteY222" fmla="*/ 441002 h 834218"/>
                <a:gd name="connsiteX223" fmla="*/ 1251229 w 3024845"/>
                <a:gd name="connsiteY223" fmla="*/ 441002 h 834218"/>
                <a:gd name="connsiteX224" fmla="*/ 1256549 w 3024845"/>
                <a:gd name="connsiteY224" fmla="*/ 441002 h 834218"/>
                <a:gd name="connsiteX225" fmla="*/ 1257309 w 3024845"/>
                <a:gd name="connsiteY225" fmla="*/ 439651 h 834218"/>
                <a:gd name="connsiteX226" fmla="*/ 1262629 w 3024845"/>
                <a:gd name="connsiteY226" fmla="*/ 430193 h 834218"/>
                <a:gd name="connsiteX227" fmla="*/ 1262629 w 3024845"/>
                <a:gd name="connsiteY227" fmla="*/ 432085 h 834218"/>
                <a:gd name="connsiteX228" fmla="*/ 1262629 w 3024845"/>
                <a:gd name="connsiteY228" fmla="*/ 445326 h 834218"/>
                <a:gd name="connsiteX229" fmla="*/ 1266682 w 3024845"/>
                <a:gd name="connsiteY229" fmla="*/ 399929 h 834218"/>
                <a:gd name="connsiteX230" fmla="*/ 1267442 w 3024845"/>
                <a:gd name="connsiteY230" fmla="*/ 399929 h 834218"/>
                <a:gd name="connsiteX231" fmla="*/ 1272762 w 3024845"/>
                <a:gd name="connsiteY231" fmla="*/ 399929 h 834218"/>
                <a:gd name="connsiteX232" fmla="*/ 1272762 w 3024845"/>
                <a:gd name="connsiteY232" fmla="*/ 335075 h 834218"/>
                <a:gd name="connsiteX233" fmla="*/ 1273776 w 3024845"/>
                <a:gd name="connsiteY233" fmla="*/ 335075 h 834218"/>
                <a:gd name="connsiteX234" fmla="*/ 1280869 w 3024845"/>
                <a:gd name="connsiteY234" fmla="*/ 335075 h 834218"/>
                <a:gd name="connsiteX235" fmla="*/ 1293029 w 3024845"/>
                <a:gd name="connsiteY235" fmla="*/ 291840 h 834218"/>
                <a:gd name="connsiteX236" fmla="*/ 1294296 w 3024845"/>
                <a:gd name="connsiteY236" fmla="*/ 291840 h 834218"/>
                <a:gd name="connsiteX237" fmla="*/ 1303163 w 3024845"/>
                <a:gd name="connsiteY237" fmla="*/ 291840 h 834218"/>
                <a:gd name="connsiteX238" fmla="*/ 1313296 w 3024845"/>
                <a:gd name="connsiteY238" fmla="*/ 335075 h 834218"/>
                <a:gd name="connsiteX239" fmla="*/ 1314309 w 3024845"/>
                <a:gd name="connsiteY239" fmla="*/ 335075 h 834218"/>
                <a:gd name="connsiteX240" fmla="*/ 1321403 w 3024845"/>
                <a:gd name="connsiteY240" fmla="*/ 335075 h 834218"/>
                <a:gd name="connsiteX241" fmla="*/ 1321403 w 3024845"/>
                <a:gd name="connsiteY241" fmla="*/ 373987 h 834218"/>
                <a:gd name="connsiteX242" fmla="*/ 1323176 w 3024845"/>
                <a:gd name="connsiteY242" fmla="*/ 373987 h 834218"/>
                <a:gd name="connsiteX243" fmla="*/ 1335590 w 3024845"/>
                <a:gd name="connsiteY243" fmla="*/ 373987 h 834218"/>
                <a:gd name="connsiteX244" fmla="*/ 1335590 w 3024845"/>
                <a:gd name="connsiteY244" fmla="*/ 376149 h 834218"/>
                <a:gd name="connsiteX245" fmla="*/ 1335590 w 3024845"/>
                <a:gd name="connsiteY245" fmla="*/ 391281 h 834218"/>
                <a:gd name="connsiteX246" fmla="*/ 1339643 w 3024845"/>
                <a:gd name="connsiteY246" fmla="*/ 389120 h 834218"/>
                <a:gd name="connsiteX247" fmla="*/ 1339643 w 3024845"/>
                <a:gd name="connsiteY247" fmla="*/ 373987 h 834218"/>
                <a:gd name="connsiteX248" fmla="*/ 1341163 w 3024845"/>
                <a:gd name="connsiteY248" fmla="*/ 373987 h 834218"/>
                <a:gd name="connsiteX249" fmla="*/ 1351803 w 3024845"/>
                <a:gd name="connsiteY249" fmla="*/ 373987 h 834218"/>
                <a:gd name="connsiteX250" fmla="*/ 1351803 w 3024845"/>
                <a:gd name="connsiteY250" fmla="*/ 375608 h 834218"/>
                <a:gd name="connsiteX251" fmla="*/ 1351803 w 3024845"/>
                <a:gd name="connsiteY251" fmla="*/ 386958 h 834218"/>
                <a:gd name="connsiteX252" fmla="*/ 1382204 w 3024845"/>
                <a:gd name="connsiteY252" fmla="*/ 386958 h 834218"/>
                <a:gd name="connsiteX253" fmla="*/ 1382204 w 3024845"/>
                <a:gd name="connsiteY253" fmla="*/ 350208 h 834218"/>
                <a:gd name="connsiteX254" fmla="*/ 1383470 w 3024845"/>
                <a:gd name="connsiteY254" fmla="*/ 350208 h 834218"/>
                <a:gd name="connsiteX255" fmla="*/ 1392337 w 3024845"/>
                <a:gd name="connsiteY255" fmla="*/ 350208 h 834218"/>
                <a:gd name="connsiteX256" fmla="*/ 1392337 w 3024845"/>
                <a:gd name="connsiteY256" fmla="*/ 371825 h 834218"/>
                <a:gd name="connsiteX257" fmla="*/ 1394364 w 3024845"/>
                <a:gd name="connsiteY257" fmla="*/ 339399 h 834218"/>
                <a:gd name="connsiteX258" fmla="*/ 1416657 w 3024845"/>
                <a:gd name="connsiteY258" fmla="*/ 339399 h 834218"/>
                <a:gd name="connsiteX259" fmla="*/ 1416657 w 3024845"/>
                <a:gd name="connsiteY259" fmla="*/ 337777 h 834218"/>
                <a:gd name="connsiteX260" fmla="*/ 1416657 w 3024845"/>
                <a:gd name="connsiteY260" fmla="*/ 326428 h 834218"/>
                <a:gd name="connsiteX261" fmla="*/ 1417417 w 3024845"/>
                <a:gd name="connsiteY261" fmla="*/ 326428 h 834218"/>
                <a:gd name="connsiteX262" fmla="*/ 1422737 w 3024845"/>
                <a:gd name="connsiteY262" fmla="*/ 326428 h 834218"/>
                <a:gd name="connsiteX263" fmla="*/ 1422737 w 3024845"/>
                <a:gd name="connsiteY263" fmla="*/ 324537 h 834218"/>
                <a:gd name="connsiteX264" fmla="*/ 1422737 w 3024845"/>
                <a:gd name="connsiteY264" fmla="*/ 311296 h 834218"/>
                <a:gd name="connsiteX265" fmla="*/ 1426791 w 3024845"/>
                <a:gd name="connsiteY265" fmla="*/ 317781 h 834218"/>
                <a:gd name="connsiteX266" fmla="*/ 1429071 w 3024845"/>
                <a:gd name="connsiteY266" fmla="*/ 317781 h 834218"/>
                <a:gd name="connsiteX267" fmla="*/ 1445031 w 3024845"/>
                <a:gd name="connsiteY267" fmla="*/ 317781 h 834218"/>
                <a:gd name="connsiteX268" fmla="*/ 1445031 w 3024845"/>
                <a:gd name="connsiteY268" fmla="*/ 316970 h 834218"/>
                <a:gd name="connsiteX269" fmla="*/ 1445031 w 3024845"/>
                <a:gd name="connsiteY269" fmla="*/ 311296 h 834218"/>
                <a:gd name="connsiteX270" fmla="*/ 1445791 w 3024845"/>
                <a:gd name="connsiteY270" fmla="*/ 311296 h 834218"/>
                <a:gd name="connsiteX271" fmla="*/ 1451111 w 3024845"/>
                <a:gd name="connsiteY271" fmla="*/ 311296 h 834218"/>
                <a:gd name="connsiteX272" fmla="*/ 1451111 w 3024845"/>
                <a:gd name="connsiteY272" fmla="*/ 312647 h 834218"/>
                <a:gd name="connsiteX273" fmla="*/ 1451111 w 3024845"/>
                <a:gd name="connsiteY273" fmla="*/ 322105 h 834218"/>
                <a:gd name="connsiteX274" fmla="*/ 1489618 w 3024845"/>
                <a:gd name="connsiteY274" fmla="*/ 322105 h 834218"/>
                <a:gd name="connsiteX275" fmla="*/ 1489618 w 3024845"/>
                <a:gd name="connsiteY275" fmla="*/ 460458 h 834218"/>
                <a:gd name="connsiteX276" fmla="*/ 1491138 w 3024845"/>
                <a:gd name="connsiteY276" fmla="*/ 460458 h 834218"/>
                <a:gd name="connsiteX277" fmla="*/ 1501778 w 3024845"/>
                <a:gd name="connsiteY277" fmla="*/ 460458 h 834218"/>
                <a:gd name="connsiteX278" fmla="*/ 1501778 w 3024845"/>
                <a:gd name="connsiteY278" fmla="*/ 447488 h 834218"/>
                <a:gd name="connsiteX279" fmla="*/ 1505832 w 3024845"/>
                <a:gd name="connsiteY279" fmla="*/ 447488 h 834218"/>
                <a:gd name="connsiteX280" fmla="*/ 1505832 w 3024845"/>
                <a:gd name="connsiteY280" fmla="*/ 460458 h 834218"/>
                <a:gd name="connsiteX281" fmla="*/ 1536232 w 3024845"/>
                <a:gd name="connsiteY281" fmla="*/ 460458 h 834218"/>
                <a:gd name="connsiteX282" fmla="*/ 1536232 w 3024845"/>
                <a:gd name="connsiteY282" fmla="*/ 430193 h 834218"/>
                <a:gd name="connsiteX283" fmla="*/ 1548392 w 3024845"/>
                <a:gd name="connsiteY283" fmla="*/ 430193 h 834218"/>
                <a:gd name="connsiteX284" fmla="*/ 1560552 w 3024845"/>
                <a:gd name="connsiteY284" fmla="*/ 428032 h 834218"/>
                <a:gd name="connsiteX285" fmla="*/ 1564606 w 3024845"/>
                <a:gd name="connsiteY285" fmla="*/ 430193 h 834218"/>
                <a:gd name="connsiteX286" fmla="*/ 1574739 w 3024845"/>
                <a:gd name="connsiteY286" fmla="*/ 430193 h 834218"/>
                <a:gd name="connsiteX287" fmla="*/ 1574739 w 3024845"/>
                <a:gd name="connsiteY287" fmla="*/ 460458 h 834218"/>
                <a:gd name="connsiteX288" fmla="*/ 1582846 w 3024845"/>
                <a:gd name="connsiteY288" fmla="*/ 460458 h 834218"/>
                <a:gd name="connsiteX289" fmla="*/ 1582846 w 3024845"/>
                <a:gd name="connsiteY289" fmla="*/ 477753 h 834218"/>
                <a:gd name="connsiteX290" fmla="*/ 1592182 w 3024845"/>
                <a:gd name="connsiteY290" fmla="*/ 478658 h 834218"/>
                <a:gd name="connsiteX291" fmla="*/ 1605140 w 3024845"/>
                <a:gd name="connsiteY291" fmla="*/ 478658 h 834218"/>
                <a:gd name="connsiteX292" fmla="*/ 1605140 w 3024845"/>
                <a:gd name="connsiteY292" fmla="*/ 462620 h 834218"/>
                <a:gd name="connsiteX293" fmla="*/ 1673096 w 3024845"/>
                <a:gd name="connsiteY293" fmla="*/ 462620 h 834218"/>
                <a:gd name="connsiteX294" fmla="*/ 1673096 w 3024845"/>
                <a:gd name="connsiteY294" fmla="*/ 377367 h 834218"/>
                <a:gd name="connsiteX295" fmla="*/ 1745104 w 3024845"/>
                <a:gd name="connsiteY295" fmla="*/ 377367 h 834218"/>
                <a:gd name="connsiteX296" fmla="*/ 1745104 w 3024845"/>
                <a:gd name="connsiteY296" fmla="*/ 456135 h 834218"/>
                <a:gd name="connsiteX297" fmla="*/ 1747008 w 3024845"/>
                <a:gd name="connsiteY297" fmla="*/ 456135 h 834218"/>
                <a:gd name="connsiteX298" fmla="*/ 1748250 w 3024845"/>
                <a:gd name="connsiteY298" fmla="*/ 478658 h 834218"/>
                <a:gd name="connsiteX299" fmla="*/ 1757926 w 3024845"/>
                <a:gd name="connsiteY299" fmla="*/ 478658 h 834218"/>
                <a:gd name="connsiteX300" fmla="*/ 1759168 w 3024845"/>
                <a:gd name="connsiteY300" fmla="*/ 456135 h 834218"/>
                <a:gd name="connsiteX301" fmla="*/ 1765248 w 3024845"/>
                <a:gd name="connsiteY301" fmla="*/ 456135 h 834218"/>
                <a:gd name="connsiteX302" fmla="*/ 1766490 w 3024845"/>
                <a:gd name="connsiteY302" fmla="*/ 478658 h 834218"/>
                <a:gd name="connsiteX303" fmla="*/ 1817112 w 3024845"/>
                <a:gd name="connsiteY303" fmla="*/ 478658 h 834218"/>
                <a:gd name="connsiteX304" fmla="*/ 1817112 w 3024845"/>
                <a:gd name="connsiteY304" fmla="*/ 315630 h 834218"/>
                <a:gd name="connsiteX305" fmla="*/ 2014439 w 3024845"/>
                <a:gd name="connsiteY305" fmla="*/ 315630 h 834218"/>
                <a:gd name="connsiteX306" fmla="*/ 2014439 w 3024845"/>
                <a:gd name="connsiteY306" fmla="*/ 478658 h 834218"/>
                <a:gd name="connsiteX307" fmla="*/ 2033136 w 3024845"/>
                <a:gd name="connsiteY307" fmla="*/ 478658 h 834218"/>
                <a:gd name="connsiteX308" fmla="*/ 2033136 w 3024845"/>
                <a:gd name="connsiteY308" fmla="*/ 395965 h 834218"/>
                <a:gd name="connsiteX309" fmla="*/ 2128256 w 3024845"/>
                <a:gd name="connsiteY309" fmla="*/ 395965 h 834218"/>
                <a:gd name="connsiteX310" fmla="*/ 2180720 w 3024845"/>
                <a:gd name="connsiteY310" fmla="*/ 330752 h 834218"/>
                <a:gd name="connsiteX311" fmla="*/ 2245574 w 3024845"/>
                <a:gd name="connsiteY311" fmla="*/ 330752 h 834218"/>
                <a:gd name="connsiteX312" fmla="*/ 2245574 w 3024845"/>
                <a:gd name="connsiteY312" fmla="*/ 406414 h 834218"/>
                <a:gd name="connsiteX313" fmla="*/ 2253681 w 3024845"/>
                <a:gd name="connsiteY313" fmla="*/ 406414 h 834218"/>
                <a:gd name="connsiteX314" fmla="*/ 2255708 w 3024845"/>
                <a:gd name="connsiteY314" fmla="*/ 399929 h 834218"/>
                <a:gd name="connsiteX315" fmla="*/ 2261788 w 3024845"/>
                <a:gd name="connsiteY315" fmla="*/ 399929 h 834218"/>
                <a:gd name="connsiteX316" fmla="*/ 2263815 w 3024845"/>
                <a:gd name="connsiteY316" fmla="*/ 408576 h 834218"/>
                <a:gd name="connsiteX317" fmla="*/ 2275975 w 3024845"/>
                <a:gd name="connsiteY317" fmla="*/ 408576 h 834218"/>
                <a:gd name="connsiteX318" fmla="*/ 2275975 w 3024845"/>
                <a:gd name="connsiteY318" fmla="*/ 402090 h 834218"/>
                <a:gd name="connsiteX319" fmla="*/ 2298268 w 3024845"/>
                <a:gd name="connsiteY319" fmla="*/ 402090 h 834218"/>
                <a:gd name="connsiteX320" fmla="*/ 2298268 w 3024845"/>
                <a:gd name="connsiteY320" fmla="*/ 408576 h 834218"/>
                <a:gd name="connsiteX321" fmla="*/ 2318535 w 3024845"/>
                <a:gd name="connsiteY321" fmla="*/ 408576 h 834218"/>
                <a:gd name="connsiteX322" fmla="*/ 2318535 w 3024845"/>
                <a:gd name="connsiteY322" fmla="*/ 453973 h 834218"/>
                <a:gd name="connsiteX323" fmla="*/ 2332722 w 3024845"/>
                <a:gd name="connsiteY323" fmla="*/ 453973 h 834218"/>
                <a:gd name="connsiteX324" fmla="*/ 2332722 w 3024845"/>
                <a:gd name="connsiteY324" fmla="*/ 441002 h 834218"/>
                <a:gd name="connsiteX325" fmla="*/ 2348936 w 3024845"/>
                <a:gd name="connsiteY325" fmla="*/ 441002 h 834218"/>
                <a:gd name="connsiteX326" fmla="*/ 2348936 w 3024845"/>
                <a:gd name="connsiteY326" fmla="*/ 261575 h 834218"/>
                <a:gd name="connsiteX327" fmla="*/ 2355016 w 3024845"/>
                <a:gd name="connsiteY327" fmla="*/ 255089 h 834218"/>
                <a:gd name="connsiteX328" fmla="*/ 2427977 w 3024845"/>
                <a:gd name="connsiteY328" fmla="*/ 255089 h 834218"/>
                <a:gd name="connsiteX329" fmla="*/ 2427977 w 3024845"/>
                <a:gd name="connsiteY329" fmla="*/ 263737 h 834218"/>
                <a:gd name="connsiteX330" fmla="*/ 2438110 w 3024845"/>
                <a:gd name="connsiteY330" fmla="*/ 263737 h 834218"/>
                <a:gd name="connsiteX331" fmla="*/ 2438110 w 3024845"/>
                <a:gd name="connsiteY331" fmla="*/ 378311 h 834218"/>
                <a:gd name="connsiteX332" fmla="*/ 2460404 w 3024845"/>
                <a:gd name="connsiteY332" fmla="*/ 378311 h 834218"/>
                <a:gd name="connsiteX333" fmla="*/ 2460404 w 3024845"/>
                <a:gd name="connsiteY333" fmla="*/ 311296 h 834218"/>
                <a:gd name="connsiteX334" fmla="*/ 2486751 w 3024845"/>
                <a:gd name="connsiteY334" fmla="*/ 311296 h 834218"/>
                <a:gd name="connsiteX335" fmla="*/ 2490804 w 3024845"/>
                <a:gd name="connsiteY335" fmla="*/ 306972 h 834218"/>
                <a:gd name="connsiteX336" fmla="*/ 2498911 w 3024845"/>
                <a:gd name="connsiteY336" fmla="*/ 306972 h 834218"/>
                <a:gd name="connsiteX337" fmla="*/ 2502964 w 3024845"/>
                <a:gd name="connsiteY337" fmla="*/ 311296 h 834218"/>
                <a:gd name="connsiteX338" fmla="*/ 2525258 w 3024845"/>
                <a:gd name="connsiteY338" fmla="*/ 311296 h 834218"/>
                <a:gd name="connsiteX339" fmla="*/ 2525258 w 3024845"/>
                <a:gd name="connsiteY339" fmla="*/ 194560 h 834218"/>
                <a:gd name="connsiteX340" fmla="*/ 2582005 w 3024845"/>
                <a:gd name="connsiteY340" fmla="*/ 183751 h 834218"/>
                <a:gd name="connsiteX341" fmla="*/ 2582005 w 3024845"/>
                <a:gd name="connsiteY341" fmla="*/ 184832 h 834218"/>
                <a:gd name="connsiteX342" fmla="*/ 2582005 w 3024845"/>
                <a:gd name="connsiteY342" fmla="*/ 192398 h 834218"/>
                <a:gd name="connsiteX343" fmla="*/ 2608352 w 3024845"/>
                <a:gd name="connsiteY343" fmla="*/ 192398 h 834218"/>
                <a:gd name="connsiteX344" fmla="*/ 2608352 w 3024845"/>
                <a:gd name="connsiteY344" fmla="*/ 447488 h 834218"/>
                <a:gd name="connsiteX345" fmla="*/ 2630646 w 3024845"/>
                <a:gd name="connsiteY345" fmla="*/ 447488 h 834218"/>
                <a:gd name="connsiteX346" fmla="*/ 2630646 w 3024845"/>
                <a:gd name="connsiteY346" fmla="*/ 443164 h 834218"/>
                <a:gd name="connsiteX347" fmla="*/ 2642806 w 3024845"/>
                <a:gd name="connsiteY347" fmla="*/ 443164 h 834218"/>
                <a:gd name="connsiteX348" fmla="*/ 2642806 w 3024845"/>
                <a:gd name="connsiteY348" fmla="*/ 447488 h 834218"/>
                <a:gd name="connsiteX349" fmla="*/ 2667126 w 3024845"/>
                <a:gd name="connsiteY349" fmla="*/ 447488 h 834218"/>
                <a:gd name="connsiteX350" fmla="*/ 2667126 w 3024845"/>
                <a:gd name="connsiteY350" fmla="*/ 434517 h 834218"/>
                <a:gd name="connsiteX351" fmla="*/ 2695500 w 3024845"/>
                <a:gd name="connsiteY351" fmla="*/ 434517 h 834218"/>
                <a:gd name="connsiteX352" fmla="*/ 2707660 w 3024845"/>
                <a:gd name="connsiteY352" fmla="*/ 430193 h 834218"/>
                <a:gd name="connsiteX353" fmla="*/ 2727927 w 3024845"/>
                <a:gd name="connsiteY353" fmla="*/ 434517 h 834218"/>
                <a:gd name="connsiteX354" fmla="*/ 2727927 w 3024845"/>
                <a:gd name="connsiteY354" fmla="*/ 417223 h 834218"/>
                <a:gd name="connsiteX355" fmla="*/ 2736034 w 3024845"/>
                <a:gd name="connsiteY355" fmla="*/ 417223 h 834218"/>
                <a:gd name="connsiteX356" fmla="*/ 2736034 w 3024845"/>
                <a:gd name="connsiteY356" fmla="*/ 404252 h 834218"/>
                <a:gd name="connsiteX357" fmla="*/ 2792781 w 3024845"/>
                <a:gd name="connsiteY357" fmla="*/ 404252 h 834218"/>
                <a:gd name="connsiteX358" fmla="*/ 2792781 w 3024845"/>
                <a:gd name="connsiteY358" fmla="*/ 373987 h 834218"/>
                <a:gd name="connsiteX359" fmla="*/ 2811021 w 3024845"/>
                <a:gd name="connsiteY359" fmla="*/ 373987 h 834218"/>
                <a:gd name="connsiteX360" fmla="*/ 2811021 w 3024845"/>
                <a:gd name="connsiteY360" fmla="*/ 367502 h 834218"/>
                <a:gd name="connsiteX361" fmla="*/ 2823181 w 3024845"/>
                <a:gd name="connsiteY361" fmla="*/ 367502 h 834218"/>
                <a:gd name="connsiteX362" fmla="*/ 2823181 w 3024845"/>
                <a:gd name="connsiteY362" fmla="*/ 373987 h 834218"/>
                <a:gd name="connsiteX363" fmla="*/ 2839395 w 3024845"/>
                <a:gd name="connsiteY363" fmla="*/ 373987 h 834218"/>
                <a:gd name="connsiteX364" fmla="*/ 2839395 w 3024845"/>
                <a:gd name="connsiteY364" fmla="*/ 423708 h 834218"/>
                <a:gd name="connsiteX365" fmla="*/ 2871822 w 3024845"/>
                <a:gd name="connsiteY365" fmla="*/ 423708 h 834218"/>
                <a:gd name="connsiteX366" fmla="*/ 2871822 w 3024845"/>
                <a:gd name="connsiteY366" fmla="*/ 397767 h 834218"/>
                <a:gd name="connsiteX367" fmla="*/ 2910329 w 3024845"/>
                <a:gd name="connsiteY367" fmla="*/ 397767 h 834218"/>
                <a:gd name="connsiteX368" fmla="*/ 2910329 w 3024845"/>
                <a:gd name="connsiteY368" fmla="*/ 367502 h 834218"/>
                <a:gd name="connsiteX369" fmla="*/ 2958970 w 3024845"/>
                <a:gd name="connsiteY369" fmla="*/ 367502 h 834218"/>
                <a:gd name="connsiteX370" fmla="*/ 2958970 w 3024845"/>
                <a:gd name="connsiteY370" fmla="*/ 478658 h 834218"/>
                <a:gd name="connsiteX371" fmla="*/ 2958970 w 3024845"/>
                <a:gd name="connsiteY371" fmla="*/ 492437 h 834218"/>
                <a:gd name="connsiteX372" fmla="*/ 3024845 w 3024845"/>
                <a:gd name="connsiteY372" fmla="*/ 492437 h 834218"/>
                <a:gd name="connsiteX373" fmla="*/ 3024845 w 3024845"/>
                <a:gd name="connsiteY373" fmla="*/ 834218 h 834218"/>
                <a:gd name="connsiteX374" fmla="*/ 2054 w 3024845"/>
                <a:gd name="connsiteY374" fmla="*/ 831885 h 834218"/>
                <a:gd name="connsiteX375" fmla="*/ 0 w 3024845"/>
                <a:gd name="connsiteY375" fmla="*/ 397767 h 834218"/>
                <a:gd name="connsiteX376" fmla="*/ 20267 w 3024845"/>
                <a:gd name="connsiteY376" fmla="*/ 397767 h 834218"/>
                <a:gd name="connsiteX377" fmla="*/ 20774 w 3024845"/>
                <a:gd name="connsiteY377" fmla="*/ 396686 h 834218"/>
                <a:gd name="connsiteX378" fmla="*/ 24320 w 3024845"/>
                <a:gd name="connsiteY378" fmla="*/ 389120 h 834218"/>
                <a:gd name="connsiteX379" fmla="*/ 26094 w 3024845"/>
                <a:gd name="connsiteY379" fmla="*/ 389390 h 834218"/>
                <a:gd name="connsiteX380" fmla="*/ 38507 w 3024845"/>
                <a:gd name="connsiteY380" fmla="*/ 391281 h 834218"/>
                <a:gd name="connsiteX381" fmla="*/ 39014 w 3024845"/>
                <a:gd name="connsiteY381" fmla="*/ 392633 h 834218"/>
                <a:gd name="connsiteX382" fmla="*/ 42560 w 3024845"/>
                <a:gd name="connsiteY382" fmla="*/ 402090 h 834218"/>
                <a:gd name="connsiteX383" fmla="*/ 68907 w 3024845"/>
                <a:gd name="connsiteY383" fmla="*/ 404252 h 834218"/>
                <a:gd name="connsiteX384" fmla="*/ 68907 w 3024845"/>
                <a:gd name="connsiteY384" fmla="*/ 281031 h 834218"/>
                <a:gd name="connsiteX385" fmla="*/ 70934 w 3024845"/>
                <a:gd name="connsiteY385" fmla="*/ 281031 h 834218"/>
                <a:gd name="connsiteX386" fmla="*/ 85121 w 3024845"/>
                <a:gd name="connsiteY386" fmla="*/ 281031 h 834218"/>
                <a:gd name="connsiteX387" fmla="*/ 85121 w 3024845"/>
                <a:gd name="connsiteY387" fmla="*/ 144839 h 834218"/>
                <a:gd name="connsiteX388" fmla="*/ 86894 w 3024845"/>
                <a:gd name="connsiteY388" fmla="*/ 144839 h 834218"/>
                <a:gd name="connsiteX389" fmla="*/ 99308 w 3024845"/>
                <a:gd name="connsiteY389" fmla="*/ 144839 h 834218"/>
                <a:gd name="connsiteX390" fmla="*/ 99308 w 3024845"/>
                <a:gd name="connsiteY390" fmla="*/ 30265 h 834218"/>
                <a:gd name="connsiteX391" fmla="*/ 103361 w 3024845"/>
                <a:gd name="connsiteY391" fmla="*/ 2161 h 834218"/>
                <a:gd name="connsiteX392" fmla="*/ 105388 w 3024845"/>
                <a:gd name="connsiteY392" fmla="*/ 2161 h 834218"/>
                <a:gd name="connsiteX0" fmla="*/ 103361 w 3024845"/>
                <a:gd name="connsiteY0" fmla="*/ 2161 h 834218"/>
                <a:gd name="connsiteX1" fmla="*/ 200642 w 3024845"/>
                <a:gd name="connsiteY1" fmla="*/ 0 h 834218"/>
                <a:gd name="connsiteX2" fmla="*/ 202669 w 3024845"/>
                <a:gd name="connsiteY2" fmla="*/ 0 h 834218"/>
                <a:gd name="connsiteX3" fmla="*/ 216856 w 3024845"/>
                <a:gd name="connsiteY3" fmla="*/ 0 h 834218"/>
                <a:gd name="connsiteX4" fmla="*/ 216856 w 3024845"/>
                <a:gd name="connsiteY4" fmla="*/ 23779 h 834218"/>
                <a:gd name="connsiteX5" fmla="*/ 217363 w 3024845"/>
                <a:gd name="connsiteY5" fmla="*/ 24590 h 834218"/>
                <a:gd name="connsiteX6" fmla="*/ 220909 w 3024845"/>
                <a:gd name="connsiteY6" fmla="*/ 30265 h 834218"/>
                <a:gd name="connsiteX7" fmla="*/ 220909 w 3024845"/>
                <a:gd name="connsiteY7" fmla="*/ 144839 h 834218"/>
                <a:gd name="connsiteX8" fmla="*/ 223189 w 3024845"/>
                <a:gd name="connsiteY8" fmla="*/ 144839 h 834218"/>
                <a:gd name="connsiteX9" fmla="*/ 239150 w 3024845"/>
                <a:gd name="connsiteY9" fmla="*/ 144839 h 834218"/>
                <a:gd name="connsiteX10" fmla="*/ 239150 w 3024845"/>
                <a:gd name="connsiteY10" fmla="*/ 285354 h 834218"/>
                <a:gd name="connsiteX11" fmla="*/ 240670 w 3024845"/>
                <a:gd name="connsiteY11" fmla="*/ 285084 h 834218"/>
                <a:gd name="connsiteX12" fmla="*/ 251310 w 3024845"/>
                <a:gd name="connsiteY12" fmla="*/ 283193 h 834218"/>
                <a:gd name="connsiteX13" fmla="*/ 249283 w 3024845"/>
                <a:gd name="connsiteY13" fmla="*/ 371825 h 834218"/>
                <a:gd name="connsiteX14" fmla="*/ 250803 w 3024845"/>
                <a:gd name="connsiteY14" fmla="*/ 372096 h 834218"/>
                <a:gd name="connsiteX15" fmla="*/ 261443 w 3024845"/>
                <a:gd name="connsiteY15" fmla="*/ 373987 h 834218"/>
                <a:gd name="connsiteX16" fmla="*/ 261696 w 3024845"/>
                <a:gd name="connsiteY16" fmla="*/ 374798 h 834218"/>
                <a:gd name="connsiteX17" fmla="*/ 263470 w 3024845"/>
                <a:gd name="connsiteY17" fmla="*/ 380473 h 834218"/>
                <a:gd name="connsiteX18" fmla="*/ 264230 w 3024845"/>
                <a:gd name="connsiteY18" fmla="*/ 378041 h 834218"/>
                <a:gd name="connsiteX19" fmla="*/ 269550 w 3024845"/>
                <a:gd name="connsiteY19" fmla="*/ 361017 h 834218"/>
                <a:gd name="connsiteX20" fmla="*/ 271323 w 3024845"/>
                <a:gd name="connsiteY20" fmla="*/ 361017 h 834218"/>
                <a:gd name="connsiteX21" fmla="*/ 283737 w 3024845"/>
                <a:gd name="connsiteY21" fmla="*/ 361017 h 834218"/>
                <a:gd name="connsiteX22" fmla="*/ 283737 w 3024845"/>
                <a:gd name="connsiteY22" fmla="*/ 393443 h 834218"/>
                <a:gd name="connsiteX23" fmla="*/ 284750 w 3024845"/>
                <a:gd name="connsiteY23" fmla="*/ 393984 h 834218"/>
                <a:gd name="connsiteX24" fmla="*/ 291844 w 3024845"/>
                <a:gd name="connsiteY24" fmla="*/ 397767 h 834218"/>
                <a:gd name="connsiteX25" fmla="*/ 291844 w 3024845"/>
                <a:gd name="connsiteY25" fmla="*/ 399118 h 834218"/>
                <a:gd name="connsiteX26" fmla="*/ 291844 w 3024845"/>
                <a:gd name="connsiteY26" fmla="*/ 408576 h 834218"/>
                <a:gd name="connsiteX27" fmla="*/ 336431 w 3024845"/>
                <a:gd name="connsiteY27" fmla="*/ 408576 h 834218"/>
                <a:gd name="connsiteX28" fmla="*/ 336431 w 3024845"/>
                <a:gd name="connsiteY28" fmla="*/ 409657 h 834218"/>
                <a:gd name="connsiteX29" fmla="*/ 336431 w 3024845"/>
                <a:gd name="connsiteY29" fmla="*/ 417223 h 834218"/>
                <a:gd name="connsiteX30" fmla="*/ 338457 w 3024845"/>
                <a:gd name="connsiteY30" fmla="*/ 417223 h 834218"/>
                <a:gd name="connsiteX31" fmla="*/ 352644 w 3024845"/>
                <a:gd name="connsiteY31" fmla="*/ 417223 h 834218"/>
                <a:gd name="connsiteX32" fmla="*/ 352644 w 3024845"/>
                <a:gd name="connsiteY32" fmla="*/ 386958 h 834218"/>
                <a:gd name="connsiteX33" fmla="*/ 397231 w 3024845"/>
                <a:gd name="connsiteY33" fmla="*/ 386958 h 834218"/>
                <a:gd name="connsiteX34" fmla="*/ 397231 w 3024845"/>
                <a:gd name="connsiteY34" fmla="*/ 385607 h 834218"/>
                <a:gd name="connsiteX35" fmla="*/ 397231 w 3024845"/>
                <a:gd name="connsiteY35" fmla="*/ 376149 h 834218"/>
                <a:gd name="connsiteX36" fmla="*/ 398245 w 3024845"/>
                <a:gd name="connsiteY36" fmla="*/ 376149 h 834218"/>
                <a:gd name="connsiteX37" fmla="*/ 405338 w 3024845"/>
                <a:gd name="connsiteY37" fmla="*/ 376149 h 834218"/>
                <a:gd name="connsiteX38" fmla="*/ 405338 w 3024845"/>
                <a:gd name="connsiteY38" fmla="*/ 374258 h 834218"/>
                <a:gd name="connsiteX39" fmla="*/ 405338 w 3024845"/>
                <a:gd name="connsiteY39" fmla="*/ 361017 h 834218"/>
                <a:gd name="connsiteX40" fmla="*/ 406098 w 3024845"/>
                <a:gd name="connsiteY40" fmla="*/ 361017 h 834218"/>
                <a:gd name="connsiteX41" fmla="*/ 411418 w 3024845"/>
                <a:gd name="connsiteY41" fmla="*/ 361017 h 834218"/>
                <a:gd name="connsiteX42" fmla="*/ 411418 w 3024845"/>
                <a:gd name="connsiteY42" fmla="*/ 359936 h 834218"/>
                <a:gd name="connsiteX43" fmla="*/ 411418 w 3024845"/>
                <a:gd name="connsiteY43" fmla="*/ 352369 h 834218"/>
                <a:gd name="connsiteX44" fmla="*/ 413445 w 3024845"/>
                <a:gd name="connsiteY44" fmla="*/ 352369 h 834218"/>
                <a:gd name="connsiteX45" fmla="*/ 427632 w 3024845"/>
                <a:gd name="connsiteY45" fmla="*/ 352369 h 834218"/>
                <a:gd name="connsiteX46" fmla="*/ 427632 w 3024845"/>
                <a:gd name="connsiteY46" fmla="*/ 353450 h 834218"/>
                <a:gd name="connsiteX47" fmla="*/ 427632 w 3024845"/>
                <a:gd name="connsiteY47" fmla="*/ 361017 h 834218"/>
                <a:gd name="connsiteX48" fmla="*/ 449925 w 3024845"/>
                <a:gd name="connsiteY48" fmla="*/ 361017 h 834218"/>
                <a:gd name="connsiteX49" fmla="*/ 449925 w 3024845"/>
                <a:gd name="connsiteY49" fmla="*/ 359125 h 834218"/>
                <a:gd name="connsiteX50" fmla="*/ 449925 w 3024845"/>
                <a:gd name="connsiteY50" fmla="*/ 345884 h 834218"/>
                <a:gd name="connsiteX51" fmla="*/ 451699 w 3024845"/>
                <a:gd name="connsiteY51" fmla="*/ 345884 h 834218"/>
                <a:gd name="connsiteX52" fmla="*/ 464112 w 3024845"/>
                <a:gd name="connsiteY52" fmla="*/ 345884 h 834218"/>
                <a:gd name="connsiteX53" fmla="*/ 464112 w 3024845"/>
                <a:gd name="connsiteY53" fmla="*/ 369664 h 834218"/>
                <a:gd name="connsiteX54" fmla="*/ 465126 w 3024845"/>
                <a:gd name="connsiteY54" fmla="*/ 369664 h 834218"/>
                <a:gd name="connsiteX55" fmla="*/ 472219 w 3024845"/>
                <a:gd name="connsiteY55" fmla="*/ 369664 h 834218"/>
                <a:gd name="connsiteX56" fmla="*/ 472219 w 3024845"/>
                <a:gd name="connsiteY56" fmla="*/ 368583 h 834218"/>
                <a:gd name="connsiteX57" fmla="*/ 472219 w 3024845"/>
                <a:gd name="connsiteY57" fmla="*/ 361017 h 834218"/>
                <a:gd name="connsiteX58" fmla="*/ 473992 w 3024845"/>
                <a:gd name="connsiteY58" fmla="*/ 361017 h 834218"/>
                <a:gd name="connsiteX59" fmla="*/ 486406 w 3024845"/>
                <a:gd name="connsiteY59" fmla="*/ 361017 h 834218"/>
                <a:gd name="connsiteX60" fmla="*/ 486406 w 3024845"/>
                <a:gd name="connsiteY60" fmla="*/ 386958 h 834218"/>
                <a:gd name="connsiteX61" fmla="*/ 488433 w 3024845"/>
                <a:gd name="connsiteY61" fmla="*/ 386958 h 834218"/>
                <a:gd name="connsiteX62" fmla="*/ 502619 w 3024845"/>
                <a:gd name="connsiteY62" fmla="*/ 386958 h 834218"/>
                <a:gd name="connsiteX63" fmla="*/ 502619 w 3024845"/>
                <a:gd name="connsiteY63" fmla="*/ 388579 h 834218"/>
                <a:gd name="connsiteX64" fmla="*/ 502619 w 3024845"/>
                <a:gd name="connsiteY64" fmla="*/ 399929 h 834218"/>
                <a:gd name="connsiteX65" fmla="*/ 503379 w 3024845"/>
                <a:gd name="connsiteY65" fmla="*/ 399929 h 834218"/>
                <a:gd name="connsiteX66" fmla="*/ 508700 w 3024845"/>
                <a:gd name="connsiteY66" fmla="*/ 399929 h 834218"/>
                <a:gd name="connsiteX67" fmla="*/ 508700 w 3024845"/>
                <a:gd name="connsiteY67" fmla="*/ 399118 h 834218"/>
                <a:gd name="connsiteX68" fmla="*/ 508700 w 3024845"/>
                <a:gd name="connsiteY68" fmla="*/ 393443 h 834218"/>
                <a:gd name="connsiteX69" fmla="*/ 539100 w 3024845"/>
                <a:gd name="connsiteY69" fmla="*/ 393443 h 834218"/>
                <a:gd name="connsiteX70" fmla="*/ 539100 w 3024845"/>
                <a:gd name="connsiteY70" fmla="*/ 417223 h 834218"/>
                <a:gd name="connsiteX71" fmla="*/ 540113 w 3024845"/>
                <a:gd name="connsiteY71" fmla="*/ 417223 h 834218"/>
                <a:gd name="connsiteX72" fmla="*/ 547207 w 3024845"/>
                <a:gd name="connsiteY72" fmla="*/ 417223 h 834218"/>
                <a:gd name="connsiteX73" fmla="*/ 547207 w 3024845"/>
                <a:gd name="connsiteY73" fmla="*/ 418304 h 834218"/>
                <a:gd name="connsiteX74" fmla="*/ 547207 w 3024845"/>
                <a:gd name="connsiteY74" fmla="*/ 425870 h 834218"/>
                <a:gd name="connsiteX75" fmla="*/ 547967 w 3024845"/>
                <a:gd name="connsiteY75" fmla="*/ 425870 h 834218"/>
                <a:gd name="connsiteX76" fmla="*/ 553287 w 3024845"/>
                <a:gd name="connsiteY76" fmla="*/ 425870 h 834218"/>
                <a:gd name="connsiteX77" fmla="*/ 553287 w 3024845"/>
                <a:gd name="connsiteY77" fmla="*/ 423708 h 834218"/>
                <a:gd name="connsiteX78" fmla="*/ 553287 w 3024845"/>
                <a:gd name="connsiteY78" fmla="*/ 408576 h 834218"/>
                <a:gd name="connsiteX79" fmla="*/ 554300 w 3024845"/>
                <a:gd name="connsiteY79" fmla="*/ 408576 h 834218"/>
                <a:gd name="connsiteX80" fmla="*/ 561394 w 3024845"/>
                <a:gd name="connsiteY80" fmla="*/ 408576 h 834218"/>
                <a:gd name="connsiteX81" fmla="*/ 561394 w 3024845"/>
                <a:gd name="connsiteY81" fmla="*/ 409657 h 834218"/>
                <a:gd name="connsiteX82" fmla="*/ 561394 w 3024845"/>
                <a:gd name="connsiteY82" fmla="*/ 417223 h 834218"/>
                <a:gd name="connsiteX83" fmla="*/ 566714 w 3024845"/>
                <a:gd name="connsiteY83" fmla="*/ 415230 h 834218"/>
                <a:gd name="connsiteX84" fmla="*/ 567474 w 3024845"/>
                <a:gd name="connsiteY84" fmla="*/ 414250 h 834218"/>
                <a:gd name="connsiteX85" fmla="*/ 567474 w 3024845"/>
                <a:gd name="connsiteY85" fmla="*/ 408576 h 834218"/>
                <a:gd name="connsiteX86" fmla="*/ 605981 w 3024845"/>
                <a:gd name="connsiteY86" fmla="*/ 408576 h 834218"/>
                <a:gd name="connsiteX87" fmla="*/ 605981 w 3024845"/>
                <a:gd name="connsiteY87" fmla="*/ 432355 h 834218"/>
                <a:gd name="connsiteX88" fmla="*/ 608007 w 3024845"/>
                <a:gd name="connsiteY88" fmla="*/ 432355 h 834218"/>
                <a:gd name="connsiteX89" fmla="*/ 622194 w 3024845"/>
                <a:gd name="connsiteY89" fmla="*/ 432355 h 834218"/>
                <a:gd name="connsiteX90" fmla="*/ 622194 w 3024845"/>
                <a:gd name="connsiteY90" fmla="*/ 433436 h 834218"/>
                <a:gd name="connsiteX91" fmla="*/ 622194 w 3024845"/>
                <a:gd name="connsiteY91" fmla="*/ 441002 h 834218"/>
                <a:gd name="connsiteX92" fmla="*/ 623968 w 3024845"/>
                <a:gd name="connsiteY92" fmla="*/ 441002 h 834218"/>
                <a:gd name="connsiteX93" fmla="*/ 636381 w 3024845"/>
                <a:gd name="connsiteY93" fmla="*/ 441002 h 834218"/>
                <a:gd name="connsiteX94" fmla="*/ 636381 w 3024845"/>
                <a:gd name="connsiteY94" fmla="*/ 417223 h 834218"/>
                <a:gd name="connsiteX95" fmla="*/ 637394 w 3024845"/>
                <a:gd name="connsiteY95" fmla="*/ 417223 h 834218"/>
                <a:gd name="connsiteX96" fmla="*/ 644488 w 3024845"/>
                <a:gd name="connsiteY96" fmla="*/ 417223 h 834218"/>
                <a:gd name="connsiteX97" fmla="*/ 644488 w 3024845"/>
                <a:gd name="connsiteY97" fmla="*/ 384796 h 834218"/>
                <a:gd name="connsiteX98" fmla="*/ 645501 w 3024845"/>
                <a:gd name="connsiteY98" fmla="*/ 384796 h 834218"/>
                <a:gd name="connsiteX99" fmla="*/ 652595 w 3024845"/>
                <a:gd name="connsiteY99" fmla="*/ 384796 h 834218"/>
                <a:gd name="connsiteX100" fmla="*/ 652595 w 3024845"/>
                <a:gd name="connsiteY100" fmla="*/ 382905 h 834218"/>
                <a:gd name="connsiteX101" fmla="*/ 652595 w 3024845"/>
                <a:gd name="connsiteY101" fmla="*/ 369664 h 834218"/>
                <a:gd name="connsiteX102" fmla="*/ 651328 w 3024845"/>
                <a:gd name="connsiteY102" fmla="*/ 368042 h 834218"/>
                <a:gd name="connsiteX103" fmla="*/ 656648 w 3024845"/>
                <a:gd name="connsiteY103" fmla="*/ 356693 h 834218"/>
                <a:gd name="connsiteX104" fmla="*/ 664755 w 3024845"/>
                <a:gd name="connsiteY104" fmla="*/ 384796 h 834218"/>
                <a:gd name="connsiteX105" fmla="*/ 665515 w 3024845"/>
                <a:gd name="connsiteY105" fmla="*/ 384796 h 834218"/>
                <a:gd name="connsiteX106" fmla="*/ 670835 w 3024845"/>
                <a:gd name="connsiteY106" fmla="*/ 384796 h 834218"/>
                <a:gd name="connsiteX107" fmla="*/ 670835 w 3024845"/>
                <a:gd name="connsiteY107" fmla="*/ 278869 h 834218"/>
                <a:gd name="connsiteX108" fmla="*/ 672355 w 3024845"/>
                <a:gd name="connsiteY108" fmla="*/ 278869 h 834218"/>
                <a:gd name="connsiteX109" fmla="*/ 682995 w 3024845"/>
                <a:gd name="connsiteY109" fmla="*/ 278869 h 834218"/>
                <a:gd name="connsiteX110" fmla="*/ 682995 w 3024845"/>
                <a:gd name="connsiteY110" fmla="*/ 231310 h 834218"/>
                <a:gd name="connsiteX111" fmla="*/ 709342 w 3024845"/>
                <a:gd name="connsiteY111" fmla="*/ 231310 h 834218"/>
                <a:gd name="connsiteX112" fmla="*/ 709342 w 3024845"/>
                <a:gd name="connsiteY112" fmla="*/ 209692 h 834218"/>
                <a:gd name="connsiteX113" fmla="*/ 743796 w 3024845"/>
                <a:gd name="connsiteY113" fmla="*/ 209692 h 834218"/>
                <a:gd name="connsiteX114" fmla="*/ 743796 w 3024845"/>
                <a:gd name="connsiteY114" fmla="*/ 212124 h 834218"/>
                <a:gd name="connsiteX115" fmla="*/ 743796 w 3024845"/>
                <a:gd name="connsiteY115" fmla="*/ 229148 h 834218"/>
                <a:gd name="connsiteX116" fmla="*/ 746076 w 3024845"/>
                <a:gd name="connsiteY116" fmla="*/ 229148 h 834218"/>
                <a:gd name="connsiteX117" fmla="*/ 762036 w 3024845"/>
                <a:gd name="connsiteY117" fmla="*/ 229148 h 834218"/>
                <a:gd name="connsiteX118" fmla="*/ 762036 w 3024845"/>
                <a:gd name="connsiteY118" fmla="*/ 276707 h 834218"/>
                <a:gd name="connsiteX119" fmla="*/ 763049 w 3024845"/>
                <a:gd name="connsiteY119" fmla="*/ 276707 h 834218"/>
                <a:gd name="connsiteX120" fmla="*/ 770143 w 3024845"/>
                <a:gd name="connsiteY120" fmla="*/ 276707 h 834218"/>
                <a:gd name="connsiteX121" fmla="*/ 784330 w 3024845"/>
                <a:gd name="connsiteY121" fmla="*/ 281031 h 834218"/>
                <a:gd name="connsiteX122" fmla="*/ 784330 w 3024845"/>
                <a:gd name="connsiteY122" fmla="*/ 319943 h 834218"/>
                <a:gd name="connsiteX123" fmla="*/ 785343 w 3024845"/>
                <a:gd name="connsiteY123" fmla="*/ 319943 h 834218"/>
                <a:gd name="connsiteX124" fmla="*/ 792436 w 3024845"/>
                <a:gd name="connsiteY124" fmla="*/ 319943 h 834218"/>
                <a:gd name="connsiteX125" fmla="*/ 792436 w 3024845"/>
                <a:gd name="connsiteY125" fmla="*/ 321564 h 834218"/>
                <a:gd name="connsiteX126" fmla="*/ 792436 w 3024845"/>
                <a:gd name="connsiteY126" fmla="*/ 332913 h 834218"/>
                <a:gd name="connsiteX127" fmla="*/ 794463 w 3024845"/>
                <a:gd name="connsiteY127" fmla="*/ 332913 h 834218"/>
                <a:gd name="connsiteX128" fmla="*/ 808650 w 3024845"/>
                <a:gd name="connsiteY128" fmla="*/ 332913 h 834218"/>
                <a:gd name="connsiteX129" fmla="*/ 814730 w 3024845"/>
                <a:gd name="connsiteY129" fmla="*/ 339399 h 834218"/>
                <a:gd name="connsiteX130" fmla="*/ 814730 w 3024845"/>
                <a:gd name="connsiteY130" fmla="*/ 361017 h 834218"/>
                <a:gd name="connsiteX131" fmla="*/ 817010 w 3024845"/>
                <a:gd name="connsiteY131" fmla="*/ 361017 h 834218"/>
                <a:gd name="connsiteX132" fmla="*/ 832970 w 3024845"/>
                <a:gd name="connsiteY132" fmla="*/ 361017 h 834218"/>
                <a:gd name="connsiteX133" fmla="*/ 832970 w 3024845"/>
                <a:gd name="connsiteY133" fmla="*/ 362097 h 834218"/>
                <a:gd name="connsiteX134" fmla="*/ 832970 w 3024845"/>
                <a:gd name="connsiteY134" fmla="*/ 369664 h 834218"/>
                <a:gd name="connsiteX135" fmla="*/ 834237 w 3024845"/>
                <a:gd name="connsiteY135" fmla="*/ 369664 h 834218"/>
                <a:gd name="connsiteX136" fmla="*/ 843104 w 3024845"/>
                <a:gd name="connsiteY136" fmla="*/ 369664 h 834218"/>
                <a:gd name="connsiteX137" fmla="*/ 843104 w 3024845"/>
                <a:gd name="connsiteY137" fmla="*/ 371825 h 834218"/>
                <a:gd name="connsiteX138" fmla="*/ 843104 w 3024845"/>
                <a:gd name="connsiteY138" fmla="*/ 386958 h 834218"/>
                <a:gd name="connsiteX139" fmla="*/ 847157 w 3024845"/>
                <a:gd name="connsiteY139" fmla="*/ 385066 h 834218"/>
                <a:gd name="connsiteX140" fmla="*/ 847157 w 3024845"/>
                <a:gd name="connsiteY140" fmla="*/ 371825 h 834218"/>
                <a:gd name="connsiteX141" fmla="*/ 848170 w 3024845"/>
                <a:gd name="connsiteY141" fmla="*/ 371825 h 834218"/>
                <a:gd name="connsiteX142" fmla="*/ 855264 w 3024845"/>
                <a:gd name="connsiteY142" fmla="*/ 371825 h 834218"/>
                <a:gd name="connsiteX143" fmla="*/ 855264 w 3024845"/>
                <a:gd name="connsiteY143" fmla="*/ 373447 h 834218"/>
                <a:gd name="connsiteX144" fmla="*/ 855264 w 3024845"/>
                <a:gd name="connsiteY144" fmla="*/ 384796 h 834218"/>
                <a:gd name="connsiteX145" fmla="*/ 856024 w 3024845"/>
                <a:gd name="connsiteY145" fmla="*/ 384796 h 834218"/>
                <a:gd name="connsiteX146" fmla="*/ 861344 w 3024845"/>
                <a:gd name="connsiteY146" fmla="*/ 384796 h 834218"/>
                <a:gd name="connsiteX147" fmla="*/ 909984 w 3024845"/>
                <a:gd name="connsiteY147" fmla="*/ 380473 h 834218"/>
                <a:gd name="connsiteX148" fmla="*/ 909984 w 3024845"/>
                <a:gd name="connsiteY148" fmla="*/ 381824 h 834218"/>
                <a:gd name="connsiteX149" fmla="*/ 909984 w 3024845"/>
                <a:gd name="connsiteY149" fmla="*/ 391281 h 834218"/>
                <a:gd name="connsiteX150" fmla="*/ 910744 w 3024845"/>
                <a:gd name="connsiteY150" fmla="*/ 391281 h 834218"/>
                <a:gd name="connsiteX151" fmla="*/ 916065 w 3024845"/>
                <a:gd name="connsiteY151" fmla="*/ 391281 h 834218"/>
                <a:gd name="connsiteX152" fmla="*/ 916065 w 3024845"/>
                <a:gd name="connsiteY152" fmla="*/ 393443 h 834218"/>
                <a:gd name="connsiteX153" fmla="*/ 916065 w 3024845"/>
                <a:gd name="connsiteY153" fmla="*/ 408576 h 834218"/>
                <a:gd name="connsiteX154" fmla="*/ 918091 w 3024845"/>
                <a:gd name="connsiteY154" fmla="*/ 407225 h 834218"/>
                <a:gd name="connsiteX155" fmla="*/ 932278 w 3024845"/>
                <a:gd name="connsiteY155" fmla="*/ 397767 h 834218"/>
                <a:gd name="connsiteX156" fmla="*/ 938358 w 3024845"/>
                <a:gd name="connsiteY156" fmla="*/ 356693 h 834218"/>
                <a:gd name="connsiteX157" fmla="*/ 939118 w 3024845"/>
                <a:gd name="connsiteY157" fmla="*/ 356423 h 834218"/>
                <a:gd name="connsiteX158" fmla="*/ 944438 w 3024845"/>
                <a:gd name="connsiteY158" fmla="*/ 354531 h 834218"/>
                <a:gd name="connsiteX159" fmla="*/ 946465 w 3024845"/>
                <a:gd name="connsiteY159" fmla="*/ 285354 h 834218"/>
                <a:gd name="connsiteX160" fmla="*/ 948492 w 3024845"/>
                <a:gd name="connsiteY160" fmla="*/ 354531 h 834218"/>
                <a:gd name="connsiteX161" fmla="*/ 949252 w 3024845"/>
                <a:gd name="connsiteY161" fmla="*/ 354801 h 834218"/>
                <a:gd name="connsiteX162" fmla="*/ 954572 w 3024845"/>
                <a:gd name="connsiteY162" fmla="*/ 356693 h 834218"/>
                <a:gd name="connsiteX163" fmla="*/ 954572 w 3024845"/>
                <a:gd name="connsiteY163" fmla="*/ 270222 h 834218"/>
                <a:gd name="connsiteX164" fmla="*/ 958625 w 3024845"/>
                <a:gd name="connsiteY164" fmla="*/ 237795 h 834218"/>
                <a:gd name="connsiteX165" fmla="*/ 997132 w 3024845"/>
                <a:gd name="connsiteY165" fmla="*/ 237795 h 834218"/>
                <a:gd name="connsiteX166" fmla="*/ 997132 w 3024845"/>
                <a:gd name="connsiteY166" fmla="*/ 270222 h 834218"/>
                <a:gd name="connsiteX167" fmla="*/ 997892 w 3024845"/>
                <a:gd name="connsiteY167" fmla="*/ 270222 h 834218"/>
                <a:gd name="connsiteX168" fmla="*/ 1003212 w 3024845"/>
                <a:gd name="connsiteY168" fmla="*/ 270222 h 834218"/>
                <a:gd name="connsiteX169" fmla="*/ 1003212 w 3024845"/>
                <a:gd name="connsiteY169" fmla="*/ 188074 h 834218"/>
                <a:gd name="connsiteX170" fmla="*/ 1004986 w 3024845"/>
                <a:gd name="connsiteY170" fmla="*/ 188074 h 834218"/>
                <a:gd name="connsiteX171" fmla="*/ 1017399 w 3024845"/>
                <a:gd name="connsiteY171" fmla="*/ 188074 h 834218"/>
                <a:gd name="connsiteX172" fmla="*/ 1017399 w 3024845"/>
                <a:gd name="connsiteY172" fmla="*/ 186183 h 834218"/>
                <a:gd name="connsiteX173" fmla="*/ 1017399 w 3024845"/>
                <a:gd name="connsiteY173" fmla="*/ 172942 h 834218"/>
                <a:gd name="connsiteX174" fmla="*/ 1039693 w 3024845"/>
                <a:gd name="connsiteY174" fmla="*/ 172942 h 834218"/>
                <a:gd name="connsiteX175" fmla="*/ 1039693 w 3024845"/>
                <a:gd name="connsiteY175" fmla="*/ 171861 h 834218"/>
                <a:gd name="connsiteX176" fmla="*/ 1039693 w 3024845"/>
                <a:gd name="connsiteY176" fmla="*/ 164295 h 834218"/>
                <a:gd name="connsiteX177" fmla="*/ 1041466 w 3024845"/>
                <a:gd name="connsiteY177" fmla="*/ 164295 h 834218"/>
                <a:gd name="connsiteX178" fmla="*/ 1053880 w 3024845"/>
                <a:gd name="connsiteY178" fmla="*/ 164295 h 834218"/>
                <a:gd name="connsiteX179" fmla="*/ 1053880 w 3024845"/>
                <a:gd name="connsiteY179" fmla="*/ 165376 h 834218"/>
                <a:gd name="connsiteX180" fmla="*/ 1053880 w 3024845"/>
                <a:gd name="connsiteY180" fmla="*/ 172942 h 834218"/>
                <a:gd name="connsiteX181" fmla="*/ 1054640 w 3024845"/>
                <a:gd name="connsiteY181" fmla="*/ 172942 h 834218"/>
                <a:gd name="connsiteX182" fmla="*/ 1059960 w 3024845"/>
                <a:gd name="connsiteY182" fmla="*/ 172942 h 834218"/>
                <a:gd name="connsiteX183" fmla="*/ 1070093 w 3024845"/>
                <a:gd name="connsiteY183" fmla="*/ 168618 h 834218"/>
                <a:gd name="connsiteX184" fmla="*/ 1074146 w 3024845"/>
                <a:gd name="connsiteY184" fmla="*/ 171861 h 834218"/>
                <a:gd name="connsiteX185" fmla="*/ 1074146 w 3024845"/>
                <a:gd name="connsiteY185" fmla="*/ 164295 h 834218"/>
                <a:gd name="connsiteX186" fmla="*/ 1076426 w 3024845"/>
                <a:gd name="connsiteY186" fmla="*/ 164295 h 834218"/>
                <a:gd name="connsiteX187" fmla="*/ 1092387 w 3024845"/>
                <a:gd name="connsiteY187" fmla="*/ 164295 h 834218"/>
                <a:gd name="connsiteX188" fmla="*/ 1092387 w 3024845"/>
                <a:gd name="connsiteY188" fmla="*/ 165376 h 834218"/>
                <a:gd name="connsiteX189" fmla="*/ 1092387 w 3024845"/>
                <a:gd name="connsiteY189" fmla="*/ 172942 h 834218"/>
                <a:gd name="connsiteX190" fmla="*/ 1122787 w 3024845"/>
                <a:gd name="connsiteY190" fmla="*/ 172942 h 834218"/>
                <a:gd name="connsiteX191" fmla="*/ 1122787 w 3024845"/>
                <a:gd name="connsiteY191" fmla="*/ 174563 h 834218"/>
                <a:gd name="connsiteX192" fmla="*/ 1122787 w 3024845"/>
                <a:gd name="connsiteY192" fmla="*/ 185913 h 834218"/>
                <a:gd name="connsiteX193" fmla="*/ 1149134 w 3024845"/>
                <a:gd name="connsiteY193" fmla="*/ 185913 h 834218"/>
                <a:gd name="connsiteX194" fmla="*/ 1149134 w 3024845"/>
                <a:gd name="connsiteY194" fmla="*/ 216177 h 834218"/>
                <a:gd name="connsiteX195" fmla="*/ 1149894 w 3024845"/>
                <a:gd name="connsiteY195" fmla="*/ 216177 h 834218"/>
                <a:gd name="connsiteX196" fmla="*/ 1155214 w 3024845"/>
                <a:gd name="connsiteY196" fmla="*/ 216177 h 834218"/>
                <a:gd name="connsiteX197" fmla="*/ 1155214 w 3024845"/>
                <a:gd name="connsiteY197" fmla="*/ 217258 h 834218"/>
                <a:gd name="connsiteX198" fmla="*/ 1155214 w 3024845"/>
                <a:gd name="connsiteY198" fmla="*/ 224825 h 834218"/>
                <a:gd name="connsiteX199" fmla="*/ 1159268 w 3024845"/>
                <a:gd name="connsiteY199" fmla="*/ 255089 h 834218"/>
                <a:gd name="connsiteX200" fmla="*/ 1160028 w 3024845"/>
                <a:gd name="connsiteY200" fmla="*/ 255089 h 834218"/>
                <a:gd name="connsiteX201" fmla="*/ 1165348 w 3024845"/>
                <a:gd name="connsiteY201" fmla="*/ 255089 h 834218"/>
                <a:gd name="connsiteX202" fmla="*/ 1165348 w 3024845"/>
                <a:gd name="connsiteY202" fmla="*/ 255900 h 834218"/>
                <a:gd name="connsiteX203" fmla="*/ 1165348 w 3024845"/>
                <a:gd name="connsiteY203" fmla="*/ 261575 h 834218"/>
                <a:gd name="connsiteX204" fmla="*/ 1166361 w 3024845"/>
                <a:gd name="connsiteY204" fmla="*/ 261575 h 834218"/>
                <a:gd name="connsiteX205" fmla="*/ 1173454 w 3024845"/>
                <a:gd name="connsiteY205" fmla="*/ 261575 h 834218"/>
                <a:gd name="connsiteX206" fmla="*/ 1173454 w 3024845"/>
                <a:gd name="connsiteY206" fmla="*/ 291840 h 834218"/>
                <a:gd name="connsiteX207" fmla="*/ 1175481 w 3024845"/>
                <a:gd name="connsiteY207" fmla="*/ 291840 h 834218"/>
                <a:gd name="connsiteX208" fmla="*/ 1189668 w 3024845"/>
                <a:gd name="connsiteY208" fmla="*/ 291840 h 834218"/>
                <a:gd name="connsiteX209" fmla="*/ 1189668 w 3024845"/>
                <a:gd name="connsiteY209" fmla="*/ 315619 h 834218"/>
                <a:gd name="connsiteX210" fmla="*/ 1191695 w 3024845"/>
                <a:gd name="connsiteY210" fmla="*/ 317240 h 834218"/>
                <a:gd name="connsiteX211" fmla="*/ 1191695 w 3024845"/>
                <a:gd name="connsiteY211" fmla="*/ 328590 h 834218"/>
                <a:gd name="connsiteX212" fmla="*/ 1192455 w 3024845"/>
                <a:gd name="connsiteY212" fmla="*/ 328590 h 834218"/>
                <a:gd name="connsiteX213" fmla="*/ 1197775 w 3024845"/>
                <a:gd name="connsiteY213" fmla="*/ 328590 h 834218"/>
                <a:gd name="connsiteX214" fmla="*/ 1197775 w 3024845"/>
                <a:gd name="connsiteY214" fmla="*/ 352369 h 834218"/>
                <a:gd name="connsiteX215" fmla="*/ 1199041 w 3024845"/>
                <a:gd name="connsiteY215" fmla="*/ 352369 h 834218"/>
                <a:gd name="connsiteX216" fmla="*/ 1207908 w 3024845"/>
                <a:gd name="connsiteY216" fmla="*/ 352369 h 834218"/>
                <a:gd name="connsiteX217" fmla="*/ 1209935 w 3024845"/>
                <a:gd name="connsiteY217" fmla="*/ 356423 h 834218"/>
                <a:gd name="connsiteX218" fmla="*/ 1209935 w 3024845"/>
                <a:gd name="connsiteY218" fmla="*/ 369664 h 834218"/>
                <a:gd name="connsiteX219" fmla="*/ 1211455 w 3024845"/>
                <a:gd name="connsiteY219" fmla="*/ 367772 h 834218"/>
                <a:gd name="connsiteX220" fmla="*/ 1222095 w 3024845"/>
                <a:gd name="connsiteY220" fmla="*/ 354531 h 834218"/>
                <a:gd name="connsiteX221" fmla="*/ 1250469 w 3024845"/>
                <a:gd name="connsiteY221" fmla="*/ 354531 h 834218"/>
                <a:gd name="connsiteX222" fmla="*/ 1250469 w 3024845"/>
                <a:gd name="connsiteY222" fmla="*/ 441002 h 834218"/>
                <a:gd name="connsiteX223" fmla="*/ 1251229 w 3024845"/>
                <a:gd name="connsiteY223" fmla="*/ 441002 h 834218"/>
                <a:gd name="connsiteX224" fmla="*/ 1256549 w 3024845"/>
                <a:gd name="connsiteY224" fmla="*/ 441002 h 834218"/>
                <a:gd name="connsiteX225" fmla="*/ 1257309 w 3024845"/>
                <a:gd name="connsiteY225" fmla="*/ 439651 h 834218"/>
                <a:gd name="connsiteX226" fmla="*/ 1262629 w 3024845"/>
                <a:gd name="connsiteY226" fmla="*/ 430193 h 834218"/>
                <a:gd name="connsiteX227" fmla="*/ 1262629 w 3024845"/>
                <a:gd name="connsiteY227" fmla="*/ 432085 h 834218"/>
                <a:gd name="connsiteX228" fmla="*/ 1262629 w 3024845"/>
                <a:gd name="connsiteY228" fmla="*/ 445326 h 834218"/>
                <a:gd name="connsiteX229" fmla="*/ 1266682 w 3024845"/>
                <a:gd name="connsiteY229" fmla="*/ 399929 h 834218"/>
                <a:gd name="connsiteX230" fmla="*/ 1267442 w 3024845"/>
                <a:gd name="connsiteY230" fmla="*/ 399929 h 834218"/>
                <a:gd name="connsiteX231" fmla="*/ 1272762 w 3024845"/>
                <a:gd name="connsiteY231" fmla="*/ 399929 h 834218"/>
                <a:gd name="connsiteX232" fmla="*/ 1272762 w 3024845"/>
                <a:gd name="connsiteY232" fmla="*/ 335075 h 834218"/>
                <a:gd name="connsiteX233" fmla="*/ 1273776 w 3024845"/>
                <a:gd name="connsiteY233" fmla="*/ 335075 h 834218"/>
                <a:gd name="connsiteX234" fmla="*/ 1280869 w 3024845"/>
                <a:gd name="connsiteY234" fmla="*/ 335075 h 834218"/>
                <a:gd name="connsiteX235" fmla="*/ 1293029 w 3024845"/>
                <a:gd name="connsiteY235" fmla="*/ 291840 h 834218"/>
                <a:gd name="connsiteX236" fmla="*/ 1294296 w 3024845"/>
                <a:gd name="connsiteY236" fmla="*/ 291840 h 834218"/>
                <a:gd name="connsiteX237" fmla="*/ 1303163 w 3024845"/>
                <a:gd name="connsiteY237" fmla="*/ 291840 h 834218"/>
                <a:gd name="connsiteX238" fmla="*/ 1313296 w 3024845"/>
                <a:gd name="connsiteY238" fmla="*/ 335075 h 834218"/>
                <a:gd name="connsiteX239" fmla="*/ 1314309 w 3024845"/>
                <a:gd name="connsiteY239" fmla="*/ 335075 h 834218"/>
                <a:gd name="connsiteX240" fmla="*/ 1321403 w 3024845"/>
                <a:gd name="connsiteY240" fmla="*/ 335075 h 834218"/>
                <a:gd name="connsiteX241" fmla="*/ 1321403 w 3024845"/>
                <a:gd name="connsiteY241" fmla="*/ 373987 h 834218"/>
                <a:gd name="connsiteX242" fmla="*/ 1323176 w 3024845"/>
                <a:gd name="connsiteY242" fmla="*/ 373987 h 834218"/>
                <a:gd name="connsiteX243" fmla="*/ 1335590 w 3024845"/>
                <a:gd name="connsiteY243" fmla="*/ 373987 h 834218"/>
                <a:gd name="connsiteX244" fmla="*/ 1335590 w 3024845"/>
                <a:gd name="connsiteY244" fmla="*/ 376149 h 834218"/>
                <a:gd name="connsiteX245" fmla="*/ 1335590 w 3024845"/>
                <a:gd name="connsiteY245" fmla="*/ 391281 h 834218"/>
                <a:gd name="connsiteX246" fmla="*/ 1339643 w 3024845"/>
                <a:gd name="connsiteY246" fmla="*/ 389120 h 834218"/>
                <a:gd name="connsiteX247" fmla="*/ 1339643 w 3024845"/>
                <a:gd name="connsiteY247" fmla="*/ 373987 h 834218"/>
                <a:gd name="connsiteX248" fmla="*/ 1341163 w 3024845"/>
                <a:gd name="connsiteY248" fmla="*/ 373987 h 834218"/>
                <a:gd name="connsiteX249" fmla="*/ 1351803 w 3024845"/>
                <a:gd name="connsiteY249" fmla="*/ 373987 h 834218"/>
                <a:gd name="connsiteX250" fmla="*/ 1351803 w 3024845"/>
                <a:gd name="connsiteY250" fmla="*/ 375608 h 834218"/>
                <a:gd name="connsiteX251" fmla="*/ 1351803 w 3024845"/>
                <a:gd name="connsiteY251" fmla="*/ 386958 h 834218"/>
                <a:gd name="connsiteX252" fmla="*/ 1382204 w 3024845"/>
                <a:gd name="connsiteY252" fmla="*/ 386958 h 834218"/>
                <a:gd name="connsiteX253" fmla="*/ 1382204 w 3024845"/>
                <a:gd name="connsiteY253" fmla="*/ 350208 h 834218"/>
                <a:gd name="connsiteX254" fmla="*/ 1383470 w 3024845"/>
                <a:gd name="connsiteY254" fmla="*/ 350208 h 834218"/>
                <a:gd name="connsiteX255" fmla="*/ 1392337 w 3024845"/>
                <a:gd name="connsiteY255" fmla="*/ 350208 h 834218"/>
                <a:gd name="connsiteX256" fmla="*/ 1392337 w 3024845"/>
                <a:gd name="connsiteY256" fmla="*/ 371825 h 834218"/>
                <a:gd name="connsiteX257" fmla="*/ 1394364 w 3024845"/>
                <a:gd name="connsiteY257" fmla="*/ 339399 h 834218"/>
                <a:gd name="connsiteX258" fmla="*/ 1416657 w 3024845"/>
                <a:gd name="connsiteY258" fmla="*/ 339399 h 834218"/>
                <a:gd name="connsiteX259" fmla="*/ 1416657 w 3024845"/>
                <a:gd name="connsiteY259" fmla="*/ 337777 h 834218"/>
                <a:gd name="connsiteX260" fmla="*/ 1416657 w 3024845"/>
                <a:gd name="connsiteY260" fmla="*/ 326428 h 834218"/>
                <a:gd name="connsiteX261" fmla="*/ 1417417 w 3024845"/>
                <a:gd name="connsiteY261" fmla="*/ 326428 h 834218"/>
                <a:gd name="connsiteX262" fmla="*/ 1422737 w 3024845"/>
                <a:gd name="connsiteY262" fmla="*/ 326428 h 834218"/>
                <a:gd name="connsiteX263" fmla="*/ 1422737 w 3024845"/>
                <a:gd name="connsiteY263" fmla="*/ 324537 h 834218"/>
                <a:gd name="connsiteX264" fmla="*/ 1422737 w 3024845"/>
                <a:gd name="connsiteY264" fmla="*/ 311296 h 834218"/>
                <a:gd name="connsiteX265" fmla="*/ 1426791 w 3024845"/>
                <a:gd name="connsiteY265" fmla="*/ 317781 h 834218"/>
                <a:gd name="connsiteX266" fmla="*/ 1429071 w 3024845"/>
                <a:gd name="connsiteY266" fmla="*/ 317781 h 834218"/>
                <a:gd name="connsiteX267" fmla="*/ 1445031 w 3024845"/>
                <a:gd name="connsiteY267" fmla="*/ 317781 h 834218"/>
                <a:gd name="connsiteX268" fmla="*/ 1445031 w 3024845"/>
                <a:gd name="connsiteY268" fmla="*/ 316970 h 834218"/>
                <a:gd name="connsiteX269" fmla="*/ 1445031 w 3024845"/>
                <a:gd name="connsiteY269" fmla="*/ 311296 h 834218"/>
                <a:gd name="connsiteX270" fmla="*/ 1445791 w 3024845"/>
                <a:gd name="connsiteY270" fmla="*/ 311296 h 834218"/>
                <a:gd name="connsiteX271" fmla="*/ 1451111 w 3024845"/>
                <a:gd name="connsiteY271" fmla="*/ 311296 h 834218"/>
                <a:gd name="connsiteX272" fmla="*/ 1451111 w 3024845"/>
                <a:gd name="connsiteY272" fmla="*/ 312647 h 834218"/>
                <a:gd name="connsiteX273" fmla="*/ 1451111 w 3024845"/>
                <a:gd name="connsiteY273" fmla="*/ 322105 h 834218"/>
                <a:gd name="connsiteX274" fmla="*/ 1489618 w 3024845"/>
                <a:gd name="connsiteY274" fmla="*/ 322105 h 834218"/>
                <a:gd name="connsiteX275" fmla="*/ 1489618 w 3024845"/>
                <a:gd name="connsiteY275" fmla="*/ 460458 h 834218"/>
                <a:gd name="connsiteX276" fmla="*/ 1491138 w 3024845"/>
                <a:gd name="connsiteY276" fmla="*/ 460458 h 834218"/>
                <a:gd name="connsiteX277" fmla="*/ 1501778 w 3024845"/>
                <a:gd name="connsiteY277" fmla="*/ 460458 h 834218"/>
                <a:gd name="connsiteX278" fmla="*/ 1501778 w 3024845"/>
                <a:gd name="connsiteY278" fmla="*/ 447488 h 834218"/>
                <a:gd name="connsiteX279" fmla="*/ 1505832 w 3024845"/>
                <a:gd name="connsiteY279" fmla="*/ 447488 h 834218"/>
                <a:gd name="connsiteX280" fmla="*/ 1505832 w 3024845"/>
                <a:gd name="connsiteY280" fmla="*/ 460458 h 834218"/>
                <a:gd name="connsiteX281" fmla="*/ 1536232 w 3024845"/>
                <a:gd name="connsiteY281" fmla="*/ 460458 h 834218"/>
                <a:gd name="connsiteX282" fmla="*/ 1536232 w 3024845"/>
                <a:gd name="connsiteY282" fmla="*/ 430193 h 834218"/>
                <a:gd name="connsiteX283" fmla="*/ 1548392 w 3024845"/>
                <a:gd name="connsiteY283" fmla="*/ 430193 h 834218"/>
                <a:gd name="connsiteX284" fmla="*/ 1560552 w 3024845"/>
                <a:gd name="connsiteY284" fmla="*/ 428032 h 834218"/>
                <a:gd name="connsiteX285" fmla="*/ 1564606 w 3024845"/>
                <a:gd name="connsiteY285" fmla="*/ 430193 h 834218"/>
                <a:gd name="connsiteX286" fmla="*/ 1574739 w 3024845"/>
                <a:gd name="connsiteY286" fmla="*/ 430193 h 834218"/>
                <a:gd name="connsiteX287" fmla="*/ 1574739 w 3024845"/>
                <a:gd name="connsiteY287" fmla="*/ 460458 h 834218"/>
                <a:gd name="connsiteX288" fmla="*/ 1582846 w 3024845"/>
                <a:gd name="connsiteY288" fmla="*/ 460458 h 834218"/>
                <a:gd name="connsiteX289" fmla="*/ 1582846 w 3024845"/>
                <a:gd name="connsiteY289" fmla="*/ 477753 h 834218"/>
                <a:gd name="connsiteX290" fmla="*/ 1592182 w 3024845"/>
                <a:gd name="connsiteY290" fmla="*/ 478658 h 834218"/>
                <a:gd name="connsiteX291" fmla="*/ 1605140 w 3024845"/>
                <a:gd name="connsiteY291" fmla="*/ 478658 h 834218"/>
                <a:gd name="connsiteX292" fmla="*/ 1605140 w 3024845"/>
                <a:gd name="connsiteY292" fmla="*/ 462620 h 834218"/>
                <a:gd name="connsiteX293" fmla="*/ 1673096 w 3024845"/>
                <a:gd name="connsiteY293" fmla="*/ 462620 h 834218"/>
                <a:gd name="connsiteX294" fmla="*/ 1673096 w 3024845"/>
                <a:gd name="connsiteY294" fmla="*/ 377367 h 834218"/>
                <a:gd name="connsiteX295" fmla="*/ 1745104 w 3024845"/>
                <a:gd name="connsiteY295" fmla="*/ 377367 h 834218"/>
                <a:gd name="connsiteX296" fmla="*/ 1745104 w 3024845"/>
                <a:gd name="connsiteY296" fmla="*/ 456135 h 834218"/>
                <a:gd name="connsiteX297" fmla="*/ 1747008 w 3024845"/>
                <a:gd name="connsiteY297" fmla="*/ 456135 h 834218"/>
                <a:gd name="connsiteX298" fmla="*/ 1748250 w 3024845"/>
                <a:gd name="connsiteY298" fmla="*/ 478658 h 834218"/>
                <a:gd name="connsiteX299" fmla="*/ 1757926 w 3024845"/>
                <a:gd name="connsiteY299" fmla="*/ 478658 h 834218"/>
                <a:gd name="connsiteX300" fmla="*/ 1759168 w 3024845"/>
                <a:gd name="connsiteY300" fmla="*/ 456135 h 834218"/>
                <a:gd name="connsiteX301" fmla="*/ 1765248 w 3024845"/>
                <a:gd name="connsiteY301" fmla="*/ 456135 h 834218"/>
                <a:gd name="connsiteX302" fmla="*/ 1766490 w 3024845"/>
                <a:gd name="connsiteY302" fmla="*/ 478658 h 834218"/>
                <a:gd name="connsiteX303" fmla="*/ 1817112 w 3024845"/>
                <a:gd name="connsiteY303" fmla="*/ 478658 h 834218"/>
                <a:gd name="connsiteX304" fmla="*/ 1817112 w 3024845"/>
                <a:gd name="connsiteY304" fmla="*/ 315630 h 834218"/>
                <a:gd name="connsiteX305" fmla="*/ 2014439 w 3024845"/>
                <a:gd name="connsiteY305" fmla="*/ 315630 h 834218"/>
                <a:gd name="connsiteX306" fmla="*/ 2014439 w 3024845"/>
                <a:gd name="connsiteY306" fmla="*/ 478658 h 834218"/>
                <a:gd name="connsiteX307" fmla="*/ 2033136 w 3024845"/>
                <a:gd name="connsiteY307" fmla="*/ 478658 h 834218"/>
                <a:gd name="connsiteX308" fmla="*/ 2033136 w 3024845"/>
                <a:gd name="connsiteY308" fmla="*/ 395965 h 834218"/>
                <a:gd name="connsiteX309" fmla="*/ 2128256 w 3024845"/>
                <a:gd name="connsiteY309" fmla="*/ 395965 h 834218"/>
                <a:gd name="connsiteX310" fmla="*/ 2180720 w 3024845"/>
                <a:gd name="connsiteY310" fmla="*/ 330752 h 834218"/>
                <a:gd name="connsiteX311" fmla="*/ 2245574 w 3024845"/>
                <a:gd name="connsiteY311" fmla="*/ 330752 h 834218"/>
                <a:gd name="connsiteX312" fmla="*/ 2245574 w 3024845"/>
                <a:gd name="connsiteY312" fmla="*/ 406414 h 834218"/>
                <a:gd name="connsiteX313" fmla="*/ 2253681 w 3024845"/>
                <a:gd name="connsiteY313" fmla="*/ 406414 h 834218"/>
                <a:gd name="connsiteX314" fmla="*/ 2255708 w 3024845"/>
                <a:gd name="connsiteY314" fmla="*/ 399929 h 834218"/>
                <a:gd name="connsiteX315" fmla="*/ 2261788 w 3024845"/>
                <a:gd name="connsiteY315" fmla="*/ 399929 h 834218"/>
                <a:gd name="connsiteX316" fmla="*/ 2263815 w 3024845"/>
                <a:gd name="connsiteY316" fmla="*/ 408576 h 834218"/>
                <a:gd name="connsiteX317" fmla="*/ 2275975 w 3024845"/>
                <a:gd name="connsiteY317" fmla="*/ 408576 h 834218"/>
                <a:gd name="connsiteX318" fmla="*/ 2275975 w 3024845"/>
                <a:gd name="connsiteY318" fmla="*/ 402090 h 834218"/>
                <a:gd name="connsiteX319" fmla="*/ 2298268 w 3024845"/>
                <a:gd name="connsiteY319" fmla="*/ 402090 h 834218"/>
                <a:gd name="connsiteX320" fmla="*/ 2298268 w 3024845"/>
                <a:gd name="connsiteY320" fmla="*/ 408576 h 834218"/>
                <a:gd name="connsiteX321" fmla="*/ 2318535 w 3024845"/>
                <a:gd name="connsiteY321" fmla="*/ 408576 h 834218"/>
                <a:gd name="connsiteX322" fmla="*/ 2318535 w 3024845"/>
                <a:gd name="connsiteY322" fmla="*/ 453973 h 834218"/>
                <a:gd name="connsiteX323" fmla="*/ 2332722 w 3024845"/>
                <a:gd name="connsiteY323" fmla="*/ 453973 h 834218"/>
                <a:gd name="connsiteX324" fmla="*/ 2332722 w 3024845"/>
                <a:gd name="connsiteY324" fmla="*/ 441002 h 834218"/>
                <a:gd name="connsiteX325" fmla="*/ 2348936 w 3024845"/>
                <a:gd name="connsiteY325" fmla="*/ 441002 h 834218"/>
                <a:gd name="connsiteX326" fmla="*/ 2348936 w 3024845"/>
                <a:gd name="connsiteY326" fmla="*/ 261575 h 834218"/>
                <a:gd name="connsiteX327" fmla="*/ 2355016 w 3024845"/>
                <a:gd name="connsiteY327" fmla="*/ 255089 h 834218"/>
                <a:gd name="connsiteX328" fmla="*/ 2427977 w 3024845"/>
                <a:gd name="connsiteY328" fmla="*/ 255089 h 834218"/>
                <a:gd name="connsiteX329" fmla="*/ 2427977 w 3024845"/>
                <a:gd name="connsiteY329" fmla="*/ 263737 h 834218"/>
                <a:gd name="connsiteX330" fmla="*/ 2438110 w 3024845"/>
                <a:gd name="connsiteY330" fmla="*/ 263737 h 834218"/>
                <a:gd name="connsiteX331" fmla="*/ 2438110 w 3024845"/>
                <a:gd name="connsiteY331" fmla="*/ 378311 h 834218"/>
                <a:gd name="connsiteX332" fmla="*/ 2460404 w 3024845"/>
                <a:gd name="connsiteY332" fmla="*/ 378311 h 834218"/>
                <a:gd name="connsiteX333" fmla="*/ 2460404 w 3024845"/>
                <a:gd name="connsiteY333" fmla="*/ 311296 h 834218"/>
                <a:gd name="connsiteX334" fmla="*/ 2486751 w 3024845"/>
                <a:gd name="connsiteY334" fmla="*/ 311296 h 834218"/>
                <a:gd name="connsiteX335" fmla="*/ 2490804 w 3024845"/>
                <a:gd name="connsiteY335" fmla="*/ 306972 h 834218"/>
                <a:gd name="connsiteX336" fmla="*/ 2498911 w 3024845"/>
                <a:gd name="connsiteY336" fmla="*/ 306972 h 834218"/>
                <a:gd name="connsiteX337" fmla="*/ 2502964 w 3024845"/>
                <a:gd name="connsiteY337" fmla="*/ 311296 h 834218"/>
                <a:gd name="connsiteX338" fmla="*/ 2525258 w 3024845"/>
                <a:gd name="connsiteY338" fmla="*/ 311296 h 834218"/>
                <a:gd name="connsiteX339" fmla="*/ 2525258 w 3024845"/>
                <a:gd name="connsiteY339" fmla="*/ 194560 h 834218"/>
                <a:gd name="connsiteX340" fmla="*/ 2582005 w 3024845"/>
                <a:gd name="connsiteY340" fmla="*/ 183751 h 834218"/>
                <a:gd name="connsiteX341" fmla="*/ 2582005 w 3024845"/>
                <a:gd name="connsiteY341" fmla="*/ 184832 h 834218"/>
                <a:gd name="connsiteX342" fmla="*/ 2582005 w 3024845"/>
                <a:gd name="connsiteY342" fmla="*/ 192398 h 834218"/>
                <a:gd name="connsiteX343" fmla="*/ 2608352 w 3024845"/>
                <a:gd name="connsiteY343" fmla="*/ 192398 h 834218"/>
                <a:gd name="connsiteX344" fmla="*/ 2608352 w 3024845"/>
                <a:gd name="connsiteY344" fmla="*/ 447488 h 834218"/>
                <a:gd name="connsiteX345" fmla="*/ 2630646 w 3024845"/>
                <a:gd name="connsiteY345" fmla="*/ 447488 h 834218"/>
                <a:gd name="connsiteX346" fmla="*/ 2630646 w 3024845"/>
                <a:gd name="connsiteY346" fmla="*/ 443164 h 834218"/>
                <a:gd name="connsiteX347" fmla="*/ 2642806 w 3024845"/>
                <a:gd name="connsiteY347" fmla="*/ 443164 h 834218"/>
                <a:gd name="connsiteX348" fmla="*/ 2642806 w 3024845"/>
                <a:gd name="connsiteY348" fmla="*/ 447488 h 834218"/>
                <a:gd name="connsiteX349" fmla="*/ 2667126 w 3024845"/>
                <a:gd name="connsiteY349" fmla="*/ 447488 h 834218"/>
                <a:gd name="connsiteX350" fmla="*/ 2667126 w 3024845"/>
                <a:gd name="connsiteY350" fmla="*/ 434517 h 834218"/>
                <a:gd name="connsiteX351" fmla="*/ 2695500 w 3024845"/>
                <a:gd name="connsiteY351" fmla="*/ 434517 h 834218"/>
                <a:gd name="connsiteX352" fmla="*/ 2707660 w 3024845"/>
                <a:gd name="connsiteY352" fmla="*/ 430193 h 834218"/>
                <a:gd name="connsiteX353" fmla="*/ 2727927 w 3024845"/>
                <a:gd name="connsiteY353" fmla="*/ 434517 h 834218"/>
                <a:gd name="connsiteX354" fmla="*/ 2727927 w 3024845"/>
                <a:gd name="connsiteY354" fmla="*/ 417223 h 834218"/>
                <a:gd name="connsiteX355" fmla="*/ 2736034 w 3024845"/>
                <a:gd name="connsiteY355" fmla="*/ 417223 h 834218"/>
                <a:gd name="connsiteX356" fmla="*/ 2736034 w 3024845"/>
                <a:gd name="connsiteY356" fmla="*/ 404252 h 834218"/>
                <a:gd name="connsiteX357" fmla="*/ 2792781 w 3024845"/>
                <a:gd name="connsiteY357" fmla="*/ 404252 h 834218"/>
                <a:gd name="connsiteX358" fmla="*/ 2792781 w 3024845"/>
                <a:gd name="connsiteY358" fmla="*/ 373987 h 834218"/>
                <a:gd name="connsiteX359" fmla="*/ 2811021 w 3024845"/>
                <a:gd name="connsiteY359" fmla="*/ 373987 h 834218"/>
                <a:gd name="connsiteX360" fmla="*/ 2811021 w 3024845"/>
                <a:gd name="connsiteY360" fmla="*/ 367502 h 834218"/>
                <a:gd name="connsiteX361" fmla="*/ 2823181 w 3024845"/>
                <a:gd name="connsiteY361" fmla="*/ 367502 h 834218"/>
                <a:gd name="connsiteX362" fmla="*/ 2823181 w 3024845"/>
                <a:gd name="connsiteY362" fmla="*/ 373987 h 834218"/>
                <a:gd name="connsiteX363" fmla="*/ 2839395 w 3024845"/>
                <a:gd name="connsiteY363" fmla="*/ 373987 h 834218"/>
                <a:gd name="connsiteX364" fmla="*/ 2839395 w 3024845"/>
                <a:gd name="connsiteY364" fmla="*/ 423708 h 834218"/>
                <a:gd name="connsiteX365" fmla="*/ 2871822 w 3024845"/>
                <a:gd name="connsiteY365" fmla="*/ 423708 h 834218"/>
                <a:gd name="connsiteX366" fmla="*/ 2871822 w 3024845"/>
                <a:gd name="connsiteY366" fmla="*/ 397767 h 834218"/>
                <a:gd name="connsiteX367" fmla="*/ 2910329 w 3024845"/>
                <a:gd name="connsiteY367" fmla="*/ 397767 h 834218"/>
                <a:gd name="connsiteX368" fmla="*/ 2910329 w 3024845"/>
                <a:gd name="connsiteY368" fmla="*/ 367502 h 834218"/>
                <a:gd name="connsiteX369" fmla="*/ 2958970 w 3024845"/>
                <a:gd name="connsiteY369" fmla="*/ 367502 h 834218"/>
                <a:gd name="connsiteX370" fmla="*/ 2958970 w 3024845"/>
                <a:gd name="connsiteY370" fmla="*/ 478658 h 834218"/>
                <a:gd name="connsiteX371" fmla="*/ 2958970 w 3024845"/>
                <a:gd name="connsiteY371" fmla="*/ 492437 h 834218"/>
                <a:gd name="connsiteX372" fmla="*/ 3024845 w 3024845"/>
                <a:gd name="connsiteY372" fmla="*/ 492437 h 834218"/>
                <a:gd name="connsiteX373" fmla="*/ 3024845 w 3024845"/>
                <a:gd name="connsiteY373" fmla="*/ 834218 h 834218"/>
                <a:gd name="connsiteX374" fmla="*/ 2054 w 3024845"/>
                <a:gd name="connsiteY374" fmla="*/ 831885 h 834218"/>
                <a:gd name="connsiteX375" fmla="*/ 0 w 3024845"/>
                <a:gd name="connsiteY375" fmla="*/ 397767 h 834218"/>
                <a:gd name="connsiteX376" fmla="*/ 20267 w 3024845"/>
                <a:gd name="connsiteY376" fmla="*/ 397767 h 834218"/>
                <a:gd name="connsiteX377" fmla="*/ 20774 w 3024845"/>
                <a:gd name="connsiteY377" fmla="*/ 396686 h 834218"/>
                <a:gd name="connsiteX378" fmla="*/ 24320 w 3024845"/>
                <a:gd name="connsiteY378" fmla="*/ 389120 h 834218"/>
                <a:gd name="connsiteX379" fmla="*/ 26094 w 3024845"/>
                <a:gd name="connsiteY379" fmla="*/ 389390 h 834218"/>
                <a:gd name="connsiteX380" fmla="*/ 38507 w 3024845"/>
                <a:gd name="connsiteY380" fmla="*/ 391281 h 834218"/>
                <a:gd name="connsiteX381" fmla="*/ 39014 w 3024845"/>
                <a:gd name="connsiteY381" fmla="*/ 392633 h 834218"/>
                <a:gd name="connsiteX382" fmla="*/ 42560 w 3024845"/>
                <a:gd name="connsiteY382" fmla="*/ 402090 h 834218"/>
                <a:gd name="connsiteX383" fmla="*/ 68907 w 3024845"/>
                <a:gd name="connsiteY383" fmla="*/ 404252 h 834218"/>
                <a:gd name="connsiteX384" fmla="*/ 68907 w 3024845"/>
                <a:gd name="connsiteY384" fmla="*/ 281031 h 834218"/>
                <a:gd name="connsiteX385" fmla="*/ 70934 w 3024845"/>
                <a:gd name="connsiteY385" fmla="*/ 281031 h 834218"/>
                <a:gd name="connsiteX386" fmla="*/ 85121 w 3024845"/>
                <a:gd name="connsiteY386" fmla="*/ 281031 h 834218"/>
                <a:gd name="connsiteX387" fmla="*/ 85121 w 3024845"/>
                <a:gd name="connsiteY387" fmla="*/ 144839 h 834218"/>
                <a:gd name="connsiteX388" fmla="*/ 86894 w 3024845"/>
                <a:gd name="connsiteY388" fmla="*/ 144839 h 834218"/>
                <a:gd name="connsiteX389" fmla="*/ 99308 w 3024845"/>
                <a:gd name="connsiteY389" fmla="*/ 144839 h 834218"/>
                <a:gd name="connsiteX390" fmla="*/ 99308 w 3024845"/>
                <a:gd name="connsiteY390" fmla="*/ 30265 h 834218"/>
                <a:gd name="connsiteX391" fmla="*/ 103361 w 3024845"/>
                <a:gd name="connsiteY391" fmla="*/ 2161 h 834218"/>
                <a:gd name="connsiteX0" fmla="*/ 103361 w 3024845"/>
                <a:gd name="connsiteY0" fmla="*/ 2161 h 834218"/>
                <a:gd name="connsiteX1" fmla="*/ 200642 w 3024845"/>
                <a:gd name="connsiteY1" fmla="*/ 0 h 834218"/>
                <a:gd name="connsiteX2" fmla="*/ 202669 w 3024845"/>
                <a:gd name="connsiteY2" fmla="*/ 0 h 834218"/>
                <a:gd name="connsiteX3" fmla="*/ 216856 w 3024845"/>
                <a:gd name="connsiteY3" fmla="*/ 0 h 834218"/>
                <a:gd name="connsiteX4" fmla="*/ 216856 w 3024845"/>
                <a:gd name="connsiteY4" fmla="*/ 23779 h 834218"/>
                <a:gd name="connsiteX5" fmla="*/ 220909 w 3024845"/>
                <a:gd name="connsiteY5" fmla="*/ 30265 h 834218"/>
                <a:gd name="connsiteX6" fmla="*/ 220909 w 3024845"/>
                <a:gd name="connsiteY6" fmla="*/ 144839 h 834218"/>
                <a:gd name="connsiteX7" fmla="*/ 223189 w 3024845"/>
                <a:gd name="connsiteY7" fmla="*/ 144839 h 834218"/>
                <a:gd name="connsiteX8" fmla="*/ 239150 w 3024845"/>
                <a:gd name="connsiteY8" fmla="*/ 144839 h 834218"/>
                <a:gd name="connsiteX9" fmla="*/ 239150 w 3024845"/>
                <a:gd name="connsiteY9" fmla="*/ 285354 h 834218"/>
                <a:gd name="connsiteX10" fmla="*/ 240670 w 3024845"/>
                <a:gd name="connsiteY10" fmla="*/ 285084 h 834218"/>
                <a:gd name="connsiteX11" fmla="*/ 251310 w 3024845"/>
                <a:gd name="connsiteY11" fmla="*/ 283193 h 834218"/>
                <a:gd name="connsiteX12" fmla="*/ 249283 w 3024845"/>
                <a:gd name="connsiteY12" fmla="*/ 371825 h 834218"/>
                <a:gd name="connsiteX13" fmla="*/ 250803 w 3024845"/>
                <a:gd name="connsiteY13" fmla="*/ 372096 h 834218"/>
                <a:gd name="connsiteX14" fmla="*/ 261443 w 3024845"/>
                <a:gd name="connsiteY14" fmla="*/ 373987 h 834218"/>
                <a:gd name="connsiteX15" fmla="*/ 261696 w 3024845"/>
                <a:gd name="connsiteY15" fmla="*/ 374798 h 834218"/>
                <a:gd name="connsiteX16" fmla="*/ 263470 w 3024845"/>
                <a:gd name="connsiteY16" fmla="*/ 380473 h 834218"/>
                <a:gd name="connsiteX17" fmla="*/ 264230 w 3024845"/>
                <a:gd name="connsiteY17" fmla="*/ 378041 h 834218"/>
                <a:gd name="connsiteX18" fmla="*/ 269550 w 3024845"/>
                <a:gd name="connsiteY18" fmla="*/ 361017 h 834218"/>
                <a:gd name="connsiteX19" fmla="*/ 271323 w 3024845"/>
                <a:gd name="connsiteY19" fmla="*/ 361017 h 834218"/>
                <a:gd name="connsiteX20" fmla="*/ 283737 w 3024845"/>
                <a:gd name="connsiteY20" fmla="*/ 361017 h 834218"/>
                <a:gd name="connsiteX21" fmla="*/ 283737 w 3024845"/>
                <a:gd name="connsiteY21" fmla="*/ 393443 h 834218"/>
                <a:gd name="connsiteX22" fmla="*/ 284750 w 3024845"/>
                <a:gd name="connsiteY22" fmla="*/ 393984 h 834218"/>
                <a:gd name="connsiteX23" fmla="*/ 291844 w 3024845"/>
                <a:gd name="connsiteY23" fmla="*/ 397767 h 834218"/>
                <a:gd name="connsiteX24" fmla="*/ 291844 w 3024845"/>
                <a:gd name="connsiteY24" fmla="*/ 399118 h 834218"/>
                <a:gd name="connsiteX25" fmla="*/ 291844 w 3024845"/>
                <a:gd name="connsiteY25" fmla="*/ 408576 h 834218"/>
                <a:gd name="connsiteX26" fmla="*/ 336431 w 3024845"/>
                <a:gd name="connsiteY26" fmla="*/ 408576 h 834218"/>
                <a:gd name="connsiteX27" fmla="*/ 336431 w 3024845"/>
                <a:gd name="connsiteY27" fmla="*/ 409657 h 834218"/>
                <a:gd name="connsiteX28" fmla="*/ 336431 w 3024845"/>
                <a:gd name="connsiteY28" fmla="*/ 417223 h 834218"/>
                <a:gd name="connsiteX29" fmla="*/ 338457 w 3024845"/>
                <a:gd name="connsiteY29" fmla="*/ 417223 h 834218"/>
                <a:gd name="connsiteX30" fmla="*/ 352644 w 3024845"/>
                <a:gd name="connsiteY30" fmla="*/ 417223 h 834218"/>
                <a:gd name="connsiteX31" fmla="*/ 352644 w 3024845"/>
                <a:gd name="connsiteY31" fmla="*/ 386958 h 834218"/>
                <a:gd name="connsiteX32" fmla="*/ 397231 w 3024845"/>
                <a:gd name="connsiteY32" fmla="*/ 386958 h 834218"/>
                <a:gd name="connsiteX33" fmla="*/ 397231 w 3024845"/>
                <a:gd name="connsiteY33" fmla="*/ 385607 h 834218"/>
                <a:gd name="connsiteX34" fmla="*/ 397231 w 3024845"/>
                <a:gd name="connsiteY34" fmla="*/ 376149 h 834218"/>
                <a:gd name="connsiteX35" fmla="*/ 398245 w 3024845"/>
                <a:gd name="connsiteY35" fmla="*/ 376149 h 834218"/>
                <a:gd name="connsiteX36" fmla="*/ 405338 w 3024845"/>
                <a:gd name="connsiteY36" fmla="*/ 376149 h 834218"/>
                <a:gd name="connsiteX37" fmla="*/ 405338 w 3024845"/>
                <a:gd name="connsiteY37" fmla="*/ 374258 h 834218"/>
                <a:gd name="connsiteX38" fmla="*/ 405338 w 3024845"/>
                <a:gd name="connsiteY38" fmla="*/ 361017 h 834218"/>
                <a:gd name="connsiteX39" fmla="*/ 406098 w 3024845"/>
                <a:gd name="connsiteY39" fmla="*/ 361017 h 834218"/>
                <a:gd name="connsiteX40" fmla="*/ 411418 w 3024845"/>
                <a:gd name="connsiteY40" fmla="*/ 361017 h 834218"/>
                <a:gd name="connsiteX41" fmla="*/ 411418 w 3024845"/>
                <a:gd name="connsiteY41" fmla="*/ 359936 h 834218"/>
                <a:gd name="connsiteX42" fmla="*/ 411418 w 3024845"/>
                <a:gd name="connsiteY42" fmla="*/ 352369 h 834218"/>
                <a:gd name="connsiteX43" fmla="*/ 413445 w 3024845"/>
                <a:gd name="connsiteY43" fmla="*/ 352369 h 834218"/>
                <a:gd name="connsiteX44" fmla="*/ 427632 w 3024845"/>
                <a:gd name="connsiteY44" fmla="*/ 352369 h 834218"/>
                <a:gd name="connsiteX45" fmla="*/ 427632 w 3024845"/>
                <a:gd name="connsiteY45" fmla="*/ 353450 h 834218"/>
                <a:gd name="connsiteX46" fmla="*/ 427632 w 3024845"/>
                <a:gd name="connsiteY46" fmla="*/ 361017 h 834218"/>
                <a:gd name="connsiteX47" fmla="*/ 449925 w 3024845"/>
                <a:gd name="connsiteY47" fmla="*/ 361017 h 834218"/>
                <a:gd name="connsiteX48" fmla="*/ 449925 w 3024845"/>
                <a:gd name="connsiteY48" fmla="*/ 359125 h 834218"/>
                <a:gd name="connsiteX49" fmla="*/ 449925 w 3024845"/>
                <a:gd name="connsiteY49" fmla="*/ 345884 h 834218"/>
                <a:gd name="connsiteX50" fmla="*/ 451699 w 3024845"/>
                <a:gd name="connsiteY50" fmla="*/ 345884 h 834218"/>
                <a:gd name="connsiteX51" fmla="*/ 464112 w 3024845"/>
                <a:gd name="connsiteY51" fmla="*/ 345884 h 834218"/>
                <a:gd name="connsiteX52" fmla="*/ 464112 w 3024845"/>
                <a:gd name="connsiteY52" fmla="*/ 369664 h 834218"/>
                <a:gd name="connsiteX53" fmla="*/ 465126 w 3024845"/>
                <a:gd name="connsiteY53" fmla="*/ 369664 h 834218"/>
                <a:gd name="connsiteX54" fmla="*/ 472219 w 3024845"/>
                <a:gd name="connsiteY54" fmla="*/ 369664 h 834218"/>
                <a:gd name="connsiteX55" fmla="*/ 472219 w 3024845"/>
                <a:gd name="connsiteY55" fmla="*/ 368583 h 834218"/>
                <a:gd name="connsiteX56" fmla="*/ 472219 w 3024845"/>
                <a:gd name="connsiteY56" fmla="*/ 361017 h 834218"/>
                <a:gd name="connsiteX57" fmla="*/ 473992 w 3024845"/>
                <a:gd name="connsiteY57" fmla="*/ 361017 h 834218"/>
                <a:gd name="connsiteX58" fmla="*/ 486406 w 3024845"/>
                <a:gd name="connsiteY58" fmla="*/ 361017 h 834218"/>
                <a:gd name="connsiteX59" fmla="*/ 486406 w 3024845"/>
                <a:gd name="connsiteY59" fmla="*/ 386958 h 834218"/>
                <a:gd name="connsiteX60" fmla="*/ 488433 w 3024845"/>
                <a:gd name="connsiteY60" fmla="*/ 386958 h 834218"/>
                <a:gd name="connsiteX61" fmla="*/ 502619 w 3024845"/>
                <a:gd name="connsiteY61" fmla="*/ 386958 h 834218"/>
                <a:gd name="connsiteX62" fmla="*/ 502619 w 3024845"/>
                <a:gd name="connsiteY62" fmla="*/ 388579 h 834218"/>
                <a:gd name="connsiteX63" fmla="*/ 502619 w 3024845"/>
                <a:gd name="connsiteY63" fmla="*/ 399929 h 834218"/>
                <a:gd name="connsiteX64" fmla="*/ 503379 w 3024845"/>
                <a:gd name="connsiteY64" fmla="*/ 399929 h 834218"/>
                <a:gd name="connsiteX65" fmla="*/ 508700 w 3024845"/>
                <a:gd name="connsiteY65" fmla="*/ 399929 h 834218"/>
                <a:gd name="connsiteX66" fmla="*/ 508700 w 3024845"/>
                <a:gd name="connsiteY66" fmla="*/ 399118 h 834218"/>
                <a:gd name="connsiteX67" fmla="*/ 508700 w 3024845"/>
                <a:gd name="connsiteY67" fmla="*/ 393443 h 834218"/>
                <a:gd name="connsiteX68" fmla="*/ 539100 w 3024845"/>
                <a:gd name="connsiteY68" fmla="*/ 393443 h 834218"/>
                <a:gd name="connsiteX69" fmla="*/ 539100 w 3024845"/>
                <a:gd name="connsiteY69" fmla="*/ 417223 h 834218"/>
                <a:gd name="connsiteX70" fmla="*/ 540113 w 3024845"/>
                <a:gd name="connsiteY70" fmla="*/ 417223 h 834218"/>
                <a:gd name="connsiteX71" fmla="*/ 547207 w 3024845"/>
                <a:gd name="connsiteY71" fmla="*/ 417223 h 834218"/>
                <a:gd name="connsiteX72" fmla="*/ 547207 w 3024845"/>
                <a:gd name="connsiteY72" fmla="*/ 418304 h 834218"/>
                <a:gd name="connsiteX73" fmla="*/ 547207 w 3024845"/>
                <a:gd name="connsiteY73" fmla="*/ 425870 h 834218"/>
                <a:gd name="connsiteX74" fmla="*/ 547967 w 3024845"/>
                <a:gd name="connsiteY74" fmla="*/ 425870 h 834218"/>
                <a:gd name="connsiteX75" fmla="*/ 553287 w 3024845"/>
                <a:gd name="connsiteY75" fmla="*/ 425870 h 834218"/>
                <a:gd name="connsiteX76" fmla="*/ 553287 w 3024845"/>
                <a:gd name="connsiteY76" fmla="*/ 423708 h 834218"/>
                <a:gd name="connsiteX77" fmla="*/ 553287 w 3024845"/>
                <a:gd name="connsiteY77" fmla="*/ 408576 h 834218"/>
                <a:gd name="connsiteX78" fmla="*/ 554300 w 3024845"/>
                <a:gd name="connsiteY78" fmla="*/ 408576 h 834218"/>
                <a:gd name="connsiteX79" fmla="*/ 561394 w 3024845"/>
                <a:gd name="connsiteY79" fmla="*/ 408576 h 834218"/>
                <a:gd name="connsiteX80" fmla="*/ 561394 w 3024845"/>
                <a:gd name="connsiteY80" fmla="*/ 409657 h 834218"/>
                <a:gd name="connsiteX81" fmla="*/ 561394 w 3024845"/>
                <a:gd name="connsiteY81" fmla="*/ 417223 h 834218"/>
                <a:gd name="connsiteX82" fmla="*/ 566714 w 3024845"/>
                <a:gd name="connsiteY82" fmla="*/ 415230 h 834218"/>
                <a:gd name="connsiteX83" fmla="*/ 567474 w 3024845"/>
                <a:gd name="connsiteY83" fmla="*/ 414250 h 834218"/>
                <a:gd name="connsiteX84" fmla="*/ 567474 w 3024845"/>
                <a:gd name="connsiteY84" fmla="*/ 408576 h 834218"/>
                <a:gd name="connsiteX85" fmla="*/ 605981 w 3024845"/>
                <a:gd name="connsiteY85" fmla="*/ 408576 h 834218"/>
                <a:gd name="connsiteX86" fmla="*/ 605981 w 3024845"/>
                <a:gd name="connsiteY86" fmla="*/ 432355 h 834218"/>
                <a:gd name="connsiteX87" fmla="*/ 608007 w 3024845"/>
                <a:gd name="connsiteY87" fmla="*/ 432355 h 834218"/>
                <a:gd name="connsiteX88" fmla="*/ 622194 w 3024845"/>
                <a:gd name="connsiteY88" fmla="*/ 432355 h 834218"/>
                <a:gd name="connsiteX89" fmla="*/ 622194 w 3024845"/>
                <a:gd name="connsiteY89" fmla="*/ 433436 h 834218"/>
                <a:gd name="connsiteX90" fmla="*/ 622194 w 3024845"/>
                <a:gd name="connsiteY90" fmla="*/ 441002 h 834218"/>
                <a:gd name="connsiteX91" fmla="*/ 623968 w 3024845"/>
                <a:gd name="connsiteY91" fmla="*/ 441002 h 834218"/>
                <a:gd name="connsiteX92" fmla="*/ 636381 w 3024845"/>
                <a:gd name="connsiteY92" fmla="*/ 441002 h 834218"/>
                <a:gd name="connsiteX93" fmla="*/ 636381 w 3024845"/>
                <a:gd name="connsiteY93" fmla="*/ 417223 h 834218"/>
                <a:gd name="connsiteX94" fmla="*/ 637394 w 3024845"/>
                <a:gd name="connsiteY94" fmla="*/ 417223 h 834218"/>
                <a:gd name="connsiteX95" fmla="*/ 644488 w 3024845"/>
                <a:gd name="connsiteY95" fmla="*/ 417223 h 834218"/>
                <a:gd name="connsiteX96" fmla="*/ 644488 w 3024845"/>
                <a:gd name="connsiteY96" fmla="*/ 384796 h 834218"/>
                <a:gd name="connsiteX97" fmla="*/ 645501 w 3024845"/>
                <a:gd name="connsiteY97" fmla="*/ 384796 h 834218"/>
                <a:gd name="connsiteX98" fmla="*/ 652595 w 3024845"/>
                <a:gd name="connsiteY98" fmla="*/ 384796 h 834218"/>
                <a:gd name="connsiteX99" fmla="*/ 652595 w 3024845"/>
                <a:gd name="connsiteY99" fmla="*/ 382905 h 834218"/>
                <a:gd name="connsiteX100" fmla="*/ 652595 w 3024845"/>
                <a:gd name="connsiteY100" fmla="*/ 369664 h 834218"/>
                <a:gd name="connsiteX101" fmla="*/ 651328 w 3024845"/>
                <a:gd name="connsiteY101" fmla="*/ 368042 h 834218"/>
                <a:gd name="connsiteX102" fmla="*/ 656648 w 3024845"/>
                <a:gd name="connsiteY102" fmla="*/ 356693 h 834218"/>
                <a:gd name="connsiteX103" fmla="*/ 664755 w 3024845"/>
                <a:gd name="connsiteY103" fmla="*/ 384796 h 834218"/>
                <a:gd name="connsiteX104" fmla="*/ 665515 w 3024845"/>
                <a:gd name="connsiteY104" fmla="*/ 384796 h 834218"/>
                <a:gd name="connsiteX105" fmla="*/ 670835 w 3024845"/>
                <a:gd name="connsiteY105" fmla="*/ 384796 h 834218"/>
                <a:gd name="connsiteX106" fmla="*/ 670835 w 3024845"/>
                <a:gd name="connsiteY106" fmla="*/ 278869 h 834218"/>
                <a:gd name="connsiteX107" fmla="*/ 672355 w 3024845"/>
                <a:gd name="connsiteY107" fmla="*/ 278869 h 834218"/>
                <a:gd name="connsiteX108" fmla="*/ 682995 w 3024845"/>
                <a:gd name="connsiteY108" fmla="*/ 278869 h 834218"/>
                <a:gd name="connsiteX109" fmla="*/ 682995 w 3024845"/>
                <a:gd name="connsiteY109" fmla="*/ 231310 h 834218"/>
                <a:gd name="connsiteX110" fmla="*/ 709342 w 3024845"/>
                <a:gd name="connsiteY110" fmla="*/ 231310 h 834218"/>
                <a:gd name="connsiteX111" fmla="*/ 709342 w 3024845"/>
                <a:gd name="connsiteY111" fmla="*/ 209692 h 834218"/>
                <a:gd name="connsiteX112" fmla="*/ 743796 w 3024845"/>
                <a:gd name="connsiteY112" fmla="*/ 209692 h 834218"/>
                <a:gd name="connsiteX113" fmla="*/ 743796 w 3024845"/>
                <a:gd name="connsiteY113" fmla="*/ 212124 h 834218"/>
                <a:gd name="connsiteX114" fmla="*/ 743796 w 3024845"/>
                <a:gd name="connsiteY114" fmla="*/ 229148 h 834218"/>
                <a:gd name="connsiteX115" fmla="*/ 746076 w 3024845"/>
                <a:gd name="connsiteY115" fmla="*/ 229148 h 834218"/>
                <a:gd name="connsiteX116" fmla="*/ 762036 w 3024845"/>
                <a:gd name="connsiteY116" fmla="*/ 229148 h 834218"/>
                <a:gd name="connsiteX117" fmla="*/ 762036 w 3024845"/>
                <a:gd name="connsiteY117" fmla="*/ 276707 h 834218"/>
                <a:gd name="connsiteX118" fmla="*/ 763049 w 3024845"/>
                <a:gd name="connsiteY118" fmla="*/ 276707 h 834218"/>
                <a:gd name="connsiteX119" fmla="*/ 770143 w 3024845"/>
                <a:gd name="connsiteY119" fmla="*/ 276707 h 834218"/>
                <a:gd name="connsiteX120" fmla="*/ 784330 w 3024845"/>
                <a:gd name="connsiteY120" fmla="*/ 281031 h 834218"/>
                <a:gd name="connsiteX121" fmla="*/ 784330 w 3024845"/>
                <a:gd name="connsiteY121" fmla="*/ 319943 h 834218"/>
                <a:gd name="connsiteX122" fmla="*/ 785343 w 3024845"/>
                <a:gd name="connsiteY122" fmla="*/ 319943 h 834218"/>
                <a:gd name="connsiteX123" fmla="*/ 792436 w 3024845"/>
                <a:gd name="connsiteY123" fmla="*/ 319943 h 834218"/>
                <a:gd name="connsiteX124" fmla="*/ 792436 w 3024845"/>
                <a:gd name="connsiteY124" fmla="*/ 321564 h 834218"/>
                <a:gd name="connsiteX125" fmla="*/ 792436 w 3024845"/>
                <a:gd name="connsiteY125" fmla="*/ 332913 h 834218"/>
                <a:gd name="connsiteX126" fmla="*/ 794463 w 3024845"/>
                <a:gd name="connsiteY126" fmla="*/ 332913 h 834218"/>
                <a:gd name="connsiteX127" fmla="*/ 808650 w 3024845"/>
                <a:gd name="connsiteY127" fmla="*/ 332913 h 834218"/>
                <a:gd name="connsiteX128" fmla="*/ 814730 w 3024845"/>
                <a:gd name="connsiteY128" fmla="*/ 339399 h 834218"/>
                <a:gd name="connsiteX129" fmla="*/ 814730 w 3024845"/>
                <a:gd name="connsiteY129" fmla="*/ 361017 h 834218"/>
                <a:gd name="connsiteX130" fmla="*/ 817010 w 3024845"/>
                <a:gd name="connsiteY130" fmla="*/ 361017 h 834218"/>
                <a:gd name="connsiteX131" fmla="*/ 832970 w 3024845"/>
                <a:gd name="connsiteY131" fmla="*/ 361017 h 834218"/>
                <a:gd name="connsiteX132" fmla="*/ 832970 w 3024845"/>
                <a:gd name="connsiteY132" fmla="*/ 362097 h 834218"/>
                <a:gd name="connsiteX133" fmla="*/ 832970 w 3024845"/>
                <a:gd name="connsiteY133" fmla="*/ 369664 h 834218"/>
                <a:gd name="connsiteX134" fmla="*/ 834237 w 3024845"/>
                <a:gd name="connsiteY134" fmla="*/ 369664 h 834218"/>
                <a:gd name="connsiteX135" fmla="*/ 843104 w 3024845"/>
                <a:gd name="connsiteY135" fmla="*/ 369664 h 834218"/>
                <a:gd name="connsiteX136" fmla="*/ 843104 w 3024845"/>
                <a:gd name="connsiteY136" fmla="*/ 371825 h 834218"/>
                <a:gd name="connsiteX137" fmla="*/ 843104 w 3024845"/>
                <a:gd name="connsiteY137" fmla="*/ 386958 h 834218"/>
                <a:gd name="connsiteX138" fmla="*/ 847157 w 3024845"/>
                <a:gd name="connsiteY138" fmla="*/ 385066 h 834218"/>
                <a:gd name="connsiteX139" fmla="*/ 847157 w 3024845"/>
                <a:gd name="connsiteY139" fmla="*/ 371825 h 834218"/>
                <a:gd name="connsiteX140" fmla="*/ 848170 w 3024845"/>
                <a:gd name="connsiteY140" fmla="*/ 371825 h 834218"/>
                <a:gd name="connsiteX141" fmla="*/ 855264 w 3024845"/>
                <a:gd name="connsiteY141" fmla="*/ 371825 h 834218"/>
                <a:gd name="connsiteX142" fmla="*/ 855264 w 3024845"/>
                <a:gd name="connsiteY142" fmla="*/ 373447 h 834218"/>
                <a:gd name="connsiteX143" fmla="*/ 855264 w 3024845"/>
                <a:gd name="connsiteY143" fmla="*/ 384796 h 834218"/>
                <a:gd name="connsiteX144" fmla="*/ 856024 w 3024845"/>
                <a:gd name="connsiteY144" fmla="*/ 384796 h 834218"/>
                <a:gd name="connsiteX145" fmla="*/ 861344 w 3024845"/>
                <a:gd name="connsiteY145" fmla="*/ 384796 h 834218"/>
                <a:gd name="connsiteX146" fmla="*/ 909984 w 3024845"/>
                <a:gd name="connsiteY146" fmla="*/ 380473 h 834218"/>
                <a:gd name="connsiteX147" fmla="*/ 909984 w 3024845"/>
                <a:gd name="connsiteY147" fmla="*/ 381824 h 834218"/>
                <a:gd name="connsiteX148" fmla="*/ 909984 w 3024845"/>
                <a:gd name="connsiteY148" fmla="*/ 391281 h 834218"/>
                <a:gd name="connsiteX149" fmla="*/ 910744 w 3024845"/>
                <a:gd name="connsiteY149" fmla="*/ 391281 h 834218"/>
                <a:gd name="connsiteX150" fmla="*/ 916065 w 3024845"/>
                <a:gd name="connsiteY150" fmla="*/ 391281 h 834218"/>
                <a:gd name="connsiteX151" fmla="*/ 916065 w 3024845"/>
                <a:gd name="connsiteY151" fmla="*/ 393443 h 834218"/>
                <a:gd name="connsiteX152" fmla="*/ 916065 w 3024845"/>
                <a:gd name="connsiteY152" fmla="*/ 408576 h 834218"/>
                <a:gd name="connsiteX153" fmla="*/ 918091 w 3024845"/>
                <a:gd name="connsiteY153" fmla="*/ 407225 h 834218"/>
                <a:gd name="connsiteX154" fmla="*/ 932278 w 3024845"/>
                <a:gd name="connsiteY154" fmla="*/ 397767 h 834218"/>
                <a:gd name="connsiteX155" fmla="*/ 938358 w 3024845"/>
                <a:gd name="connsiteY155" fmla="*/ 356693 h 834218"/>
                <a:gd name="connsiteX156" fmla="*/ 939118 w 3024845"/>
                <a:gd name="connsiteY156" fmla="*/ 356423 h 834218"/>
                <a:gd name="connsiteX157" fmla="*/ 944438 w 3024845"/>
                <a:gd name="connsiteY157" fmla="*/ 354531 h 834218"/>
                <a:gd name="connsiteX158" fmla="*/ 946465 w 3024845"/>
                <a:gd name="connsiteY158" fmla="*/ 285354 h 834218"/>
                <a:gd name="connsiteX159" fmla="*/ 948492 w 3024845"/>
                <a:gd name="connsiteY159" fmla="*/ 354531 h 834218"/>
                <a:gd name="connsiteX160" fmla="*/ 949252 w 3024845"/>
                <a:gd name="connsiteY160" fmla="*/ 354801 h 834218"/>
                <a:gd name="connsiteX161" fmla="*/ 954572 w 3024845"/>
                <a:gd name="connsiteY161" fmla="*/ 356693 h 834218"/>
                <a:gd name="connsiteX162" fmla="*/ 954572 w 3024845"/>
                <a:gd name="connsiteY162" fmla="*/ 270222 h 834218"/>
                <a:gd name="connsiteX163" fmla="*/ 958625 w 3024845"/>
                <a:gd name="connsiteY163" fmla="*/ 237795 h 834218"/>
                <a:gd name="connsiteX164" fmla="*/ 997132 w 3024845"/>
                <a:gd name="connsiteY164" fmla="*/ 237795 h 834218"/>
                <a:gd name="connsiteX165" fmla="*/ 997132 w 3024845"/>
                <a:gd name="connsiteY165" fmla="*/ 270222 h 834218"/>
                <a:gd name="connsiteX166" fmla="*/ 997892 w 3024845"/>
                <a:gd name="connsiteY166" fmla="*/ 270222 h 834218"/>
                <a:gd name="connsiteX167" fmla="*/ 1003212 w 3024845"/>
                <a:gd name="connsiteY167" fmla="*/ 270222 h 834218"/>
                <a:gd name="connsiteX168" fmla="*/ 1003212 w 3024845"/>
                <a:gd name="connsiteY168" fmla="*/ 188074 h 834218"/>
                <a:gd name="connsiteX169" fmla="*/ 1004986 w 3024845"/>
                <a:gd name="connsiteY169" fmla="*/ 188074 h 834218"/>
                <a:gd name="connsiteX170" fmla="*/ 1017399 w 3024845"/>
                <a:gd name="connsiteY170" fmla="*/ 188074 h 834218"/>
                <a:gd name="connsiteX171" fmla="*/ 1017399 w 3024845"/>
                <a:gd name="connsiteY171" fmla="*/ 186183 h 834218"/>
                <a:gd name="connsiteX172" fmla="*/ 1017399 w 3024845"/>
                <a:gd name="connsiteY172" fmla="*/ 172942 h 834218"/>
                <a:gd name="connsiteX173" fmla="*/ 1039693 w 3024845"/>
                <a:gd name="connsiteY173" fmla="*/ 172942 h 834218"/>
                <a:gd name="connsiteX174" fmla="*/ 1039693 w 3024845"/>
                <a:gd name="connsiteY174" fmla="*/ 171861 h 834218"/>
                <a:gd name="connsiteX175" fmla="*/ 1039693 w 3024845"/>
                <a:gd name="connsiteY175" fmla="*/ 164295 h 834218"/>
                <a:gd name="connsiteX176" fmla="*/ 1041466 w 3024845"/>
                <a:gd name="connsiteY176" fmla="*/ 164295 h 834218"/>
                <a:gd name="connsiteX177" fmla="*/ 1053880 w 3024845"/>
                <a:gd name="connsiteY177" fmla="*/ 164295 h 834218"/>
                <a:gd name="connsiteX178" fmla="*/ 1053880 w 3024845"/>
                <a:gd name="connsiteY178" fmla="*/ 165376 h 834218"/>
                <a:gd name="connsiteX179" fmla="*/ 1053880 w 3024845"/>
                <a:gd name="connsiteY179" fmla="*/ 172942 h 834218"/>
                <a:gd name="connsiteX180" fmla="*/ 1054640 w 3024845"/>
                <a:gd name="connsiteY180" fmla="*/ 172942 h 834218"/>
                <a:gd name="connsiteX181" fmla="*/ 1059960 w 3024845"/>
                <a:gd name="connsiteY181" fmla="*/ 172942 h 834218"/>
                <a:gd name="connsiteX182" fmla="*/ 1070093 w 3024845"/>
                <a:gd name="connsiteY182" fmla="*/ 168618 h 834218"/>
                <a:gd name="connsiteX183" fmla="*/ 1074146 w 3024845"/>
                <a:gd name="connsiteY183" fmla="*/ 171861 h 834218"/>
                <a:gd name="connsiteX184" fmla="*/ 1074146 w 3024845"/>
                <a:gd name="connsiteY184" fmla="*/ 164295 h 834218"/>
                <a:gd name="connsiteX185" fmla="*/ 1076426 w 3024845"/>
                <a:gd name="connsiteY185" fmla="*/ 164295 h 834218"/>
                <a:gd name="connsiteX186" fmla="*/ 1092387 w 3024845"/>
                <a:gd name="connsiteY186" fmla="*/ 164295 h 834218"/>
                <a:gd name="connsiteX187" fmla="*/ 1092387 w 3024845"/>
                <a:gd name="connsiteY187" fmla="*/ 165376 h 834218"/>
                <a:gd name="connsiteX188" fmla="*/ 1092387 w 3024845"/>
                <a:gd name="connsiteY188" fmla="*/ 172942 h 834218"/>
                <a:gd name="connsiteX189" fmla="*/ 1122787 w 3024845"/>
                <a:gd name="connsiteY189" fmla="*/ 172942 h 834218"/>
                <a:gd name="connsiteX190" fmla="*/ 1122787 w 3024845"/>
                <a:gd name="connsiteY190" fmla="*/ 174563 h 834218"/>
                <a:gd name="connsiteX191" fmla="*/ 1122787 w 3024845"/>
                <a:gd name="connsiteY191" fmla="*/ 185913 h 834218"/>
                <a:gd name="connsiteX192" fmla="*/ 1149134 w 3024845"/>
                <a:gd name="connsiteY192" fmla="*/ 185913 h 834218"/>
                <a:gd name="connsiteX193" fmla="*/ 1149134 w 3024845"/>
                <a:gd name="connsiteY193" fmla="*/ 216177 h 834218"/>
                <a:gd name="connsiteX194" fmla="*/ 1149894 w 3024845"/>
                <a:gd name="connsiteY194" fmla="*/ 216177 h 834218"/>
                <a:gd name="connsiteX195" fmla="*/ 1155214 w 3024845"/>
                <a:gd name="connsiteY195" fmla="*/ 216177 h 834218"/>
                <a:gd name="connsiteX196" fmla="*/ 1155214 w 3024845"/>
                <a:gd name="connsiteY196" fmla="*/ 217258 h 834218"/>
                <a:gd name="connsiteX197" fmla="*/ 1155214 w 3024845"/>
                <a:gd name="connsiteY197" fmla="*/ 224825 h 834218"/>
                <a:gd name="connsiteX198" fmla="*/ 1159268 w 3024845"/>
                <a:gd name="connsiteY198" fmla="*/ 255089 h 834218"/>
                <a:gd name="connsiteX199" fmla="*/ 1160028 w 3024845"/>
                <a:gd name="connsiteY199" fmla="*/ 255089 h 834218"/>
                <a:gd name="connsiteX200" fmla="*/ 1165348 w 3024845"/>
                <a:gd name="connsiteY200" fmla="*/ 255089 h 834218"/>
                <a:gd name="connsiteX201" fmla="*/ 1165348 w 3024845"/>
                <a:gd name="connsiteY201" fmla="*/ 255900 h 834218"/>
                <a:gd name="connsiteX202" fmla="*/ 1165348 w 3024845"/>
                <a:gd name="connsiteY202" fmla="*/ 261575 h 834218"/>
                <a:gd name="connsiteX203" fmla="*/ 1166361 w 3024845"/>
                <a:gd name="connsiteY203" fmla="*/ 261575 h 834218"/>
                <a:gd name="connsiteX204" fmla="*/ 1173454 w 3024845"/>
                <a:gd name="connsiteY204" fmla="*/ 261575 h 834218"/>
                <a:gd name="connsiteX205" fmla="*/ 1173454 w 3024845"/>
                <a:gd name="connsiteY205" fmla="*/ 291840 h 834218"/>
                <a:gd name="connsiteX206" fmla="*/ 1175481 w 3024845"/>
                <a:gd name="connsiteY206" fmla="*/ 291840 h 834218"/>
                <a:gd name="connsiteX207" fmla="*/ 1189668 w 3024845"/>
                <a:gd name="connsiteY207" fmla="*/ 291840 h 834218"/>
                <a:gd name="connsiteX208" fmla="*/ 1189668 w 3024845"/>
                <a:gd name="connsiteY208" fmla="*/ 315619 h 834218"/>
                <a:gd name="connsiteX209" fmla="*/ 1191695 w 3024845"/>
                <a:gd name="connsiteY209" fmla="*/ 317240 h 834218"/>
                <a:gd name="connsiteX210" fmla="*/ 1191695 w 3024845"/>
                <a:gd name="connsiteY210" fmla="*/ 328590 h 834218"/>
                <a:gd name="connsiteX211" fmla="*/ 1192455 w 3024845"/>
                <a:gd name="connsiteY211" fmla="*/ 328590 h 834218"/>
                <a:gd name="connsiteX212" fmla="*/ 1197775 w 3024845"/>
                <a:gd name="connsiteY212" fmla="*/ 328590 h 834218"/>
                <a:gd name="connsiteX213" fmla="*/ 1197775 w 3024845"/>
                <a:gd name="connsiteY213" fmla="*/ 352369 h 834218"/>
                <a:gd name="connsiteX214" fmla="*/ 1199041 w 3024845"/>
                <a:gd name="connsiteY214" fmla="*/ 352369 h 834218"/>
                <a:gd name="connsiteX215" fmla="*/ 1207908 w 3024845"/>
                <a:gd name="connsiteY215" fmla="*/ 352369 h 834218"/>
                <a:gd name="connsiteX216" fmla="*/ 1209935 w 3024845"/>
                <a:gd name="connsiteY216" fmla="*/ 356423 h 834218"/>
                <a:gd name="connsiteX217" fmla="*/ 1209935 w 3024845"/>
                <a:gd name="connsiteY217" fmla="*/ 369664 h 834218"/>
                <a:gd name="connsiteX218" fmla="*/ 1211455 w 3024845"/>
                <a:gd name="connsiteY218" fmla="*/ 367772 h 834218"/>
                <a:gd name="connsiteX219" fmla="*/ 1222095 w 3024845"/>
                <a:gd name="connsiteY219" fmla="*/ 354531 h 834218"/>
                <a:gd name="connsiteX220" fmla="*/ 1250469 w 3024845"/>
                <a:gd name="connsiteY220" fmla="*/ 354531 h 834218"/>
                <a:gd name="connsiteX221" fmla="*/ 1250469 w 3024845"/>
                <a:gd name="connsiteY221" fmla="*/ 441002 h 834218"/>
                <a:gd name="connsiteX222" fmla="*/ 1251229 w 3024845"/>
                <a:gd name="connsiteY222" fmla="*/ 441002 h 834218"/>
                <a:gd name="connsiteX223" fmla="*/ 1256549 w 3024845"/>
                <a:gd name="connsiteY223" fmla="*/ 441002 h 834218"/>
                <a:gd name="connsiteX224" fmla="*/ 1257309 w 3024845"/>
                <a:gd name="connsiteY224" fmla="*/ 439651 h 834218"/>
                <a:gd name="connsiteX225" fmla="*/ 1262629 w 3024845"/>
                <a:gd name="connsiteY225" fmla="*/ 430193 h 834218"/>
                <a:gd name="connsiteX226" fmla="*/ 1262629 w 3024845"/>
                <a:gd name="connsiteY226" fmla="*/ 432085 h 834218"/>
                <a:gd name="connsiteX227" fmla="*/ 1262629 w 3024845"/>
                <a:gd name="connsiteY227" fmla="*/ 445326 h 834218"/>
                <a:gd name="connsiteX228" fmla="*/ 1266682 w 3024845"/>
                <a:gd name="connsiteY228" fmla="*/ 399929 h 834218"/>
                <a:gd name="connsiteX229" fmla="*/ 1267442 w 3024845"/>
                <a:gd name="connsiteY229" fmla="*/ 399929 h 834218"/>
                <a:gd name="connsiteX230" fmla="*/ 1272762 w 3024845"/>
                <a:gd name="connsiteY230" fmla="*/ 399929 h 834218"/>
                <a:gd name="connsiteX231" fmla="*/ 1272762 w 3024845"/>
                <a:gd name="connsiteY231" fmla="*/ 335075 h 834218"/>
                <a:gd name="connsiteX232" fmla="*/ 1273776 w 3024845"/>
                <a:gd name="connsiteY232" fmla="*/ 335075 h 834218"/>
                <a:gd name="connsiteX233" fmla="*/ 1280869 w 3024845"/>
                <a:gd name="connsiteY233" fmla="*/ 335075 h 834218"/>
                <a:gd name="connsiteX234" fmla="*/ 1293029 w 3024845"/>
                <a:gd name="connsiteY234" fmla="*/ 291840 h 834218"/>
                <a:gd name="connsiteX235" fmla="*/ 1294296 w 3024845"/>
                <a:gd name="connsiteY235" fmla="*/ 291840 h 834218"/>
                <a:gd name="connsiteX236" fmla="*/ 1303163 w 3024845"/>
                <a:gd name="connsiteY236" fmla="*/ 291840 h 834218"/>
                <a:gd name="connsiteX237" fmla="*/ 1313296 w 3024845"/>
                <a:gd name="connsiteY237" fmla="*/ 335075 h 834218"/>
                <a:gd name="connsiteX238" fmla="*/ 1314309 w 3024845"/>
                <a:gd name="connsiteY238" fmla="*/ 335075 h 834218"/>
                <a:gd name="connsiteX239" fmla="*/ 1321403 w 3024845"/>
                <a:gd name="connsiteY239" fmla="*/ 335075 h 834218"/>
                <a:gd name="connsiteX240" fmla="*/ 1321403 w 3024845"/>
                <a:gd name="connsiteY240" fmla="*/ 373987 h 834218"/>
                <a:gd name="connsiteX241" fmla="*/ 1323176 w 3024845"/>
                <a:gd name="connsiteY241" fmla="*/ 373987 h 834218"/>
                <a:gd name="connsiteX242" fmla="*/ 1335590 w 3024845"/>
                <a:gd name="connsiteY242" fmla="*/ 373987 h 834218"/>
                <a:gd name="connsiteX243" fmla="*/ 1335590 w 3024845"/>
                <a:gd name="connsiteY243" fmla="*/ 376149 h 834218"/>
                <a:gd name="connsiteX244" fmla="*/ 1335590 w 3024845"/>
                <a:gd name="connsiteY244" fmla="*/ 391281 h 834218"/>
                <a:gd name="connsiteX245" fmla="*/ 1339643 w 3024845"/>
                <a:gd name="connsiteY245" fmla="*/ 389120 h 834218"/>
                <a:gd name="connsiteX246" fmla="*/ 1339643 w 3024845"/>
                <a:gd name="connsiteY246" fmla="*/ 373987 h 834218"/>
                <a:gd name="connsiteX247" fmla="*/ 1341163 w 3024845"/>
                <a:gd name="connsiteY247" fmla="*/ 373987 h 834218"/>
                <a:gd name="connsiteX248" fmla="*/ 1351803 w 3024845"/>
                <a:gd name="connsiteY248" fmla="*/ 373987 h 834218"/>
                <a:gd name="connsiteX249" fmla="*/ 1351803 w 3024845"/>
                <a:gd name="connsiteY249" fmla="*/ 375608 h 834218"/>
                <a:gd name="connsiteX250" fmla="*/ 1351803 w 3024845"/>
                <a:gd name="connsiteY250" fmla="*/ 386958 h 834218"/>
                <a:gd name="connsiteX251" fmla="*/ 1382204 w 3024845"/>
                <a:gd name="connsiteY251" fmla="*/ 386958 h 834218"/>
                <a:gd name="connsiteX252" fmla="*/ 1382204 w 3024845"/>
                <a:gd name="connsiteY252" fmla="*/ 350208 h 834218"/>
                <a:gd name="connsiteX253" fmla="*/ 1383470 w 3024845"/>
                <a:gd name="connsiteY253" fmla="*/ 350208 h 834218"/>
                <a:gd name="connsiteX254" fmla="*/ 1392337 w 3024845"/>
                <a:gd name="connsiteY254" fmla="*/ 350208 h 834218"/>
                <a:gd name="connsiteX255" fmla="*/ 1392337 w 3024845"/>
                <a:gd name="connsiteY255" fmla="*/ 371825 h 834218"/>
                <a:gd name="connsiteX256" fmla="*/ 1394364 w 3024845"/>
                <a:gd name="connsiteY256" fmla="*/ 339399 h 834218"/>
                <a:gd name="connsiteX257" fmla="*/ 1416657 w 3024845"/>
                <a:gd name="connsiteY257" fmla="*/ 339399 h 834218"/>
                <a:gd name="connsiteX258" fmla="*/ 1416657 w 3024845"/>
                <a:gd name="connsiteY258" fmla="*/ 337777 h 834218"/>
                <a:gd name="connsiteX259" fmla="*/ 1416657 w 3024845"/>
                <a:gd name="connsiteY259" fmla="*/ 326428 h 834218"/>
                <a:gd name="connsiteX260" fmla="*/ 1417417 w 3024845"/>
                <a:gd name="connsiteY260" fmla="*/ 326428 h 834218"/>
                <a:gd name="connsiteX261" fmla="*/ 1422737 w 3024845"/>
                <a:gd name="connsiteY261" fmla="*/ 326428 h 834218"/>
                <a:gd name="connsiteX262" fmla="*/ 1422737 w 3024845"/>
                <a:gd name="connsiteY262" fmla="*/ 324537 h 834218"/>
                <a:gd name="connsiteX263" fmla="*/ 1422737 w 3024845"/>
                <a:gd name="connsiteY263" fmla="*/ 311296 h 834218"/>
                <a:gd name="connsiteX264" fmla="*/ 1426791 w 3024845"/>
                <a:gd name="connsiteY264" fmla="*/ 317781 h 834218"/>
                <a:gd name="connsiteX265" fmla="*/ 1429071 w 3024845"/>
                <a:gd name="connsiteY265" fmla="*/ 317781 h 834218"/>
                <a:gd name="connsiteX266" fmla="*/ 1445031 w 3024845"/>
                <a:gd name="connsiteY266" fmla="*/ 317781 h 834218"/>
                <a:gd name="connsiteX267" fmla="*/ 1445031 w 3024845"/>
                <a:gd name="connsiteY267" fmla="*/ 316970 h 834218"/>
                <a:gd name="connsiteX268" fmla="*/ 1445031 w 3024845"/>
                <a:gd name="connsiteY268" fmla="*/ 311296 h 834218"/>
                <a:gd name="connsiteX269" fmla="*/ 1445791 w 3024845"/>
                <a:gd name="connsiteY269" fmla="*/ 311296 h 834218"/>
                <a:gd name="connsiteX270" fmla="*/ 1451111 w 3024845"/>
                <a:gd name="connsiteY270" fmla="*/ 311296 h 834218"/>
                <a:gd name="connsiteX271" fmla="*/ 1451111 w 3024845"/>
                <a:gd name="connsiteY271" fmla="*/ 312647 h 834218"/>
                <a:gd name="connsiteX272" fmla="*/ 1451111 w 3024845"/>
                <a:gd name="connsiteY272" fmla="*/ 322105 h 834218"/>
                <a:gd name="connsiteX273" fmla="*/ 1489618 w 3024845"/>
                <a:gd name="connsiteY273" fmla="*/ 322105 h 834218"/>
                <a:gd name="connsiteX274" fmla="*/ 1489618 w 3024845"/>
                <a:gd name="connsiteY274" fmla="*/ 460458 h 834218"/>
                <a:gd name="connsiteX275" fmla="*/ 1491138 w 3024845"/>
                <a:gd name="connsiteY275" fmla="*/ 460458 h 834218"/>
                <a:gd name="connsiteX276" fmla="*/ 1501778 w 3024845"/>
                <a:gd name="connsiteY276" fmla="*/ 460458 h 834218"/>
                <a:gd name="connsiteX277" fmla="*/ 1501778 w 3024845"/>
                <a:gd name="connsiteY277" fmla="*/ 447488 h 834218"/>
                <a:gd name="connsiteX278" fmla="*/ 1505832 w 3024845"/>
                <a:gd name="connsiteY278" fmla="*/ 447488 h 834218"/>
                <a:gd name="connsiteX279" fmla="*/ 1505832 w 3024845"/>
                <a:gd name="connsiteY279" fmla="*/ 460458 h 834218"/>
                <a:gd name="connsiteX280" fmla="*/ 1536232 w 3024845"/>
                <a:gd name="connsiteY280" fmla="*/ 460458 h 834218"/>
                <a:gd name="connsiteX281" fmla="*/ 1536232 w 3024845"/>
                <a:gd name="connsiteY281" fmla="*/ 430193 h 834218"/>
                <a:gd name="connsiteX282" fmla="*/ 1548392 w 3024845"/>
                <a:gd name="connsiteY282" fmla="*/ 430193 h 834218"/>
                <a:gd name="connsiteX283" fmla="*/ 1560552 w 3024845"/>
                <a:gd name="connsiteY283" fmla="*/ 428032 h 834218"/>
                <a:gd name="connsiteX284" fmla="*/ 1564606 w 3024845"/>
                <a:gd name="connsiteY284" fmla="*/ 430193 h 834218"/>
                <a:gd name="connsiteX285" fmla="*/ 1574739 w 3024845"/>
                <a:gd name="connsiteY285" fmla="*/ 430193 h 834218"/>
                <a:gd name="connsiteX286" fmla="*/ 1574739 w 3024845"/>
                <a:gd name="connsiteY286" fmla="*/ 460458 h 834218"/>
                <a:gd name="connsiteX287" fmla="*/ 1582846 w 3024845"/>
                <a:gd name="connsiteY287" fmla="*/ 460458 h 834218"/>
                <a:gd name="connsiteX288" fmla="*/ 1582846 w 3024845"/>
                <a:gd name="connsiteY288" fmla="*/ 477753 h 834218"/>
                <a:gd name="connsiteX289" fmla="*/ 1592182 w 3024845"/>
                <a:gd name="connsiteY289" fmla="*/ 478658 h 834218"/>
                <a:gd name="connsiteX290" fmla="*/ 1605140 w 3024845"/>
                <a:gd name="connsiteY290" fmla="*/ 478658 h 834218"/>
                <a:gd name="connsiteX291" fmla="*/ 1605140 w 3024845"/>
                <a:gd name="connsiteY291" fmla="*/ 462620 h 834218"/>
                <a:gd name="connsiteX292" fmla="*/ 1673096 w 3024845"/>
                <a:gd name="connsiteY292" fmla="*/ 462620 h 834218"/>
                <a:gd name="connsiteX293" fmla="*/ 1673096 w 3024845"/>
                <a:gd name="connsiteY293" fmla="*/ 377367 h 834218"/>
                <a:gd name="connsiteX294" fmla="*/ 1745104 w 3024845"/>
                <a:gd name="connsiteY294" fmla="*/ 377367 h 834218"/>
                <a:gd name="connsiteX295" fmla="*/ 1745104 w 3024845"/>
                <a:gd name="connsiteY295" fmla="*/ 456135 h 834218"/>
                <a:gd name="connsiteX296" fmla="*/ 1747008 w 3024845"/>
                <a:gd name="connsiteY296" fmla="*/ 456135 h 834218"/>
                <a:gd name="connsiteX297" fmla="*/ 1748250 w 3024845"/>
                <a:gd name="connsiteY297" fmla="*/ 478658 h 834218"/>
                <a:gd name="connsiteX298" fmla="*/ 1757926 w 3024845"/>
                <a:gd name="connsiteY298" fmla="*/ 478658 h 834218"/>
                <a:gd name="connsiteX299" fmla="*/ 1759168 w 3024845"/>
                <a:gd name="connsiteY299" fmla="*/ 456135 h 834218"/>
                <a:gd name="connsiteX300" fmla="*/ 1765248 w 3024845"/>
                <a:gd name="connsiteY300" fmla="*/ 456135 h 834218"/>
                <a:gd name="connsiteX301" fmla="*/ 1766490 w 3024845"/>
                <a:gd name="connsiteY301" fmla="*/ 478658 h 834218"/>
                <a:gd name="connsiteX302" fmla="*/ 1817112 w 3024845"/>
                <a:gd name="connsiteY302" fmla="*/ 478658 h 834218"/>
                <a:gd name="connsiteX303" fmla="*/ 1817112 w 3024845"/>
                <a:gd name="connsiteY303" fmla="*/ 315630 h 834218"/>
                <a:gd name="connsiteX304" fmla="*/ 2014439 w 3024845"/>
                <a:gd name="connsiteY304" fmla="*/ 315630 h 834218"/>
                <a:gd name="connsiteX305" fmla="*/ 2014439 w 3024845"/>
                <a:gd name="connsiteY305" fmla="*/ 478658 h 834218"/>
                <a:gd name="connsiteX306" fmla="*/ 2033136 w 3024845"/>
                <a:gd name="connsiteY306" fmla="*/ 478658 h 834218"/>
                <a:gd name="connsiteX307" fmla="*/ 2033136 w 3024845"/>
                <a:gd name="connsiteY307" fmla="*/ 395965 h 834218"/>
                <a:gd name="connsiteX308" fmla="*/ 2128256 w 3024845"/>
                <a:gd name="connsiteY308" fmla="*/ 395965 h 834218"/>
                <a:gd name="connsiteX309" fmla="*/ 2180720 w 3024845"/>
                <a:gd name="connsiteY309" fmla="*/ 330752 h 834218"/>
                <a:gd name="connsiteX310" fmla="*/ 2245574 w 3024845"/>
                <a:gd name="connsiteY310" fmla="*/ 330752 h 834218"/>
                <a:gd name="connsiteX311" fmla="*/ 2245574 w 3024845"/>
                <a:gd name="connsiteY311" fmla="*/ 406414 h 834218"/>
                <a:gd name="connsiteX312" fmla="*/ 2253681 w 3024845"/>
                <a:gd name="connsiteY312" fmla="*/ 406414 h 834218"/>
                <a:gd name="connsiteX313" fmla="*/ 2255708 w 3024845"/>
                <a:gd name="connsiteY313" fmla="*/ 399929 h 834218"/>
                <a:gd name="connsiteX314" fmla="*/ 2261788 w 3024845"/>
                <a:gd name="connsiteY314" fmla="*/ 399929 h 834218"/>
                <a:gd name="connsiteX315" fmla="*/ 2263815 w 3024845"/>
                <a:gd name="connsiteY315" fmla="*/ 408576 h 834218"/>
                <a:gd name="connsiteX316" fmla="*/ 2275975 w 3024845"/>
                <a:gd name="connsiteY316" fmla="*/ 408576 h 834218"/>
                <a:gd name="connsiteX317" fmla="*/ 2275975 w 3024845"/>
                <a:gd name="connsiteY317" fmla="*/ 402090 h 834218"/>
                <a:gd name="connsiteX318" fmla="*/ 2298268 w 3024845"/>
                <a:gd name="connsiteY318" fmla="*/ 402090 h 834218"/>
                <a:gd name="connsiteX319" fmla="*/ 2298268 w 3024845"/>
                <a:gd name="connsiteY319" fmla="*/ 408576 h 834218"/>
                <a:gd name="connsiteX320" fmla="*/ 2318535 w 3024845"/>
                <a:gd name="connsiteY320" fmla="*/ 408576 h 834218"/>
                <a:gd name="connsiteX321" fmla="*/ 2318535 w 3024845"/>
                <a:gd name="connsiteY321" fmla="*/ 453973 h 834218"/>
                <a:gd name="connsiteX322" fmla="*/ 2332722 w 3024845"/>
                <a:gd name="connsiteY322" fmla="*/ 453973 h 834218"/>
                <a:gd name="connsiteX323" fmla="*/ 2332722 w 3024845"/>
                <a:gd name="connsiteY323" fmla="*/ 441002 h 834218"/>
                <a:gd name="connsiteX324" fmla="*/ 2348936 w 3024845"/>
                <a:gd name="connsiteY324" fmla="*/ 441002 h 834218"/>
                <a:gd name="connsiteX325" fmla="*/ 2348936 w 3024845"/>
                <a:gd name="connsiteY325" fmla="*/ 261575 h 834218"/>
                <a:gd name="connsiteX326" fmla="*/ 2355016 w 3024845"/>
                <a:gd name="connsiteY326" fmla="*/ 255089 h 834218"/>
                <a:gd name="connsiteX327" fmla="*/ 2427977 w 3024845"/>
                <a:gd name="connsiteY327" fmla="*/ 255089 h 834218"/>
                <a:gd name="connsiteX328" fmla="*/ 2427977 w 3024845"/>
                <a:gd name="connsiteY328" fmla="*/ 263737 h 834218"/>
                <a:gd name="connsiteX329" fmla="*/ 2438110 w 3024845"/>
                <a:gd name="connsiteY329" fmla="*/ 263737 h 834218"/>
                <a:gd name="connsiteX330" fmla="*/ 2438110 w 3024845"/>
                <a:gd name="connsiteY330" fmla="*/ 378311 h 834218"/>
                <a:gd name="connsiteX331" fmla="*/ 2460404 w 3024845"/>
                <a:gd name="connsiteY331" fmla="*/ 378311 h 834218"/>
                <a:gd name="connsiteX332" fmla="*/ 2460404 w 3024845"/>
                <a:gd name="connsiteY332" fmla="*/ 311296 h 834218"/>
                <a:gd name="connsiteX333" fmla="*/ 2486751 w 3024845"/>
                <a:gd name="connsiteY333" fmla="*/ 311296 h 834218"/>
                <a:gd name="connsiteX334" fmla="*/ 2490804 w 3024845"/>
                <a:gd name="connsiteY334" fmla="*/ 306972 h 834218"/>
                <a:gd name="connsiteX335" fmla="*/ 2498911 w 3024845"/>
                <a:gd name="connsiteY335" fmla="*/ 306972 h 834218"/>
                <a:gd name="connsiteX336" fmla="*/ 2502964 w 3024845"/>
                <a:gd name="connsiteY336" fmla="*/ 311296 h 834218"/>
                <a:gd name="connsiteX337" fmla="*/ 2525258 w 3024845"/>
                <a:gd name="connsiteY337" fmla="*/ 311296 h 834218"/>
                <a:gd name="connsiteX338" fmla="*/ 2525258 w 3024845"/>
                <a:gd name="connsiteY338" fmla="*/ 194560 h 834218"/>
                <a:gd name="connsiteX339" fmla="*/ 2582005 w 3024845"/>
                <a:gd name="connsiteY339" fmla="*/ 183751 h 834218"/>
                <a:gd name="connsiteX340" fmla="*/ 2582005 w 3024845"/>
                <a:gd name="connsiteY340" fmla="*/ 184832 h 834218"/>
                <a:gd name="connsiteX341" fmla="*/ 2582005 w 3024845"/>
                <a:gd name="connsiteY341" fmla="*/ 192398 h 834218"/>
                <a:gd name="connsiteX342" fmla="*/ 2608352 w 3024845"/>
                <a:gd name="connsiteY342" fmla="*/ 192398 h 834218"/>
                <a:gd name="connsiteX343" fmla="*/ 2608352 w 3024845"/>
                <a:gd name="connsiteY343" fmla="*/ 447488 h 834218"/>
                <a:gd name="connsiteX344" fmla="*/ 2630646 w 3024845"/>
                <a:gd name="connsiteY344" fmla="*/ 447488 h 834218"/>
                <a:gd name="connsiteX345" fmla="*/ 2630646 w 3024845"/>
                <a:gd name="connsiteY345" fmla="*/ 443164 h 834218"/>
                <a:gd name="connsiteX346" fmla="*/ 2642806 w 3024845"/>
                <a:gd name="connsiteY346" fmla="*/ 443164 h 834218"/>
                <a:gd name="connsiteX347" fmla="*/ 2642806 w 3024845"/>
                <a:gd name="connsiteY347" fmla="*/ 447488 h 834218"/>
                <a:gd name="connsiteX348" fmla="*/ 2667126 w 3024845"/>
                <a:gd name="connsiteY348" fmla="*/ 447488 h 834218"/>
                <a:gd name="connsiteX349" fmla="*/ 2667126 w 3024845"/>
                <a:gd name="connsiteY349" fmla="*/ 434517 h 834218"/>
                <a:gd name="connsiteX350" fmla="*/ 2695500 w 3024845"/>
                <a:gd name="connsiteY350" fmla="*/ 434517 h 834218"/>
                <a:gd name="connsiteX351" fmla="*/ 2707660 w 3024845"/>
                <a:gd name="connsiteY351" fmla="*/ 430193 h 834218"/>
                <a:gd name="connsiteX352" fmla="*/ 2727927 w 3024845"/>
                <a:gd name="connsiteY352" fmla="*/ 434517 h 834218"/>
                <a:gd name="connsiteX353" fmla="*/ 2727927 w 3024845"/>
                <a:gd name="connsiteY353" fmla="*/ 417223 h 834218"/>
                <a:gd name="connsiteX354" fmla="*/ 2736034 w 3024845"/>
                <a:gd name="connsiteY354" fmla="*/ 417223 h 834218"/>
                <a:gd name="connsiteX355" fmla="*/ 2736034 w 3024845"/>
                <a:gd name="connsiteY355" fmla="*/ 404252 h 834218"/>
                <a:gd name="connsiteX356" fmla="*/ 2792781 w 3024845"/>
                <a:gd name="connsiteY356" fmla="*/ 404252 h 834218"/>
                <a:gd name="connsiteX357" fmla="*/ 2792781 w 3024845"/>
                <a:gd name="connsiteY357" fmla="*/ 373987 h 834218"/>
                <a:gd name="connsiteX358" fmla="*/ 2811021 w 3024845"/>
                <a:gd name="connsiteY358" fmla="*/ 373987 h 834218"/>
                <a:gd name="connsiteX359" fmla="*/ 2811021 w 3024845"/>
                <a:gd name="connsiteY359" fmla="*/ 367502 h 834218"/>
                <a:gd name="connsiteX360" fmla="*/ 2823181 w 3024845"/>
                <a:gd name="connsiteY360" fmla="*/ 367502 h 834218"/>
                <a:gd name="connsiteX361" fmla="*/ 2823181 w 3024845"/>
                <a:gd name="connsiteY361" fmla="*/ 373987 h 834218"/>
                <a:gd name="connsiteX362" fmla="*/ 2839395 w 3024845"/>
                <a:gd name="connsiteY362" fmla="*/ 373987 h 834218"/>
                <a:gd name="connsiteX363" fmla="*/ 2839395 w 3024845"/>
                <a:gd name="connsiteY363" fmla="*/ 423708 h 834218"/>
                <a:gd name="connsiteX364" fmla="*/ 2871822 w 3024845"/>
                <a:gd name="connsiteY364" fmla="*/ 423708 h 834218"/>
                <a:gd name="connsiteX365" fmla="*/ 2871822 w 3024845"/>
                <a:gd name="connsiteY365" fmla="*/ 397767 h 834218"/>
                <a:gd name="connsiteX366" fmla="*/ 2910329 w 3024845"/>
                <a:gd name="connsiteY366" fmla="*/ 397767 h 834218"/>
                <a:gd name="connsiteX367" fmla="*/ 2910329 w 3024845"/>
                <a:gd name="connsiteY367" fmla="*/ 367502 h 834218"/>
                <a:gd name="connsiteX368" fmla="*/ 2958970 w 3024845"/>
                <a:gd name="connsiteY368" fmla="*/ 367502 h 834218"/>
                <a:gd name="connsiteX369" fmla="*/ 2958970 w 3024845"/>
                <a:gd name="connsiteY369" fmla="*/ 478658 h 834218"/>
                <a:gd name="connsiteX370" fmla="*/ 2958970 w 3024845"/>
                <a:gd name="connsiteY370" fmla="*/ 492437 h 834218"/>
                <a:gd name="connsiteX371" fmla="*/ 3024845 w 3024845"/>
                <a:gd name="connsiteY371" fmla="*/ 492437 h 834218"/>
                <a:gd name="connsiteX372" fmla="*/ 3024845 w 3024845"/>
                <a:gd name="connsiteY372" fmla="*/ 834218 h 834218"/>
                <a:gd name="connsiteX373" fmla="*/ 2054 w 3024845"/>
                <a:gd name="connsiteY373" fmla="*/ 831885 h 834218"/>
                <a:gd name="connsiteX374" fmla="*/ 0 w 3024845"/>
                <a:gd name="connsiteY374" fmla="*/ 397767 h 834218"/>
                <a:gd name="connsiteX375" fmla="*/ 20267 w 3024845"/>
                <a:gd name="connsiteY375" fmla="*/ 397767 h 834218"/>
                <a:gd name="connsiteX376" fmla="*/ 20774 w 3024845"/>
                <a:gd name="connsiteY376" fmla="*/ 396686 h 834218"/>
                <a:gd name="connsiteX377" fmla="*/ 24320 w 3024845"/>
                <a:gd name="connsiteY377" fmla="*/ 389120 h 834218"/>
                <a:gd name="connsiteX378" fmla="*/ 26094 w 3024845"/>
                <a:gd name="connsiteY378" fmla="*/ 389390 h 834218"/>
                <a:gd name="connsiteX379" fmla="*/ 38507 w 3024845"/>
                <a:gd name="connsiteY379" fmla="*/ 391281 h 834218"/>
                <a:gd name="connsiteX380" fmla="*/ 39014 w 3024845"/>
                <a:gd name="connsiteY380" fmla="*/ 392633 h 834218"/>
                <a:gd name="connsiteX381" fmla="*/ 42560 w 3024845"/>
                <a:gd name="connsiteY381" fmla="*/ 402090 h 834218"/>
                <a:gd name="connsiteX382" fmla="*/ 68907 w 3024845"/>
                <a:gd name="connsiteY382" fmla="*/ 404252 h 834218"/>
                <a:gd name="connsiteX383" fmla="*/ 68907 w 3024845"/>
                <a:gd name="connsiteY383" fmla="*/ 281031 h 834218"/>
                <a:gd name="connsiteX384" fmla="*/ 70934 w 3024845"/>
                <a:gd name="connsiteY384" fmla="*/ 281031 h 834218"/>
                <a:gd name="connsiteX385" fmla="*/ 85121 w 3024845"/>
                <a:gd name="connsiteY385" fmla="*/ 281031 h 834218"/>
                <a:gd name="connsiteX386" fmla="*/ 85121 w 3024845"/>
                <a:gd name="connsiteY386" fmla="*/ 144839 h 834218"/>
                <a:gd name="connsiteX387" fmla="*/ 86894 w 3024845"/>
                <a:gd name="connsiteY387" fmla="*/ 144839 h 834218"/>
                <a:gd name="connsiteX388" fmla="*/ 99308 w 3024845"/>
                <a:gd name="connsiteY388" fmla="*/ 144839 h 834218"/>
                <a:gd name="connsiteX389" fmla="*/ 99308 w 3024845"/>
                <a:gd name="connsiteY389" fmla="*/ 30265 h 834218"/>
                <a:gd name="connsiteX390" fmla="*/ 103361 w 3024845"/>
                <a:gd name="connsiteY390" fmla="*/ 2161 h 834218"/>
                <a:gd name="connsiteX0" fmla="*/ 103361 w 3024845"/>
                <a:gd name="connsiteY0" fmla="*/ 2161 h 834218"/>
                <a:gd name="connsiteX1" fmla="*/ 200642 w 3024845"/>
                <a:gd name="connsiteY1" fmla="*/ 0 h 834218"/>
                <a:gd name="connsiteX2" fmla="*/ 202669 w 3024845"/>
                <a:gd name="connsiteY2" fmla="*/ 0 h 834218"/>
                <a:gd name="connsiteX3" fmla="*/ 216856 w 3024845"/>
                <a:gd name="connsiteY3" fmla="*/ 0 h 834218"/>
                <a:gd name="connsiteX4" fmla="*/ 220909 w 3024845"/>
                <a:gd name="connsiteY4" fmla="*/ 30265 h 834218"/>
                <a:gd name="connsiteX5" fmla="*/ 220909 w 3024845"/>
                <a:gd name="connsiteY5" fmla="*/ 144839 h 834218"/>
                <a:gd name="connsiteX6" fmla="*/ 223189 w 3024845"/>
                <a:gd name="connsiteY6" fmla="*/ 144839 h 834218"/>
                <a:gd name="connsiteX7" fmla="*/ 239150 w 3024845"/>
                <a:gd name="connsiteY7" fmla="*/ 144839 h 834218"/>
                <a:gd name="connsiteX8" fmla="*/ 239150 w 3024845"/>
                <a:gd name="connsiteY8" fmla="*/ 285354 h 834218"/>
                <a:gd name="connsiteX9" fmla="*/ 240670 w 3024845"/>
                <a:gd name="connsiteY9" fmla="*/ 285084 h 834218"/>
                <a:gd name="connsiteX10" fmla="*/ 251310 w 3024845"/>
                <a:gd name="connsiteY10" fmla="*/ 283193 h 834218"/>
                <a:gd name="connsiteX11" fmla="*/ 249283 w 3024845"/>
                <a:gd name="connsiteY11" fmla="*/ 371825 h 834218"/>
                <a:gd name="connsiteX12" fmla="*/ 250803 w 3024845"/>
                <a:gd name="connsiteY12" fmla="*/ 372096 h 834218"/>
                <a:gd name="connsiteX13" fmla="*/ 261443 w 3024845"/>
                <a:gd name="connsiteY13" fmla="*/ 373987 h 834218"/>
                <a:gd name="connsiteX14" fmla="*/ 261696 w 3024845"/>
                <a:gd name="connsiteY14" fmla="*/ 374798 h 834218"/>
                <a:gd name="connsiteX15" fmla="*/ 263470 w 3024845"/>
                <a:gd name="connsiteY15" fmla="*/ 380473 h 834218"/>
                <a:gd name="connsiteX16" fmla="*/ 264230 w 3024845"/>
                <a:gd name="connsiteY16" fmla="*/ 378041 h 834218"/>
                <a:gd name="connsiteX17" fmla="*/ 269550 w 3024845"/>
                <a:gd name="connsiteY17" fmla="*/ 361017 h 834218"/>
                <a:gd name="connsiteX18" fmla="*/ 271323 w 3024845"/>
                <a:gd name="connsiteY18" fmla="*/ 361017 h 834218"/>
                <a:gd name="connsiteX19" fmla="*/ 283737 w 3024845"/>
                <a:gd name="connsiteY19" fmla="*/ 361017 h 834218"/>
                <a:gd name="connsiteX20" fmla="*/ 283737 w 3024845"/>
                <a:gd name="connsiteY20" fmla="*/ 393443 h 834218"/>
                <a:gd name="connsiteX21" fmla="*/ 284750 w 3024845"/>
                <a:gd name="connsiteY21" fmla="*/ 393984 h 834218"/>
                <a:gd name="connsiteX22" fmla="*/ 291844 w 3024845"/>
                <a:gd name="connsiteY22" fmla="*/ 397767 h 834218"/>
                <a:gd name="connsiteX23" fmla="*/ 291844 w 3024845"/>
                <a:gd name="connsiteY23" fmla="*/ 399118 h 834218"/>
                <a:gd name="connsiteX24" fmla="*/ 291844 w 3024845"/>
                <a:gd name="connsiteY24" fmla="*/ 408576 h 834218"/>
                <a:gd name="connsiteX25" fmla="*/ 336431 w 3024845"/>
                <a:gd name="connsiteY25" fmla="*/ 408576 h 834218"/>
                <a:gd name="connsiteX26" fmla="*/ 336431 w 3024845"/>
                <a:gd name="connsiteY26" fmla="*/ 409657 h 834218"/>
                <a:gd name="connsiteX27" fmla="*/ 336431 w 3024845"/>
                <a:gd name="connsiteY27" fmla="*/ 417223 h 834218"/>
                <a:gd name="connsiteX28" fmla="*/ 338457 w 3024845"/>
                <a:gd name="connsiteY28" fmla="*/ 417223 h 834218"/>
                <a:gd name="connsiteX29" fmla="*/ 352644 w 3024845"/>
                <a:gd name="connsiteY29" fmla="*/ 417223 h 834218"/>
                <a:gd name="connsiteX30" fmla="*/ 352644 w 3024845"/>
                <a:gd name="connsiteY30" fmla="*/ 386958 h 834218"/>
                <a:gd name="connsiteX31" fmla="*/ 397231 w 3024845"/>
                <a:gd name="connsiteY31" fmla="*/ 386958 h 834218"/>
                <a:gd name="connsiteX32" fmla="*/ 397231 w 3024845"/>
                <a:gd name="connsiteY32" fmla="*/ 385607 h 834218"/>
                <a:gd name="connsiteX33" fmla="*/ 397231 w 3024845"/>
                <a:gd name="connsiteY33" fmla="*/ 376149 h 834218"/>
                <a:gd name="connsiteX34" fmla="*/ 398245 w 3024845"/>
                <a:gd name="connsiteY34" fmla="*/ 376149 h 834218"/>
                <a:gd name="connsiteX35" fmla="*/ 405338 w 3024845"/>
                <a:gd name="connsiteY35" fmla="*/ 376149 h 834218"/>
                <a:gd name="connsiteX36" fmla="*/ 405338 w 3024845"/>
                <a:gd name="connsiteY36" fmla="*/ 374258 h 834218"/>
                <a:gd name="connsiteX37" fmla="*/ 405338 w 3024845"/>
                <a:gd name="connsiteY37" fmla="*/ 361017 h 834218"/>
                <a:gd name="connsiteX38" fmla="*/ 406098 w 3024845"/>
                <a:gd name="connsiteY38" fmla="*/ 361017 h 834218"/>
                <a:gd name="connsiteX39" fmla="*/ 411418 w 3024845"/>
                <a:gd name="connsiteY39" fmla="*/ 361017 h 834218"/>
                <a:gd name="connsiteX40" fmla="*/ 411418 w 3024845"/>
                <a:gd name="connsiteY40" fmla="*/ 359936 h 834218"/>
                <a:gd name="connsiteX41" fmla="*/ 411418 w 3024845"/>
                <a:gd name="connsiteY41" fmla="*/ 352369 h 834218"/>
                <a:gd name="connsiteX42" fmla="*/ 413445 w 3024845"/>
                <a:gd name="connsiteY42" fmla="*/ 352369 h 834218"/>
                <a:gd name="connsiteX43" fmla="*/ 427632 w 3024845"/>
                <a:gd name="connsiteY43" fmla="*/ 352369 h 834218"/>
                <a:gd name="connsiteX44" fmla="*/ 427632 w 3024845"/>
                <a:gd name="connsiteY44" fmla="*/ 353450 h 834218"/>
                <a:gd name="connsiteX45" fmla="*/ 427632 w 3024845"/>
                <a:gd name="connsiteY45" fmla="*/ 361017 h 834218"/>
                <a:gd name="connsiteX46" fmla="*/ 449925 w 3024845"/>
                <a:gd name="connsiteY46" fmla="*/ 361017 h 834218"/>
                <a:gd name="connsiteX47" fmla="*/ 449925 w 3024845"/>
                <a:gd name="connsiteY47" fmla="*/ 359125 h 834218"/>
                <a:gd name="connsiteX48" fmla="*/ 449925 w 3024845"/>
                <a:gd name="connsiteY48" fmla="*/ 345884 h 834218"/>
                <a:gd name="connsiteX49" fmla="*/ 451699 w 3024845"/>
                <a:gd name="connsiteY49" fmla="*/ 345884 h 834218"/>
                <a:gd name="connsiteX50" fmla="*/ 464112 w 3024845"/>
                <a:gd name="connsiteY50" fmla="*/ 345884 h 834218"/>
                <a:gd name="connsiteX51" fmla="*/ 464112 w 3024845"/>
                <a:gd name="connsiteY51" fmla="*/ 369664 h 834218"/>
                <a:gd name="connsiteX52" fmla="*/ 465126 w 3024845"/>
                <a:gd name="connsiteY52" fmla="*/ 369664 h 834218"/>
                <a:gd name="connsiteX53" fmla="*/ 472219 w 3024845"/>
                <a:gd name="connsiteY53" fmla="*/ 369664 h 834218"/>
                <a:gd name="connsiteX54" fmla="*/ 472219 w 3024845"/>
                <a:gd name="connsiteY54" fmla="*/ 368583 h 834218"/>
                <a:gd name="connsiteX55" fmla="*/ 472219 w 3024845"/>
                <a:gd name="connsiteY55" fmla="*/ 361017 h 834218"/>
                <a:gd name="connsiteX56" fmla="*/ 473992 w 3024845"/>
                <a:gd name="connsiteY56" fmla="*/ 361017 h 834218"/>
                <a:gd name="connsiteX57" fmla="*/ 486406 w 3024845"/>
                <a:gd name="connsiteY57" fmla="*/ 361017 h 834218"/>
                <a:gd name="connsiteX58" fmla="*/ 486406 w 3024845"/>
                <a:gd name="connsiteY58" fmla="*/ 386958 h 834218"/>
                <a:gd name="connsiteX59" fmla="*/ 488433 w 3024845"/>
                <a:gd name="connsiteY59" fmla="*/ 386958 h 834218"/>
                <a:gd name="connsiteX60" fmla="*/ 502619 w 3024845"/>
                <a:gd name="connsiteY60" fmla="*/ 386958 h 834218"/>
                <a:gd name="connsiteX61" fmla="*/ 502619 w 3024845"/>
                <a:gd name="connsiteY61" fmla="*/ 388579 h 834218"/>
                <a:gd name="connsiteX62" fmla="*/ 502619 w 3024845"/>
                <a:gd name="connsiteY62" fmla="*/ 399929 h 834218"/>
                <a:gd name="connsiteX63" fmla="*/ 503379 w 3024845"/>
                <a:gd name="connsiteY63" fmla="*/ 399929 h 834218"/>
                <a:gd name="connsiteX64" fmla="*/ 508700 w 3024845"/>
                <a:gd name="connsiteY64" fmla="*/ 399929 h 834218"/>
                <a:gd name="connsiteX65" fmla="*/ 508700 w 3024845"/>
                <a:gd name="connsiteY65" fmla="*/ 399118 h 834218"/>
                <a:gd name="connsiteX66" fmla="*/ 508700 w 3024845"/>
                <a:gd name="connsiteY66" fmla="*/ 393443 h 834218"/>
                <a:gd name="connsiteX67" fmla="*/ 539100 w 3024845"/>
                <a:gd name="connsiteY67" fmla="*/ 393443 h 834218"/>
                <a:gd name="connsiteX68" fmla="*/ 539100 w 3024845"/>
                <a:gd name="connsiteY68" fmla="*/ 417223 h 834218"/>
                <a:gd name="connsiteX69" fmla="*/ 540113 w 3024845"/>
                <a:gd name="connsiteY69" fmla="*/ 417223 h 834218"/>
                <a:gd name="connsiteX70" fmla="*/ 547207 w 3024845"/>
                <a:gd name="connsiteY70" fmla="*/ 417223 h 834218"/>
                <a:gd name="connsiteX71" fmla="*/ 547207 w 3024845"/>
                <a:gd name="connsiteY71" fmla="*/ 418304 h 834218"/>
                <a:gd name="connsiteX72" fmla="*/ 547207 w 3024845"/>
                <a:gd name="connsiteY72" fmla="*/ 425870 h 834218"/>
                <a:gd name="connsiteX73" fmla="*/ 547967 w 3024845"/>
                <a:gd name="connsiteY73" fmla="*/ 425870 h 834218"/>
                <a:gd name="connsiteX74" fmla="*/ 553287 w 3024845"/>
                <a:gd name="connsiteY74" fmla="*/ 425870 h 834218"/>
                <a:gd name="connsiteX75" fmla="*/ 553287 w 3024845"/>
                <a:gd name="connsiteY75" fmla="*/ 423708 h 834218"/>
                <a:gd name="connsiteX76" fmla="*/ 553287 w 3024845"/>
                <a:gd name="connsiteY76" fmla="*/ 408576 h 834218"/>
                <a:gd name="connsiteX77" fmla="*/ 554300 w 3024845"/>
                <a:gd name="connsiteY77" fmla="*/ 408576 h 834218"/>
                <a:gd name="connsiteX78" fmla="*/ 561394 w 3024845"/>
                <a:gd name="connsiteY78" fmla="*/ 408576 h 834218"/>
                <a:gd name="connsiteX79" fmla="*/ 561394 w 3024845"/>
                <a:gd name="connsiteY79" fmla="*/ 409657 h 834218"/>
                <a:gd name="connsiteX80" fmla="*/ 561394 w 3024845"/>
                <a:gd name="connsiteY80" fmla="*/ 417223 h 834218"/>
                <a:gd name="connsiteX81" fmla="*/ 566714 w 3024845"/>
                <a:gd name="connsiteY81" fmla="*/ 415230 h 834218"/>
                <a:gd name="connsiteX82" fmla="*/ 567474 w 3024845"/>
                <a:gd name="connsiteY82" fmla="*/ 414250 h 834218"/>
                <a:gd name="connsiteX83" fmla="*/ 567474 w 3024845"/>
                <a:gd name="connsiteY83" fmla="*/ 408576 h 834218"/>
                <a:gd name="connsiteX84" fmla="*/ 605981 w 3024845"/>
                <a:gd name="connsiteY84" fmla="*/ 408576 h 834218"/>
                <a:gd name="connsiteX85" fmla="*/ 605981 w 3024845"/>
                <a:gd name="connsiteY85" fmla="*/ 432355 h 834218"/>
                <a:gd name="connsiteX86" fmla="*/ 608007 w 3024845"/>
                <a:gd name="connsiteY86" fmla="*/ 432355 h 834218"/>
                <a:gd name="connsiteX87" fmla="*/ 622194 w 3024845"/>
                <a:gd name="connsiteY87" fmla="*/ 432355 h 834218"/>
                <a:gd name="connsiteX88" fmla="*/ 622194 w 3024845"/>
                <a:gd name="connsiteY88" fmla="*/ 433436 h 834218"/>
                <a:gd name="connsiteX89" fmla="*/ 622194 w 3024845"/>
                <a:gd name="connsiteY89" fmla="*/ 441002 h 834218"/>
                <a:gd name="connsiteX90" fmla="*/ 623968 w 3024845"/>
                <a:gd name="connsiteY90" fmla="*/ 441002 h 834218"/>
                <a:gd name="connsiteX91" fmla="*/ 636381 w 3024845"/>
                <a:gd name="connsiteY91" fmla="*/ 441002 h 834218"/>
                <a:gd name="connsiteX92" fmla="*/ 636381 w 3024845"/>
                <a:gd name="connsiteY92" fmla="*/ 417223 h 834218"/>
                <a:gd name="connsiteX93" fmla="*/ 637394 w 3024845"/>
                <a:gd name="connsiteY93" fmla="*/ 417223 h 834218"/>
                <a:gd name="connsiteX94" fmla="*/ 644488 w 3024845"/>
                <a:gd name="connsiteY94" fmla="*/ 417223 h 834218"/>
                <a:gd name="connsiteX95" fmla="*/ 644488 w 3024845"/>
                <a:gd name="connsiteY95" fmla="*/ 384796 h 834218"/>
                <a:gd name="connsiteX96" fmla="*/ 645501 w 3024845"/>
                <a:gd name="connsiteY96" fmla="*/ 384796 h 834218"/>
                <a:gd name="connsiteX97" fmla="*/ 652595 w 3024845"/>
                <a:gd name="connsiteY97" fmla="*/ 384796 h 834218"/>
                <a:gd name="connsiteX98" fmla="*/ 652595 w 3024845"/>
                <a:gd name="connsiteY98" fmla="*/ 382905 h 834218"/>
                <a:gd name="connsiteX99" fmla="*/ 652595 w 3024845"/>
                <a:gd name="connsiteY99" fmla="*/ 369664 h 834218"/>
                <a:gd name="connsiteX100" fmla="*/ 651328 w 3024845"/>
                <a:gd name="connsiteY100" fmla="*/ 368042 h 834218"/>
                <a:gd name="connsiteX101" fmla="*/ 656648 w 3024845"/>
                <a:gd name="connsiteY101" fmla="*/ 356693 h 834218"/>
                <a:gd name="connsiteX102" fmla="*/ 664755 w 3024845"/>
                <a:gd name="connsiteY102" fmla="*/ 384796 h 834218"/>
                <a:gd name="connsiteX103" fmla="*/ 665515 w 3024845"/>
                <a:gd name="connsiteY103" fmla="*/ 384796 h 834218"/>
                <a:gd name="connsiteX104" fmla="*/ 670835 w 3024845"/>
                <a:gd name="connsiteY104" fmla="*/ 384796 h 834218"/>
                <a:gd name="connsiteX105" fmla="*/ 670835 w 3024845"/>
                <a:gd name="connsiteY105" fmla="*/ 278869 h 834218"/>
                <a:gd name="connsiteX106" fmla="*/ 672355 w 3024845"/>
                <a:gd name="connsiteY106" fmla="*/ 278869 h 834218"/>
                <a:gd name="connsiteX107" fmla="*/ 682995 w 3024845"/>
                <a:gd name="connsiteY107" fmla="*/ 278869 h 834218"/>
                <a:gd name="connsiteX108" fmla="*/ 682995 w 3024845"/>
                <a:gd name="connsiteY108" fmla="*/ 231310 h 834218"/>
                <a:gd name="connsiteX109" fmla="*/ 709342 w 3024845"/>
                <a:gd name="connsiteY109" fmla="*/ 231310 h 834218"/>
                <a:gd name="connsiteX110" fmla="*/ 709342 w 3024845"/>
                <a:gd name="connsiteY110" fmla="*/ 209692 h 834218"/>
                <a:gd name="connsiteX111" fmla="*/ 743796 w 3024845"/>
                <a:gd name="connsiteY111" fmla="*/ 209692 h 834218"/>
                <a:gd name="connsiteX112" fmla="*/ 743796 w 3024845"/>
                <a:gd name="connsiteY112" fmla="*/ 212124 h 834218"/>
                <a:gd name="connsiteX113" fmla="*/ 743796 w 3024845"/>
                <a:gd name="connsiteY113" fmla="*/ 229148 h 834218"/>
                <a:gd name="connsiteX114" fmla="*/ 746076 w 3024845"/>
                <a:gd name="connsiteY114" fmla="*/ 229148 h 834218"/>
                <a:gd name="connsiteX115" fmla="*/ 762036 w 3024845"/>
                <a:gd name="connsiteY115" fmla="*/ 229148 h 834218"/>
                <a:gd name="connsiteX116" fmla="*/ 762036 w 3024845"/>
                <a:gd name="connsiteY116" fmla="*/ 276707 h 834218"/>
                <a:gd name="connsiteX117" fmla="*/ 763049 w 3024845"/>
                <a:gd name="connsiteY117" fmla="*/ 276707 h 834218"/>
                <a:gd name="connsiteX118" fmla="*/ 770143 w 3024845"/>
                <a:gd name="connsiteY118" fmla="*/ 276707 h 834218"/>
                <a:gd name="connsiteX119" fmla="*/ 784330 w 3024845"/>
                <a:gd name="connsiteY119" fmla="*/ 281031 h 834218"/>
                <a:gd name="connsiteX120" fmla="*/ 784330 w 3024845"/>
                <a:gd name="connsiteY120" fmla="*/ 319943 h 834218"/>
                <a:gd name="connsiteX121" fmla="*/ 785343 w 3024845"/>
                <a:gd name="connsiteY121" fmla="*/ 319943 h 834218"/>
                <a:gd name="connsiteX122" fmla="*/ 792436 w 3024845"/>
                <a:gd name="connsiteY122" fmla="*/ 319943 h 834218"/>
                <a:gd name="connsiteX123" fmla="*/ 792436 w 3024845"/>
                <a:gd name="connsiteY123" fmla="*/ 321564 h 834218"/>
                <a:gd name="connsiteX124" fmla="*/ 792436 w 3024845"/>
                <a:gd name="connsiteY124" fmla="*/ 332913 h 834218"/>
                <a:gd name="connsiteX125" fmla="*/ 794463 w 3024845"/>
                <a:gd name="connsiteY125" fmla="*/ 332913 h 834218"/>
                <a:gd name="connsiteX126" fmla="*/ 808650 w 3024845"/>
                <a:gd name="connsiteY126" fmla="*/ 332913 h 834218"/>
                <a:gd name="connsiteX127" fmla="*/ 814730 w 3024845"/>
                <a:gd name="connsiteY127" fmla="*/ 339399 h 834218"/>
                <a:gd name="connsiteX128" fmla="*/ 814730 w 3024845"/>
                <a:gd name="connsiteY128" fmla="*/ 361017 h 834218"/>
                <a:gd name="connsiteX129" fmla="*/ 817010 w 3024845"/>
                <a:gd name="connsiteY129" fmla="*/ 361017 h 834218"/>
                <a:gd name="connsiteX130" fmla="*/ 832970 w 3024845"/>
                <a:gd name="connsiteY130" fmla="*/ 361017 h 834218"/>
                <a:gd name="connsiteX131" fmla="*/ 832970 w 3024845"/>
                <a:gd name="connsiteY131" fmla="*/ 362097 h 834218"/>
                <a:gd name="connsiteX132" fmla="*/ 832970 w 3024845"/>
                <a:gd name="connsiteY132" fmla="*/ 369664 h 834218"/>
                <a:gd name="connsiteX133" fmla="*/ 834237 w 3024845"/>
                <a:gd name="connsiteY133" fmla="*/ 369664 h 834218"/>
                <a:gd name="connsiteX134" fmla="*/ 843104 w 3024845"/>
                <a:gd name="connsiteY134" fmla="*/ 369664 h 834218"/>
                <a:gd name="connsiteX135" fmla="*/ 843104 w 3024845"/>
                <a:gd name="connsiteY135" fmla="*/ 371825 h 834218"/>
                <a:gd name="connsiteX136" fmla="*/ 843104 w 3024845"/>
                <a:gd name="connsiteY136" fmla="*/ 386958 h 834218"/>
                <a:gd name="connsiteX137" fmla="*/ 847157 w 3024845"/>
                <a:gd name="connsiteY137" fmla="*/ 385066 h 834218"/>
                <a:gd name="connsiteX138" fmla="*/ 847157 w 3024845"/>
                <a:gd name="connsiteY138" fmla="*/ 371825 h 834218"/>
                <a:gd name="connsiteX139" fmla="*/ 848170 w 3024845"/>
                <a:gd name="connsiteY139" fmla="*/ 371825 h 834218"/>
                <a:gd name="connsiteX140" fmla="*/ 855264 w 3024845"/>
                <a:gd name="connsiteY140" fmla="*/ 371825 h 834218"/>
                <a:gd name="connsiteX141" fmla="*/ 855264 w 3024845"/>
                <a:gd name="connsiteY141" fmla="*/ 373447 h 834218"/>
                <a:gd name="connsiteX142" fmla="*/ 855264 w 3024845"/>
                <a:gd name="connsiteY142" fmla="*/ 384796 h 834218"/>
                <a:gd name="connsiteX143" fmla="*/ 856024 w 3024845"/>
                <a:gd name="connsiteY143" fmla="*/ 384796 h 834218"/>
                <a:gd name="connsiteX144" fmla="*/ 861344 w 3024845"/>
                <a:gd name="connsiteY144" fmla="*/ 384796 h 834218"/>
                <a:gd name="connsiteX145" fmla="*/ 909984 w 3024845"/>
                <a:gd name="connsiteY145" fmla="*/ 380473 h 834218"/>
                <a:gd name="connsiteX146" fmla="*/ 909984 w 3024845"/>
                <a:gd name="connsiteY146" fmla="*/ 381824 h 834218"/>
                <a:gd name="connsiteX147" fmla="*/ 909984 w 3024845"/>
                <a:gd name="connsiteY147" fmla="*/ 391281 h 834218"/>
                <a:gd name="connsiteX148" fmla="*/ 910744 w 3024845"/>
                <a:gd name="connsiteY148" fmla="*/ 391281 h 834218"/>
                <a:gd name="connsiteX149" fmla="*/ 916065 w 3024845"/>
                <a:gd name="connsiteY149" fmla="*/ 391281 h 834218"/>
                <a:gd name="connsiteX150" fmla="*/ 916065 w 3024845"/>
                <a:gd name="connsiteY150" fmla="*/ 393443 h 834218"/>
                <a:gd name="connsiteX151" fmla="*/ 916065 w 3024845"/>
                <a:gd name="connsiteY151" fmla="*/ 408576 h 834218"/>
                <a:gd name="connsiteX152" fmla="*/ 918091 w 3024845"/>
                <a:gd name="connsiteY152" fmla="*/ 407225 h 834218"/>
                <a:gd name="connsiteX153" fmla="*/ 932278 w 3024845"/>
                <a:gd name="connsiteY153" fmla="*/ 397767 h 834218"/>
                <a:gd name="connsiteX154" fmla="*/ 938358 w 3024845"/>
                <a:gd name="connsiteY154" fmla="*/ 356693 h 834218"/>
                <a:gd name="connsiteX155" fmla="*/ 939118 w 3024845"/>
                <a:gd name="connsiteY155" fmla="*/ 356423 h 834218"/>
                <a:gd name="connsiteX156" fmla="*/ 944438 w 3024845"/>
                <a:gd name="connsiteY156" fmla="*/ 354531 h 834218"/>
                <a:gd name="connsiteX157" fmla="*/ 946465 w 3024845"/>
                <a:gd name="connsiteY157" fmla="*/ 285354 h 834218"/>
                <a:gd name="connsiteX158" fmla="*/ 948492 w 3024845"/>
                <a:gd name="connsiteY158" fmla="*/ 354531 h 834218"/>
                <a:gd name="connsiteX159" fmla="*/ 949252 w 3024845"/>
                <a:gd name="connsiteY159" fmla="*/ 354801 h 834218"/>
                <a:gd name="connsiteX160" fmla="*/ 954572 w 3024845"/>
                <a:gd name="connsiteY160" fmla="*/ 356693 h 834218"/>
                <a:gd name="connsiteX161" fmla="*/ 954572 w 3024845"/>
                <a:gd name="connsiteY161" fmla="*/ 270222 h 834218"/>
                <a:gd name="connsiteX162" fmla="*/ 958625 w 3024845"/>
                <a:gd name="connsiteY162" fmla="*/ 237795 h 834218"/>
                <a:gd name="connsiteX163" fmla="*/ 997132 w 3024845"/>
                <a:gd name="connsiteY163" fmla="*/ 237795 h 834218"/>
                <a:gd name="connsiteX164" fmla="*/ 997132 w 3024845"/>
                <a:gd name="connsiteY164" fmla="*/ 270222 h 834218"/>
                <a:gd name="connsiteX165" fmla="*/ 997892 w 3024845"/>
                <a:gd name="connsiteY165" fmla="*/ 270222 h 834218"/>
                <a:gd name="connsiteX166" fmla="*/ 1003212 w 3024845"/>
                <a:gd name="connsiteY166" fmla="*/ 270222 h 834218"/>
                <a:gd name="connsiteX167" fmla="*/ 1003212 w 3024845"/>
                <a:gd name="connsiteY167" fmla="*/ 188074 h 834218"/>
                <a:gd name="connsiteX168" fmla="*/ 1004986 w 3024845"/>
                <a:gd name="connsiteY168" fmla="*/ 188074 h 834218"/>
                <a:gd name="connsiteX169" fmla="*/ 1017399 w 3024845"/>
                <a:gd name="connsiteY169" fmla="*/ 188074 h 834218"/>
                <a:gd name="connsiteX170" fmla="*/ 1017399 w 3024845"/>
                <a:gd name="connsiteY170" fmla="*/ 186183 h 834218"/>
                <a:gd name="connsiteX171" fmla="*/ 1017399 w 3024845"/>
                <a:gd name="connsiteY171" fmla="*/ 172942 h 834218"/>
                <a:gd name="connsiteX172" fmla="*/ 1039693 w 3024845"/>
                <a:gd name="connsiteY172" fmla="*/ 172942 h 834218"/>
                <a:gd name="connsiteX173" fmla="*/ 1039693 w 3024845"/>
                <a:gd name="connsiteY173" fmla="*/ 171861 h 834218"/>
                <a:gd name="connsiteX174" fmla="*/ 1039693 w 3024845"/>
                <a:gd name="connsiteY174" fmla="*/ 164295 h 834218"/>
                <a:gd name="connsiteX175" fmla="*/ 1041466 w 3024845"/>
                <a:gd name="connsiteY175" fmla="*/ 164295 h 834218"/>
                <a:gd name="connsiteX176" fmla="*/ 1053880 w 3024845"/>
                <a:gd name="connsiteY176" fmla="*/ 164295 h 834218"/>
                <a:gd name="connsiteX177" fmla="*/ 1053880 w 3024845"/>
                <a:gd name="connsiteY177" fmla="*/ 165376 h 834218"/>
                <a:gd name="connsiteX178" fmla="*/ 1053880 w 3024845"/>
                <a:gd name="connsiteY178" fmla="*/ 172942 h 834218"/>
                <a:gd name="connsiteX179" fmla="*/ 1054640 w 3024845"/>
                <a:gd name="connsiteY179" fmla="*/ 172942 h 834218"/>
                <a:gd name="connsiteX180" fmla="*/ 1059960 w 3024845"/>
                <a:gd name="connsiteY180" fmla="*/ 172942 h 834218"/>
                <a:gd name="connsiteX181" fmla="*/ 1070093 w 3024845"/>
                <a:gd name="connsiteY181" fmla="*/ 168618 h 834218"/>
                <a:gd name="connsiteX182" fmla="*/ 1074146 w 3024845"/>
                <a:gd name="connsiteY182" fmla="*/ 171861 h 834218"/>
                <a:gd name="connsiteX183" fmla="*/ 1074146 w 3024845"/>
                <a:gd name="connsiteY183" fmla="*/ 164295 h 834218"/>
                <a:gd name="connsiteX184" fmla="*/ 1076426 w 3024845"/>
                <a:gd name="connsiteY184" fmla="*/ 164295 h 834218"/>
                <a:gd name="connsiteX185" fmla="*/ 1092387 w 3024845"/>
                <a:gd name="connsiteY185" fmla="*/ 164295 h 834218"/>
                <a:gd name="connsiteX186" fmla="*/ 1092387 w 3024845"/>
                <a:gd name="connsiteY186" fmla="*/ 165376 h 834218"/>
                <a:gd name="connsiteX187" fmla="*/ 1092387 w 3024845"/>
                <a:gd name="connsiteY187" fmla="*/ 172942 h 834218"/>
                <a:gd name="connsiteX188" fmla="*/ 1122787 w 3024845"/>
                <a:gd name="connsiteY188" fmla="*/ 172942 h 834218"/>
                <a:gd name="connsiteX189" fmla="*/ 1122787 w 3024845"/>
                <a:gd name="connsiteY189" fmla="*/ 174563 h 834218"/>
                <a:gd name="connsiteX190" fmla="*/ 1122787 w 3024845"/>
                <a:gd name="connsiteY190" fmla="*/ 185913 h 834218"/>
                <a:gd name="connsiteX191" fmla="*/ 1149134 w 3024845"/>
                <a:gd name="connsiteY191" fmla="*/ 185913 h 834218"/>
                <a:gd name="connsiteX192" fmla="*/ 1149134 w 3024845"/>
                <a:gd name="connsiteY192" fmla="*/ 216177 h 834218"/>
                <a:gd name="connsiteX193" fmla="*/ 1149894 w 3024845"/>
                <a:gd name="connsiteY193" fmla="*/ 216177 h 834218"/>
                <a:gd name="connsiteX194" fmla="*/ 1155214 w 3024845"/>
                <a:gd name="connsiteY194" fmla="*/ 216177 h 834218"/>
                <a:gd name="connsiteX195" fmla="*/ 1155214 w 3024845"/>
                <a:gd name="connsiteY195" fmla="*/ 217258 h 834218"/>
                <a:gd name="connsiteX196" fmla="*/ 1155214 w 3024845"/>
                <a:gd name="connsiteY196" fmla="*/ 224825 h 834218"/>
                <a:gd name="connsiteX197" fmla="*/ 1159268 w 3024845"/>
                <a:gd name="connsiteY197" fmla="*/ 255089 h 834218"/>
                <a:gd name="connsiteX198" fmla="*/ 1160028 w 3024845"/>
                <a:gd name="connsiteY198" fmla="*/ 255089 h 834218"/>
                <a:gd name="connsiteX199" fmla="*/ 1165348 w 3024845"/>
                <a:gd name="connsiteY199" fmla="*/ 255089 h 834218"/>
                <a:gd name="connsiteX200" fmla="*/ 1165348 w 3024845"/>
                <a:gd name="connsiteY200" fmla="*/ 255900 h 834218"/>
                <a:gd name="connsiteX201" fmla="*/ 1165348 w 3024845"/>
                <a:gd name="connsiteY201" fmla="*/ 261575 h 834218"/>
                <a:gd name="connsiteX202" fmla="*/ 1166361 w 3024845"/>
                <a:gd name="connsiteY202" fmla="*/ 261575 h 834218"/>
                <a:gd name="connsiteX203" fmla="*/ 1173454 w 3024845"/>
                <a:gd name="connsiteY203" fmla="*/ 261575 h 834218"/>
                <a:gd name="connsiteX204" fmla="*/ 1173454 w 3024845"/>
                <a:gd name="connsiteY204" fmla="*/ 291840 h 834218"/>
                <a:gd name="connsiteX205" fmla="*/ 1175481 w 3024845"/>
                <a:gd name="connsiteY205" fmla="*/ 291840 h 834218"/>
                <a:gd name="connsiteX206" fmla="*/ 1189668 w 3024845"/>
                <a:gd name="connsiteY206" fmla="*/ 291840 h 834218"/>
                <a:gd name="connsiteX207" fmla="*/ 1189668 w 3024845"/>
                <a:gd name="connsiteY207" fmla="*/ 315619 h 834218"/>
                <a:gd name="connsiteX208" fmla="*/ 1191695 w 3024845"/>
                <a:gd name="connsiteY208" fmla="*/ 317240 h 834218"/>
                <a:gd name="connsiteX209" fmla="*/ 1191695 w 3024845"/>
                <a:gd name="connsiteY209" fmla="*/ 328590 h 834218"/>
                <a:gd name="connsiteX210" fmla="*/ 1192455 w 3024845"/>
                <a:gd name="connsiteY210" fmla="*/ 328590 h 834218"/>
                <a:gd name="connsiteX211" fmla="*/ 1197775 w 3024845"/>
                <a:gd name="connsiteY211" fmla="*/ 328590 h 834218"/>
                <a:gd name="connsiteX212" fmla="*/ 1197775 w 3024845"/>
                <a:gd name="connsiteY212" fmla="*/ 352369 h 834218"/>
                <a:gd name="connsiteX213" fmla="*/ 1199041 w 3024845"/>
                <a:gd name="connsiteY213" fmla="*/ 352369 h 834218"/>
                <a:gd name="connsiteX214" fmla="*/ 1207908 w 3024845"/>
                <a:gd name="connsiteY214" fmla="*/ 352369 h 834218"/>
                <a:gd name="connsiteX215" fmla="*/ 1209935 w 3024845"/>
                <a:gd name="connsiteY215" fmla="*/ 356423 h 834218"/>
                <a:gd name="connsiteX216" fmla="*/ 1209935 w 3024845"/>
                <a:gd name="connsiteY216" fmla="*/ 369664 h 834218"/>
                <a:gd name="connsiteX217" fmla="*/ 1211455 w 3024845"/>
                <a:gd name="connsiteY217" fmla="*/ 367772 h 834218"/>
                <a:gd name="connsiteX218" fmla="*/ 1222095 w 3024845"/>
                <a:gd name="connsiteY218" fmla="*/ 354531 h 834218"/>
                <a:gd name="connsiteX219" fmla="*/ 1250469 w 3024845"/>
                <a:gd name="connsiteY219" fmla="*/ 354531 h 834218"/>
                <a:gd name="connsiteX220" fmla="*/ 1250469 w 3024845"/>
                <a:gd name="connsiteY220" fmla="*/ 441002 h 834218"/>
                <a:gd name="connsiteX221" fmla="*/ 1251229 w 3024845"/>
                <a:gd name="connsiteY221" fmla="*/ 441002 h 834218"/>
                <a:gd name="connsiteX222" fmla="*/ 1256549 w 3024845"/>
                <a:gd name="connsiteY222" fmla="*/ 441002 h 834218"/>
                <a:gd name="connsiteX223" fmla="*/ 1257309 w 3024845"/>
                <a:gd name="connsiteY223" fmla="*/ 439651 h 834218"/>
                <a:gd name="connsiteX224" fmla="*/ 1262629 w 3024845"/>
                <a:gd name="connsiteY224" fmla="*/ 430193 h 834218"/>
                <a:gd name="connsiteX225" fmla="*/ 1262629 w 3024845"/>
                <a:gd name="connsiteY225" fmla="*/ 432085 h 834218"/>
                <a:gd name="connsiteX226" fmla="*/ 1262629 w 3024845"/>
                <a:gd name="connsiteY226" fmla="*/ 445326 h 834218"/>
                <a:gd name="connsiteX227" fmla="*/ 1266682 w 3024845"/>
                <a:gd name="connsiteY227" fmla="*/ 399929 h 834218"/>
                <a:gd name="connsiteX228" fmla="*/ 1267442 w 3024845"/>
                <a:gd name="connsiteY228" fmla="*/ 399929 h 834218"/>
                <a:gd name="connsiteX229" fmla="*/ 1272762 w 3024845"/>
                <a:gd name="connsiteY229" fmla="*/ 399929 h 834218"/>
                <a:gd name="connsiteX230" fmla="*/ 1272762 w 3024845"/>
                <a:gd name="connsiteY230" fmla="*/ 335075 h 834218"/>
                <a:gd name="connsiteX231" fmla="*/ 1273776 w 3024845"/>
                <a:gd name="connsiteY231" fmla="*/ 335075 h 834218"/>
                <a:gd name="connsiteX232" fmla="*/ 1280869 w 3024845"/>
                <a:gd name="connsiteY232" fmla="*/ 335075 h 834218"/>
                <a:gd name="connsiteX233" fmla="*/ 1293029 w 3024845"/>
                <a:gd name="connsiteY233" fmla="*/ 291840 h 834218"/>
                <a:gd name="connsiteX234" fmla="*/ 1294296 w 3024845"/>
                <a:gd name="connsiteY234" fmla="*/ 291840 h 834218"/>
                <a:gd name="connsiteX235" fmla="*/ 1303163 w 3024845"/>
                <a:gd name="connsiteY235" fmla="*/ 291840 h 834218"/>
                <a:gd name="connsiteX236" fmla="*/ 1313296 w 3024845"/>
                <a:gd name="connsiteY236" fmla="*/ 335075 h 834218"/>
                <a:gd name="connsiteX237" fmla="*/ 1314309 w 3024845"/>
                <a:gd name="connsiteY237" fmla="*/ 335075 h 834218"/>
                <a:gd name="connsiteX238" fmla="*/ 1321403 w 3024845"/>
                <a:gd name="connsiteY238" fmla="*/ 335075 h 834218"/>
                <a:gd name="connsiteX239" fmla="*/ 1321403 w 3024845"/>
                <a:gd name="connsiteY239" fmla="*/ 373987 h 834218"/>
                <a:gd name="connsiteX240" fmla="*/ 1323176 w 3024845"/>
                <a:gd name="connsiteY240" fmla="*/ 373987 h 834218"/>
                <a:gd name="connsiteX241" fmla="*/ 1335590 w 3024845"/>
                <a:gd name="connsiteY241" fmla="*/ 373987 h 834218"/>
                <a:gd name="connsiteX242" fmla="*/ 1335590 w 3024845"/>
                <a:gd name="connsiteY242" fmla="*/ 376149 h 834218"/>
                <a:gd name="connsiteX243" fmla="*/ 1335590 w 3024845"/>
                <a:gd name="connsiteY243" fmla="*/ 391281 h 834218"/>
                <a:gd name="connsiteX244" fmla="*/ 1339643 w 3024845"/>
                <a:gd name="connsiteY244" fmla="*/ 389120 h 834218"/>
                <a:gd name="connsiteX245" fmla="*/ 1339643 w 3024845"/>
                <a:gd name="connsiteY245" fmla="*/ 373987 h 834218"/>
                <a:gd name="connsiteX246" fmla="*/ 1341163 w 3024845"/>
                <a:gd name="connsiteY246" fmla="*/ 373987 h 834218"/>
                <a:gd name="connsiteX247" fmla="*/ 1351803 w 3024845"/>
                <a:gd name="connsiteY247" fmla="*/ 373987 h 834218"/>
                <a:gd name="connsiteX248" fmla="*/ 1351803 w 3024845"/>
                <a:gd name="connsiteY248" fmla="*/ 375608 h 834218"/>
                <a:gd name="connsiteX249" fmla="*/ 1351803 w 3024845"/>
                <a:gd name="connsiteY249" fmla="*/ 386958 h 834218"/>
                <a:gd name="connsiteX250" fmla="*/ 1382204 w 3024845"/>
                <a:gd name="connsiteY250" fmla="*/ 386958 h 834218"/>
                <a:gd name="connsiteX251" fmla="*/ 1382204 w 3024845"/>
                <a:gd name="connsiteY251" fmla="*/ 350208 h 834218"/>
                <a:gd name="connsiteX252" fmla="*/ 1383470 w 3024845"/>
                <a:gd name="connsiteY252" fmla="*/ 350208 h 834218"/>
                <a:gd name="connsiteX253" fmla="*/ 1392337 w 3024845"/>
                <a:gd name="connsiteY253" fmla="*/ 350208 h 834218"/>
                <a:gd name="connsiteX254" fmla="*/ 1392337 w 3024845"/>
                <a:gd name="connsiteY254" fmla="*/ 371825 h 834218"/>
                <a:gd name="connsiteX255" fmla="*/ 1394364 w 3024845"/>
                <a:gd name="connsiteY255" fmla="*/ 339399 h 834218"/>
                <a:gd name="connsiteX256" fmla="*/ 1416657 w 3024845"/>
                <a:gd name="connsiteY256" fmla="*/ 339399 h 834218"/>
                <a:gd name="connsiteX257" fmla="*/ 1416657 w 3024845"/>
                <a:gd name="connsiteY257" fmla="*/ 337777 h 834218"/>
                <a:gd name="connsiteX258" fmla="*/ 1416657 w 3024845"/>
                <a:gd name="connsiteY258" fmla="*/ 326428 h 834218"/>
                <a:gd name="connsiteX259" fmla="*/ 1417417 w 3024845"/>
                <a:gd name="connsiteY259" fmla="*/ 326428 h 834218"/>
                <a:gd name="connsiteX260" fmla="*/ 1422737 w 3024845"/>
                <a:gd name="connsiteY260" fmla="*/ 326428 h 834218"/>
                <a:gd name="connsiteX261" fmla="*/ 1422737 w 3024845"/>
                <a:gd name="connsiteY261" fmla="*/ 324537 h 834218"/>
                <a:gd name="connsiteX262" fmla="*/ 1422737 w 3024845"/>
                <a:gd name="connsiteY262" fmla="*/ 311296 h 834218"/>
                <a:gd name="connsiteX263" fmla="*/ 1426791 w 3024845"/>
                <a:gd name="connsiteY263" fmla="*/ 317781 h 834218"/>
                <a:gd name="connsiteX264" fmla="*/ 1429071 w 3024845"/>
                <a:gd name="connsiteY264" fmla="*/ 317781 h 834218"/>
                <a:gd name="connsiteX265" fmla="*/ 1445031 w 3024845"/>
                <a:gd name="connsiteY265" fmla="*/ 317781 h 834218"/>
                <a:gd name="connsiteX266" fmla="*/ 1445031 w 3024845"/>
                <a:gd name="connsiteY266" fmla="*/ 316970 h 834218"/>
                <a:gd name="connsiteX267" fmla="*/ 1445031 w 3024845"/>
                <a:gd name="connsiteY267" fmla="*/ 311296 h 834218"/>
                <a:gd name="connsiteX268" fmla="*/ 1445791 w 3024845"/>
                <a:gd name="connsiteY268" fmla="*/ 311296 h 834218"/>
                <a:gd name="connsiteX269" fmla="*/ 1451111 w 3024845"/>
                <a:gd name="connsiteY269" fmla="*/ 311296 h 834218"/>
                <a:gd name="connsiteX270" fmla="*/ 1451111 w 3024845"/>
                <a:gd name="connsiteY270" fmla="*/ 312647 h 834218"/>
                <a:gd name="connsiteX271" fmla="*/ 1451111 w 3024845"/>
                <a:gd name="connsiteY271" fmla="*/ 322105 h 834218"/>
                <a:gd name="connsiteX272" fmla="*/ 1489618 w 3024845"/>
                <a:gd name="connsiteY272" fmla="*/ 322105 h 834218"/>
                <a:gd name="connsiteX273" fmla="*/ 1489618 w 3024845"/>
                <a:gd name="connsiteY273" fmla="*/ 460458 h 834218"/>
                <a:gd name="connsiteX274" fmla="*/ 1491138 w 3024845"/>
                <a:gd name="connsiteY274" fmla="*/ 460458 h 834218"/>
                <a:gd name="connsiteX275" fmla="*/ 1501778 w 3024845"/>
                <a:gd name="connsiteY275" fmla="*/ 460458 h 834218"/>
                <a:gd name="connsiteX276" fmla="*/ 1501778 w 3024845"/>
                <a:gd name="connsiteY276" fmla="*/ 447488 h 834218"/>
                <a:gd name="connsiteX277" fmla="*/ 1505832 w 3024845"/>
                <a:gd name="connsiteY277" fmla="*/ 447488 h 834218"/>
                <a:gd name="connsiteX278" fmla="*/ 1505832 w 3024845"/>
                <a:gd name="connsiteY278" fmla="*/ 460458 h 834218"/>
                <a:gd name="connsiteX279" fmla="*/ 1536232 w 3024845"/>
                <a:gd name="connsiteY279" fmla="*/ 460458 h 834218"/>
                <a:gd name="connsiteX280" fmla="*/ 1536232 w 3024845"/>
                <a:gd name="connsiteY280" fmla="*/ 430193 h 834218"/>
                <a:gd name="connsiteX281" fmla="*/ 1548392 w 3024845"/>
                <a:gd name="connsiteY281" fmla="*/ 430193 h 834218"/>
                <a:gd name="connsiteX282" fmla="*/ 1560552 w 3024845"/>
                <a:gd name="connsiteY282" fmla="*/ 428032 h 834218"/>
                <a:gd name="connsiteX283" fmla="*/ 1564606 w 3024845"/>
                <a:gd name="connsiteY283" fmla="*/ 430193 h 834218"/>
                <a:gd name="connsiteX284" fmla="*/ 1574739 w 3024845"/>
                <a:gd name="connsiteY284" fmla="*/ 430193 h 834218"/>
                <a:gd name="connsiteX285" fmla="*/ 1574739 w 3024845"/>
                <a:gd name="connsiteY285" fmla="*/ 460458 h 834218"/>
                <a:gd name="connsiteX286" fmla="*/ 1582846 w 3024845"/>
                <a:gd name="connsiteY286" fmla="*/ 460458 h 834218"/>
                <a:gd name="connsiteX287" fmla="*/ 1582846 w 3024845"/>
                <a:gd name="connsiteY287" fmla="*/ 477753 h 834218"/>
                <a:gd name="connsiteX288" fmla="*/ 1592182 w 3024845"/>
                <a:gd name="connsiteY288" fmla="*/ 478658 h 834218"/>
                <a:gd name="connsiteX289" fmla="*/ 1605140 w 3024845"/>
                <a:gd name="connsiteY289" fmla="*/ 478658 h 834218"/>
                <a:gd name="connsiteX290" fmla="*/ 1605140 w 3024845"/>
                <a:gd name="connsiteY290" fmla="*/ 462620 h 834218"/>
                <a:gd name="connsiteX291" fmla="*/ 1673096 w 3024845"/>
                <a:gd name="connsiteY291" fmla="*/ 462620 h 834218"/>
                <a:gd name="connsiteX292" fmla="*/ 1673096 w 3024845"/>
                <a:gd name="connsiteY292" fmla="*/ 377367 h 834218"/>
                <a:gd name="connsiteX293" fmla="*/ 1745104 w 3024845"/>
                <a:gd name="connsiteY293" fmla="*/ 377367 h 834218"/>
                <a:gd name="connsiteX294" fmla="*/ 1745104 w 3024845"/>
                <a:gd name="connsiteY294" fmla="*/ 456135 h 834218"/>
                <a:gd name="connsiteX295" fmla="*/ 1747008 w 3024845"/>
                <a:gd name="connsiteY295" fmla="*/ 456135 h 834218"/>
                <a:gd name="connsiteX296" fmla="*/ 1748250 w 3024845"/>
                <a:gd name="connsiteY296" fmla="*/ 478658 h 834218"/>
                <a:gd name="connsiteX297" fmla="*/ 1757926 w 3024845"/>
                <a:gd name="connsiteY297" fmla="*/ 478658 h 834218"/>
                <a:gd name="connsiteX298" fmla="*/ 1759168 w 3024845"/>
                <a:gd name="connsiteY298" fmla="*/ 456135 h 834218"/>
                <a:gd name="connsiteX299" fmla="*/ 1765248 w 3024845"/>
                <a:gd name="connsiteY299" fmla="*/ 456135 h 834218"/>
                <a:gd name="connsiteX300" fmla="*/ 1766490 w 3024845"/>
                <a:gd name="connsiteY300" fmla="*/ 478658 h 834218"/>
                <a:gd name="connsiteX301" fmla="*/ 1817112 w 3024845"/>
                <a:gd name="connsiteY301" fmla="*/ 478658 h 834218"/>
                <a:gd name="connsiteX302" fmla="*/ 1817112 w 3024845"/>
                <a:gd name="connsiteY302" fmla="*/ 315630 h 834218"/>
                <a:gd name="connsiteX303" fmla="*/ 2014439 w 3024845"/>
                <a:gd name="connsiteY303" fmla="*/ 315630 h 834218"/>
                <a:gd name="connsiteX304" fmla="*/ 2014439 w 3024845"/>
                <a:gd name="connsiteY304" fmla="*/ 478658 h 834218"/>
                <a:gd name="connsiteX305" fmla="*/ 2033136 w 3024845"/>
                <a:gd name="connsiteY305" fmla="*/ 478658 h 834218"/>
                <a:gd name="connsiteX306" fmla="*/ 2033136 w 3024845"/>
                <a:gd name="connsiteY306" fmla="*/ 395965 h 834218"/>
                <a:gd name="connsiteX307" fmla="*/ 2128256 w 3024845"/>
                <a:gd name="connsiteY307" fmla="*/ 395965 h 834218"/>
                <a:gd name="connsiteX308" fmla="*/ 2180720 w 3024845"/>
                <a:gd name="connsiteY308" fmla="*/ 330752 h 834218"/>
                <a:gd name="connsiteX309" fmla="*/ 2245574 w 3024845"/>
                <a:gd name="connsiteY309" fmla="*/ 330752 h 834218"/>
                <a:gd name="connsiteX310" fmla="*/ 2245574 w 3024845"/>
                <a:gd name="connsiteY310" fmla="*/ 406414 h 834218"/>
                <a:gd name="connsiteX311" fmla="*/ 2253681 w 3024845"/>
                <a:gd name="connsiteY311" fmla="*/ 406414 h 834218"/>
                <a:gd name="connsiteX312" fmla="*/ 2255708 w 3024845"/>
                <a:gd name="connsiteY312" fmla="*/ 399929 h 834218"/>
                <a:gd name="connsiteX313" fmla="*/ 2261788 w 3024845"/>
                <a:gd name="connsiteY313" fmla="*/ 399929 h 834218"/>
                <a:gd name="connsiteX314" fmla="*/ 2263815 w 3024845"/>
                <a:gd name="connsiteY314" fmla="*/ 408576 h 834218"/>
                <a:gd name="connsiteX315" fmla="*/ 2275975 w 3024845"/>
                <a:gd name="connsiteY315" fmla="*/ 408576 h 834218"/>
                <a:gd name="connsiteX316" fmla="*/ 2275975 w 3024845"/>
                <a:gd name="connsiteY316" fmla="*/ 402090 h 834218"/>
                <a:gd name="connsiteX317" fmla="*/ 2298268 w 3024845"/>
                <a:gd name="connsiteY317" fmla="*/ 402090 h 834218"/>
                <a:gd name="connsiteX318" fmla="*/ 2298268 w 3024845"/>
                <a:gd name="connsiteY318" fmla="*/ 408576 h 834218"/>
                <a:gd name="connsiteX319" fmla="*/ 2318535 w 3024845"/>
                <a:gd name="connsiteY319" fmla="*/ 408576 h 834218"/>
                <a:gd name="connsiteX320" fmla="*/ 2318535 w 3024845"/>
                <a:gd name="connsiteY320" fmla="*/ 453973 h 834218"/>
                <a:gd name="connsiteX321" fmla="*/ 2332722 w 3024845"/>
                <a:gd name="connsiteY321" fmla="*/ 453973 h 834218"/>
                <a:gd name="connsiteX322" fmla="*/ 2332722 w 3024845"/>
                <a:gd name="connsiteY322" fmla="*/ 441002 h 834218"/>
                <a:gd name="connsiteX323" fmla="*/ 2348936 w 3024845"/>
                <a:gd name="connsiteY323" fmla="*/ 441002 h 834218"/>
                <a:gd name="connsiteX324" fmla="*/ 2348936 w 3024845"/>
                <a:gd name="connsiteY324" fmla="*/ 261575 h 834218"/>
                <a:gd name="connsiteX325" fmla="*/ 2355016 w 3024845"/>
                <a:gd name="connsiteY325" fmla="*/ 255089 h 834218"/>
                <a:gd name="connsiteX326" fmla="*/ 2427977 w 3024845"/>
                <a:gd name="connsiteY326" fmla="*/ 255089 h 834218"/>
                <a:gd name="connsiteX327" fmla="*/ 2427977 w 3024845"/>
                <a:gd name="connsiteY327" fmla="*/ 263737 h 834218"/>
                <a:gd name="connsiteX328" fmla="*/ 2438110 w 3024845"/>
                <a:gd name="connsiteY328" fmla="*/ 263737 h 834218"/>
                <a:gd name="connsiteX329" fmla="*/ 2438110 w 3024845"/>
                <a:gd name="connsiteY329" fmla="*/ 378311 h 834218"/>
                <a:gd name="connsiteX330" fmla="*/ 2460404 w 3024845"/>
                <a:gd name="connsiteY330" fmla="*/ 378311 h 834218"/>
                <a:gd name="connsiteX331" fmla="*/ 2460404 w 3024845"/>
                <a:gd name="connsiteY331" fmla="*/ 311296 h 834218"/>
                <a:gd name="connsiteX332" fmla="*/ 2486751 w 3024845"/>
                <a:gd name="connsiteY332" fmla="*/ 311296 h 834218"/>
                <a:gd name="connsiteX333" fmla="*/ 2490804 w 3024845"/>
                <a:gd name="connsiteY333" fmla="*/ 306972 h 834218"/>
                <a:gd name="connsiteX334" fmla="*/ 2498911 w 3024845"/>
                <a:gd name="connsiteY334" fmla="*/ 306972 h 834218"/>
                <a:gd name="connsiteX335" fmla="*/ 2502964 w 3024845"/>
                <a:gd name="connsiteY335" fmla="*/ 311296 h 834218"/>
                <a:gd name="connsiteX336" fmla="*/ 2525258 w 3024845"/>
                <a:gd name="connsiteY336" fmla="*/ 311296 h 834218"/>
                <a:gd name="connsiteX337" fmla="*/ 2525258 w 3024845"/>
                <a:gd name="connsiteY337" fmla="*/ 194560 h 834218"/>
                <a:gd name="connsiteX338" fmla="*/ 2582005 w 3024845"/>
                <a:gd name="connsiteY338" fmla="*/ 183751 h 834218"/>
                <a:gd name="connsiteX339" fmla="*/ 2582005 w 3024845"/>
                <a:gd name="connsiteY339" fmla="*/ 184832 h 834218"/>
                <a:gd name="connsiteX340" fmla="*/ 2582005 w 3024845"/>
                <a:gd name="connsiteY340" fmla="*/ 192398 h 834218"/>
                <a:gd name="connsiteX341" fmla="*/ 2608352 w 3024845"/>
                <a:gd name="connsiteY341" fmla="*/ 192398 h 834218"/>
                <a:gd name="connsiteX342" fmla="*/ 2608352 w 3024845"/>
                <a:gd name="connsiteY342" fmla="*/ 447488 h 834218"/>
                <a:gd name="connsiteX343" fmla="*/ 2630646 w 3024845"/>
                <a:gd name="connsiteY343" fmla="*/ 447488 h 834218"/>
                <a:gd name="connsiteX344" fmla="*/ 2630646 w 3024845"/>
                <a:gd name="connsiteY344" fmla="*/ 443164 h 834218"/>
                <a:gd name="connsiteX345" fmla="*/ 2642806 w 3024845"/>
                <a:gd name="connsiteY345" fmla="*/ 443164 h 834218"/>
                <a:gd name="connsiteX346" fmla="*/ 2642806 w 3024845"/>
                <a:gd name="connsiteY346" fmla="*/ 447488 h 834218"/>
                <a:gd name="connsiteX347" fmla="*/ 2667126 w 3024845"/>
                <a:gd name="connsiteY347" fmla="*/ 447488 h 834218"/>
                <a:gd name="connsiteX348" fmla="*/ 2667126 w 3024845"/>
                <a:gd name="connsiteY348" fmla="*/ 434517 h 834218"/>
                <a:gd name="connsiteX349" fmla="*/ 2695500 w 3024845"/>
                <a:gd name="connsiteY349" fmla="*/ 434517 h 834218"/>
                <a:gd name="connsiteX350" fmla="*/ 2707660 w 3024845"/>
                <a:gd name="connsiteY350" fmla="*/ 430193 h 834218"/>
                <a:gd name="connsiteX351" fmla="*/ 2727927 w 3024845"/>
                <a:gd name="connsiteY351" fmla="*/ 434517 h 834218"/>
                <a:gd name="connsiteX352" fmla="*/ 2727927 w 3024845"/>
                <a:gd name="connsiteY352" fmla="*/ 417223 h 834218"/>
                <a:gd name="connsiteX353" fmla="*/ 2736034 w 3024845"/>
                <a:gd name="connsiteY353" fmla="*/ 417223 h 834218"/>
                <a:gd name="connsiteX354" fmla="*/ 2736034 w 3024845"/>
                <a:gd name="connsiteY354" fmla="*/ 404252 h 834218"/>
                <a:gd name="connsiteX355" fmla="*/ 2792781 w 3024845"/>
                <a:gd name="connsiteY355" fmla="*/ 404252 h 834218"/>
                <a:gd name="connsiteX356" fmla="*/ 2792781 w 3024845"/>
                <a:gd name="connsiteY356" fmla="*/ 373987 h 834218"/>
                <a:gd name="connsiteX357" fmla="*/ 2811021 w 3024845"/>
                <a:gd name="connsiteY357" fmla="*/ 373987 h 834218"/>
                <a:gd name="connsiteX358" fmla="*/ 2811021 w 3024845"/>
                <a:gd name="connsiteY358" fmla="*/ 367502 h 834218"/>
                <a:gd name="connsiteX359" fmla="*/ 2823181 w 3024845"/>
                <a:gd name="connsiteY359" fmla="*/ 367502 h 834218"/>
                <a:gd name="connsiteX360" fmla="*/ 2823181 w 3024845"/>
                <a:gd name="connsiteY360" fmla="*/ 373987 h 834218"/>
                <a:gd name="connsiteX361" fmla="*/ 2839395 w 3024845"/>
                <a:gd name="connsiteY361" fmla="*/ 373987 h 834218"/>
                <a:gd name="connsiteX362" fmla="*/ 2839395 w 3024845"/>
                <a:gd name="connsiteY362" fmla="*/ 423708 h 834218"/>
                <a:gd name="connsiteX363" fmla="*/ 2871822 w 3024845"/>
                <a:gd name="connsiteY363" fmla="*/ 423708 h 834218"/>
                <a:gd name="connsiteX364" fmla="*/ 2871822 w 3024845"/>
                <a:gd name="connsiteY364" fmla="*/ 397767 h 834218"/>
                <a:gd name="connsiteX365" fmla="*/ 2910329 w 3024845"/>
                <a:gd name="connsiteY365" fmla="*/ 397767 h 834218"/>
                <a:gd name="connsiteX366" fmla="*/ 2910329 w 3024845"/>
                <a:gd name="connsiteY366" fmla="*/ 367502 h 834218"/>
                <a:gd name="connsiteX367" fmla="*/ 2958970 w 3024845"/>
                <a:gd name="connsiteY367" fmla="*/ 367502 h 834218"/>
                <a:gd name="connsiteX368" fmla="*/ 2958970 w 3024845"/>
                <a:gd name="connsiteY368" fmla="*/ 478658 h 834218"/>
                <a:gd name="connsiteX369" fmla="*/ 2958970 w 3024845"/>
                <a:gd name="connsiteY369" fmla="*/ 492437 h 834218"/>
                <a:gd name="connsiteX370" fmla="*/ 3024845 w 3024845"/>
                <a:gd name="connsiteY370" fmla="*/ 492437 h 834218"/>
                <a:gd name="connsiteX371" fmla="*/ 3024845 w 3024845"/>
                <a:gd name="connsiteY371" fmla="*/ 834218 h 834218"/>
                <a:gd name="connsiteX372" fmla="*/ 2054 w 3024845"/>
                <a:gd name="connsiteY372" fmla="*/ 831885 h 834218"/>
                <a:gd name="connsiteX373" fmla="*/ 0 w 3024845"/>
                <a:gd name="connsiteY373" fmla="*/ 397767 h 834218"/>
                <a:gd name="connsiteX374" fmla="*/ 20267 w 3024845"/>
                <a:gd name="connsiteY374" fmla="*/ 397767 h 834218"/>
                <a:gd name="connsiteX375" fmla="*/ 20774 w 3024845"/>
                <a:gd name="connsiteY375" fmla="*/ 396686 h 834218"/>
                <a:gd name="connsiteX376" fmla="*/ 24320 w 3024845"/>
                <a:gd name="connsiteY376" fmla="*/ 389120 h 834218"/>
                <a:gd name="connsiteX377" fmla="*/ 26094 w 3024845"/>
                <a:gd name="connsiteY377" fmla="*/ 389390 h 834218"/>
                <a:gd name="connsiteX378" fmla="*/ 38507 w 3024845"/>
                <a:gd name="connsiteY378" fmla="*/ 391281 h 834218"/>
                <a:gd name="connsiteX379" fmla="*/ 39014 w 3024845"/>
                <a:gd name="connsiteY379" fmla="*/ 392633 h 834218"/>
                <a:gd name="connsiteX380" fmla="*/ 42560 w 3024845"/>
                <a:gd name="connsiteY380" fmla="*/ 402090 h 834218"/>
                <a:gd name="connsiteX381" fmla="*/ 68907 w 3024845"/>
                <a:gd name="connsiteY381" fmla="*/ 404252 h 834218"/>
                <a:gd name="connsiteX382" fmla="*/ 68907 w 3024845"/>
                <a:gd name="connsiteY382" fmla="*/ 281031 h 834218"/>
                <a:gd name="connsiteX383" fmla="*/ 70934 w 3024845"/>
                <a:gd name="connsiteY383" fmla="*/ 281031 h 834218"/>
                <a:gd name="connsiteX384" fmla="*/ 85121 w 3024845"/>
                <a:gd name="connsiteY384" fmla="*/ 281031 h 834218"/>
                <a:gd name="connsiteX385" fmla="*/ 85121 w 3024845"/>
                <a:gd name="connsiteY385" fmla="*/ 144839 h 834218"/>
                <a:gd name="connsiteX386" fmla="*/ 86894 w 3024845"/>
                <a:gd name="connsiteY386" fmla="*/ 144839 h 834218"/>
                <a:gd name="connsiteX387" fmla="*/ 99308 w 3024845"/>
                <a:gd name="connsiteY387" fmla="*/ 144839 h 834218"/>
                <a:gd name="connsiteX388" fmla="*/ 99308 w 3024845"/>
                <a:gd name="connsiteY388" fmla="*/ 30265 h 834218"/>
                <a:gd name="connsiteX389" fmla="*/ 103361 w 3024845"/>
                <a:gd name="connsiteY389" fmla="*/ 2161 h 834218"/>
                <a:gd name="connsiteX0" fmla="*/ 103361 w 3024845"/>
                <a:gd name="connsiteY0" fmla="*/ 2161 h 834218"/>
                <a:gd name="connsiteX1" fmla="*/ 200642 w 3024845"/>
                <a:gd name="connsiteY1" fmla="*/ 0 h 834218"/>
                <a:gd name="connsiteX2" fmla="*/ 202669 w 3024845"/>
                <a:gd name="connsiteY2" fmla="*/ 0 h 834218"/>
                <a:gd name="connsiteX3" fmla="*/ 216856 w 3024845"/>
                <a:gd name="connsiteY3" fmla="*/ 0 h 834218"/>
                <a:gd name="connsiteX4" fmla="*/ 220909 w 3024845"/>
                <a:gd name="connsiteY4" fmla="*/ 144839 h 834218"/>
                <a:gd name="connsiteX5" fmla="*/ 223189 w 3024845"/>
                <a:gd name="connsiteY5" fmla="*/ 144839 h 834218"/>
                <a:gd name="connsiteX6" fmla="*/ 239150 w 3024845"/>
                <a:gd name="connsiteY6" fmla="*/ 144839 h 834218"/>
                <a:gd name="connsiteX7" fmla="*/ 239150 w 3024845"/>
                <a:gd name="connsiteY7" fmla="*/ 285354 h 834218"/>
                <a:gd name="connsiteX8" fmla="*/ 240670 w 3024845"/>
                <a:gd name="connsiteY8" fmla="*/ 285084 h 834218"/>
                <a:gd name="connsiteX9" fmla="*/ 251310 w 3024845"/>
                <a:gd name="connsiteY9" fmla="*/ 283193 h 834218"/>
                <a:gd name="connsiteX10" fmla="*/ 249283 w 3024845"/>
                <a:gd name="connsiteY10" fmla="*/ 371825 h 834218"/>
                <a:gd name="connsiteX11" fmla="*/ 250803 w 3024845"/>
                <a:gd name="connsiteY11" fmla="*/ 372096 h 834218"/>
                <a:gd name="connsiteX12" fmla="*/ 261443 w 3024845"/>
                <a:gd name="connsiteY12" fmla="*/ 373987 h 834218"/>
                <a:gd name="connsiteX13" fmla="*/ 261696 w 3024845"/>
                <a:gd name="connsiteY13" fmla="*/ 374798 h 834218"/>
                <a:gd name="connsiteX14" fmla="*/ 263470 w 3024845"/>
                <a:gd name="connsiteY14" fmla="*/ 380473 h 834218"/>
                <a:gd name="connsiteX15" fmla="*/ 264230 w 3024845"/>
                <a:gd name="connsiteY15" fmla="*/ 378041 h 834218"/>
                <a:gd name="connsiteX16" fmla="*/ 269550 w 3024845"/>
                <a:gd name="connsiteY16" fmla="*/ 361017 h 834218"/>
                <a:gd name="connsiteX17" fmla="*/ 271323 w 3024845"/>
                <a:gd name="connsiteY17" fmla="*/ 361017 h 834218"/>
                <a:gd name="connsiteX18" fmla="*/ 283737 w 3024845"/>
                <a:gd name="connsiteY18" fmla="*/ 361017 h 834218"/>
                <a:gd name="connsiteX19" fmla="*/ 283737 w 3024845"/>
                <a:gd name="connsiteY19" fmla="*/ 393443 h 834218"/>
                <a:gd name="connsiteX20" fmla="*/ 284750 w 3024845"/>
                <a:gd name="connsiteY20" fmla="*/ 393984 h 834218"/>
                <a:gd name="connsiteX21" fmla="*/ 291844 w 3024845"/>
                <a:gd name="connsiteY21" fmla="*/ 397767 h 834218"/>
                <a:gd name="connsiteX22" fmla="*/ 291844 w 3024845"/>
                <a:gd name="connsiteY22" fmla="*/ 399118 h 834218"/>
                <a:gd name="connsiteX23" fmla="*/ 291844 w 3024845"/>
                <a:gd name="connsiteY23" fmla="*/ 408576 h 834218"/>
                <a:gd name="connsiteX24" fmla="*/ 336431 w 3024845"/>
                <a:gd name="connsiteY24" fmla="*/ 408576 h 834218"/>
                <a:gd name="connsiteX25" fmla="*/ 336431 w 3024845"/>
                <a:gd name="connsiteY25" fmla="*/ 409657 h 834218"/>
                <a:gd name="connsiteX26" fmla="*/ 336431 w 3024845"/>
                <a:gd name="connsiteY26" fmla="*/ 417223 h 834218"/>
                <a:gd name="connsiteX27" fmla="*/ 338457 w 3024845"/>
                <a:gd name="connsiteY27" fmla="*/ 417223 h 834218"/>
                <a:gd name="connsiteX28" fmla="*/ 352644 w 3024845"/>
                <a:gd name="connsiteY28" fmla="*/ 417223 h 834218"/>
                <a:gd name="connsiteX29" fmla="*/ 352644 w 3024845"/>
                <a:gd name="connsiteY29" fmla="*/ 386958 h 834218"/>
                <a:gd name="connsiteX30" fmla="*/ 397231 w 3024845"/>
                <a:gd name="connsiteY30" fmla="*/ 386958 h 834218"/>
                <a:gd name="connsiteX31" fmla="*/ 397231 w 3024845"/>
                <a:gd name="connsiteY31" fmla="*/ 385607 h 834218"/>
                <a:gd name="connsiteX32" fmla="*/ 397231 w 3024845"/>
                <a:gd name="connsiteY32" fmla="*/ 376149 h 834218"/>
                <a:gd name="connsiteX33" fmla="*/ 398245 w 3024845"/>
                <a:gd name="connsiteY33" fmla="*/ 376149 h 834218"/>
                <a:gd name="connsiteX34" fmla="*/ 405338 w 3024845"/>
                <a:gd name="connsiteY34" fmla="*/ 376149 h 834218"/>
                <a:gd name="connsiteX35" fmla="*/ 405338 w 3024845"/>
                <a:gd name="connsiteY35" fmla="*/ 374258 h 834218"/>
                <a:gd name="connsiteX36" fmla="*/ 405338 w 3024845"/>
                <a:gd name="connsiteY36" fmla="*/ 361017 h 834218"/>
                <a:gd name="connsiteX37" fmla="*/ 406098 w 3024845"/>
                <a:gd name="connsiteY37" fmla="*/ 361017 h 834218"/>
                <a:gd name="connsiteX38" fmla="*/ 411418 w 3024845"/>
                <a:gd name="connsiteY38" fmla="*/ 361017 h 834218"/>
                <a:gd name="connsiteX39" fmla="*/ 411418 w 3024845"/>
                <a:gd name="connsiteY39" fmla="*/ 359936 h 834218"/>
                <a:gd name="connsiteX40" fmla="*/ 411418 w 3024845"/>
                <a:gd name="connsiteY40" fmla="*/ 352369 h 834218"/>
                <a:gd name="connsiteX41" fmla="*/ 413445 w 3024845"/>
                <a:gd name="connsiteY41" fmla="*/ 352369 h 834218"/>
                <a:gd name="connsiteX42" fmla="*/ 427632 w 3024845"/>
                <a:gd name="connsiteY42" fmla="*/ 352369 h 834218"/>
                <a:gd name="connsiteX43" fmla="*/ 427632 w 3024845"/>
                <a:gd name="connsiteY43" fmla="*/ 353450 h 834218"/>
                <a:gd name="connsiteX44" fmla="*/ 427632 w 3024845"/>
                <a:gd name="connsiteY44" fmla="*/ 361017 h 834218"/>
                <a:gd name="connsiteX45" fmla="*/ 449925 w 3024845"/>
                <a:gd name="connsiteY45" fmla="*/ 361017 h 834218"/>
                <a:gd name="connsiteX46" fmla="*/ 449925 w 3024845"/>
                <a:gd name="connsiteY46" fmla="*/ 359125 h 834218"/>
                <a:gd name="connsiteX47" fmla="*/ 449925 w 3024845"/>
                <a:gd name="connsiteY47" fmla="*/ 345884 h 834218"/>
                <a:gd name="connsiteX48" fmla="*/ 451699 w 3024845"/>
                <a:gd name="connsiteY48" fmla="*/ 345884 h 834218"/>
                <a:gd name="connsiteX49" fmla="*/ 464112 w 3024845"/>
                <a:gd name="connsiteY49" fmla="*/ 345884 h 834218"/>
                <a:gd name="connsiteX50" fmla="*/ 464112 w 3024845"/>
                <a:gd name="connsiteY50" fmla="*/ 369664 h 834218"/>
                <a:gd name="connsiteX51" fmla="*/ 465126 w 3024845"/>
                <a:gd name="connsiteY51" fmla="*/ 369664 h 834218"/>
                <a:gd name="connsiteX52" fmla="*/ 472219 w 3024845"/>
                <a:gd name="connsiteY52" fmla="*/ 369664 h 834218"/>
                <a:gd name="connsiteX53" fmla="*/ 472219 w 3024845"/>
                <a:gd name="connsiteY53" fmla="*/ 368583 h 834218"/>
                <a:gd name="connsiteX54" fmla="*/ 472219 w 3024845"/>
                <a:gd name="connsiteY54" fmla="*/ 361017 h 834218"/>
                <a:gd name="connsiteX55" fmla="*/ 473992 w 3024845"/>
                <a:gd name="connsiteY55" fmla="*/ 361017 h 834218"/>
                <a:gd name="connsiteX56" fmla="*/ 486406 w 3024845"/>
                <a:gd name="connsiteY56" fmla="*/ 361017 h 834218"/>
                <a:gd name="connsiteX57" fmla="*/ 486406 w 3024845"/>
                <a:gd name="connsiteY57" fmla="*/ 386958 h 834218"/>
                <a:gd name="connsiteX58" fmla="*/ 488433 w 3024845"/>
                <a:gd name="connsiteY58" fmla="*/ 386958 h 834218"/>
                <a:gd name="connsiteX59" fmla="*/ 502619 w 3024845"/>
                <a:gd name="connsiteY59" fmla="*/ 386958 h 834218"/>
                <a:gd name="connsiteX60" fmla="*/ 502619 w 3024845"/>
                <a:gd name="connsiteY60" fmla="*/ 388579 h 834218"/>
                <a:gd name="connsiteX61" fmla="*/ 502619 w 3024845"/>
                <a:gd name="connsiteY61" fmla="*/ 399929 h 834218"/>
                <a:gd name="connsiteX62" fmla="*/ 503379 w 3024845"/>
                <a:gd name="connsiteY62" fmla="*/ 399929 h 834218"/>
                <a:gd name="connsiteX63" fmla="*/ 508700 w 3024845"/>
                <a:gd name="connsiteY63" fmla="*/ 399929 h 834218"/>
                <a:gd name="connsiteX64" fmla="*/ 508700 w 3024845"/>
                <a:gd name="connsiteY64" fmla="*/ 399118 h 834218"/>
                <a:gd name="connsiteX65" fmla="*/ 508700 w 3024845"/>
                <a:gd name="connsiteY65" fmla="*/ 393443 h 834218"/>
                <a:gd name="connsiteX66" fmla="*/ 539100 w 3024845"/>
                <a:gd name="connsiteY66" fmla="*/ 393443 h 834218"/>
                <a:gd name="connsiteX67" fmla="*/ 539100 w 3024845"/>
                <a:gd name="connsiteY67" fmla="*/ 417223 h 834218"/>
                <a:gd name="connsiteX68" fmla="*/ 540113 w 3024845"/>
                <a:gd name="connsiteY68" fmla="*/ 417223 h 834218"/>
                <a:gd name="connsiteX69" fmla="*/ 547207 w 3024845"/>
                <a:gd name="connsiteY69" fmla="*/ 417223 h 834218"/>
                <a:gd name="connsiteX70" fmla="*/ 547207 w 3024845"/>
                <a:gd name="connsiteY70" fmla="*/ 418304 h 834218"/>
                <a:gd name="connsiteX71" fmla="*/ 547207 w 3024845"/>
                <a:gd name="connsiteY71" fmla="*/ 425870 h 834218"/>
                <a:gd name="connsiteX72" fmla="*/ 547967 w 3024845"/>
                <a:gd name="connsiteY72" fmla="*/ 425870 h 834218"/>
                <a:gd name="connsiteX73" fmla="*/ 553287 w 3024845"/>
                <a:gd name="connsiteY73" fmla="*/ 425870 h 834218"/>
                <a:gd name="connsiteX74" fmla="*/ 553287 w 3024845"/>
                <a:gd name="connsiteY74" fmla="*/ 423708 h 834218"/>
                <a:gd name="connsiteX75" fmla="*/ 553287 w 3024845"/>
                <a:gd name="connsiteY75" fmla="*/ 408576 h 834218"/>
                <a:gd name="connsiteX76" fmla="*/ 554300 w 3024845"/>
                <a:gd name="connsiteY76" fmla="*/ 408576 h 834218"/>
                <a:gd name="connsiteX77" fmla="*/ 561394 w 3024845"/>
                <a:gd name="connsiteY77" fmla="*/ 408576 h 834218"/>
                <a:gd name="connsiteX78" fmla="*/ 561394 w 3024845"/>
                <a:gd name="connsiteY78" fmla="*/ 409657 h 834218"/>
                <a:gd name="connsiteX79" fmla="*/ 561394 w 3024845"/>
                <a:gd name="connsiteY79" fmla="*/ 417223 h 834218"/>
                <a:gd name="connsiteX80" fmla="*/ 566714 w 3024845"/>
                <a:gd name="connsiteY80" fmla="*/ 415230 h 834218"/>
                <a:gd name="connsiteX81" fmla="*/ 567474 w 3024845"/>
                <a:gd name="connsiteY81" fmla="*/ 414250 h 834218"/>
                <a:gd name="connsiteX82" fmla="*/ 567474 w 3024845"/>
                <a:gd name="connsiteY82" fmla="*/ 408576 h 834218"/>
                <a:gd name="connsiteX83" fmla="*/ 605981 w 3024845"/>
                <a:gd name="connsiteY83" fmla="*/ 408576 h 834218"/>
                <a:gd name="connsiteX84" fmla="*/ 605981 w 3024845"/>
                <a:gd name="connsiteY84" fmla="*/ 432355 h 834218"/>
                <a:gd name="connsiteX85" fmla="*/ 608007 w 3024845"/>
                <a:gd name="connsiteY85" fmla="*/ 432355 h 834218"/>
                <a:gd name="connsiteX86" fmla="*/ 622194 w 3024845"/>
                <a:gd name="connsiteY86" fmla="*/ 432355 h 834218"/>
                <a:gd name="connsiteX87" fmla="*/ 622194 w 3024845"/>
                <a:gd name="connsiteY87" fmla="*/ 433436 h 834218"/>
                <a:gd name="connsiteX88" fmla="*/ 622194 w 3024845"/>
                <a:gd name="connsiteY88" fmla="*/ 441002 h 834218"/>
                <a:gd name="connsiteX89" fmla="*/ 623968 w 3024845"/>
                <a:gd name="connsiteY89" fmla="*/ 441002 h 834218"/>
                <a:gd name="connsiteX90" fmla="*/ 636381 w 3024845"/>
                <a:gd name="connsiteY90" fmla="*/ 441002 h 834218"/>
                <a:gd name="connsiteX91" fmla="*/ 636381 w 3024845"/>
                <a:gd name="connsiteY91" fmla="*/ 417223 h 834218"/>
                <a:gd name="connsiteX92" fmla="*/ 637394 w 3024845"/>
                <a:gd name="connsiteY92" fmla="*/ 417223 h 834218"/>
                <a:gd name="connsiteX93" fmla="*/ 644488 w 3024845"/>
                <a:gd name="connsiteY93" fmla="*/ 417223 h 834218"/>
                <a:gd name="connsiteX94" fmla="*/ 644488 w 3024845"/>
                <a:gd name="connsiteY94" fmla="*/ 384796 h 834218"/>
                <a:gd name="connsiteX95" fmla="*/ 645501 w 3024845"/>
                <a:gd name="connsiteY95" fmla="*/ 384796 h 834218"/>
                <a:gd name="connsiteX96" fmla="*/ 652595 w 3024845"/>
                <a:gd name="connsiteY96" fmla="*/ 384796 h 834218"/>
                <a:gd name="connsiteX97" fmla="*/ 652595 w 3024845"/>
                <a:gd name="connsiteY97" fmla="*/ 382905 h 834218"/>
                <a:gd name="connsiteX98" fmla="*/ 652595 w 3024845"/>
                <a:gd name="connsiteY98" fmla="*/ 369664 h 834218"/>
                <a:gd name="connsiteX99" fmla="*/ 651328 w 3024845"/>
                <a:gd name="connsiteY99" fmla="*/ 368042 h 834218"/>
                <a:gd name="connsiteX100" fmla="*/ 656648 w 3024845"/>
                <a:gd name="connsiteY100" fmla="*/ 356693 h 834218"/>
                <a:gd name="connsiteX101" fmla="*/ 664755 w 3024845"/>
                <a:gd name="connsiteY101" fmla="*/ 384796 h 834218"/>
                <a:gd name="connsiteX102" fmla="*/ 665515 w 3024845"/>
                <a:gd name="connsiteY102" fmla="*/ 384796 h 834218"/>
                <a:gd name="connsiteX103" fmla="*/ 670835 w 3024845"/>
                <a:gd name="connsiteY103" fmla="*/ 384796 h 834218"/>
                <a:gd name="connsiteX104" fmla="*/ 670835 w 3024845"/>
                <a:gd name="connsiteY104" fmla="*/ 278869 h 834218"/>
                <a:gd name="connsiteX105" fmla="*/ 672355 w 3024845"/>
                <a:gd name="connsiteY105" fmla="*/ 278869 h 834218"/>
                <a:gd name="connsiteX106" fmla="*/ 682995 w 3024845"/>
                <a:gd name="connsiteY106" fmla="*/ 278869 h 834218"/>
                <a:gd name="connsiteX107" fmla="*/ 682995 w 3024845"/>
                <a:gd name="connsiteY107" fmla="*/ 231310 h 834218"/>
                <a:gd name="connsiteX108" fmla="*/ 709342 w 3024845"/>
                <a:gd name="connsiteY108" fmla="*/ 231310 h 834218"/>
                <a:gd name="connsiteX109" fmla="*/ 709342 w 3024845"/>
                <a:gd name="connsiteY109" fmla="*/ 209692 h 834218"/>
                <a:gd name="connsiteX110" fmla="*/ 743796 w 3024845"/>
                <a:gd name="connsiteY110" fmla="*/ 209692 h 834218"/>
                <a:gd name="connsiteX111" fmla="*/ 743796 w 3024845"/>
                <a:gd name="connsiteY111" fmla="*/ 212124 h 834218"/>
                <a:gd name="connsiteX112" fmla="*/ 743796 w 3024845"/>
                <a:gd name="connsiteY112" fmla="*/ 229148 h 834218"/>
                <a:gd name="connsiteX113" fmla="*/ 746076 w 3024845"/>
                <a:gd name="connsiteY113" fmla="*/ 229148 h 834218"/>
                <a:gd name="connsiteX114" fmla="*/ 762036 w 3024845"/>
                <a:gd name="connsiteY114" fmla="*/ 229148 h 834218"/>
                <a:gd name="connsiteX115" fmla="*/ 762036 w 3024845"/>
                <a:gd name="connsiteY115" fmla="*/ 276707 h 834218"/>
                <a:gd name="connsiteX116" fmla="*/ 763049 w 3024845"/>
                <a:gd name="connsiteY116" fmla="*/ 276707 h 834218"/>
                <a:gd name="connsiteX117" fmla="*/ 770143 w 3024845"/>
                <a:gd name="connsiteY117" fmla="*/ 276707 h 834218"/>
                <a:gd name="connsiteX118" fmla="*/ 784330 w 3024845"/>
                <a:gd name="connsiteY118" fmla="*/ 281031 h 834218"/>
                <a:gd name="connsiteX119" fmla="*/ 784330 w 3024845"/>
                <a:gd name="connsiteY119" fmla="*/ 319943 h 834218"/>
                <a:gd name="connsiteX120" fmla="*/ 785343 w 3024845"/>
                <a:gd name="connsiteY120" fmla="*/ 319943 h 834218"/>
                <a:gd name="connsiteX121" fmla="*/ 792436 w 3024845"/>
                <a:gd name="connsiteY121" fmla="*/ 319943 h 834218"/>
                <a:gd name="connsiteX122" fmla="*/ 792436 w 3024845"/>
                <a:gd name="connsiteY122" fmla="*/ 321564 h 834218"/>
                <a:gd name="connsiteX123" fmla="*/ 792436 w 3024845"/>
                <a:gd name="connsiteY123" fmla="*/ 332913 h 834218"/>
                <a:gd name="connsiteX124" fmla="*/ 794463 w 3024845"/>
                <a:gd name="connsiteY124" fmla="*/ 332913 h 834218"/>
                <a:gd name="connsiteX125" fmla="*/ 808650 w 3024845"/>
                <a:gd name="connsiteY125" fmla="*/ 332913 h 834218"/>
                <a:gd name="connsiteX126" fmla="*/ 814730 w 3024845"/>
                <a:gd name="connsiteY126" fmla="*/ 339399 h 834218"/>
                <a:gd name="connsiteX127" fmla="*/ 814730 w 3024845"/>
                <a:gd name="connsiteY127" fmla="*/ 361017 h 834218"/>
                <a:gd name="connsiteX128" fmla="*/ 817010 w 3024845"/>
                <a:gd name="connsiteY128" fmla="*/ 361017 h 834218"/>
                <a:gd name="connsiteX129" fmla="*/ 832970 w 3024845"/>
                <a:gd name="connsiteY129" fmla="*/ 361017 h 834218"/>
                <a:gd name="connsiteX130" fmla="*/ 832970 w 3024845"/>
                <a:gd name="connsiteY130" fmla="*/ 362097 h 834218"/>
                <a:gd name="connsiteX131" fmla="*/ 832970 w 3024845"/>
                <a:gd name="connsiteY131" fmla="*/ 369664 h 834218"/>
                <a:gd name="connsiteX132" fmla="*/ 834237 w 3024845"/>
                <a:gd name="connsiteY132" fmla="*/ 369664 h 834218"/>
                <a:gd name="connsiteX133" fmla="*/ 843104 w 3024845"/>
                <a:gd name="connsiteY133" fmla="*/ 369664 h 834218"/>
                <a:gd name="connsiteX134" fmla="*/ 843104 w 3024845"/>
                <a:gd name="connsiteY134" fmla="*/ 371825 h 834218"/>
                <a:gd name="connsiteX135" fmla="*/ 843104 w 3024845"/>
                <a:gd name="connsiteY135" fmla="*/ 386958 h 834218"/>
                <a:gd name="connsiteX136" fmla="*/ 847157 w 3024845"/>
                <a:gd name="connsiteY136" fmla="*/ 385066 h 834218"/>
                <a:gd name="connsiteX137" fmla="*/ 847157 w 3024845"/>
                <a:gd name="connsiteY137" fmla="*/ 371825 h 834218"/>
                <a:gd name="connsiteX138" fmla="*/ 848170 w 3024845"/>
                <a:gd name="connsiteY138" fmla="*/ 371825 h 834218"/>
                <a:gd name="connsiteX139" fmla="*/ 855264 w 3024845"/>
                <a:gd name="connsiteY139" fmla="*/ 371825 h 834218"/>
                <a:gd name="connsiteX140" fmla="*/ 855264 w 3024845"/>
                <a:gd name="connsiteY140" fmla="*/ 373447 h 834218"/>
                <a:gd name="connsiteX141" fmla="*/ 855264 w 3024845"/>
                <a:gd name="connsiteY141" fmla="*/ 384796 h 834218"/>
                <a:gd name="connsiteX142" fmla="*/ 856024 w 3024845"/>
                <a:gd name="connsiteY142" fmla="*/ 384796 h 834218"/>
                <a:gd name="connsiteX143" fmla="*/ 861344 w 3024845"/>
                <a:gd name="connsiteY143" fmla="*/ 384796 h 834218"/>
                <a:gd name="connsiteX144" fmla="*/ 909984 w 3024845"/>
                <a:gd name="connsiteY144" fmla="*/ 380473 h 834218"/>
                <a:gd name="connsiteX145" fmla="*/ 909984 w 3024845"/>
                <a:gd name="connsiteY145" fmla="*/ 381824 h 834218"/>
                <a:gd name="connsiteX146" fmla="*/ 909984 w 3024845"/>
                <a:gd name="connsiteY146" fmla="*/ 391281 h 834218"/>
                <a:gd name="connsiteX147" fmla="*/ 910744 w 3024845"/>
                <a:gd name="connsiteY147" fmla="*/ 391281 h 834218"/>
                <a:gd name="connsiteX148" fmla="*/ 916065 w 3024845"/>
                <a:gd name="connsiteY148" fmla="*/ 391281 h 834218"/>
                <a:gd name="connsiteX149" fmla="*/ 916065 w 3024845"/>
                <a:gd name="connsiteY149" fmla="*/ 393443 h 834218"/>
                <a:gd name="connsiteX150" fmla="*/ 916065 w 3024845"/>
                <a:gd name="connsiteY150" fmla="*/ 408576 h 834218"/>
                <a:gd name="connsiteX151" fmla="*/ 918091 w 3024845"/>
                <a:gd name="connsiteY151" fmla="*/ 407225 h 834218"/>
                <a:gd name="connsiteX152" fmla="*/ 932278 w 3024845"/>
                <a:gd name="connsiteY152" fmla="*/ 397767 h 834218"/>
                <a:gd name="connsiteX153" fmla="*/ 938358 w 3024845"/>
                <a:gd name="connsiteY153" fmla="*/ 356693 h 834218"/>
                <a:gd name="connsiteX154" fmla="*/ 939118 w 3024845"/>
                <a:gd name="connsiteY154" fmla="*/ 356423 h 834218"/>
                <a:gd name="connsiteX155" fmla="*/ 944438 w 3024845"/>
                <a:gd name="connsiteY155" fmla="*/ 354531 h 834218"/>
                <a:gd name="connsiteX156" fmla="*/ 946465 w 3024845"/>
                <a:gd name="connsiteY156" fmla="*/ 285354 h 834218"/>
                <a:gd name="connsiteX157" fmla="*/ 948492 w 3024845"/>
                <a:gd name="connsiteY157" fmla="*/ 354531 h 834218"/>
                <a:gd name="connsiteX158" fmla="*/ 949252 w 3024845"/>
                <a:gd name="connsiteY158" fmla="*/ 354801 h 834218"/>
                <a:gd name="connsiteX159" fmla="*/ 954572 w 3024845"/>
                <a:gd name="connsiteY159" fmla="*/ 356693 h 834218"/>
                <a:gd name="connsiteX160" fmla="*/ 954572 w 3024845"/>
                <a:gd name="connsiteY160" fmla="*/ 270222 h 834218"/>
                <a:gd name="connsiteX161" fmla="*/ 958625 w 3024845"/>
                <a:gd name="connsiteY161" fmla="*/ 237795 h 834218"/>
                <a:gd name="connsiteX162" fmla="*/ 997132 w 3024845"/>
                <a:gd name="connsiteY162" fmla="*/ 237795 h 834218"/>
                <a:gd name="connsiteX163" fmla="*/ 997132 w 3024845"/>
                <a:gd name="connsiteY163" fmla="*/ 270222 h 834218"/>
                <a:gd name="connsiteX164" fmla="*/ 997892 w 3024845"/>
                <a:gd name="connsiteY164" fmla="*/ 270222 h 834218"/>
                <a:gd name="connsiteX165" fmla="*/ 1003212 w 3024845"/>
                <a:gd name="connsiteY165" fmla="*/ 270222 h 834218"/>
                <a:gd name="connsiteX166" fmla="*/ 1003212 w 3024845"/>
                <a:gd name="connsiteY166" fmla="*/ 188074 h 834218"/>
                <a:gd name="connsiteX167" fmla="*/ 1004986 w 3024845"/>
                <a:gd name="connsiteY167" fmla="*/ 188074 h 834218"/>
                <a:gd name="connsiteX168" fmla="*/ 1017399 w 3024845"/>
                <a:gd name="connsiteY168" fmla="*/ 188074 h 834218"/>
                <a:gd name="connsiteX169" fmla="*/ 1017399 w 3024845"/>
                <a:gd name="connsiteY169" fmla="*/ 186183 h 834218"/>
                <a:gd name="connsiteX170" fmla="*/ 1017399 w 3024845"/>
                <a:gd name="connsiteY170" fmla="*/ 172942 h 834218"/>
                <a:gd name="connsiteX171" fmla="*/ 1039693 w 3024845"/>
                <a:gd name="connsiteY171" fmla="*/ 172942 h 834218"/>
                <a:gd name="connsiteX172" fmla="*/ 1039693 w 3024845"/>
                <a:gd name="connsiteY172" fmla="*/ 171861 h 834218"/>
                <a:gd name="connsiteX173" fmla="*/ 1039693 w 3024845"/>
                <a:gd name="connsiteY173" fmla="*/ 164295 h 834218"/>
                <a:gd name="connsiteX174" fmla="*/ 1041466 w 3024845"/>
                <a:gd name="connsiteY174" fmla="*/ 164295 h 834218"/>
                <a:gd name="connsiteX175" fmla="*/ 1053880 w 3024845"/>
                <a:gd name="connsiteY175" fmla="*/ 164295 h 834218"/>
                <a:gd name="connsiteX176" fmla="*/ 1053880 w 3024845"/>
                <a:gd name="connsiteY176" fmla="*/ 165376 h 834218"/>
                <a:gd name="connsiteX177" fmla="*/ 1053880 w 3024845"/>
                <a:gd name="connsiteY177" fmla="*/ 172942 h 834218"/>
                <a:gd name="connsiteX178" fmla="*/ 1054640 w 3024845"/>
                <a:gd name="connsiteY178" fmla="*/ 172942 h 834218"/>
                <a:gd name="connsiteX179" fmla="*/ 1059960 w 3024845"/>
                <a:gd name="connsiteY179" fmla="*/ 172942 h 834218"/>
                <a:gd name="connsiteX180" fmla="*/ 1070093 w 3024845"/>
                <a:gd name="connsiteY180" fmla="*/ 168618 h 834218"/>
                <a:gd name="connsiteX181" fmla="*/ 1074146 w 3024845"/>
                <a:gd name="connsiteY181" fmla="*/ 171861 h 834218"/>
                <a:gd name="connsiteX182" fmla="*/ 1074146 w 3024845"/>
                <a:gd name="connsiteY182" fmla="*/ 164295 h 834218"/>
                <a:gd name="connsiteX183" fmla="*/ 1076426 w 3024845"/>
                <a:gd name="connsiteY183" fmla="*/ 164295 h 834218"/>
                <a:gd name="connsiteX184" fmla="*/ 1092387 w 3024845"/>
                <a:gd name="connsiteY184" fmla="*/ 164295 h 834218"/>
                <a:gd name="connsiteX185" fmla="*/ 1092387 w 3024845"/>
                <a:gd name="connsiteY185" fmla="*/ 165376 h 834218"/>
                <a:gd name="connsiteX186" fmla="*/ 1092387 w 3024845"/>
                <a:gd name="connsiteY186" fmla="*/ 172942 h 834218"/>
                <a:gd name="connsiteX187" fmla="*/ 1122787 w 3024845"/>
                <a:gd name="connsiteY187" fmla="*/ 172942 h 834218"/>
                <a:gd name="connsiteX188" fmla="*/ 1122787 w 3024845"/>
                <a:gd name="connsiteY188" fmla="*/ 174563 h 834218"/>
                <a:gd name="connsiteX189" fmla="*/ 1122787 w 3024845"/>
                <a:gd name="connsiteY189" fmla="*/ 185913 h 834218"/>
                <a:gd name="connsiteX190" fmla="*/ 1149134 w 3024845"/>
                <a:gd name="connsiteY190" fmla="*/ 185913 h 834218"/>
                <a:gd name="connsiteX191" fmla="*/ 1149134 w 3024845"/>
                <a:gd name="connsiteY191" fmla="*/ 216177 h 834218"/>
                <a:gd name="connsiteX192" fmla="*/ 1149894 w 3024845"/>
                <a:gd name="connsiteY192" fmla="*/ 216177 h 834218"/>
                <a:gd name="connsiteX193" fmla="*/ 1155214 w 3024845"/>
                <a:gd name="connsiteY193" fmla="*/ 216177 h 834218"/>
                <a:gd name="connsiteX194" fmla="*/ 1155214 w 3024845"/>
                <a:gd name="connsiteY194" fmla="*/ 217258 h 834218"/>
                <a:gd name="connsiteX195" fmla="*/ 1155214 w 3024845"/>
                <a:gd name="connsiteY195" fmla="*/ 224825 h 834218"/>
                <a:gd name="connsiteX196" fmla="*/ 1159268 w 3024845"/>
                <a:gd name="connsiteY196" fmla="*/ 255089 h 834218"/>
                <a:gd name="connsiteX197" fmla="*/ 1160028 w 3024845"/>
                <a:gd name="connsiteY197" fmla="*/ 255089 h 834218"/>
                <a:gd name="connsiteX198" fmla="*/ 1165348 w 3024845"/>
                <a:gd name="connsiteY198" fmla="*/ 255089 h 834218"/>
                <a:gd name="connsiteX199" fmla="*/ 1165348 w 3024845"/>
                <a:gd name="connsiteY199" fmla="*/ 255900 h 834218"/>
                <a:gd name="connsiteX200" fmla="*/ 1165348 w 3024845"/>
                <a:gd name="connsiteY200" fmla="*/ 261575 h 834218"/>
                <a:gd name="connsiteX201" fmla="*/ 1166361 w 3024845"/>
                <a:gd name="connsiteY201" fmla="*/ 261575 h 834218"/>
                <a:gd name="connsiteX202" fmla="*/ 1173454 w 3024845"/>
                <a:gd name="connsiteY202" fmla="*/ 261575 h 834218"/>
                <a:gd name="connsiteX203" fmla="*/ 1173454 w 3024845"/>
                <a:gd name="connsiteY203" fmla="*/ 291840 h 834218"/>
                <a:gd name="connsiteX204" fmla="*/ 1175481 w 3024845"/>
                <a:gd name="connsiteY204" fmla="*/ 291840 h 834218"/>
                <a:gd name="connsiteX205" fmla="*/ 1189668 w 3024845"/>
                <a:gd name="connsiteY205" fmla="*/ 291840 h 834218"/>
                <a:gd name="connsiteX206" fmla="*/ 1189668 w 3024845"/>
                <a:gd name="connsiteY206" fmla="*/ 315619 h 834218"/>
                <a:gd name="connsiteX207" fmla="*/ 1191695 w 3024845"/>
                <a:gd name="connsiteY207" fmla="*/ 317240 h 834218"/>
                <a:gd name="connsiteX208" fmla="*/ 1191695 w 3024845"/>
                <a:gd name="connsiteY208" fmla="*/ 328590 h 834218"/>
                <a:gd name="connsiteX209" fmla="*/ 1192455 w 3024845"/>
                <a:gd name="connsiteY209" fmla="*/ 328590 h 834218"/>
                <a:gd name="connsiteX210" fmla="*/ 1197775 w 3024845"/>
                <a:gd name="connsiteY210" fmla="*/ 328590 h 834218"/>
                <a:gd name="connsiteX211" fmla="*/ 1197775 w 3024845"/>
                <a:gd name="connsiteY211" fmla="*/ 352369 h 834218"/>
                <a:gd name="connsiteX212" fmla="*/ 1199041 w 3024845"/>
                <a:gd name="connsiteY212" fmla="*/ 352369 h 834218"/>
                <a:gd name="connsiteX213" fmla="*/ 1207908 w 3024845"/>
                <a:gd name="connsiteY213" fmla="*/ 352369 h 834218"/>
                <a:gd name="connsiteX214" fmla="*/ 1209935 w 3024845"/>
                <a:gd name="connsiteY214" fmla="*/ 356423 h 834218"/>
                <a:gd name="connsiteX215" fmla="*/ 1209935 w 3024845"/>
                <a:gd name="connsiteY215" fmla="*/ 369664 h 834218"/>
                <a:gd name="connsiteX216" fmla="*/ 1211455 w 3024845"/>
                <a:gd name="connsiteY216" fmla="*/ 367772 h 834218"/>
                <a:gd name="connsiteX217" fmla="*/ 1222095 w 3024845"/>
                <a:gd name="connsiteY217" fmla="*/ 354531 h 834218"/>
                <a:gd name="connsiteX218" fmla="*/ 1250469 w 3024845"/>
                <a:gd name="connsiteY218" fmla="*/ 354531 h 834218"/>
                <a:gd name="connsiteX219" fmla="*/ 1250469 w 3024845"/>
                <a:gd name="connsiteY219" fmla="*/ 441002 h 834218"/>
                <a:gd name="connsiteX220" fmla="*/ 1251229 w 3024845"/>
                <a:gd name="connsiteY220" fmla="*/ 441002 h 834218"/>
                <a:gd name="connsiteX221" fmla="*/ 1256549 w 3024845"/>
                <a:gd name="connsiteY221" fmla="*/ 441002 h 834218"/>
                <a:gd name="connsiteX222" fmla="*/ 1257309 w 3024845"/>
                <a:gd name="connsiteY222" fmla="*/ 439651 h 834218"/>
                <a:gd name="connsiteX223" fmla="*/ 1262629 w 3024845"/>
                <a:gd name="connsiteY223" fmla="*/ 430193 h 834218"/>
                <a:gd name="connsiteX224" fmla="*/ 1262629 w 3024845"/>
                <a:gd name="connsiteY224" fmla="*/ 432085 h 834218"/>
                <a:gd name="connsiteX225" fmla="*/ 1262629 w 3024845"/>
                <a:gd name="connsiteY225" fmla="*/ 445326 h 834218"/>
                <a:gd name="connsiteX226" fmla="*/ 1266682 w 3024845"/>
                <a:gd name="connsiteY226" fmla="*/ 399929 h 834218"/>
                <a:gd name="connsiteX227" fmla="*/ 1267442 w 3024845"/>
                <a:gd name="connsiteY227" fmla="*/ 399929 h 834218"/>
                <a:gd name="connsiteX228" fmla="*/ 1272762 w 3024845"/>
                <a:gd name="connsiteY228" fmla="*/ 399929 h 834218"/>
                <a:gd name="connsiteX229" fmla="*/ 1272762 w 3024845"/>
                <a:gd name="connsiteY229" fmla="*/ 335075 h 834218"/>
                <a:gd name="connsiteX230" fmla="*/ 1273776 w 3024845"/>
                <a:gd name="connsiteY230" fmla="*/ 335075 h 834218"/>
                <a:gd name="connsiteX231" fmla="*/ 1280869 w 3024845"/>
                <a:gd name="connsiteY231" fmla="*/ 335075 h 834218"/>
                <a:gd name="connsiteX232" fmla="*/ 1293029 w 3024845"/>
                <a:gd name="connsiteY232" fmla="*/ 291840 h 834218"/>
                <a:gd name="connsiteX233" fmla="*/ 1294296 w 3024845"/>
                <a:gd name="connsiteY233" fmla="*/ 291840 h 834218"/>
                <a:gd name="connsiteX234" fmla="*/ 1303163 w 3024845"/>
                <a:gd name="connsiteY234" fmla="*/ 291840 h 834218"/>
                <a:gd name="connsiteX235" fmla="*/ 1313296 w 3024845"/>
                <a:gd name="connsiteY235" fmla="*/ 335075 h 834218"/>
                <a:gd name="connsiteX236" fmla="*/ 1314309 w 3024845"/>
                <a:gd name="connsiteY236" fmla="*/ 335075 h 834218"/>
                <a:gd name="connsiteX237" fmla="*/ 1321403 w 3024845"/>
                <a:gd name="connsiteY237" fmla="*/ 335075 h 834218"/>
                <a:gd name="connsiteX238" fmla="*/ 1321403 w 3024845"/>
                <a:gd name="connsiteY238" fmla="*/ 373987 h 834218"/>
                <a:gd name="connsiteX239" fmla="*/ 1323176 w 3024845"/>
                <a:gd name="connsiteY239" fmla="*/ 373987 h 834218"/>
                <a:gd name="connsiteX240" fmla="*/ 1335590 w 3024845"/>
                <a:gd name="connsiteY240" fmla="*/ 373987 h 834218"/>
                <a:gd name="connsiteX241" fmla="*/ 1335590 w 3024845"/>
                <a:gd name="connsiteY241" fmla="*/ 376149 h 834218"/>
                <a:gd name="connsiteX242" fmla="*/ 1335590 w 3024845"/>
                <a:gd name="connsiteY242" fmla="*/ 391281 h 834218"/>
                <a:gd name="connsiteX243" fmla="*/ 1339643 w 3024845"/>
                <a:gd name="connsiteY243" fmla="*/ 389120 h 834218"/>
                <a:gd name="connsiteX244" fmla="*/ 1339643 w 3024845"/>
                <a:gd name="connsiteY244" fmla="*/ 373987 h 834218"/>
                <a:gd name="connsiteX245" fmla="*/ 1341163 w 3024845"/>
                <a:gd name="connsiteY245" fmla="*/ 373987 h 834218"/>
                <a:gd name="connsiteX246" fmla="*/ 1351803 w 3024845"/>
                <a:gd name="connsiteY246" fmla="*/ 373987 h 834218"/>
                <a:gd name="connsiteX247" fmla="*/ 1351803 w 3024845"/>
                <a:gd name="connsiteY247" fmla="*/ 375608 h 834218"/>
                <a:gd name="connsiteX248" fmla="*/ 1351803 w 3024845"/>
                <a:gd name="connsiteY248" fmla="*/ 386958 h 834218"/>
                <a:gd name="connsiteX249" fmla="*/ 1382204 w 3024845"/>
                <a:gd name="connsiteY249" fmla="*/ 386958 h 834218"/>
                <a:gd name="connsiteX250" fmla="*/ 1382204 w 3024845"/>
                <a:gd name="connsiteY250" fmla="*/ 350208 h 834218"/>
                <a:gd name="connsiteX251" fmla="*/ 1383470 w 3024845"/>
                <a:gd name="connsiteY251" fmla="*/ 350208 h 834218"/>
                <a:gd name="connsiteX252" fmla="*/ 1392337 w 3024845"/>
                <a:gd name="connsiteY252" fmla="*/ 350208 h 834218"/>
                <a:gd name="connsiteX253" fmla="*/ 1392337 w 3024845"/>
                <a:gd name="connsiteY253" fmla="*/ 371825 h 834218"/>
                <a:gd name="connsiteX254" fmla="*/ 1394364 w 3024845"/>
                <a:gd name="connsiteY254" fmla="*/ 339399 h 834218"/>
                <a:gd name="connsiteX255" fmla="*/ 1416657 w 3024845"/>
                <a:gd name="connsiteY255" fmla="*/ 339399 h 834218"/>
                <a:gd name="connsiteX256" fmla="*/ 1416657 w 3024845"/>
                <a:gd name="connsiteY256" fmla="*/ 337777 h 834218"/>
                <a:gd name="connsiteX257" fmla="*/ 1416657 w 3024845"/>
                <a:gd name="connsiteY257" fmla="*/ 326428 h 834218"/>
                <a:gd name="connsiteX258" fmla="*/ 1417417 w 3024845"/>
                <a:gd name="connsiteY258" fmla="*/ 326428 h 834218"/>
                <a:gd name="connsiteX259" fmla="*/ 1422737 w 3024845"/>
                <a:gd name="connsiteY259" fmla="*/ 326428 h 834218"/>
                <a:gd name="connsiteX260" fmla="*/ 1422737 w 3024845"/>
                <a:gd name="connsiteY260" fmla="*/ 324537 h 834218"/>
                <a:gd name="connsiteX261" fmla="*/ 1422737 w 3024845"/>
                <a:gd name="connsiteY261" fmla="*/ 311296 h 834218"/>
                <a:gd name="connsiteX262" fmla="*/ 1426791 w 3024845"/>
                <a:gd name="connsiteY262" fmla="*/ 317781 h 834218"/>
                <a:gd name="connsiteX263" fmla="*/ 1429071 w 3024845"/>
                <a:gd name="connsiteY263" fmla="*/ 317781 h 834218"/>
                <a:gd name="connsiteX264" fmla="*/ 1445031 w 3024845"/>
                <a:gd name="connsiteY264" fmla="*/ 317781 h 834218"/>
                <a:gd name="connsiteX265" fmla="*/ 1445031 w 3024845"/>
                <a:gd name="connsiteY265" fmla="*/ 316970 h 834218"/>
                <a:gd name="connsiteX266" fmla="*/ 1445031 w 3024845"/>
                <a:gd name="connsiteY266" fmla="*/ 311296 h 834218"/>
                <a:gd name="connsiteX267" fmla="*/ 1445791 w 3024845"/>
                <a:gd name="connsiteY267" fmla="*/ 311296 h 834218"/>
                <a:gd name="connsiteX268" fmla="*/ 1451111 w 3024845"/>
                <a:gd name="connsiteY268" fmla="*/ 311296 h 834218"/>
                <a:gd name="connsiteX269" fmla="*/ 1451111 w 3024845"/>
                <a:gd name="connsiteY269" fmla="*/ 312647 h 834218"/>
                <a:gd name="connsiteX270" fmla="*/ 1451111 w 3024845"/>
                <a:gd name="connsiteY270" fmla="*/ 322105 h 834218"/>
                <a:gd name="connsiteX271" fmla="*/ 1489618 w 3024845"/>
                <a:gd name="connsiteY271" fmla="*/ 322105 h 834218"/>
                <a:gd name="connsiteX272" fmla="*/ 1489618 w 3024845"/>
                <a:gd name="connsiteY272" fmla="*/ 460458 h 834218"/>
                <a:gd name="connsiteX273" fmla="*/ 1491138 w 3024845"/>
                <a:gd name="connsiteY273" fmla="*/ 460458 h 834218"/>
                <a:gd name="connsiteX274" fmla="*/ 1501778 w 3024845"/>
                <a:gd name="connsiteY274" fmla="*/ 460458 h 834218"/>
                <a:gd name="connsiteX275" fmla="*/ 1501778 w 3024845"/>
                <a:gd name="connsiteY275" fmla="*/ 447488 h 834218"/>
                <a:gd name="connsiteX276" fmla="*/ 1505832 w 3024845"/>
                <a:gd name="connsiteY276" fmla="*/ 447488 h 834218"/>
                <a:gd name="connsiteX277" fmla="*/ 1505832 w 3024845"/>
                <a:gd name="connsiteY277" fmla="*/ 460458 h 834218"/>
                <a:gd name="connsiteX278" fmla="*/ 1536232 w 3024845"/>
                <a:gd name="connsiteY278" fmla="*/ 460458 h 834218"/>
                <a:gd name="connsiteX279" fmla="*/ 1536232 w 3024845"/>
                <a:gd name="connsiteY279" fmla="*/ 430193 h 834218"/>
                <a:gd name="connsiteX280" fmla="*/ 1548392 w 3024845"/>
                <a:gd name="connsiteY280" fmla="*/ 430193 h 834218"/>
                <a:gd name="connsiteX281" fmla="*/ 1560552 w 3024845"/>
                <a:gd name="connsiteY281" fmla="*/ 428032 h 834218"/>
                <a:gd name="connsiteX282" fmla="*/ 1564606 w 3024845"/>
                <a:gd name="connsiteY282" fmla="*/ 430193 h 834218"/>
                <a:gd name="connsiteX283" fmla="*/ 1574739 w 3024845"/>
                <a:gd name="connsiteY283" fmla="*/ 430193 h 834218"/>
                <a:gd name="connsiteX284" fmla="*/ 1574739 w 3024845"/>
                <a:gd name="connsiteY284" fmla="*/ 460458 h 834218"/>
                <a:gd name="connsiteX285" fmla="*/ 1582846 w 3024845"/>
                <a:gd name="connsiteY285" fmla="*/ 460458 h 834218"/>
                <a:gd name="connsiteX286" fmla="*/ 1582846 w 3024845"/>
                <a:gd name="connsiteY286" fmla="*/ 477753 h 834218"/>
                <a:gd name="connsiteX287" fmla="*/ 1592182 w 3024845"/>
                <a:gd name="connsiteY287" fmla="*/ 478658 h 834218"/>
                <a:gd name="connsiteX288" fmla="*/ 1605140 w 3024845"/>
                <a:gd name="connsiteY288" fmla="*/ 478658 h 834218"/>
                <a:gd name="connsiteX289" fmla="*/ 1605140 w 3024845"/>
                <a:gd name="connsiteY289" fmla="*/ 462620 h 834218"/>
                <a:gd name="connsiteX290" fmla="*/ 1673096 w 3024845"/>
                <a:gd name="connsiteY290" fmla="*/ 462620 h 834218"/>
                <a:gd name="connsiteX291" fmla="*/ 1673096 w 3024845"/>
                <a:gd name="connsiteY291" fmla="*/ 377367 h 834218"/>
                <a:gd name="connsiteX292" fmla="*/ 1745104 w 3024845"/>
                <a:gd name="connsiteY292" fmla="*/ 377367 h 834218"/>
                <a:gd name="connsiteX293" fmla="*/ 1745104 w 3024845"/>
                <a:gd name="connsiteY293" fmla="*/ 456135 h 834218"/>
                <a:gd name="connsiteX294" fmla="*/ 1747008 w 3024845"/>
                <a:gd name="connsiteY294" fmla="*/ 456135 h 834218"/>
                <a:gd name="connsiteX295" fmla="*/ 1748250 w 3024845"/>
                <a:gd name="connsiteY295" fmla="*/ 478658 h 834218"/>
                <a:gd name="connsiteX296" fmla="*/ 1757926 w 3024845"/>
                <a:gd name="connsiteY296" fmla="*/ 478658 h 834218"/>
                <a:gd name="connsiteX297" fmla="*/ 1759168 w 3024845"/>
                <a:gd name="connsiteY297" fmla="*/ 456135 h 834218"/>
                <a:gd name="connsiteX298" fmla="*/ 1765248 w 3024845"/>
                <a:gd name="connsiteY298" fmla="*/ 456135 h 834218"/>
                <a:gd name="connsiteX299" fmla="*/ 1766490 w 3024845"/>
                <a:gd name="connsiteY299" fmla="*/ 478658 h 834218"/>
                <a:gd name="connsiteX300" fmla="*/ 1817112 w 3024845"/>
                <a:gd name="connsiteY300" fmla="*/ 478658 h 834218"/>
                <a:gd name="connsiteX301" fmla="*/ 1817112 w 3024845"/>
                <a:gd name="connsiteY301" fmla="*/ 315630 h 834218"/>
                <a:gd name="connsiteX302" fmla="*/ 2014439 w 3024845"/>
                <a:gd name="connsiteY302" fmla="*/ 315630 h 834218"/>
                <a:gd name="connsiteX303" fmla="*/ 2014439 w 3024845"/>
                <a:gd name="connsiteY303" fmla="*/ 478658 h 834218"/>
                <a:gd name="connsiteX304" fmla="*/ 2033136 w 3024845"/>
                <a:gd name="connsiteY304" fmla="*/ 478658 h 834218"/>
                <a:gd name="connsiteX305" fmla="*/ 2033136 w 3024845"/>
                <a:gd name="connsiteY305" fmla="*/ 395965 h 834218"/>
                <a:gd name="connsiteX306" fmla="*/ 2128256 w 3024845"/>
                <a:gd name="connsiteY306" fmla="*/ 395965 h 834218"/>
                <a:gd name="connsiteX307" fmla="*/ 2180720 w 3024845"/>
                <a:gd name="connsiteY307" fmla="*/ 330752 h 834218"/>
                <a:gd name="connsiteX308" fmla="*/ 2245574 w 3024845"/>
                <a:gd name="connsiteY308" fmla="*/ 330752 h 834218"/>
                <a:gd name="connsiteX309" fmla="*/ 2245574 w 3024845"/>
                <a:gd name="connsiteY309" fmla="*/ 406414 h 834218"/>
                <a:gd name="connsiteX310" fmla="*/ 2253681 w 3024845"/>
                <a:gd name="connsiteY310" fmla="*/ 406414 h 834218"/>
                <a:gd name="connsiteX311" fmla="*/ 2255708 w 3024845"/>
                <a:gd name="connsiteY311" fmla="*/ 399929 h 834218"/>
                <a:gd name="connsiteX312" fmla="*/ 2261788 w 3024845"/>
                <a:gd name="connsiteY312" fmla="*/ 399929 h 834218"/>
                <a:gd name="connsiteX313" fmla="*/ 2263815 w 3024845"/>
                <a:gd name="connsiteY313" fmla="*/ 408576 h 834218"/>
                <a:gd name="connsiteX314" fmla="*/ 2275975 w 3024845"/>
                <a:gd name="connsiteY314" fmla="*/ 408576 h 834218"/>
                <a:gd name="connsiteX315" fmla="*/ 2275975 w 3024845"/>
                <a:gd name="connsiteY315" fmla="*/ 402090 h 834218"/>
                <a:gd name="connsiteX316" fmla="*/ 2298268 w 3024845"/>
                <a:gd name="connsiteY316" fmla="*/ 402090 h 834218"/>
                <a:gd name="connsiteX317" fmla="*/ 2298268 w 3024845"/>
                <a:gd name="connsiteY317" fmla="*/ 408576 h 834218"/>
                <a:gd name="connsiteX318" fmla="*/ 2318535 w 3024845"/>
                <a:gd name="connsiteY318" fmla="*/ 408576 h 834218"/>
                <a:gd name="connsiteX319" fmla="*/ 2318535 w 3024845"/>
                <a:gd name="connsiteY319" fmla="*/ 453973 h 834218"/>
                <a:gd name="connsiteX320" fmla="*/ 2332722 w 3024845"/>
                <a:gd name="connsiteY320" fmla="*/ 453973 h 834218"/>
                <a:gd name="connsiteX321" fmla="*/ 2332722 w 3024845"/>
                <a:gd name="connsiteY321" fmla="*/ 441002 h 834218"/>
                <a:gd name="connsiteX322" fmla="*/ 2348936 w 3024845"/>
                <a:gd name="connsiteY322" fmla="*/ 441002 h 834218"/>
                <a:gd name="connsiteX323" fmla="*/ 2348936 w 3024845"/>
                <a:gd name="connsiteY323" fmla="*/ 261575 h 834218"/>
                <a:gd name="connsiteX324" fmla="*/ 2355016 w 3024845"/>
                <a:gd name="connsiteY324" fmla="*/ 255089 h 834218"/>
                <a:gd name="connsiteX325" fmla="*/ 2427977 w 3024845"/>
                <a:gd name="connsiteY325" fmla="*/ 255089 h 834218"/>
                <a:gd name="connsiteX326" fmla="*/ 2427977 w 3024845"/>
                <a:gd name="connsiteY326" fmla="*/ 263737 h 834218"/>
                <a:gd name="connsiteX327" fmla="*/ 2438110 w 3024845"/>
                <a:gd name="connsiteY327" fmla="*/ 263737 h 834218"/>
                <a:gd name="connsiteX328" fmla="*/ 2438110 w 3024845"/>
                <a:gd name="connsiteY328" fmla="*/ 378311 h 834218"/>
                <a:gd name="connsiteX329" fmla="*/ 2460404 w 3024845"/>
                <a:gd name="connsiteY329" fmla="*/ 378311 h 834218"/>
                <a:gd name="connsiteX330" fmla="*/ 2460404 w 3024845"/>
                <a:gd name="connsiteY330" fmla="*/ 311296 h 834218"/>
                <a:gd name="connsiteX331" fmla="*/ 2486751 w 3024845"/>
                <a:gd name="connsiteY331" fmla="*/ 311296 h 834218"/>
                <a:gd name="connsiteX332" fmla="*/ 2490804 w 3024845"/>
                <a:gd name="connsiteY332" fmla="*/ 306972 h 834218"/>
                <a:gd name="connsiteX333" fmla="*/ 2498911 w 3024845"/>
                <a:gd name="connsiteY333" fmla="*/ 306972 h 834218"/>
                <a:gd name="connsiteX334" fmla="*/ 2502964 w 3024845"/>
                <a:gd name="connsiteY334" fmla="*/ 311296 h 834218"/>
                <a:gd name="connsiteX335" fmla="*/ 2525258 w 3024845"/>
                <a:gd name="connsiteY335" fmla="*/ 311296 h 834218"/>
                <a:gd name="connsiteX336" fmla="*/ 2525258 w 3024845"/>
                <a:gd name="connsiteY336" fmla="*/ 194560 h 834218"/>
                <a:gd name="connsiteX337" fmla="*/ 2582005 w 3024845"/>
                <a:gd name="connsiteY337" fmla="*/ 183751 h 834218"/>
                <a:gd name="connsiteX338" fmla="*/ 2582005 w 3024845"/>
                <a:gd name="connsiteY338" fmla="*/ 184832 h 834218"/>
                <a:gd name="connsiteX339" fmla="*/ 2582005 w 3024845"/>
                <a:gd name="connsiteY339" fmla="*/ 192398 h 834218"/>
                <a:gd name="connsiteX340" fmla="*/ 2608352 w 3024845"/>
                <a:gd name="connsiteY340" fmla="*/ 192398 h 834218"/>
                <a:gd name="connsiteX341" fmla="*/ 2608352 w 3024845"/>
                <a:gd name="connsiteY341" fmla="*/ 447488 h 834218"/>
                <a:gd name="connsiteX342" fmla="*/ 2630646 w 3024845"/>
                <a:gd name="connsiteY342" fmla="*/ 447488 h 834218"/>
                <a:gd name="connsiteX343" fmla="*/ 2630646 w 3024845"/>
                <a:gd name="connsiteY343" fmla="*/ 443164 h 834218"/>
                <a:gd name="connsiteX344" fmla="*/ 2642806 w 3024845"/>
                <a:gd name="connsiteY344" fmla="*/ 443164 h 834218"/>
                <a:gd name="connsiteX345" fmla="*/ 2642806 w 3024845"/>
                <a:gd name="connsiteY345" fmla="*/ 447488 h 834218"/>
                <a:gd name="connsiteX346" fmla="*/ 2667126 w 3024845"/>
                <a:gd name="connsiteY346" fmla="*/ 447488 h 834218"/>
                <a:gd name="connsiteX347" fmla="*/ 2667126 w 3024845"/>
                <a:gd name="connsiteY347" fmla="*/ 434517 h 834218"/>
                <a:gd name="connsiteX348" fmla="*/ 2695500 w 3024845"/>
                <a:gd name="connsiteY348" fmla="*/ 434517 h 834218"/>
                <a:gd name="connsiteX349" fmla="*/ 2707660 w 3024845"/>
                <a:gd name="connsiteY349" fmla="*/ 430193 h 834218"/>
                <a:gd name="connsiteX350" fmla="*/ 2727927 w 3024845"/>
                <a:gd name="connsiteY350" fmla="*/ 434517 h 834218"/>
                <a:gd name="connsiteX351" fmla="*/ 2727927 w 3024845"/>
                <a:gd name="connsiteY351" fmla="*/ 417223 h 834218"/>
                <a:gd name="connsiteX352" fmla="*/ 2736034 w 3024845"/>
                <a:gd name="connsiteY352" fmla="*/ 417223 h 834218"/>
                <a:gd name="connsiteX353" fmla="*/ 2736034 w 3024845"/>
                <a:gd name="connsiteY353" fmla="*/ 404252 h 834218"/>
                <a:gd name="connsiteX354" fmla="*/ 2792781 w 3024845"/>
                <a:gd name="connsiteY354" fmla="*/ 404252 h 834218"/>
                <a:gd name="connsiteX355" fmla="*/ 2792781 w 3024845"/>
                <a:gd name="connsiteY355" fmla="*/ 373987 h 834218"/>
                <a:gd name="connsiteX356" fmla="*/ 2811021 w 3024845"/>
                <a:gd name="connsiteY356" fmla="*/ 373987 h 834218"/>
                <a:gd name="connsiteX357" fmla="*/ 2811021 w 3024845"/>
                <a:gd name="connsiteY357" fmla="*/ 367502 h 834218"/>
                <a:gd name="connsiteX358" fmla="*/ 2823181 w 3024845"/>
                <a:gd name="connsiteY358" fmla="*/ 367502 h 834218"/>
                <a:gd name="connsiteX359" fmla="*/ 2823181 w 3024845"/>
                <a:gd name="connsiteY359" fmla="*/ 373987 h 834218"/>
                <a:gd name="connsiteX360" fmla="*/ 2839395 w 3024845"/>
                <a:gd name="connsiteY360" fmla="*/ 373987 h 834218"/>
                <a:gd name="connsiteX361" fmla="*/ 2839395 w 3024845"/>
                <a:gd name="connsiteY361" fmla="*/ 423708 h 834218"/>
                <a:gd name="connsiteX362" fmla="*/ 2871822 w 3024845"/>
                <a:gd name="connsiteY362" fmla="*/ 423708 h 834218"/>
                <a:gd name="connsiteX363" fmla="*/ 2871822 w 3024845"/>
                <a:gd name="connsiteY363" fmla="*/ 397767 h 834218"/>
                <a:gd name="connsiteX364" fmla="*/ 2910329 w 3024845"/>
                <a:gd name="connsiteY364" fmla="*/ 397767 h 834218"/>
                <a:gd name="connsiteX365" fmla="*/ 2910329 w 3024845"/>
                <a:gd name="connsiteY365" fmla="*/ 367502 h 834218"/>
                <a:gd name="connsiteX366" fmla="*/ 2958970 w 3024845"/>
                <a:gd name="connsiteY366" fmla="*/ 367502 h 834218"/>
                <a:gd name="connsiteX367" fmla="*/ 2958970 w 3024845"/>
                <a:gd name="connsiteY367" fmla="*/ 478658 h 834218"/>
                <a:gd name="connsiteX368" fmla="*/ 2958970 w 3024845"/>
                <a:gd name="connsiteY368" fmla="*/ 492437 h 834218"/>
                <a:gd name="connsiteX369" fmla="*/ 3024845 w 3024845"/>
                <a:gd name="connsiteY369" fmla="*/ 492437 h 834218"/>
                <a:gd name="connsiteX370" fmla="*/ 3024845 w 3024845"/>
                <a:gd name="connsiteY370" fmla="*/ 834218 h 834218"/>
                <a:gd name="connsiteX371" fmla="*/ 2054 w 3024845"/>
                <a:gd name="connsiteY371" fmla="*/ 831885 h 834218"/>
                <a:gd name="connsiteX372" fmla="*/ 0 w 3024845"/>
                <a:gd name="connsiteY372" fmla="*/ 397767 h 834218"/>
                <a:gd name="connsiteX373" fmla="*/ 20267 w 3024845"/>
                <a:gd name="connsiteY373" fmla="*/ 397767 h 834218"/>
                <a:gd name="connsiteX374" fmla="*/ 20774 w 3024845"/>
                <a:gd name="connsiteY374" fmla="*/ 396686 h 834218"/>
                <a:gd name="connsiteX375" fmla="*/ 24320 w 3024845"/>
                <a:gd name="connsiteY375" fmla="*/ 389120 h 834218"/>
                <a:gd name="connsiteX376" fmla="*/ 26094 w 3024845"/>
                <a:gd name="connsiteY376" fmla="*/ 389390 h 834218"/>
                <a:gd name="connsiteX377" fmla="*/ 38507 w 3024845"/>
                <a:gd name="connsiteY377" fmla="*/ 391281 h 834218"/>
                <a:gd name="connsiteX378" fmla="*/ 39014 w 3024845"/>
                <a:gd name="connsiteY378" fmla="*/ 392633 h 834218"/>
                <a:gd name="connsiteX379" fmla="*/ 42560 w 3024845"/>
                <a:gd name="connsiteY379" fmla="*/ 402090 h 834218"/>
                <a:gd name="connsiteX380" fmla="*/ 68907 w 3024845"/>
                <a:gd name="connsiteY380" fmla="*/ 404252 h 834218"/>
                <a:gd name="connsiteX381" fmla="*/ 68907 w 3024845"/>
                <a:gd name="connsiteY381" fmla="*/ 281031 h 834218"/>
                <a:gd name="connsiteX382" fmla="*/ 70934 w 3024845"/>
                <a:gd name="connsiteY382" fmla="*/ 281031 h 834218"/>
                <a:gd name="connsiteX383" fmla="*/ 85121 w 3024845"/>
                <a:gd name="connsiteY383" fmla="*/ 281031 h 834218"/>
                <a:gd name="connsiteX384" fmla="*/ 85121 w 3024845"/>
                <a:gd name="connsiteY384" fmla="*/ 144839 h 834218"/>
                <a:gd name="connsiteX385" fmla="*/ 86894 w 3024845"/>
                <a:gd name="connsiteY385" fmla="*/ 144839 h 834218"/>
                <a:gd name="connsiteX386" fmla="*/ 99308 w 3024845"/>
                <a:gd name="connsiteY386" fmla="*/ 144839 h 834218"/>
                <a:gd name="connsiteX387" fmla="*/ 99308 w 3024845"/>
                <a:gd name="connsiteY387" fmla="*/ 30265 h 834218"/>
                <a:gd name="connsiteX388" fmla="*/ 103361 w 3024845"/>
                <a:gd name="connsiteY388" fmla="*/ 2161 h 834218"/>
                <a:gd name="connsiteX0" fmla="*/ 103361 w 3024845"/>
                <a:gd name="connsiteY0" fmla="*/ 2161 h 834218"/>
                <a:gd name="connsiteX1" fmla="*/ 200642 w 3024845"/>
                <a:gd name="connsiteY1" fmla="*/ 0 h 834218"/>
                <a:gd name="connsiteX2" fmla="*/ 202669 w 3024845"/>
                <a:gd name="connsiteY2" fmla="*/ 0 h 834218"/>
                <a:gd name="connsiteX3" fmla="*/ 220909 w 3024845"/>
                <a:gd name="connsiteY3" fmla="*/ 144839 h 834218"/>
                <a:gd name="connsiteX4" fmla="*/ 223189 w 3024845"/>
                <a:gd name="connsiteY4" fmla="*/ 144839 h 834218"/>
                <a:gd name="connsiteX5" fmla="*/ 239150 w 3024845"/>
                <a:gd name="connsiteY5" fmla="*/ 144839 h 834218"/>
                <a:gd name="connsiteX6" fmla="*/ 239150 w 3024845"/>
                <a:gd name="connsiteY6" fmla="*/ 285354 h 834218"/>
                <a:gd name="connsiteX7" fmla="*/ 240670 w 3024845"/>
                <a:gd name="connsiteY7" fmla="*/ 285084 h 834218"/>
                <a:gd name="connsiteX8" fmla="*/ 251310 w 3024845"/>
                <a:gd name="connsiteY8" fmla="*/ 283193 h 834218"/>
                <a:gd name="connsiteX9" fmla="*/ 249283 w 3024845"/>
                <a:gd name="connsiteY9" fmla="*/ 371825 h 834218"/>
                <a:gd name="connsiteX10" fmla="*/ 250803 w 3024845"/>
                <a:gd name="connsiteY10" fmla="*/ 372096 h 834218"/>
                <a:gd name="connsiteX11" fmla="*/ 261443 w 3024845"/>
                <a:gd name="connsiteY11" fmla="*/ 373987 h 834218"/>
                <a:gd name="connsiteX12" fmla="*/ 261696 w 3024845"/>
                <a:gd name="connsiteY12" fmla="*/ 374798 h 834218"/>
                <a:gd name="connsiteX13" fmla="*/ 263470 w 3024845"/>
                <a:gd name="connsiteY13" fmla="*/ 380473 h 834218"/>
                <a:gd name="connsiteX14" fmla="*/ 264230 w 3024845"/>
                <a:gd name="connsiteY14" fmla="*/ 378041 h 834218"/>
                <a:gd name="connsiteX15" fmla="*/ 269550 w 3024845"/>
                <a:gd name="connsiteY15" fmla="*/ 361017 h 834218"/>
                <a:gd name="connsiteX16" fmla="*/ 271323 w 3024845"/>
                <a:gd name="connsiteY16" fmla="*/ 361017 h 834218"/>
                <a:gd name="connsiteX17" fmla="*/ 283737 w 3024845"/>
                <a:gd name="connsiteY17" fmla="*/ 361017 h 834218"/>
                <a:gd name="connsiteX18" fmla="*/ 283737 w 3024845"/>
                <a:gd name="connsiteY18" fmla="*/ 393443 h 834218"/>
                <a:gd name="connsiteX19" fmla="*/ 284750 w 3024845"/>
                <a:gd name="connsiteY19" fmla="*/ 393984 h 834218"/>
                <a:gd name="connsiteX20" fmla="*/ 291844 w 3024845"/>
                <a:gd name="connsiteY20" fmla="*/ 397767 h 834218"/>
                <a:gd name="connsiteX21" fmla="*/ 291844 w 3024845"/>
                <a:gd name="connsiteY21" fmla="*/ 399118 h 834218"/>
                <a:gd name="connsiteX22" fmla="*/ 291844 w 3024845"/>
                <a:gd name="connsiteY22" fmla="*/ 408576 h 834218"/>
                <a:gd name="connsiteX23" fmla="*/ 336431 w 3024845"/>
                <a:gd name="connsiteY23" fmla="*/ 408576 h 834218"/>
                <a:gd name="connsiteX24" fmla="*/ 336431 w 3024845"/>
                <a:gd name="connsiteY24" fmla="*/ 409657 h 834218"/>
                <a:gd name="connsiteX25" fmla="*/ 336431 w 3024845"/>
                <a:gd name="connsiteY25" fmla="*/ 417223 h 834218"/>
                <a:gd name="connsiteX26" fmla="*/ 338457 w 3024845"/>
                <a:gd name="connsiteY26" fmla="*/ 417223 h 834218"/>
                <a:gd name="connsiteX27" fmla="*/ 352644 w 3024845"/>
                <a:gd name="connsiteY27" fmla="*/ 417223 h 834218"/>
                <a:gd name="connsiteX28" fmla="*/ 352644 w 3024845"/>
                <a:gd name="connsiteY28" fmla="*/ 386958 h 834218"/>
                <a:gd name="connsiteX29" fmla="*/ 397231 w 3024845"/>
                <a:gd name="connsiteY29" fmla="*/ 386958 h 834218"/>
                <a:gd name="connsiteX30" fmla="*/ 397231 w 3024845"/>
                <a:gd name="connsiteY30" fmla="*/ 385607 h 834218"/>
                <a:gd name="connsiteX31" fmla="*/ 397231 w 3024845"/>
                <a:gd name="connsiteY31" fmla="*/ 376149 h 834218"/>
                <a:gd name="connsiteX32" fmla="*/ 398245 w 3024845"/>
                <a:gd name="connsiteY32" fmla="*/ 376149 h 834218"/>
                <a:gd name="connsiteX33" fmla="*/ 405338 w 3024845"/>
                <a:gd name="connsiteY33" fmla="*/ 376149 h 834218"/>
                <a:gd name="connsiteX34" fmla="*/ 405338 w 3024845"/>
                <a:gd name="connsiteY34" fmla="*/ 374258 h 834218"/>
                <a:gd name="connsiteX35" fmla="*/ 405338 w 3024845"/>
                <a:gd name="connsiteY35" fmla="*/ 361017 h 834218"/>
                <a:gd name="connsiteX36" fmla="*/ 406098 w 3024845"/>
                <a:gd name="connsiteY36" fmla="*/ 361017 h 834218"/>
                <a:gd name="connsiteX37" fmla="*/ 411418 w 3024845"/>
                <a:gd name="connsiteY37" fmla="*/ 361017 h 834218"/>
                <a:gd name="connsiteX38" fmla="*/ 411418 w 3024845"/>
                <a:gd name="connsiteY38" fmla="*/ 359936 h 834218"/>
                <a:gd name="connsiteX39" fmla="*/ 411418 w 3024845"/>
                <a:gd name="connsiteY39" fmla="*/ 352369 h 834218"/>
                <a:gd name="connsiteX40" fmla="*/ 413445 w 3024845"/>
                <a:gd name="connsiteY40" fmla="*/ 352369 h 834218"/>
                <a:gd name="connsiteX41" fmla="*/ 427632 w 3024845"/>
                <a:gd name="connsiteY41" fmla="*/ 352369 h 834218"/>
                <a:gd name="connsiteX42" fmla="*/ 427632 w 3024845"/>
                <a:gd name="connsiteY42" fmla="*/ 353450 h 834218"/>
                <a:gd name="connsiteX43" fmla="*/ 427632 w 3024845"/>
                <a:gd name="connsiteY43" fmla="*/ 361017 h 834218"/>
                <a:gd name="connsiteX44" fmla="*/ 449925 w 3024845"/>
                <a:gd name="connsiteY44" fmla="*/ 361017 h 834218"/>
                <a:gd name="connsiteX45" fmla="*/ 449925 w 3024845"/>
                <a:gd name="connsiteY45" fmla="*/ 359125 h 834218"/>
                <a:gd name="connsiteX46" fmla="*/ 449925 w 3024845"/>
                <a:gd name="connsiteY46" fmla="*/ 345884 h 834218"/>
                <a:gd name="connsiteX47" fmla="*/ 451699 w 3024845"/>
                <a:gd name="connsiteY47" fmla="*/ 345884 h 834218"/>
                <a:gd name="connsiteX48" fmla="*/ 464112 w 3024845"/>
                <a:gd name="connsiteY48" fmla="*/ 345884 h 834218"/>
                <a:gd name="connsiteX49" fmla="*/ 464112 w 3024845"/>
                <a:gd name="connsiteY49" fmla="*/ 369664 h 834218"/>
                <a:gd name="connsiteX50" fmla="*/ 465126 w 3024845"/>
                <a:gd name="connsiteY50" fmla="*/ 369664 h 834218"/>
                <a:gd name="connsiteX51" fmla="*/ 472219 w 3024845"/>
                <a:gd name="connsiteY51" fmla="*/ 369664 h 834218"/>
                <a:gd name="connsiteX52" fmla="*/ 472219 w 3024845"/>
                <a:gd name="connsiteY52" fmla="*/ 368583 h 834218"/>
                <a:gd name="connsiteX53" fmla="*/ 472219 w 3024845"/>
                <a:gd name="connsiteY53" fmla="*/ 361017 h 834218"/>
                <a:gd name="connsiteX54" fmla="*/ 473992 w 3024845"/>
                <a:gd name="connsiteY54" fmla="*/ 361017 h 834218"/>
                <a:gd name="connsiteX55" fmla="*/ 486406 w 3024845"/>
                <a:gd name="connsiteY55" fmla="*/ 361017 h 834218"/>
                <a:gd name="connsiteX56" fmla="*/ 486406 w 3024845"/>
                <a:gd name="connsiteY56" fmla="*/ 386958 h 834218"/>
                <a:gd name="connsiteX57" fmla="*/ 488433 w 3024845"/>
                <a:gd name="connsiteY57" fmla="*/ 386958 h 834218"/>
                <a:gd name="connsiteX58" fmla="*/ 502619 w 3024845"/>
                <a:gd name="connsiteY58" fmla="*/ 386958 h 834218"/>
                <a:gd name="connsiteX59" fmla="*/ 502619 w 3024845"/>
                <a:gd name="connsiteY59" fmla="*/ 388579 h 834218"/>
                <a:gd name="connsiteX60" fmla="*/ 502619 w 3024845"/>
                <a:gd name="connsiteY60" fmla="*/ 399929 h 834218"/>
                <a:gd name="connsiteX61" fmla="*/ 503379 w 3024845"/>
                <a:gd name="connsiteY61" fmla="*/ 399929 h 834218"/>
                <a:gd name="connsiteX62" fmla="*/ 508700 w 3024845"/>
                <a:gd name="connsiteY62" fmla="*/ 399929 h 834218"/>
                <a:gd name="connsiteX63" fmla="*/ 508700 w 3024845"/>
                <a:gd name="connsiteY63" fmla="*/ 399118 h 834218"/>
                <a:gd name="connsiteX64" fmla="*/ 508700 w 3024845"/>
                <a:gd name="connsiteY64" fmla="*/ 393443 h 834218"/>
                <a:gd name="connsiteX65" fmla="*/ 539100 w 3024845"/>
                <a:gd name="connsiteY65" fmla="*/ 393443 h 834218"/>
                <a:gd name="connsiteX66" fmla="*/ 539100 w 3024845"/>
                <a:gd name="connsiteY66" fmla="*/ 417223 h 834218"/>
                <a:gd name="connsiteX67" fmla="*/ 540113 w 3024845"/>
                <a:gd name="connsiteY67" fmla="*/ 417223 h 834218"/>
                <a:gd name="connsiteX68" fmla="*/ 547207 w 3024845"/>
                <a:gd name="connsiteY68" fmla="*/ 417223 h 834218"/>
                <a:gd name="connsiteX69" fmla="*/ 547207 w 3024845"/>
                <a:gd name="connsiteY69" fmla="*/ 418304 h 834218"/>
                <a:gd name="connsiteX70" fmla="*/ 547207 w 3024845"/>
                <a:gd name="connsiteY70" fmla="*/ 425870 h 834218"/>
                <a:gd name="connsiteX71" fmla="*/ 547967 w 3024845"/>
                <a:gd name="connsiteY71" fmla="*/ 425870 h 834218"/>
                <a:gd name="connsiteX72" fmla="*/ 553287 w 3024845"/>
                <a:gd name="connsiteY72" fmla="*/ 425870 h 834218"/>
                <a:gd name="connsiteX73" fmla="*/ 553287 w 3024845"/>
                <a:gd name="connsiteY73" fmla="*/ 423708 h 834218"/>
                <a:gd name="connsiteX74" fmla="*/ 553287 w 3024845"/>
                <a:gd name="connsiteY74" fmla="*/ 408576 h 834218"/>
                <a:gd name="connsiteX75" fmla="*/ 554300 w 3024845"/>
                <a:gd name="connsiteY75" fmla="*/ 408576 h 834218"/>
                <a:gd name="connsiteX76" fmla="*/ 561394 w 3024845"/>
                <a:gd name="connsiteY76" fmla="*/ 408576 h 834218"/>
                <a:gd name="connsiteX77" fmla="*/ 561394 w 3024845"/>
                <a:gd name="connsiteY77" fmla="*/ 409657 h 834218"/>
                <a:gd name="connsiteX78" fmla="*/ 561394 w 3024845"/>
                <a:gd name="connsiteY78" fmla="*/ 417223 h 834218"/>
                <a:gd name="connsiteX79" fmla="*/ 566714 w 3024845"/>
                <a:gd name="connsiteY79" fmla="*/ 415230 h 834218"/>
                <a:gd name="connsiteX80" fmla="*/ 567474 w 3024845"/>
                <a:gd name="connsiteY80" fmla="*/ 414250 h 834218"/>
                <a:gd name="connsiteX81" fmla="*/ 567474 w 3024845"/>
                <a:gd name="connsiteY81" fmla="*/ 408576 h 834218"/>
                <a:gd name="connsiteX82" fmla="*/ 605981 w 3024845"/>
                <a:gd name="connsiteY82" fmla="*/ 408576 h 834218"/>
                <a:gd name="connsiteX83" fmla="*/ 605981 w 3024845"/>
                <a:gd name="connsiteY83" fmla="*/ 432355 h 834218"/>
                <a:gd name="connsiteX84" fmla="*/ 608007 w 3024845"/>
                <a:gd name="connsiteY84" fmla="*/ 432355 h 834218"/>
                <a:gd name="connsiteX85" fmla="*/ 622194 w 3024845"/>
                <a:gd name="connsiteY85" fmla="*/ 432355 h 834218"/>
                <a:gd name="connsiteX86" fmla="*/ 622194 w 3024845"/>
                <a:gd name="connsiteY86" fmla="*/ 433436 h 834218"/>
                <a:gd name="connsiteX87" fmla="*/ 622194 w 3024845"/>
                <a:gd name="connsiteY87" fmla="*/ 441002 h 834218"/>
                <a:gd name="connsiteX88" fmla="*/ 623968 w 3024845"/>
                <a:gd name="connsiteY88" fmla="*/ 441002 h 834218"/>
                <a:gd name="connsiteX89" fmla="*/ 636381 w 3024845"/>
                <a:gd name="connsiteY89" fmla="*/ 441002 h 834218"/>
                <a:gd name="connsiteX90" fmla="*/ 636381 w 3024845"/>
                <a:gd name="connsiteY90" fmla="*/ 417223 h 834218"/>
                <a:gd name="connsiteX91" fmla="*/ 637394 w 3024845"/>
                <a:gd name="connsiteY91" fmla="*/ 417223 h 834218"/>
                <a:gd name="connsiteX92" fmla="*/ 644488 w 3024845"/>
                <a:gd name="connsiteY92" fmla="*/ 417223 h 834218"/>
                <a:gd name="connsiteX93" fmla="*/ 644488 w 3024845"/>
                <a:gd name="connsiteY93" fmla="*/ 384796 h 834218"/>
                <a:gd name="connsiteX94" fmla="*/ 645501 w 3024845"/>
                <a:gd name="connsiteY94" fmla="*/ 384796 h 834218"/>
                <a:gd name="connsiteX95" fmla="*/ 652595 w 3024845"/>
                <a:gd name="connsiteY95" fmla="*/ 384796 h 834218"/>
                <a:gd name="connsiteX96" fmla="*/ 652595 w 3024845"/>
                <a:gd name="connsiteY96" fmla="*/ 382905 h 834218"/>
                <a:gd name="connsiteX97" fmla="*/ 652595 w 3024845"/>
                <a:gd name="connsiteY97" fmla="*/ 369664 h 834218"/>
                <a:gd name="connsiteX98" fmla="*/ 651328 w 3024845"/>
                <a:gd name="connsiteY98" fmla="*/ 368042 h 834218"/>
                <a:gd name="connsiteX99" fmla="*/ 656648 w 3024845"/>
                <a:gd name="connsiteY99" fmla="*/ 356693 h 834218"/>
                <a:gd name="connsiteX100" fmla="*/ 664755 w 3024845"/>
                <a:gd name="connsiteY100" fmla="*/ 384796 h 834218"/>
                <a:gd name="connsiteX101" fmla="*/ 665515 w 3024845"/>
                <a:gd name="connsiteY101" fmla="*/ 384796 h 834218"/>
                <a:gd name="connsiteX102" fmla="*/ 670835 w 3024845"/>
                <a:gd name="connsiteY102" fmla="*/ 384796 h 834218"/>
                <a:gd name="connsiteX103" fmla="*/ 670835 w 3024845"/>
                <a:gd name="connsiteY103" fmla="*/ 278869 h 834218"/>
                <a:gd name="connsiteX104" fmla="*/ 672355 w 3024845"/>
                <a:gd name="connsiteY104" fmla="*/ 278869 h 834218"/>
                <a:gd name="connsiteX105" fmla="*/ 682995 w 3024845"/>
                <a:gd name="connsiteY105" fmla="*/ 278869 h 834218"/>
                <a:gd name="connsiteX106" fmla="*/ 682995 w 3024845"/>
                <a:gd name="connsiteY106" fmla="*/ 231310 h 834218"/>
                <a:gd name="connsiteX107" fmla="*/ 709342 w 3024845"/>
                <a:gd name="connsiteY107" fmla="*/ 231310 h 834218"/>
                <a:gd name="connsiteX108" fmla="*/ 709342 w 3024845"/>
                <a:gd name="connsiteY108" fmla="*/ 209692 h 834218"/>
                <a:gd name="connsiteX109" fmla="*/ 743796 w 3024845"/>
                <a:gd name="connsiteY109" fmla="*/ 209692 h 834218"/>
                <a:gd name="connsiteX110" fmla="*/ 743796 w 3024845"/>
                <a:gd name="connsiteY110" fmla="*/ 212124 h 834218"/>
                <a:gd name="connsiteX111" fmla="*/ 743796 w 3024845"/>
                <a:gd name="connsiteY111" fmla="*/ 229148 h 834218"/>
                <a:gd name="connsiteX112" fmla="*/ 746076 w 3024845"/>
                <a:gd name="connsiteY112" fmla="*/ 229148 h 834218"/>
                <a:gd name="connsiteX113" fmla="*/ 762036 w 3024845"/>
                <a:gd name="connsiteY113" fmla="*/ 229148 h 834218"/>
                <a:gd name="connsiteX114" fmla="*/ 762036 w 3024845"/>
                <a:gd name="connsiteY114" fmla="*/ 276707 h 834218"/>
                <a:gd name="connsiteX115" fmla="*/ 763049 w 3024845"/>
                <a:gd name="connsiteY115" fmla="*/ 276707 h 834218"/>
                <a:gd name="connsiteX116" fmla="*/ 770143 w 3024845"/>
                <a:gd name="connsiteY116" fmla="*/ 276707 h 834218"/>
                <a:gd name="connsiteX117" fmla="*/ 784330 w 3024845"/>
                <a:gd name="connsiteY117" fmla="*/ 281031 h 834218"/>
                <a:gd name="connsiteX118" fmla="*/ 784330 w 3024845"/>
                <a:gd name="connsiteY118" fmla="*/ 319943 h 834218"/>
                <a:gd name="connsiteX119" fmla="*/ 785343 w 3024845"/>
                <a:gd name="connsiteY119" fmla="*/ 319943 h 834218"/>
                <a:gd name="connsiteX120" fmla="*/ 792436 w 3024845"/>
                <a:gd name="connsiteY120" fmla="*/ 319943 h 834218"/>
                <a:gd name="connsiteX121" fmla="*/ 792436 w 3024845"/>
                <a:gd name="connsiteY121" fmla="*/ 321564 h 834218"/>
                <a:gd name="connsiteX122" fmla="*/ 792436 w 3024845"/>
                <a:gd name="connsiteY122" fmla="*/ 332913 h 834218"/>
                <a:gd name="connsiteX123" fmla="*/ 794463 w 3024845"/>
                <a:gd name="connsiteY123" fmla="*/ 332913 h 834218"/>
                <a:gd name="connsiteX124" fmla="*/ 808650 w 3024845"/>
                <a:gd name="connsiteY124" fmla="*/ 332913 h 834218"/>
                <a:gd name="connsiteX125" fmla="*/ 814730 w 3024845"/>
                <a:gd name="connsiteY125" fmla="*/ 339399 h 834218"/>
                <a:gd name="connsiteX126" fmla="*/ 814730 w 3024845"/>
                <a:gd name="connsiteY126" fmla="*/ 361017 h 834218"/>
                <a:gd name="connsiteX127" fmla="*/ 817010 w 3024845"/>
                <a:gd name="connsiteY127" fmla="*/ 361017 h 834218"/>
                <a:gd name="connsiteX128" fmla="*/ 832970 w 3024845"/>
                <a:gd name="connsiteY128" fmla="*/ 361017 h 834218"/>
                <a:gd name="connsiteX129" fmla="*/ 832970 w 3024845"/>
                <a:gd name="connsiteY129" fmla="*/ 362097 h 834218"/>
                <a:gd name="connsiteX130" fmla="*/ 832970 w 3024845"/>
                <a:gd name="connsiteY130" fmla="*/ 369664 h 834218"/>
                <a:gd name="connsiteX131" fmla="*/ 834237 w 3024845"/>
                <a:gd name="connsiteY131" fmla="*/ 369664 h 834218"/>
                <a:gd name="connsiteX132" fmla="*/ 843104 w 3024845"/>
                <a:gd name="connsiteY132" fmla="*/ 369664 h 834218"/>
                <a:gd name="connsiteX133" fmla="*/ 843104 w 3024845"/>
                <a:gd name="connsiteY133" fmla="*/ 371825 h 834218"/>
                <a:gd name="connsiteX134" fmla="*/ 843104 w 3024845"/>
                <a:gd name="connsiteY134" fmla="*/ 386958 h 834218"/>
                <a:gd name="connsiteX135" fmla="*/ 847157 w 3024845"/>
                <a:gd name="connsiteY135" fmla="*/ 385066 h 834218"/>
                <a:gd name="connsiteX136" fmla="*/ 847157 w 3024845"/>
                <a:gd name="connsiteY136" fmla="*/ 371825 h 834218"/>
                <a:gd name="connsiteX137" fmla="*/ 848170 w 3024845"/>
                <a:gd name="connsiteY137" fmla="*/ 371825 h 834218"/>
                <a:gd name="connsiteX138" fmla="*/ 855264 w 3024845"/>
                <a:gd name="connsiteY138" fmla="*/ 371825 h 834218"/>
                <a:gd name="connsiteX139" fmla="*/ 855264 w 3024845"/>
                <a:gd name="connsiteY139" fmla="*/ 373447 h 834218"/>
                <a:gd name="connsiteX140" fmla="*/ 855264 w 3024845"/>
                <a:gd name="connsiteY140" fmla="*/ 384796 h 834218"/>
                <a:gd name="connsiteX141" fmla="*/ 856024 w 3024845"/>
                <a:gd name="connsiteY141" fmla="*/ 384796 h 834218"/>
                <a:gd name="connsiteX142" fmla="*/ 861344 w 3024845"/>
                <a:gd name="connsiteY142" fmla="*/ 384796 h 834218"/>
                <a:gd name="connsiteX143" fmla="*/ 909984 w 3024845"/>
                <a:gd name="connsiteY143" fmla="*/ 380473 h 834218"/>
                <a:gd name="connsiteX144" fmla="*/ 909984 w 3024845"/>
                <a:gd name="connsiteY144" fmla="*/ 381824 h 834218"/>
                <a:gd name="connsiteX145" fmla="*/ 909984 w 3024845"/>
                <a:gd name="connsiteY145" fmla="*/ 391281 h 834218"/>
                <a:gd name="connsiteX146" fmla="*/ 910744 w 3024845"/>
                <a:gd name="connsiteY146" fmla="*/ 391281 h 834218"/>
                <a:gd name="connsiteX147" fmla="*/ 916065 w 3024845"/>
                <a:gd name="connsiteY147" fmla="*/ 391281 h 834218"/>
                <a:gd name="connsiteX148" fmla="*/ 916065 w 3024845"/>
                <a:gd name="connsiteY148" fmla="*/ 393443 h 834218"/>
                <a:gd name="connsiteX149" fmla="*/ 916065 w 3024845"/>
                <a:gd name="connsiteY149" fmla="*/ 408576 h 834218"/>
                <a:gd name="connsiteX150" fmla="*/ 918091 w 3024845"/>
                <a:gd name="connsiteY150" fmla="*/ 407225 h 834218"/>
                <a:gd name="connsiteX151" fmla="*/ 932278 w 3024845"/>
                <a:gd name="connsiteY151" fmla="*/ 397767 h 834218"/>
                <a:gd name="connsiteX152" fmla="*/ 938358 w 3024845"/>
                <a:gd name="connsiteY152" fmla="*/ 356693 h 834218"/>
                <a:gd name="connsiteX153" fmla="*/ 939118 w 3024845"/>
                <a:gd name="connsiteY153" fmla="*/ 356423 h 834218"/>
                <a:gd name="connsiteX154" fmla="*/ 944438 w 3024845"/>
                <a:gd name="connsiteY154" fmla="*/ 354531 h 834218"/>
                <a:gd name="connsiteX155" fmla="*/ 946465 w 3024845"/>
                <a:gd name="connsiteY155" fmla="*/ 285354 h 834218"/>
                <a:gd name="connsiteX156" fmla="*/ 948492 w 3024845"/>
                <a:gd name="connsiteY156" fmla="*/ 354531 h 834218"/>
                <a:gd name="connsiteX157" fmla="*/ 949252 w 3024845"/>
                <a:gd name="connsiteY157" fmla="*/ 354801 h 834218"/>
                <a:gd name="connsiteX158" fmla="*/ 954572 w 3024845"/>
                <a:gd name="connsiteY158" fmla="*/ 356693 h 834218"/>
                <a:gd name="connsiteX159" fmla="*/ 954572 w 3024845"/>
                <a:gd name="connsiteY159" fmla="*/ 270222 h 834218"/>
                <a:gd name="connsiteX160" fmla="*/ 958625 w 3024845"/>
                <a:gd name="connsiteY160" fmla="*/ 237795 h 834218"/>
                <a:gd name="connsiteX161" fmla="*/ 997132 w 3024845"/>
                <a:gd name="connsiteY161" fmla="*/ 237795 h 834218"/>
                <a:gd name="connsiteX162" fmla="*/ 997132 w 3024845"/>
                <a:gd name="connsiteY162" fmla="*/ 270222 h 834218"/>
                <a:gd name="connsiteX163" fmla="*/ 997892 w 3024845"/>
                <a:gd name="connsiteY163" fmla="*/ 270222 h 834218"/>
                <a:gd name="connsiteX164" fmla="*/ 1003212 w 3024845"/>
                <a:gd name="connsiteY164" fmla="*/ 270222 h 834218"/>
                <a:gd name="connsiteX165" fmla="*/ 1003212 w 3024845"/>
                <a:gd name="connsiteY165" fmla="*/ 188074 h 834218"/>
                <a:gd name="connsiteX166" fmla="*/ 1004986 w 3024845"/>
                <a:gd name="connsiteY166" fmla="*/ 188074 h 834218"/>
                <a:gd name="connsiteX167" fmla="*/ 1017399 w 3024845"/>
                <a:gd name="connsiteY167" fmla="*/ 188074 h 834218"/>
                <a:gd name="connsiteX168" fmla="*/ 1017399 w 3024845"/>
                <a:gd name="connsiteY168" fmla="*/ 186183 h 834218"/>
                <a:gd name="connsiteX169" fmla="*/ 1017399 w 3024845"/>
                <a:gd name="connsiteY169" fmla="*/ 172942 h 834218"/>
                <a:gd name="connsiteX170" fmla="*/ 1039693 w 3024845"/>
                <a:gd name="connsiteY170" fmla="*/ 172942 h 834218"/>
                <a:gd name="connsiteX171" fmla="*/ 1039693 w 3024845"/>
                <a:gd name="connsiteY171" fmla="*/ 171861 h 834218"/>
                <a:gd name="connsiteX172" fmla="*/ 1039693 w 3024845"/>
                <a:gd name="connsiteY172" fmla="*/ 164295 h 834218"/>
                <a:gd name="connsiteX173" fmla="*/ 1041466 w 3024845"/>
                <a:gd name="connsiteY173" fmla="*/ 164295 h 834218"/>
                <a:gd name="connsiteX174" fmla="*/ 1053880 w 3024845"/>
                <a:gd name="connsiteY174" fmla="*/ 164295 h 834218"/>
                <a:gd name="connsiteX175" fmla="*/ 1053880 w 3024845"/>
                <a:gd name="connsiteY175" fmla="*/ 165376 h 834218"/>
                <a:gd name="connsiteX176" fmla="*/ 1053880 w 3024845"/>
                <a:gd name="connsiteY176" fmla="*/ 172942 h 834218"/>
                <a:gd name="connsiteX177" fmla="*/ 1054640 w 3024845"/>
                <a:gd name="connsiteY177" fmla="*/ 172942 h 834218"/>
                <a:gd name="connsiteX178" fmla="*/ 1059960 w 3024845"/>
                <a:gd name="connsiteY178" fmla="*/ 172942 h 834218"/>
                <a:gd name="connsiteX179" fmla="*/ 1070093 w 3024845"/>
                <a:gd name="connsiteY179" fmla="*/ 168618 h 834218"/>
                <a:gd name="connsiteX180" fmla="*/ 1074146 w 3024845"/>
                <a:gd name="connsiteY180" fmla="*/ 171861 h 834218"/>
                <a:gd name="connsiteX181" fmla="*/ 1074146 w 3024845"/>
                <a:gd name="connsiteY181" fmla="*/ 164295 h 834218"/>
                <a:gd name="connsiteX182" fmla="*/ 1076426 w 3024845"/>
                <a:gd name="connsiteY182" fmla="*/ 164295 h 834218"/>
                <a:gd name="connsiteX183" fmla="*/ 1092387 w 3024845"/>
                <a:gd name="connsiteY183" fmla="*/ 164295 h 834218"/>
                <a:gd name="connsiteX184" fmla="*/ 1092387 w 3024845"/>
                <a:gd name="connsiteY184" fmla="*/ 165376 h 834218"/>
                <a:gd name="connsiteX185" fmla="*/ 1092387 w 3024845"/>
                <a:gd name="connsiteY185" fmla="*/ 172942 h 834218"/>
                <a:gd name="connsiteX186" fmla="*/ 1122787 w 3024845"/>
                <a:gd name="connsiteY186" fmla="*/ 172942 h 834218"/>
                <a:gd name="connsiteX187" fmla="*/ 1122787 w 3024845"/>
                <a:gd name="connsiteY187" fmla="*/ 174563 h 834218"/>
                <a:gd name="connsiteX188" fmla="*/ 1122787 w 3024845"/>
                <a:gd name="connsiteY188" fmla="*/ 185913 h 834218"/>
                <a:gd name="connsiteX189" fmla="*/ 1149134 w 3024845"/>
                <a:gd name="connsiteY189" fmla="*/ 185913 h 834218"/>
                <a:gd name="connsiteX190" fmla="*/ 1149134 w 3024845"/>
                <a:gd name="connsiteY190" fmla="*/ 216177 h 834218"/>
                <a:gd name="connsiteX191" fmla="*/ 1149894 w 3024845"/>
                <a:gd name="connsiteY191" fmla="*/ 216177 h 834218"/>
                <a:gd name="connsiteX192" fmla="*/ 1155214 w 3024845"/>
                <a:gd name="connsiteY192" fmla="*/ 216177 h 834218"/>
                <a:gd name="connsiteX193" fmla="*/ 1155214 w 3024845"/>
                <a:gd name="connsiteY193" fmla="*/ 217258 h 834218"/>
                <a:gd name="connsiteX194" fmla="*/ 1155214 w 3024845"/>
                <a:gd name="connsiteY194" fmla="*/ 224825 h 834218"/>
                <a:gd name="connsiteX195" fmla="*/ 1159268 w 3024845"/>
                <a:gd name="connsiteY195" fmla="*/ 255089 h 834218"/>
                <a:gd name="connsiteX196" fmla="*/ 1160028 w 3024845"/>
                <a:gd name="connsiteY196" fmla="*/ 255089 h 834218"/>
                <a:gd name="connsiteX197" fmla="*/ 1165348 w 3024845"/>
                <a:gd name="connsiteY197" fmla="*/ 255089 h 834218"/>
                <a:gd name="connsiteX198" fmla="*/ 1165348 w 3024845"/>
                <a:gd name="connsiteY198" fmla="*/ 255900 h 834218"/>
                <a:gd name="connsiteX199" fmla="*/ 1165348 w 3024845"/>
                <a:gd name="connsiteY199" fmla="*/ 261575 h 834218"/>
                <a:gd name="connsiteX200" fmla="*/ 1166361 w 3024845"/>
                <a:gd name="connsiteY200" fmla="*/ 261575 h 834218"/>
                <a:gd name="connsiteX201" fmla="*/ 1173454 w 3024845"/>
                <a:gd name="connsiteY201" fmla="*/ 261575 h 834218"/>
                <a:gd name="connsiteX202" fmla="*/ 1173454 w 3024845"/>
                <a:gd name="connsiteY202" fmla="*/ 291840 h 834218"/>
                <a:gd name="connsiteX203" fmla="*/ 1175481 w 3024845"/>
                <a:gd name="connsiteY203" fmla="*/ 291840 h 834218"/>
                <a:gd name="connsiteX204" fmla="*/ 1189668 w 3024845"/>
                <a:gd name="connsiteY204" fmla="*/ 291840 h 834218"/>
                <a:gd name="connsiteX205" fmla="*/ 1189668 w 3024845"/>
                <a:gd name="connsiteY205" fmla="*/ 315619 h 834218"/>
                <a:gd name="connsiteX206" fmla="*/ 1191695 w 3024845"/>
                <a:gd name="connsiteY206" fmla="*/ 317240 h 834218"/>
                <a:gd name="connsiteX207" fmla="*/ 1191695 w 3024845"/>
                <a:gd name="connsiteY207" fmla="*/ 328590 h 834218"/>
                <a:gd name="connsiteX208" fmla="*/ 1192455 w 3024845"/>
                <a:gd name="connsiteY208" fmla="*/ 328590 h 834218"/>
                <a:gd name="connsiteX209" fmla="*/ 1197775 w 3024845"/>
                <a:gd name="connsiteY209" fmla="*/ 328590 h 834218"/>
                <a:gd name="connsiteX210" fmla="*/ 1197775 w 3024845"/>
                <a:gd name="connsiteY210" fmla="*/ 352369 h 834218"/>
                <a:gd name="connsiteX211" fmla="*/ 1199041 w 3024845"/>
                <a:gd name="connsiteY211" fmla="*/ 352369 h 834218"/>
                <a:gd name="connsiteX212" fmla="*/ 1207908 w 3024845"/>
                <a:gd name="connsiteY212" fmla="*/ 352369 h 834218"/>
                <a:gd name="connsiteX213" fmla="*/ 1209935 w 3024845"/>
                <a:gd name="connsiteY213" fmla="*/ 356423 h 834218"/>
                <a:gd name="connsiteX214" fmla="*/ 1209935 w 3024845"/>
                <a:gd name="connsiteY214" fmla="*/ 369664 h 834218"/>
                <a:gd name="connsiteX215" fmla="*/ 1211455 w 3024845"/>
                <a:gd name="connsiteY215" fmla="*/ 367772 h 834218"/>
                <a:gd name="connsiteX216" fmla="*/ 1222095 w 3024845"/>
                <a:gd name="connsiteY216" fmla="*/ 354531 h 834218"/>
                <a:gd name="connsiteX217" fmla="*/ 1250469 w 3024845"/>
                <a:gd name="connsiteY217" fmla="*/ 354531 h 834218"/>
                <a:gd name="connsiteX218" fmla="*/ 1250469 w 3024845"/>
                <a:gd name="connsiteY218" fmla="*/ 441002 h 834218"/>
                <a:gd name="connsiteX219" fmla="*/ 1251229 w 3024845"/>
                <a:gd name="connsiteY219" fmla="*/ 441002 h 834218"/>
                <a:gd name="connsiteX220" fmla="*/ 1256549 w 3024845"/>
                <a:gd name="connsiteY220" fmla="*/ 441002 h 834218"/>
                <a:gd name="connsiteX221" fmla="*/ 1257309 w 3024845"/>
                <a:gd name="connsiteY221" fmla="*/ 439651 h 834218"/>
                <a:gd name="connsiteX222" fmla="*/ 1262629 w 3024845"/>
                <a:gd name="connsiteY222" fmla="*/ 430193 h 834218"/>
                <a:gd name="connsiteX223" fmla="*/ 1262629 w 3024845"/>
                <a:gd name="connsiteY223" fmla="*/ 432085 h 834218"/>
                <a:gd name="connsiteX224" fmla="*/ 1262629 w 3024845"/>
                <a:gd name="connsiteY224" fmla="*/ 445326 h 834218"/>
                <a:gd name="connsiteX225" fmla="*/ 1266682 w 3024845"/>
                <a:gd name="connsiteY225" fmla="*/ 399929 h 834218"/>
                <a:gd name="connsiteX226" fmla="*/ 1267442 w 3024845"/>
                <a:gd name="connsiteY226" fmla="*/ 399929 h 834218"/>
                <a:gd name="connsiteX227" fmla="*/ 1272762 w 3024845"/>
                <a:gd name="connsiteY227" fmla="*/ 399929 h 834218"/>
                <a:gd name="connsiteX228" fmla="*/ 1272762 w 3024845"/>
                <a:gd name="connsiteY228" fmla="*/ 335075 h 834218"/>
                <a:gd name="connsiteX229" fmla="*/ 1273776 w 3024845"/>
                <a:gd name="connsiteY229" fmla="*/ 335075 h 834218"/>
                <a:gd name="connsiteX230" fmla="*/ 1280869 w 3024845"/>
                <a:gd name="connsiteY230" fmla="*/ 335075 h 834218"/>
                <a:gd name="connsiteX231" fmla="*/ 1293029 w 3024845"/>
                <a:gd name="connsiteY231" fmla="*/ 291840 h 834218"/>
                <a:gd name="connsiteX232" fmla="*/ 1294296 w 3024845"/>
                <a:gd name="connsiteY232" fmla="*/ 291840 h 834218"/>
                <a:gd name="connsiteX233" fmla="*/ 1303163 w 3024845"/>
                <a:gd name="connsiteY233" fmla="*/ 291840 h 834218"/>
                <a:gd name="connsiteX234" fmla="*/ 1313296 w 3024845"/>
                <a:gd name="connsiteY234" fmla="*/ 335075 h 834218"/>
                <a:gd name="connsiteX235" fmla="*/ 1314309 w 3024845"/>
                <a:gd name="connsiteY235" fmla="*/ 335075 h 834218"/>
                <a:gd name="connsiteX236" fmla="*/ 1321403 w 3024845"/>
                <a:gd name="connsiteY236" fmla="*/ 335075 h 834218"/>
                <a:gd name="connsiteX237" fmla="*/ 1321403 w 3024845"/>
                <a:gd name="connsiteY237" fmla="*/ 373987 h 834218"/>
                <a:gd name="connsiteX238" fmla="*/ 1323176 w 3024845"/>
                <a:gd name="connsiteY238" fmla="*/ 373987 h 834218"/>
                <a:gd name="connsiteX239" fmla="*/ 1335590 w 3024845"/>
                <a:gd name="connsiteY239" fmla="*/ 373987 h 834218"/>
                <a:gd name="connsiteX240" fmla="*/ 1335590 w 3024845"/>
                <a:gd name="connsiteY240" fmla="*/ 376149 h 834218"/>
                <a:gd name="connsiteX241" fmla="*/ 1335590 w 3024845"/>
                <a:gd name="connsiteY241" fmla="*/ 391281 h 834218"/>
                <a:gd name="connsiteX242" fmla="*/ 1339643 w 3024845"/>
                <a:gd name="connsiteY242" fmla="*/ 389120 h 834218"/>
                <a:gd name="connsiteX243" fmla="*/ 1339643 w 3024845"/>
                <a:gd name="connsiteY243" fmla="*/ 373987 h 834218"/>
                <a:gd name="connsiteX244" fmla="*/ 1341163 w 3024845"/>
                <a:gd name="connsiteY244" fmla="*/ 373987 h 834218"/>
                <a:gd name="connsiteX245" fmla="*/ 1351803 w 3024845"/>
                <a:gd name="connsiteY245" fmla="*/ 373987 h 834218"/>
                <a:gd name="connsiteX246" fmla="*/ 1351803 w 3024845"/>
                <a:gd name="connsiteY246" fmla="*/ 375608 h 834218"/>
                <a:gd name="connsiteX247" fmla="*/ 1351803 w 3024845"/>
                <a:gd name="connsiteY247" fmla="*/ 386958 h 834218"/>
                <a:gd name="connsiteX248" fmla="*/ 1382204 w 3024845"/>
                <a:gd name="connsiteY248" fmla="*/ 386958 h 834218"/>
                <a:gd name="connsiteX249" fmla="*/ 1382204 w 3024845"/>
                <a:gd name="connsiteY249" fmla="*/ 350208 h 834218"/>
                <a:gd name="connsiteX250" fmla="*/ 1383470 w 3024845"/>
                <a:gd name="connsiteY250" fmla="*/ 350208 h 834218"/>
                <a:gd name="connsiteX251" fmla="*/ 1392337 w 3024845"/>
                <a:gd name="connsiteY251" fmla="*/ 350208 h 834218"/>
                <a:gd name="connsiteX252" fmla="*/ 1392337 w 3024845"/>
                <a:gd name="connsiteY252" fmla="*/ 371825 h 834218"/>
                <a:gd name="connsiteX253" fmla="*/ 1394364 w 3024845"/>
                <a:gd name="connsiteY253" fmla="*/ 339399 h 834218"/>
                <a:gd name="connsiteX254" fmla="*/ 1416657 w 3024845"/>
                <a:gd name="connsiteY254" fmla="*/ 339399 h 834218"/>
                <a:gd name="connsiteX255" fmla="*/ 1416657 w 3024845"/>
                <a:gd name="connsiteY255" fmla="*/ 337777 h 834218"/>
                <a:gd name="connsiteX256" fmla="*/ 1416657 w 3024845"/>
                <a:gd name="connsiteY256" fmla="*/ 326428 h 834218"/>
                <a:gd name="connsiteX257" fmla="*/ 1417417 w 3024845"/>
                <a:gd name="connsiteY257" fmla="*/ 326428 h 834218"/>
                <a:gd name="connsiteX258" fmla="*/ 1422737 w 3024845"/>
                <a:gd name="connsiteY258" fmla="*/ 326428 h 834218"/>
                <a:gd name="connsiteX259" fmla="*/ 1422737 w 3024845"/>
                <a:gd name="connsiteY259" fmla="*/ 324537 h 834218"/>
                <a:gd name="connsiteX260" fmla="*/ 1422737 w 3024845"/>
                <a:gd name="connsiteY260" fmla="*/ 311296 h 834218"/>
                <a:gd name="connsiteX261" fmla="*/ 1426791 w 3024845"/>
                <a:gd name="connsiteY261" fmla="*/ 317781 h 834218"/>
                <a:gd name="connsiteX262" fmla="*/ 1429071 w 3024845"/>
                <a:gd name="connsiteY262" fmla="*/ 317781 h 834218"/>
                <a:gd name="connsiteX263" fmla="*/ 1445031 w 3024845"/>
                <a:gd name="connsiteY263" fmla="*/ 317781 h 834218"/>
                <a:gd name="connsiteX264" fmla="*/ 1445031 w 3024845"/>
                <a:gd name="connsiteY264" fmla="*/ 316970 h 834218"/>
                <a:gd name="connsiteX265" fmla="*/ 1445031 w 3024845"/>
                <a:gd name="connsiteY265" fmla="*/ 311296 h 834218"/>
                <a:gd name="connsiteX266" fmla="*/ 1445791 w 3024845"/>
                <a:gd name="connsiteY266" fmla="*/ 311296 h 834218"/>
                <a:gd name="connsiteX267" fmla="*/ 1451111 w 3024845"/>
                <a:gd name="connsiteY267" fmla="*/ 311296 h 834218"/>
                <a:gd name="connsiteX268" fmla="*/ 1451111 w 3024845"/>
                <a:gd name="connsiteY268" fmla="*/ 312647 h 834218"/>
                <a:gd name="connsiteX269" fmla="*/ 1451111 w 3024845"/>
                <a:gd name="connsiteY269" fmla="*/ 322105 h 834218"/>
                <a:gd name="connsiteX270" fmla="*/ 1489618 w 3024845"/>
                <a:gd name="connsiteY270" fmla="*/ 322105 h 834218"/>
                <a:gd name="connsiteX271" fmla="*/ 1489618 w 3024845"/>
                <a:gd name="connsiteY271" fmla="*/ 460458 h 834218"/>
                <a:gd name="connsiteX272" fmla="*/ 1491138 w 3024845"/>
                <a:gd name="connsiteY272" fmla="*/ 460458 h 834218"/>
                <a:gd name="connsiteX273" fmla="*/ 1501778 w 3024845"/>
                <a:gd name="connsiteY273" fmla="*/ 460458 h 834218"/>
                <a:gd name="connsiteX274" fmla="*/ 1501778 w 3024845"/>
                <a:gd name="connsiteY274" fmla="*/ 447488 h 834218"/>
                <a:gd name="connsiteX275" fmla="*/ 1505832 w 3024845"/>
                <a:gd name="connsiteY275" fmla="*/ 447488 h 834218"/>
                <a:gd name="connsiteX276" fmla="*/ 1505832 w 3024845"/>
                <a:gd name="connsiteY276" fmla="*/ 460458 h 834218"/>
                <a:gd name="connsiteX277" fmla="*/ 1536232 w 3024845"/>
                <a:gd name="connsiteY277" fmla="*/ 460458 h 834218"/>
                <a:gd name="connsiteX278" fmla="*/ 1536232 w 3024845"/>
                <a:gd name="connsiteY278" fmla="*/ 430193 h 834218"/>
                <a:gd name="connsiteX279" fmla="*/ 1548392 w 3024845"/>
                <a:gd name="connsiteY279" fmla="*/ 430193 h 834218"/>
                <a:gd name="connsiteX280" fmla="*/ 1560552 w 3024845"/>
                <a:gd name="connsiteY280" fmla="*/ 428032 h 834218"/>
                <a:gd name="connsiteX281" fmla="*/ 1564606 w 3024845"/>
                <a:gd name="connsiteY281" fmla="*/ 430193 h 834218"/>
                <a:gd name="connsiteX282" fmla="*/ 1574739 w 3024845"/>
                <a:gd name="connsiteY282" fmla="*/ 430193 h 834218"/>
                <a:gd name="connsiteX283" fmla="*/ 1574739 w 3024845"/>
                <a:gd name="connsiteY283" fmla="*/ 460458 h 834218"/>
                <a:gd name="connsiteX284" fmla="*/ 1582846 w 3024845"/>
                <a:gd name="connsiteY284" fmla="*/ 460458 h 834218"/>
                <a:gd name="connsiteX285" fmla="*/ 1582846 w 3024845"/>
                <a:gd name="connsiteY285" fmla="*/ 477753 h 834218"/>
                <a:gd name="connsiteX286" fmla="*/ 1592182 w 3024845"/>
                <a:gd name="connsiteY286" fmla="*/ 478658 h 834218"/>
                <a:gd name="connsiteX287" fmla="*/ 1605140 w 3024845"/>
                <a:gd name="connsiteY287" fmla="*/ 478658 h 834218"/>
                <a:gd name="connsiteX288" fmla="*/ 1605140 w 3024845"/>
                <a:gd name="connsiteY288" fmla="*/ 462620 h 834218"/>
                <a:gd name="connsiteX289" fmla="*/ 1673096 w 3024845"/>
                <a:gd name="connsiteY289" fmla="*/ 462620 h 834218"/>
                <a:gd name="connsiteX290" fmla="*/ 1673096 w 3024845"/>
                <a:gd name="connsiteY290" fmla="*/ 377367 h 834218"/>
                <a:gd name="connsiteX291" fmla="*/ 1745104 w 3024845"/>
                <a:gd name="connsiteY291" fmla="*/ 377367 h 834218"/>
                <a:gd name="connsiteX292" fmla="*/ 1745104 w 3024845"/>
                <a:gd name="connsiteY292" fmla="*/ 456135 h 834218"/>
                <a:gd name="connsiteX293" fmla="*/ 1747008 w 3024845"/>
                <a:gd name="connsiteY293" fmla="*/ 456135 h 834218"/>
                <a:gd name="connsiteX294" fmla="*/ 1748250 w 3024845"/>
                <a:gd name="connsiteY294" fmla="*/ 478658 h 834218"/>
                <a:gd name="connsiteX295" fmla="*/ 1757926 w 3024845"/>
                <a:gd name="connsiteY295" fmla="*/ 478658 h 834218"/>
                <a:gd name="connsiteX296" fmla="*/ 1759168 w 3024845"/>
                <a:gd name="connsiteY296" fmla="*/ 456135 h 834218"/>
                <a:gd name="connsiteX297" fmla="*/ 1765248 w 3024845"/>
                <a:gd name="connsiteY297" fmla="*/ 456135 h 834218"/>
                <a:gd name="connsiteX298" fmla="*/ 1766490 w 3024845"/>
                <a:gd name="connsiteY298" fmla="*/ 478658 h 834218"/>
                <a:gd name="connsiteX299" fmla="*/ 1817112 w 3024845"/>
                <a:gd name="connsiteY299" fmla="*/ 478658 h 834218"/>
                <a:gd name="connsiteX300" fmla="*/ 1817112 w 3024845"/>
                <a:gd name="connsiteY300" fmla="*/ 315630 h 834218"/>
                <a:gd name="connsiteX301" fmla="*/ 2014439 w 3024845"/>
                <a:gd name="connsiteY301" fmla="*/ 315630 h 834218"/>
                <a:gd name="connsiteX302" fmla="*/ 2014439 w 3024845"/>
                <a:gd name="connsiteY302" fmla="*/ 478658 h 834218"/>
                <a:gd name="connsiteX303" fmla="*/ 2033136 w 3024845"/>
                <a:gd name="connsiteY303" fmla="*/ 478658 h 834218"/>
                <a:gd name="connsiteX304" fmla="*/ 2033136 w 3024845"/>
                <a:gd name="connsiteY304" fmla="*/ 395965 h 834218"/>
                <a:gd name="connsiteX305" fmla="*/ 2128256 w 3024845"/>
                <a:gd name="connsiteY305" fmla="*/ 395965 h 834218"/>
                <a:gd name="connsiteX306" fmla="*/ 2180720 w 3024845"/>
                <a:gd name="connsiteY306" fmla="*/ 330752 h 834218"/>
                <a:gd name="connsiteX307" fmla="*/ 2245574 w 3024845"/>
                <a:gd name="connsiteY307" fmla="*/ 330752 h 834218"/>
                <a:gd name="connsiteX308" fmla="*/ 2245574 w 3024845"/>
                <a:gd name="connsiteY308" fmla="*/ 406414 h 834218"/>
                <a:gd name="connsiteX309" fmla="*/ 2253681 w 3024845"/>
                <a:gd name="connsiteY309" fmla="*/ 406414 h 834218"/>
                <a:gd name="connsiteX310" fmla="*/ 2255708 w 3024845"/>
                <a:gd name="connsiteY310" fmla="*/ 399929 h 834218"/>
                <a:gd name="connsiteX311" fmla="*/ 2261788 w 3024845"/>
                <a:gd name="connsiteY311" fmla="*/ 399929 h 834218"/>
                <a:gd name="connsiteX312" fmla="*/ 2263815 w 3024845"/>
                <a:gd name="connsiteY312" fmla="*/ 408576 h 834218"/>
                <a:gd name="connsiteX313" fmla="*/ 2275975 w 3024845"/>
                <a:gd name="connsiteY313" fmla="*/ 408576 h 834218"/>
                <a:gd name="connsiteX314" fmla="*/ 2275975 w 3024845"/>
                <a:gd name="connsiteY314" fmla="*/ 402090 h 834218"/>
                <a:gd name="connsiteX315" fmla="*/ 2298268 w 3024845"/>
                <a:gd name="connsiteY315" fmla="*/ 402090 h 834218"/>
                <a:gd name="connsiteX316" fmla="*/ 2298268 w 3024845"/>
                <a:gd name="connsiteY316" fmla="*/ 408576 h 834218"/>
                <a:gd name="connsiteX317" fmla="*/ 2318535 w 3024845"/>
                <a:gd name="connsiteY317" fmla="*/ 408576 h 834218"/>
                <a:gd name="connsiteX318" fmla="*/ 2318535 w 3024845"/>
                <a:gd name="connsiteY318" fmla="*/ 453973 h 834218"/>
                <a:gd name="connsiteX319" fmla="*/ 2332722 w 3024845"/>
                <a:gd name="connsiteY319" fmla="*/ 453973 h 834218"/>
                <a:gd name="connsiteX320" fmla="*/ 2332722 w 3024845"/>
                <a:gd name="connsiteY320" fmla="*/ 441002 h 834218"/>
                <a:gd name="connsiteX321" fmla="*/ 2348936 w 3024845"/>
                <a:gd name="connsiteY321" fmla="*/ 441002 h 834218"/>
                <a:gd name="connsiteX322" fmla="*/ 2348936 w 3024845"/>
                <a:gd name="connsiteY322" fmla="*/ 261575 h 834218"/>
                <a:gd name="connsiteX323" fmla="*/ 2355016 w 3024845"/>
                <a:gd name="connsiteY323" fmla="*/ 255089 h 834218"/>
                <a:gd name="connsiteX324" fmla="*/ 2427977 w 3024845"/>
                <a:gd name="connsiteY324" fmla="*/ 255089 h 834218"/>
                <a:gd name="connsiteX325" fmla="*/ 2427977 w 3024845"/>
                <a:gd name="connsiteY325" fmla="*/ 263737 h 834218"/>
                <a:gd name="connsiteX326" fmla="*/ 2438110 w 3024845"/>
                <a:gd name="connsiteY326" fmla="*/ 263737 h 834218"/>
                <a:gd name="connsiteX327" fmla="*/ 2438110 w 3024845"/>
                <a:gd name="connsiteY327" fmla="*/ 378311 h 834218"/>
                <a:gd name="connsiteX328" fmla="*/ 2460404 w 3024845"/>
                <a:gd name="connsiteY328" fmla="*/ 378311 h 834218"/>
                <a:gd name="connsiteX329" fmla="*/ 2460404 w 3024845"/>
                <a:gd name="connsiteY329" fmla="*/ 311296 h 834218"/>
                <a:gd name="connsiteX330" fmla="*/ 2486751 w 3024845"/>
                <a:gd name="connsiteY330" fmla="*/ 311296 h 834218"/>
                <a:gd name="connsiteX331" fmla="*/ 2490804 w 3024845"/>
                <a:gd name="connsiteY331" fmla="*/ 306972 h 834218"/>
                <a:gd name="connsiteX332" fmla="*/ 2498911 w 3024845"/>
                <a:gd name="connsiteY332" fmla="*/ 306972 h 834218"/>
                <a:gd name="connsiteX333" fmla="*/ 2502964 w 3024845"/>
                <a:gd name="connsiteY333" fmla="*/ 311296 h 834218"/>
                <a:gd name="connsiteX334" fmla="*/ 2525258 w 3024845"/>
                <a:gd name="connsiteY334" fmla="*/ 311296 h 834218"/>
                <a:gd name="connsiteX335" fmla="*/ 2525258 w 3024845"/>
                <a:gd name="connsiteY335" fmla="*/ 194560 h 834218"/>
                <a:gd name="connsiteX336" fmla="*/ 2582005 w 3024845"/>
                <a:gd name="connsiteY336" fmla="*/ 183751 h 834218"/>
                <a:gd name="connsiteX337" fmla="*/ 2582005 w 3024845"/>
                <a:gd name="connsiteY337" fmla="*/ 184832 h 834218"/>
                <a:gd name="connsiteX338" fmla="*/ 2582005 w 3024845"/>
                <a:gd name="connsiteY338" fmla="*/ 192398 h 834218"/>
                <a:gd name="connsiteX339" fmla="*/ 2608352 w 3024845"/>
                <a:gd name="connsiteY339" fmla="*/ 192398 h 834218"/>
                <a:gd name="connsiteX340" fmla="*/ 2608352 w 3024845"/>
                <a:gd name="connsiteY340" fmla="*/ 447488 h 834218"/>
                <a:gd name="connsiteX341" fmla="*/ 2630646 w 3024845"/>
                <a:gd name="connsiteY341" fmla="*/ 447488 h 834218"/>
                <a:gd name="connsiteX342" fmla="*/ 2630646 w 3024845"/>
                <a:gd name="connsiteY342" fmla="*/ 443164 h 834218"/>
                <a:gd name="connsiteX343" fmla="*/ 2642806 w 3024845"/>
                <a:gd name="connsiteY343" fmla="*/ 443164 h 834218"/>
                <a:gd name="connsiteX344" fmla="*/ 2642806 w 3024845"/>
                <a:gd name="connsiteY344" fmla="*/ 447488 h 834218"/>
                <a:gd name="connsiteX345" fmla="*/ 2667126 w 3024845"/>
                <a:gd name="connsiteY345" fmla="*/ 447488 h 834218"/>
                <a:gd name="connsiteX346" fmla="*/ 2667126 w 3024845"/>
                <a:gd name="connsiteY346" fmla="*/ 434517 h 834218"/>
                <a:gd name="connsiteX347" fmla="*/ 2695500 w 3024845"/>
                <a:gd name="connsiteY347" fmla="*/ 434517 h 834218"/>
                <a:gd name="connsiteX348" fmla="*/ 2707660 w 3024845"/>
                <a:gd name="connsiteY348" fmla="*/ 430193 h 834218"/>
                <a:gd name="connsiteX349" fmla="*/ 2727927 w 3024845"/>
                <a:gd name="connsiteY349" fmla="*/ 434517 h 834218"/>
                <a:gd name="connsiteX350" fmla="*/ 2727927 w 3024845"/>
                <a:gd name="connsiteY350" fmla="*/ 417223 h 834218"/>
                <a:gd name="connsiteX351" fmla="*/ 2736034 w 3024845"/>
                <a:gd name="connsiteY351" fmla="*/ 417223 h 834218"/>
                <a:gd name="connsiteX352" fmla="*/ 2736034 w 3024845"/>
                <a:gd name="connsiteY352" fmla="*/ 404252 h 834218"/>
                <a:gd name="connsiteX353" fmla="*/ 2792781 w 3024845"/>
                <a:gd name="connsiteY353" fmla="*/ 404252 h 834218"/>
                <a:gd name="connsiteX354" fmla="*/ 2792781 w 3024845"/>
                <a:gd name="connsiteY354" fmla="*/ 373987 h 834218"/>
                <a:gd name="connsiteX355" fmla="*/ 2811021 w 3024845"/>
                <a:gd name="connsiteY355" fmla="*/ 373987 h 834218"/>
                <a:gd name="connsiteX356" fmla="*/ 2811021 w 3024845"/>
                <a:gd name="connsiteY356" fmla="*/ 367502 h 834218"/>
                <a:gd name="connsiteX357" fmla="*/ 2823181 w 3024845"/>
                <a:gd name="connsiteY357" fmla="*/ 367502 h 834218"/>
                <a:gd name="connsiteX358" fmla="*/ 2823181 w 3024845"/>
                <a:gd name="connsiteY358" fmla="*/ 373987 h 834218"/>
                <a:gd name="connsiteX359" fmla="*/ 2839395 w 3024845"/>
                <a:gd name="connsiteY359" fmla="*/ 373987 h 834218"/>
                <a:gd name="connsiteX360" fmla="*/ 2839395 w 3024845"/>
                <a:gd name="connsiteY360" fmla="*/ 423708 h 834218"/>
                <a:gd name="connsiteX361" fmla="*/ 2871822 w 3024845"/>
                <a:gd name="connsiteY361" fmla="*/ 423708 h 834218"/>
                <a:gd name="connsiteX362" fmla="*/ 2871822 w 3024845"/>
                <a:gd name="connsiteY362" fmla="*/ 397767 h 834218"/>
                <a:gd name="connsiteX363" fmla="*/ 2910329 w 3024845"/>
                <a:gd name="connsiteY363" fmla="*/ 397767 h 834218"/>
                <a:gd name="connsiteX364" fmla="*/ 2910329 w 3024845"/>
                <a:gd name="connsiteY364" fmla="*/ 367502 h 834218"/>
                <a:gd name="connsiteX365" fmla="*/ 2958970 w 3024845"/>
                <a:gd name="connsiteY365" fmla="*/ 367502 h 834218"/>
                <a:gd name="connsiteX366" fmla="*/ 2958970 w 3024845"/>
                <a:gd name="connsiteY366" fmla="*/ 478658 h 834218"/>
                <a:gd name="connsiteX367" fmla="*/ 2958970 w 3024845"/>
                <a:gd name="connsiteY367" fmla="*/ 492437 h 834218"/>
                <a:gd name="connsiteX368" fmla="*/ 3024845 w 3024845"/>
                <a:gd name="connsiteY368" fmla="*/ 492437 h 834218"/>
                <a:gd name="connsiteX369" fmla="*/ 3024845 w 3024845"/>
                <a:gd name="connsiteY369" fmla="*/ 834218 h 834218"/>
                <a:gd name="connsiteX370" fmla="*/ 2054 w 3024845"/>
                <a:gd name="connsiteY370" fmla="*/ 831885 h 834218"/>
                <a:gd name="connsiteX371" fmla="*/ 0 w 3024845"/>
                <a:gd name="connsiteY371" fmla="*/ 397767 h 834218"/>
                <a:gd name="connsiteX372" fmla="*/ 20267 w 3024845"/>
                <a:gd name="connsiteY372" fmla="*/ 397767 h 834218"/>
                <a:gd name="connsiteX373" fmla="*/ 20774 w 3024845"/>
                <a:gd name="connsiteY373" fmla="*/ 396686 h 834218"/>
                <a:gd name="connsiteX374" fmla="*/ 24320 w 3024845"/>
                <a:gd name="connsiteY374" fmla="*/ 389120 h 834218"/>
                <a:gd name="connsiteX375" fmla="*/ 26094 w 3024845"/>
                <a:gd name="connsiteY375" fmla="*/ 389390 h 834218"/>
                <a:gd name="connsiteX376" fmla="*/ 38507 w 3024845"/>
                <a:gd name="connsiteY376" fmla="*/ 391281 h 834218"/>
                <a:gd name="connsiteX377" fmla="*/ 39014 w 3024845"/>
                <a:gd name="connsiteY377" fmla="*/ 392633 h 834218"/>
                <a:gd name="connsiteX378" fmla="*/ 42560 w 3024845"/>
                <a:gd name="connsiteY378" fmla="*/ 402090 h 834218"/>
                <a:gd name="connsiteX379" fmla="*/ 68907 w 3024845"/>
                <a:gd name="connsiteY379" fmla="*/ 404252 h 834218"/>
                <a:gd name="connsiteX380" fmla="*/ 68907 w 3024845"/>
                <a:gd name="connsiteY380" fmla="*/ 281031 h 834218"/>
                <a:gd name="connsiteX381" fmla="*/ 70934 w 3024845"/>
                <a:gd name="connsiteY381" fmla="*/ 281031 h 834218"/>
                <a:gd name="connsiteX382" fmla="*/ 85121 w 3024845"/>
                <a:gd name="connsiteY382" fmla="*/ 281031 h 834218"/>
                <a:gd name="connsiteX383" fmla="*/ 85121 w 3024845"/>
                <a:gd name="connsiteY383" fmla="*/ 144839 h 834218"/>
                <a:gd name="connsiteX384" fmla="*/ 86894 w 3024845"/>
                <a:gd name="connsiteY384" fmla="*/ 144839 h 834218"/>
                <a:gd name="connsiteX385" fmla="*/ 99308 w 3024845"/>
                <a:gd name="connsiteY385" fmla="*/ 144839 h 834218"/>
                <a:gd name="connsiteX386" fmla="*/ 99308 w 3024845"/>
                <a:gd name="connsiteY386" fmla="*/ 30265 h 834218"/>
                <a:gd name="connsiteX387" fmla="*/ 103361 w 3024845"/>
                <a:gd name="connsiteY387" fmla="*/ 2161 h 834218"/>
                <a:gd name="connsiteX0" fmla="*/ 103361 w 3024845"/>
                <a:gd name="connsiteY0" fmla="*/ 2161 h 834218"/>
                <a:gd name="connsiteX1" fmla="*/ 200642 w 3024845"/>
                <a:gd name="connsiteY1" fmla="*/ 0 h 834218"/>
                <a:gd name="connsiteX2" fmla="*/ 220909 w 3024845"/>
                <a:gd name="connsiteY2" fmla="*/ 144839 h 834218"/>
                <a:gd name="connsiteX3" fmla="*/ 223189 w 3024845"/>
                <a:gd name="connsiteY3" fmla="*/ 144839 h 834218"/>
                <a:gd name="connsiteX4" fmla="*/ 239150 w 3024845"/>
                <a:gd name="connsiteY4" fmla="*/ 144839 h 834218"/>
                <a:gd name="connsiteX5" fmla="*/ 239150 w 3024845"/>
                <a:gd name="connsiteY5" fmla="*/ 285354 h 834218"/>
                <a:gd name="connsiteX6" fmla="*/ 240670 w 3024845"/>
                <a:gd name="connsiteY6" fmla="*/ 285084 h 834218"/>
                <a:gd name="connsiteX7" fmla="*/ 251310 w 3024845"/>
                <a:gd name="connsiteY7" fmla="*/ 283193 h 834218"/>
                <a:gd name="connsiteX8" fmla="*/ 249283 w 3024845"/>
                <a:gd name="connsiteY8" fmla="*/ 371825 h 834218"/>
                <a:gd name="connsiteX9" fmla="*/ 250803 w 3024845"/>
                <a:gd name="connsiteY9" fmla="*/ 372096 h 834218"/>
                <a:gd name="connsiteX10" fmla="*/ 261443 w 3024845"/>
                <a:gd name="connsiteY10" fmla="*/ 373987 h 834218"/>
                <a:gd name="connsiteX11" fmla="*/ 261696 w 3024845"/>
                <a:gd name="connsiteY11" fmla="*/ 374798 h 834218"/>
                <a:gd name="connsiteX12" fmla="*/ 263470 w 3024845"/>
                <a:gd name="connsiteY12" fmla="*/ 380473 h 834218"/>
                <a:gd name="connsiteX13" fmla="*/ 264230 w 3024845"/>
                <a:gd name="connsiteY13" fmla="*/ 378041 h 834218"/>
                <a:gd name="connsiteX14" fmla="*/ 269550 w 3024845"/>
                <a:gd name="connsiteY14" fmla="*/ 361017 h 834218"/>
                <a:gd name="connsiteX15" fmla="*/ 271323 w 3024845"/>
                <a:gd name="connsiteY15" fmla="*/ 361017 h 834218"/>
                <a:gd name="connsiteX16" fmla="*/ 283737 w 3024845"/>
                <a:gd name="connsiteY16" fmla="*/ 361017 h 834218"/>
                <a:gd name="connsiteX17" fmla="*/ 283737 w 3024845"/>
                <a:gd name="connsiteY17" fmla="*/ 393443 h 834218"/>
                <a:gd name="connsiteX18" fmla="*/ 284750 w 3024845"/>
                <a:gd name="connsiteY18" fmla="*/ 393984 h 834218"/>
                <a:gd name="connsiteX19" fmla="*/ 291844 w 3024845"/>
                <a:gd name="connsiteY19" fmla="*/ 397767 h 834218"/>
                <a:gd name="connsiteX20" fmla="*/ 291844 w 3024845"/>
                <a:gd name="connsiteY20" fmla="*/ 399118 h 834218"/>
                <a:gd name="connsiteX21" fmla="*/ 291844 w 3024845"/>
                <a:gd name="connsiteY21" fmla="*/ 408576 h 834218"/>
                <a:gd name="connsiteX22" fmla="*/ 336431 w 3024845"/>
                <a:gd name="connsiteY22" fmla="*/ 408576 h 834218"/>
                <a:gd name="connsiteX23" fmla="*/ 336431 w 3024845"/>
                <a:gd name="connsiteY23" fmla="*/ 409657 h 834218"/>
                <a:gd name="connsiteX24" fmla="*/ 336431 w 3024845"/>
                <a:gd name="connsiteY24" fmla="*/ 417223 h 834218"/>
                <a:gd name="connsiteX25" fmla="*/ 338457 w 3024845"/>
                <a:gd name="connsiteY25" fmla="*/ 417223 h 834218"/>
                <a:gd name="connsiteX26" fmla="*/ 352644 w 3024845"/>
                <a:gd name="connsiteY26" fmla="*/ 417223 h 834218"/>
                <a:gd name="connsiteX27" fmla="*/ 352644 w 3024845"/>
                <a:gd name="connsiteY27" fmla="*/ 386958 h 834218"/>
                <a:gd name="connsiteX28" fmla="*/ 397231 w 3024845"/>
                <a:gd name="connsiteY28" fmla="*/ 386958 h 834218"/>
                <a:gd name="connsiteX29" fmla="*/ 397231 w 3024845"/>
                <a:gd name="connsiteY29" fmla="*/ 385607 h 834218"/>
                <a:gd name="connsiteX30" fmla="*/ 397231 w 3024845"/>
                <a:gd name="connsiteY30" fmla="*/ 376149 h 834218"/>
                <a:gd name="connsiteX31" fmla="*/ 398245 w 3024845"/>
                <a:gd name="connsiteY31" fmla="*/ 376149 h 834218"/>
                <a:gd name="connsiteX32" fmla="*/ 405338 w 3024845"/>
                <a:gd name="connsiteY32" fmla="*/ 376149 h 834218"/>
                <a:gd name="connsiteX33" fmla="*/ 405338 w 3024845"/>
                <a:gd name="connsiteY33" fmla="*/ 374258 h 834218"/>
                <a:gd name="connsiteX34" fmla="*/ 405338 w 3024845"/>
                <a:gd name="connsiteY34" fmla="*/ 361017 h 834218"/>
                <a:gd name="connsiteX35" fmla="*/ 406098 w 3024845"/>
                <a:gd name="connsiteY35" fmla="*/ 361017 h 834218"/>
                <a:gd name="connsiteX36" fmla="*/ 411418 w 3024845"/>
                <a:gd name="connsiteY36" fmla="*/ 361017 h 834218"/>
                <a:gd name="connsiteX37" fmla="*/ 411418 w 3024845"/>
                <a:gd name="connsiteY37" fmla="*/ 359936 h 834218"/>
                <a:gd name="connsiteX38" fmla="*/ 411418 w 3024845"/>
                <a:gd name="connsiteY38" fmla="*/ 352369 h 834218"/>
                <a:gd name="connsiteX39" fmla="*/ 413445 w 3024845"/>
                <a:gd name="connsiteY39" fmla="*/ 352369 h 834218"/>
                <a:gd name="connsiteX40" fmla="*/ 427632 w 3024845"/>
                <a:gd name="connsiteY40" fmla="*/ 352369 h 834218"/>
                <a:gd name="connsiteX41" fmla="*/ 427632 w 3024845"/>
                <a:gd name="connsiteY41" fmla="*/ 353450 h 834218"/>
                <a:gd name="connsiteX42" fmla="*/ 427632 w 3024845"/>
                <a:gd name="connsiteY42" fmla="*/ 361017 h 834218"/>
                <a:gd name="connsiteX43" fmla="*/ 449925 w 3024845"/>
                <a:gd name="connsiteY43" fmla="*/ 361017 h 834218"/>
                <a:gd name="connsiteX44" fmla="*/ 449925 w 3024845"/>
                <a:gd name="connsiteY44" fmla="*/ 359125 h 834218"/>
                <a:gd name="connsiteX45" fmla="*/ 449925 w 3024845"/>
                <a:gd name="connsiteY45" fmla="*/ 345884 h 834218"/>
                <a:gd name="connsiteX46" fmla="*/ 451699 w 3024845"/>
                <a:gd name="connsiteY46" fmla="*/ 345884 h 834218"/>
                <a:gd name="connsiteX47" fmla="*/ 464112 w 3024845"/>
                <a:gd name="connsiteY47" fmla="*/ 345884 h 834218"/>
                <a:gd name="connsiteX48" fmla="*/ 464112 w 3024845"/>
                <a:gd name="connsiteY48" fmla="*/ 369664 h 834218"/>
                <a:gd name="connsiteX49" fmla="*/ 465126 w 3024845"/>
                <a:gd name="connsiteY49" fmla="*/ 369664 h 834218"/>
                <a:gd name="connsiteX50" fmla="*/ 472219 w 3024845"/>
                <a:gd name="connsiteY50" fmla="*/ 369664 h 834218"/>
                <a:gd name="connsiteX51" fmla="*/ 472219 w 3024845"/>
                <a:gd name="connsiteY51" fmla="*/ 368583 h 834218"/>
                <a:gd name="connsiteX52" fmla="*/ 472219 w 3024845"/>
                <a:gd name="connsiteY52" fmla="*/ 361017 h 834218"/>
                <a:gd name="connsiteX53" fmla="*/ 473992 w 3024845"/>
                <a:gd name="connsiteY53" fmla="*/ 361017 h 834218"/>
                <a:gd name="connsiteX54" fmla="*/ 486406 w 3024845"/>
                <a:gd name="connsiteY54" fmla="*/ 361017 h 834218"/>
                <a:gd name="connsiteX55" fmla="*/ 486406 w 3024845"/>
                <a:gd name="connsiteY55" fmla="*/ 386958 h 834218"/>
                <a:gd name="connsiteX56" fmla="*/ 488433 w 3024845"/>
                <a:gd name="connsiteY56" fmla="*/ 386958 h 834218"/>
                <a:gd name="connsiteX57" fmla="*/ 502619 w 3024845"/>
                <a:gd name="connsiteY57" fmla="*/ 386958 h 834218"/>
                <a:gd name="connsiteX58" fmla="*/ 502619 w 3024845"/>
                <a:gd name="connsiteY58" fmla="*/ 388579 h 834218"/>
                <a:gd name="connsiteX59" fmla="*/ 502619 w 3024845"/>
                <a:gd name="connsiteY59" fmla="*/ 399929 h 834218"/>
                <a:gd name="connsiteX60" fmla="*/ 503379 w 3024845"/>
                <a:gd name="connsiteY60" fmla="*/ 399929 h 834218"/>
                <a:gd name="connsiteX61" fmla="*/ 508700 w 3024845"/>
                <a:gd name="connsiteY61" fmla="*/ 399929 h 834218"/>
                <a:gd name="connsiteX62" fmla="*/ 508700 w 3024845"/>
                <a:gd name="connsiteY62" fmla="*/ 399118 h 834218"/>
                <a:gd name="connsiteX63" fmla="*/ 508700 w 3024845"/>
                <a:gd name="connsiteY63" fmla="*/ 393443 h 834218"/>
                <a:gd name="connsiteX64" fmla="*/ 539100 w 3024845"/>
                <a:gd name="connsiteY64" fmla="*/ 393443 h 834218"/>
                <a:gd name="connsiteX65" fmla="*/ 539100 w 3024845"/>
                <a:gd name="connsiteY65" fmla="*/ 417223 h 834218"/>
                <a:gd name="connsiteX66" fmla="*/ 540113 w 3024845"/>
                <a:gd name="connsiteY66" fmla="*/ 417223 h 834218"/>
                <a:gd name="connsiteX67" fmla="*/ 547207 w 3024845"/>
                <a:gd name="connsiteY67" fmla="*/ 417223 h 834218"/>
                <a:gd name="connsiteX68" fmla="*/ 547207 w 3024845"/>
                <a:gd name="connsiteY68" fmla="*/ 418304 h 834218"/>
                <a:gd name="connsiteX69" fmla="*/ 547207 w 3024845"/>
                <a:gd name="connsiteY69" fmla="*/ 425870 h 834218"/>
                <a:gd name="connsiteX70" fmla="*/ 547967 w 3024845"/>
                <a:gd name="connsiteY70" fmla="*/ 425870 h 834218"/>
                <a:gd name="connsiteX71" fmla="*/ 553287 w 3024845"/>
                <a:gd name="connsiteY71" fmla="*/ 425870 h 834218"/>
                <a:gd name="connsiteX72" fmla="*/ 553287 w 3024845"/>
                <a:gd name="connsiteY72" fmla="*/ 423708 h 834218"/>
                <a:gd name="connsiteX73" fmla="*/ 553287 w 3024845"/>
                <a:gd name="connsiteY73" fmla="*/ 408576 h 834218"/>
                <a:gd name="connsiteX74" fmla="*/ 554300 w 3024845"/>
                <a:gd name="connsiteY74" fmla="*/ 408576 h 834218"/>
                <a:gd name="connsiteX75" fmla="*/ 561394 w 3024845"/>
                <a:gd name="connsiteY75" fmla="*/ 408576 h 834218"/>
                <a:gd name="connsiteX76" fmla="*/ 561394 w 3024845"/>
                <a:gd name="connsiteY76" fmla="*/ 409657 h 834218"/>
                <a:gd name="connsiteX77" fmla="*/ 561394 w 3024845"/>
                <a:gd name="connsiteY77" fmla="*/ 417223 h 834218"/>
                <a:gd name="connsiteX78" fmla="*/ 566714 w 3024845"/>
                <a:gd name="connsiteY78" fmla="*/ 415230 h 834218"/>
                <a:gd name="connsiteX79" fmla="*/ 567474 w 3024845"/>
                <a:gd name="connsiteY79" fmla="*/ 414250 h 834218"/>
                <a:gd name="connsiteX80" fmla="*/ 567474 w 3024845"/>
                <a:gd name="connsiteY80" fmla="*/ 408576 h 834218"/>
                <a:gd name="connsiteX81" fmla="*/ 605981 w 3024845"/>
                <a:gd name="connsiteY81" fmla="*/ 408576 h 834218"/>
                <a:gd name="connsiteX82" fmla="*/ 605981 w 3024845"/>
                <a:gd name="connsiteY82" fmla="*/ 432355 h 834218"/>
                <a:gd name="connsiteX83" fmla="*/ 608007 w 3024845"/>
                <a:gd name="connsiteY83" fmla="*/ 432355 h 834218"/>
                <a:gd name="connsiteX84" fmla="*/ 622194 w 3024845"/>
                <a:gd name="connsiteY84" fmla="*/ 432355 h 834218"/>
                <a:gd name="connsiteX85" fmla="*/ 622194 w 3024845"/>
                <a:gd name="connsiteY85" fmla="*/ 433436 h 834218"/>
                <a:gd name="connsiteX86" fmla="*/ 622194 w 3024845"/>
                <a:gd name="connsiteY86" fmla="*/ 441002 h 834218"/>
                <a:gd name="connsiteX87" fmla="*/ 623968 w 3024845"/>
                <a:gd name="connsiteY87" fmla="*/ 441002 h 834218"/>
                <a:gd name="connsiteX88" fmla="*/ 636381 w 3024845"/>
                <a:gd name="connsiteY88" fmla="*/ 441002 h 834218"/>
                <a:gd name="connsiteX89" fmla="*/ 636381 w 3024845"/>
                <a:gd name="connsiteY89" fmla="*/ 417223 h 834218"/>
                <a:gd name="connsiteX90" fmla="*/ 637394 w 3024845"/>
                <a:gd name="connsiteY90" fmla="*/ 417223 h 834218"/>
                <a:gd name="connsiteX91" fmla="*/ 644488 w 3024845"/>
                <a:gd name="connsiteY91" fmla="*/ 417223 h 834218"/>
                <a:gd name="connsiteX92" fmla="*/ 644488 w 3024845"/>
                <a:gd name="connsiteY92" fmla="*/ 384796 h 834218"/>
                <a:gd name="connsiteX93" fmla="*/ 645501 w 3024845"/>
                <a:gd name="connsiteY93" fmla="*/ 384796 h 834218"/>
                <a:gd name="connsiteX94" fmla="*/ 652595 w 3024845"/>
                <a:gd name="connsiteY94" fmla="*/ 384796 h 834218"/>
                <a:gd name="connsiteX95" fmla="*/ 652595 w 3024845"/>
                <a:gd name="connsiteY95" fmla="*/ 382905 h 834218"/>
                <a:gd name="connsiteX96" fmla="*/ 652595 w 3024845"/>
                <a:gd name="connsiteY96" fmla="*/ 369664 h 834218"/>
                <a:gd name="connsiteX97" fmla="*/ 651328 w 3024845"/>
                <a:gd name="connsiteY97" fmla="*/ 368042 h 834218"/>
                <a:gd name="connsiteX98" fmla="*/ 656648 w 3024845"/>
                <a:gd name="connsiteY98" fmla="*/ 356693 h 834218"/>
                <a:gd name="connsiteX99" fmla="*/ 664755 w 3024845"/>
                <a:gd name="connsiteY99" fmla="*/ 384796 h 834218"/>
                <a:gd name="connsiteX100" fmla="*/ 665515 w 3024845"/>
                <a:gd name="connsiteY100" fmla="*/ 384796 h 834218"/>
                <a:gd name="connsiteX101" fmla="*/ 670835 w 3024845"/>
                <a:gd name="connsiteY101" fmla="*/ 384796 h 834218"/>
                <a:gd name="connsiteX102" fmla="*/ 670835 w 3024845"/>
                <a:gd name="connsiteY102" fmla="*/ 278869 h 834218"/>
                <a:gd name="connsiteX103" fmla="*/ 672355 w 3024845"/>
                <a:gd name="connsiteY103" fmla="*/ 278869 h 834218"/>
                <a:gd name="connsiteX104" fmla="*/ 682995 w 3024845"/>
                <a:gd name="connsiteY104" fmla="*/ 278869 h 834218"/>
                <a:gd name="connsiteX105" fmla="*/ 682995 w 3024845"/>
                <a:gd name="connsiteY105" fmla="*/ 231310 h 834218"/>
                <a:gd name="connsiteX106" fmla="*/ 709342 w 3024845"/>
                <a:gd name="connsiteY106" fmla="*/ 231310 h 834218"/>
                <a:gd name="connsiteX107" fmla="*/ 709342 w 3024845"/>
                <a:gd name="connsiteY107" fmla="*/ 209692 h 834218"/>
                <a:gd name="connsiteX108" fmla="*/ 743796 w 3024845"/>
                <a:gd name="connsiteY108" fmla="*/ 209692 h 834218"/>
                <a:gd name="connsiteX109" fmla="*/ 743796 w 3024845"/>
                <a:gd name="connsiteY109" fmla="*/ 212124 h 834218"/>
                <a:gd name="connsiteX110" fmla="*/ 743796 w 3024845"/>
                <a:gd name="connsiteY110" fmla="*/ 229148 h 834218"/>
                <a:gd name="connsiteX111" fmla="*/ 746076 w 3024845"/>
                <a:gd name="connsiteY111" fmla="*/ 229148 h 834218"/>
                <a:gd name="connsiteX112" fmla="*/ 762036 w 3024845"/>
                <a:gd name="connsiteY112" fmla="*/ 229148 h 834218"/>
                <a:gd name="connsiteX113" fmla="*/ 762036 w 3024845"/>
                <a:gd name="connsiteY113" fmla="*/ 276707 h 834218"/>
                <a:gd name="connsiteX114" fmla="*/ 763049 w 3024845"/>
                <a:gd name="connsiteY114" fmla="*/ 276707 h 834218"/>
                <a:gd name="connsiteX115" fmla="*/ 770143 w 3024845"/>
                <a:gd name="connsiteY115" fmla="*/ 276707 h 834218"/>
                <a:gd name="connsiteX116" fmla="*/ 784330 w 3024845"/>
                <a:gd name="connsiteY116" fmla="*/ 281031 h 834218"/>
                <a:gd name="connsiteX117" fmla="*/ 784330 w 3024845"/>
                <a:gd name="connsiteY117" fmla="*/ 319943 h 834218"/>
                <a:gd name="connsiteX118" fmla="*/ 785343 w 3024845"/>
                <a:gd name="connsiteY118" fmla="*/ 319943 h 834218"/>
                <a:gd name="connsiteX119" fmla="*/ 792436 w 3024845"/>
                <a:gd name="connsiteY119" fmla="*/ 319943 h 834218"/>
                <a:gd name="connsiteX120" fmla="*/ 792436 w 3024845"/>
                <a:gd name="connsiteY120" fmla="*/ 321564 h 834218"/>
                <a:gd name="connsiteX121" fmla="*/ 792436 w 3024845"/>
                <a:gd name="connsiteY121" fmla="*/ 332913 h 834218"/>
                <a:gd name="connsiteX122" fmla="*/ 794463 w 3024845"/>
                <a:gd name="connsiteY122" fmla="*/ 332913 h 834218"/>
                <a:gd name="connsiteX123" fmla="*/ 808650 w 3024845"/>
                <a:gd name="connsiteY123" fmla="*/ 332913 h 834218"/>
                <a:gd name="connsiteX124" fmla="*/ 814730 w 3024845"/>
                <a:gd name="connsiteY124" fmla="*/ 339399 h 834218"/>
                <a:gd name="connsiteX125" fmla="*/ 814730 w 3024845"/>
                <a:gd name="connsiteY125" fmla="*/ 361017 h 834218"/>
                <a:gd name="connsiteX126" fmla="*/ 817010 w 3024845"/>
                <a:gd name="connsiteY126" fmla="*/ 361017 h 834218"/>
                <a:gd name="connsiteX127" fmla="*/ 832970 w 3024845"/>
                <a:gd name="connsiteY127" fmla="*/ 361017 h 834218"/>
                <a:gd name="connsiteX128" fmla="*/ 832970 w 3024845"/>
                <a:gd name="connsiteY128" fmla="*/ 362097 h 834218"/>
                <a:gd name="connsiteX129" fmla="*/ 832970 w 3024845"/>
                <a:gd name="connsiteY129" fmla="*/ 369664 h 834218"/>
                <a:gd name="connsiteX130" fmla="*/ 834237 w 3024845"/>
                <a:gd name="connsiteY130" fmla="*/ 369664 h 834218"/>
                <a:gd name="connsiteX131" fmla="*/ 843104 w 3024845"/>
                <a:gd name="connsiteY131" fmla="*/ 369664 h 834218"/>
                <a:gd name="connsiteX132" fmla="*/ 843104 w 3024845"/>
                <a:gd name="connsiteY132" fmla="*/ 371825 h 834218"/>
                <a:gd name="connsiteX133" fmla="*/ 843104 w 3024845"/>
                <a:gd name="connsiteY133" fmla="*/ 386958 h 834218"/>
                <a:gd name="connsiteX134" fmla="*/ 847157 w 3024845"/>
                <a:gd name="connsiteY134" fmla="*/ 385066 h 834218"/>
                <a:gd name="connsiteX135" fmla="*/ 847157 w 3024845"/>
                <a:gd name="connsiteY135" fmla="*/ 371825 h 834218"/>
                <a:gd name="connsiteX136" fmla="*/ 848170 w 3024845"/>
                <a:gd name="connsiteY136" fmla="*/ 371825 h 834218"/>
                <a:gd name="connsiteX137" fmla="*/ 855264 w 3024845"/>
                <a:gd name="connsiteY137" fmla="*/ 371825 h 834218"/>
                <a:gd name="connsiteX138" fmla="*/ 855264 w 3024845"/>
                <a:gd name="connsiteY138" fmla="*/ 373447 h 834218"/>
                <a:gd name="connsiteX139" fmla="*/ 855264 w 3024845"/>
                <a:gd name="connsiteY139" fmla="*/ 384796 h 834218"/>
                <a:gd name="connsiteX140" fmla="*/ 856024 w 3024845"/>
                <a:gd name="connsiteY140" fmla="*/ 384796 h 834218"/>
                <a:gd name="connsiteX141" fmla="*/ 861344 w 3024845"/>
                <a:gd name="connsiteY141" fmla="*/ 384796 h 834218"/>
                <a:gd name="connsiteX142" fmla="*/ 909984 w 3024845"/>
                <a:gd name="connsiteY142" fmla="*/ 380473 h 834218"/>
                <a:gd name="connsiteX143" fmla="*/ 909984 w 3024845"/>
                <a:gd name="connsiteY143" fmla="*/ 381824 h 834218"/>
                <a:gd name="connsiteX144" fmla="*/ 909984 w 3024845"/>
                <a:gd name="connsiteY144" fmla="*/ 391281 h 834218"/>
                <a:gd name="connsiteX145" fmla="*/ 910744 w 3024845"/>
                <a:gd name="connsiteY145" fmla="*/ 391281 h 834218"/>
                <a:gd name="connsiteX146" fmla="*/ 916065 w 3024845"/>
                <a:gd name="connsiteY146" fmla="*/ 391281 h 834218"/>
                <a:gd name="connsiteX147" fmla="*/ 916065 w 3024845"/>
                <a:gd name="connsiteY147" fmla="*/ 393443 h 834218"/>
                <a:gd name="connsiteX148" fmla="*/ 916065 w 3024845"/>
                <a:gd name="connsiteY148" fmla="*/ 408576 h 834218"/>
                <a:gd name="connsiteX149" fmla="*/ 918091 w 3024845"/>
                <a:gd name="connsiteY149" fmla="*/ 407225 h 834218"/>
                <a:gd name="connsiteX150" fmla="*/ 932278 w 3024845"/>
                <a:gd name="connsiteY150" fmla="*/ 397767 h 834218"/>
                <a:gd name="connsiteX151" fmla="*/ 938358 w 3024845"/>
                <a:gd name="connsiteY151" fmla="*/ 356693 h 834218"/>
                <a:gd name="connsiteX152" fmla="*/ 939118 w 3024845"/>
                <a:gd name="connsiteY152" fmla="*/ 356423 h 834218"/>
                <a:gd name="connsiteX153" fmla="*/ 944438 w 3024845"/>
                <a:gd name="connsiteY153" fmla="*/ 354531 h 834218"/>
                <a:gd name="connsiteX154" fmla="*/ 946465 w 3024845"/>
                <a:gd name="connsiteY154" fmla="*/ 285354 h 834218"/>
                <a:gd name="connsiteX155" fmla="*/ 948492 w 3024845"/>
                <a:gd name="connsiteY155" fmla="*/ 354531 h 834218"/>
                <a:gd name="connsiteX156" fmla="*/ 949252 w 3024845"/>
                <a:gd name="connsiteY156" fmla="*/ 354801 h 834218"/>
                <a:gd name="connsiteX157" fmla="*/ 954572 w 3024845"/>
                <a:gd name="connsiteY157" fmla="*/ 356693 h 834218"/>
                <a:gd name="connsiteX158" fmla="*/ 954572 w 3024845"/>
                <a:gd name="connsiteY158" fmla="*/ 270222 h 834218"/>
                <a:gd name="connsiteX159" fmla="*/ 958625 w 3024845"/>
                <a:gd name="connsiteY159" fmla="*/ 237795 h 834218"/>
                <a:gd name="connsiteX160" fmla="*/ 997132 w 3024845"/>
                <a:gd name="connsiteY160" fmla="*/ 237795 h 834218"/>
                <a:gd name="connsiteX161" fmla="*/ 997132 w 3024845"/>
                <a:gd name="connsiteY161" fmla="*/ 270222 h 834218"/>
                <a:gd name="connsiteX162" fmla="*/ 997892 w 3024845"/>
                <a:gd name="connsiteY162" fmla="*/ 270222 h 834218"/>
                <a:gd name="connsiteX163" fmla="*/ 1003212 w 3024845"/>
                <a:gd name="connsiteY163" fmla="*/ 270222 h 834218"/>
                <a:gd name="connsiteX164" fmla="*/ 1003212 w 3024845"/>
                <a:gd name="connsiteY164" fmla="*/ 188074 h 834218"/>
                <a:gd name="connsiteX165" fmla="*/ 1004986 w 3024845"/>
                <a:gd name="connsiteY165" fmla="*/ 188074 h 834218"/>
                <a:gd name="connsiteX166" fmla="*/ 1017399 w 3024845"/>
                <a:gd name="connsiteY166" fmla="*/ 188074 h 834218"/>
                <a:gd name="connsiteX167" fmla="*/ 1017399 w 3024845"/>
                <a:gd name="connsiteY167" fmla="*/ 186183 h 834218"/>
                <a:gd name="connsiteX168" fmla="*/ 1017399 w 3024845"/>
                <a:gd name="connsiteY168" fmla="*/ 172942 h 834218"/>
                <a:gd name="connsiteX169" fmla="*/ 1039693 w 3024845"/>
                <a:gd name="connsiteY169" fmla="*/ 172942 h 834218"/>
                <a:gd name="connsiteX170" fmla="*/ 1039693 w 3024845"/>
                <a:gd name="connsiteY170" fmla="*/ 171861 h 834218"/>
                <a:gd name="connsiteX171" fmla="*/ 1039693 w 3024845"/>
                <a:gd name="connsiteY171" fmla="*/ 164295 h 834218"/>
                <a:gd name="connsiteX172" fmla="*/ 1041466 w 3024845"/>
                <a:gd name="connsiteY172" fmla="*/ 164295 h 834218"/>
                <a:gd name="connsiteX173" fmla="*/ 1053880 w 3024845"/>
                <a:gd name="connsiteY173" fmla="*/ 164295 h 834218"/>
                <a:gd name="connsiteX174" fmla="*/ 1053880 w 3024845"/>
                <a:gd name="connsiteY174" fmla="*/ 165376 h 834218"/>
                <a:gd name="connsiteX175" fmla="*/ 1053880 w 3024845"/>
                <a:gd name="connsiteY175" fmla="*/ 172942 h 834218"/>
                <a:gd name="connsiteX176" fmla="*/ 1054640 w 3024845"/>
                <a:gd name="connsiteY176" fmla="*/ 172942 h 834218"/>
                <a:gd name="connsiteX177" fmla="*/ 1059960 w 3024845"/>
                <a:gd name="connsiteY177" fmla="*/ 172942 h 834218"/>
                <a:gd name="connsiteX178" fmla="*/ 1070093 w 3024845"/>
                <a:gd name="connsiteY178" fmla="*/ 168618 h 834218"/>
                <a:gd name="connsiteX179" fmla="*/ 1074146 w 3024845"/>
                <a:gd name="connsiteY179" fmla="*/ 171861 h 834218"/>
                <a:gd name="connsiteX180" fmla="*/ 1074146 w 3024845"/>
                <a:gd name="connsiteY180" fmla="*/ 164295 h 834218"/>
                <a:gd name="connsiteX181" fmla="*/ 1076426 w 3024845"/>
                <a:gd name="connsiteY181" fmla="*/ 164295 h 834218"/>
                <a:gd name="connsiteX182" fmla="*/ 1092387 w 3024845"/>
                <a:gd name="connsiteY182" fmla="*/ 164295 h 834218"/>
                <a:gd name="connsiteX183" fmla="*/ 1092387 w 3024845"/>
                <a:gd name="connsiteY183" fmla="*/ 165376 h 834218"/>
                <a:gd name="connsiteX184" fmla="*/ 1092387 w 3024845"/>
                <a:gd name="connsiteY184" fmla="*/ 172942 h 834218"/>
                <a:gd name="connsiteX185" fmla="*/ 1122787 w 3024845"/>
                <a:gd name="connsiteY185" fmla="*/ 172942 h 834218"/>
                <a:gd name="connsiteX186" fmla="*/ 1122787 w 3024845"/>
                <a:gd name="connsiteY186" fmla="*/ 174563 h 834218"/>
                <a:gd name="connsiteX187" fmla="*/ 1122787 w 3024845"/>
                <a:gd name="connsiteY187" fmla="*/ 185913 h 834218"/>
                <a:gd name="connsiteX188" fmla="*/ 1149134 w 3024845"/>
                <a:gd name="connsiteY188" fmla="*/ 185913 h 834218"/>
                <a:gd name="connsiteX189" fmla="*/ 1149134 w 3024845"/>
                <a:gd name="connsiteY189" fmla="*/ 216177 h 834218"/>
                <a:gd name="connsiteX190" fmla="*/ 1149894 w 3024845"/>
                <a:gd name="connsiteY190" fmla="*/ 216177 h 834218"/>
                <a:gd name="connsiteX191" fmla="*/ 1155214 w 3024845"/>
                <a:gd name="connsiteY191" fmla="*/ 216177 h 834218"/>
                <a:gd name="connsiteX192" fmla="*/ 1155214 w 3024845"/>
                <a:gd name="connsiteY192" fmla="*/ 217258 h 834218"/>
                <a:gd name="connsiteX193" fmla="*/ 1155214 w 3024845"/>
                <a:gd name="connsiteY193" fmla="*/ 224825 h 834218"/>
                <a:gd name="connsiteX194" fmla="*/ 1159268 w 3024845"/>
                <a:gd name="connsiteY194" fmla="*/ 255089 h 834218"/>
                <a:gd name="connsiteX195" fmla="*/ 1160028 w 3024845"/>
                <a:gd name="connsiteY195" fmla="*/ 255089 h 834218"/>
                <a:gd name="connsiteX196" fmla="*/ 1165348 w 3024845"/>
                <a:gd name="connsiteY196" fmla="*/ 255089 h 834218"/>
                <a:gd name="connsiteX197" fmla="*/ 1165348 w 3024845"/>
                <a:gd name="connsiteY197" fmla="*/ 255900 h 834218"/>
                <a:gd name="connsiteX198" fmla="*/ 1165348 w 3024845"/>
                <a:gd name="connsiteY198" fmla="*/ 261575 h 834218"/>
                <a:gd name="connsiteX199" fmla="*/ 1166361 w 3024845"/>
                <a:gd name="connsiteY199" fmla="*/ 261575 h 834218"/>
                <a:gd name="connsiteX200" fmla="*/ 1173454 w 3024845"/>
                <a:gd name="connsiteY200" fmla="*/ 261575 h 834218"/>
                <a:gd name="connsiteX201" fmla="*/ 1173454 w 3024845"/>
                <a:gd name="connsiteY201" fmla="*/ 291840 h 834218"/>
                <a:gd name="connsiteX202" fmla="*/ 1175481 w 3024845"/>
                <a:gd name="connsiteY202" fmla="*/ 291840 h 834218"/>
                <a:gd name="connsiteX203" fmla="*/ 1189668 w 3024845"/>
                <a:gd name="connsiteY203" fmla="*/ 291840 h 834218"/>
                <a:gd name="connsiteX204" fmla="*/ 1189668 w 3024845"/>
                <a:gd name="connsiteY204" fmla="*/ 315619 h 834218"/>
                <a:gd name="connsiteX205" fmla="*/ 1191695 w 3024845"/>
                <a:gd name="connsiteY205" fmla="*/ 317240 h 834218"/>
                <a:gd name="connsiteX206" fmla="*/ 1191695 w 3024845"/>
                <a:gd name="connsiteY206" fmla="*/ 328590 h 834218"/>
                <a:gd name="connsiteX207" fmla="*/ 1192455 w 3024845"/>
                <a:gd name="connsiteY207" fmla="*/ 328590 h 834218"/>
                <a:gd name="connsiteX208" fmla="*/ 1197775 w 3024845"/>
                <a:gd name="connsiteY208" fmla="*/ 328590 h 834218"/>
                <a:gd name="connsiteX209" fmla="*/ 1197775 w 3024845"/>
                <a:gd name="connsiteY209" fmla="*/ 352369 h 834218"/>
                <a:gd name="connsiteX210" fmla="*/ 1199041 w 3024845"/>
                <a:gd name="connsiteY210" fmla="*/ 352369 h 834218"/>
                <a:gd name="connsiteX211" fmla="*/ 1207908 w 3024845"/>
                <a:gd name="connsiteY211" fmla="*/ 352369 h 834218"/>
                <a:gd name="connsiteX212" fmla="*/ 1209935 w 3024845"/>
                <a:gd name="connsiteY212" fmla="*/ 356423 h 834218"/>
                <a:gd name="connsiteX213" fmla="*/ 1209935 w 3024845"/>
                <a:gd name="connsiteY213" fmla="*/ 369664 h 834218"/>
                <a:gd name="connsiteX214" fmla="*/ 1211455 w 3024845"/>
                <a:gd name="connsiteY214" fmla="*/ 367772 h 834218"/>
                <a:gd name="connsiteX215" fmla="*/ 1222095 w 3024845"/>
                <a:gd name="connsiteY215" fmla="*/ 354531 h 834218"/>
                <a:gd name="connsiteX216" fmla="*/ 1250469 w 3024845"/>
                <a:gd name="connsiteY216" fmla="*/ 354531 h 834218"/>
                <a:gd name="connsiteX217" fmla="*/ 1250469 w 3024845"/>
                <a:gd name="connsiteY217" fmla="*/ 441002 h 834218"/>
                <a:gd name="connsiteX218" fmla="*/ 1251229 w 3024845"/>
                <a:gd name="connsiteY218" fmla="*/ 441002 h 834218"/>
                <a:gd name="connsiteX219" fmla="*/ 1256549 w 3024845"/>
                <a:gd name="connsiteY219" fmla="*/ 441002 h 834218"/>
                <a:gd name="connsiteX220" fmla="*/ 1257309 w 3024845"/>
                <a:gd name="connsiteY220" fmla="*/ 439651 h 834218"/>
                <a:gd name="connsiteX221" fmla="*/ 1262629 w 3024845"/>
                <a:gd name="connsiteY221" fmla="*/ 430193 h 834218"/>
                <a:gd name="connsiteX222" fmla="*/ 1262629 w 3024845"/>
                <a:gd name="connsiteY222" fmla="*/ 432085 h 834218"/>
                <a:gd name="connsiteX223" fmla="*/ 1262629 w 3024845"/>
                <a:gd name="connsiteY223" fmla="*/ 445326 h 834218"/>
                <a:gd name="connsiteX224" fmla="*/ 1266682 w 3024845"/>
                <a:gd name="connsiteY224" fmla="*/ 399929 h 834218"/>
                <a:gd name="connsiteX225" fmla="*/ 1267442 w 3024845"/>
                <a:gd name="connsiteY225" fmla="*/ 399929 h 834218"/>
                <a:gd name="connsiteX226" fmla="*/ 1272762 w 3024845"/>
                <a:gd name="connsiteY226" fmla="*/ 399929 h 834218"/>
                <a:gd name="connsiteX227" fmla="*/ 1272762 w 3024845"/>
                <a:gd name="connsiteY227" fmla="*/ 335075 h 834218"/>
                <a:gd name="connsiteX228" fmla="*/ 1273776 w 3024845"/>
                <a:gd name="connsiteY228" fmla="*/ 335075 h 834218"/>
                <a:gd name="connsiteX229" fmla="*/ 1280869 w 3024845"/>
                <a:gd name="connsiteY229" fmla="*/ 335075 h 834218"/>
                <a:gd name="connsiteX230" fmla="*/ 1293029 w 3024845"/>
                <a:gd name="connsiteY230" fmla="*/ 291840 h 834218"/>
                <a:gd name="connsiteX231" fmla="*/ 1294296 w 3024845"/>
                <a:gd name="connsiteY231" fmla="*/ 291840 h 834218"/>
                <a:gd name="connsiteX232" fmla="*/ 1303163 w 3024845"/>
                <a:gd name="connsiteY232" fmla="*/ 291840 h 834218"/>
                <a:gd name="connsiteX233" fmla="*/ 1313296 w 3024845"/>
                <a:gd name="connsiteY233" fmla="*/ 335075 h 834218"/>
                <a:gd name="connsiteX234" fmla="*/ 1314309 w 3024845"/>
                <a:gd name="connsiteY234" fmla="*/ 335075 h 834218"/>
                <a:gd name="connsiteX235" fmla="*/ 1321403 w 3024845"/>
                <a:gd name="connsiteY235" fmla="*/ 335075 h 834218"/>
                <a:gd name="connsiteX236" fmla="*/ 1321403 w 3024845"/>
                <a:gd name="connsiteY236" fmla="*/ 373987 h 834218"/>
                <a:gd name="connsiteX237" fmla="*/ 1323176 w 3024845"/>
                <a:gd name="connsiteY237" fmla="*/ 373987 h 834218"/>
                <a:gd name="connsiteX238" fmla="*/ 1335590 w 3024845"/>
                <a:gd name="connsiteY238" fmla="*/ 373987 h 834218"/>
                <a:gd name="connsiteX239" fmla="*/ 1335590 w 3024845"/>
                <a:gd name="connsiteY239" fmla="*/ 376149 h 834218"/>
                <a:gd name="connsiteX240" fmla="*/ 1335590 w 3024845"/>
                <a:gd name="connsiteY240" fmla="*/ 391281 h 834218"/>
                <a:gd name="connsiteX241" fmla="*/ 1339643 w 3024845"/>
                <a:gd name="connsiteY241" fmla="*/ 389120 h 834218"/>
                <a:gd name="connsiteX242" fmla="*/ 1339643 w 3024845"/>
                <a:gd name="connsiteY242" fmla="*/ 373987 h 834218"/>
                <a:gd name="connsiteX243" fmla="*/ 1341163 w 3024845"/>
                <a:gd name="connsiteY243" fmla="*/ 373987 h 834218"/>
                <a:gd name="connsiteX244" fmla="*/ 1351803 w 3024845"/>
                <a:gd name="connsiteY244" fmla="*/ 373987 h 834218"/>
                <a:gd name="connsiteX245" fmla="*/ 1351803 w 3024845"/>
                <a:gd name="connsiteY245" fmla="*/ 375608 h 834218"/>
                <a:gd name="connsiteX246" fmla="*/ 1351803 w 3024845"/>
                <a:gd name="connsiteY246" fmla="*/ 386958 h 834218"/>
                <a:gd name="connsiteX247" fmla="*/ 1382204 w 3024845"/>
                <a:gd name="connsiteY247" fmla="*/ 386958 h 834218"/>
                <a:gd name="connsiteX248" fmla="*/ 1382204 w 3024845"/>
                <a:gd name="connsiteY248" fmla="*/ 350208 h 834218"/>
                <a:gd name="connsiteX249" fmla="*/ 1383470 w 3024845"/>
                <a:gd name="connsiteY249" fmla="*/ 350208 h 834218"/>
                <a:gd name="connsiteX250" fmla="*/ 1392337 w 3024845"/>
                <a:gd name="connsiteY250" fmla="*/ 350208 h 834218"/>
                <a:gd name="connsiteX251" fmla="*/ 1392337 w 3024845"/>
                <a:gd name="connsiteY251" fmla="*/ 371825 h 834218"/>
                <a:gd name="connsiteX252" fmla="*/ 1394364 w 3024845"/>
                <a:gd name="connsiteY252" fmla="*/ 339399 h 834218"/>
                <a:gd name="connsiteX253" fmla="*/ 1416657 w 3024845"/>
                <a:gd name="connsiteY253" fmla="*/ 339399 h 834218"/>
                <a:gd name="connsiteX254" fmla="*/ 1416657 w 3024845"/>
                <a:gd name="connsiteY254" fmla="*/ 337777 h 834218"/>
                <a:gd name="connsiteX255" fmla="*/ 1416657 w 3024845"/>
                <a:gd name="connsiteY255" fmla="*/ 326428 h 834218"/>
                <a:gd name="connsiteX256" fmla="*/ 1417417 w 3024845"/>
                <a:gd name="connsiteY256" fmla="*/ 326428 h 834218"/>
                <a:gd name="connsiteX257" fmla="*/ 1422737 w 3024845"/>
                <a:gd name="connsiteY257" fmla="*/ 326428 h 834218"/>
                <a:gd name="connsiteX258" fmla="*/ 1422737 w 3024845"/>
                <a:gd name="connsiteY258" fmla="*/ 324537 h 834218"/>
                <a:gd name="connsiteX259" fmla="*/ 1422737 w 3024845"/>
                <a:gd name="connsiteY259" fmla="*/ 311296 h 834218"/>
                <a:gd name="connsiteX260" fmla="*/ 1426791 w 3024845"/>
                <a:gd name="connsiteY260" fmla="*/ 317781 h 834218"/>
                <a:gd name="connsiteX261" fmla="*/ 1429071 w 3024845"/>
                <a:gd name="connsiteY261" fmla="*/ 317781 h 834218"/>
                <a:gd name="connsiteX262" fmla="*/ 1445031 w 3024845"/>
                <a:gd name="connsiteY262" fmla="*/ 317781 h 834218"/>
                <a:gd name="connsiteX263" fmla="*/ 1445031 w 3024845"/>
                <a:gd name="connsiteY263" fmla="*/ 316970 h 834218"/>
                <a:gd name="connsiteX264" fmla="*/ 1445031 w 3024845"/>
                <a:gd name="connsiteY264" fmla="*/ 311296 h 834218"/>
                <a:gd name="connsiteX265" fmla="*/ 1445791 w 3024845"/>
                <a:gd name="connsiteY265" fmla="*/ 311296 h 834218"/>
                <a:gd name="connsiteX266" fmla="*/ 1451111 w 3024845"/>
                <a:gd name="connsiteY266" fmla="*/ 311296 h 834218"/>
                <a:gd name="connsiteX267" fmla="*/ 1451111 w 3024845"/>
                <a:gd name="connsiteY267" fmla="*/ 312647 h 834218"/>
                <a:gd name="connsiteX268" fmla="*/ 1451111 w 3024845"/>
                <a:gd name="connsiteY268" fmla="*/ 322105 h 834218"/>
                <a:gd name="connsiteX269" fmla="*/ 1489618 w 3024845"/>
                <a:gd name="connsiteY269" fmla="*/ 322105 h 834218"/>
                <a:gd name="connsiteX270" fmla="*/ 1489618 w 3024845"/>
                <a:gd name="connsiteY270" fmla="*/ 460458 h 834218"/>
                <a:gd name="connsiteX271" fmla="*/ 1491138 w 3024845"/>
                <a:gd name="connsiteY271" fmla="*/ 460458 h 834218"/>
                <a:gd name="connsiteX272" fmla="*/ 1501778 w 3024845"/>
                <a:gd name="connsiteY272" fmla="*/ 460458 h 834218"/>
                <a:gd name="connsiteX273" fmla="*/ 1501778 w 3024845"/>
                <a:gd name="connsiteY273" fmla="*/ 447488 h 834218"/>
                <a:gd name="connsiteX274" fmla="*/ 1505832 w 3024845"/>
                <a:gd name="connsiteY274" fmla="*/ 447488 h 834218"/>
                <a:gd name="connsiteX275" fmla="*/ 1505832 w 3024845"/>
                <a:gd name="connsiteY275" fmla="*/ 460458 h 834218"/>
                <a:gd name="connsiteX276" fmla="*/ 1536232 w 3024845"/>
                <a:gd name="connsiteY276" fmla="*/ 460458 h 834218"/>
                <a:gd name="connsiteX277" fmla="*/ 1536232 w 3024845"/>
                <a:gd name="connsiteY277" fmla="*/ 430193 h 834218"/>
                <a:gd name="connsiteX278" fmla="*/ 1548392 w 3024845"/>
                <a:gd name="connsiteY278" fmla="*/ 430193 h 834218"/>
                <a:gd name="connsiteX279" fmla="*/ 1560552 w 3024845"/>
                <a:gd name="connsiteY279" fmla="*/ 428032 h 834218"/>
                <a:gd name="connsiteX280" fmla="*/ 1564606 w 3024845"/>
                <a:gd name="connsiteY280" fmla="*/ 430193 h 834218"/>
                <a:gd name="connsiteX281" fmla="*/ 1574739 w 3024845"/>
                <a:gd name="connsiteY281" fmla="*/ 430193 h 834218"/>
                <a:gd name="connsiteX282" fmla="*/ 1574739 w 3024845"/>
                <a:gd name="connsiteY282" fmla="*/ 460458 h 834218"/>
                <a:gd name="connsiteX283" fmla="*/ 1582846 w 3024845"/>
                <a:gd name="connsiteY283" fmla="*/ 460458 h 834218"/>
                <a:gd name="connsiteX284" fmla="*/ 1582846 w 3024845"/>
                <a:gd name="connsiteY284" fmla="*/ 477753 h 834218"/>
                <a:gd name="connsiteX285" fmla="*/ 1592182 w 3024845"/>
                <a:gd name="connsiteY285" fmla="*/ 478658 h 834218"/>
                <a:gd name="connsiteX286" fmla="*/ 1605140 w 3024845"/>
                <a:gd name="connsiteY286" fmla="*/ 478658 h 834218"/>
                <a:gd name="connsiteX287" fmla="*/ 1605140 w 3024845"/>
                <a:gd name="connsiteY287" fmla="*/ 462620 h 834218"/>
                <a:gd name="connsiteX288" fmla="*/ 1673096 w 3024845"/>
                <a:gd name="connsiteY288" fmla="*/ 462620 h 834218"/>
                <a:gd name="connsiteX289" fmla="*/ 1673096 w 3024845"/>
                <a:gd name="connsiteY289" fmla="*/ 377367 h 834218"/>
                <a:gd name="connsiteX290" fmla="*/ 1745104 w 3024845"/>
                <a:gd name="connsiteY290" fmla="*/ 377367 h 834218"/>
                <a:gd name="connsiteX291" fmla="*/ 1745104 w 3024845"/>
                <a:gd name="connsiteY291" fmla="*/ 456135 h 834218"/>
                <a:gd name="connsiteX292" fmla="*/ 1747008 w 3024845"/>
                <a:gd name="connsiteY292" fmla="*/ 456135 h 834218"/>
                <a:gd name="connsiteX293" fmla="*/ 1748250 w 3024845"/>
                <a:gd name="connsiteY293" fmla="*/ 478658 h 834218"/>
                <a:gd name="connsiteX294" fmla="*/ 1757926 w 3024845"/>
                <a:gd name="connsiteY294" fmla="*/ 478658 h 834218"/>
                <a:gd name="connsiteX295" fmla="*/ 1759168 w 3024845"/>
                <a:gd name="connsiteY295" fmla="*/ 456135 h 834218"/>
                <a:gd name="connsiteX296" fmla="*/ 1765248 w 3024845"/>
                <a:gd name="connsiteY296" fmla="*/ 456135 h 834218"/>
                <a:gd name="connsiteX297" fmla="*/ 1766490 w 3024845"/>
                <a:gd name="connsiteY297" fmla="*/ 478658 h 834218"/>
                <a:gd name="connsiteX298" fmla="*/ 1817112 w 3024845"/>
                <a:gd name="connsiteY298" fmla="*/ 478658 h 834218"/>
                <a:gd name="connsiteX299" fmla="*/ 1817112 w 3024845"/>
                <a:gd name="connsiteY299" fmla="*/ 315630 h 834218"/>
                <a:gd name="connsiteX300" fmla="*/ 2014439 w 3024845"/>
                <a:gd name="connsiteY300" fmla="*/ 315630 h 834218"/>
                <a:gd name="connsiteX301" fmla="*/ 2014439 w 3024845"/>
                <a:gd name="connsiteY301" fmla="*/ 478658 h 834218"/>
                <a:gd name="connsiteX302" fmla="*/ 2033136 w 3024845"/>
                <a:gd name="connsiteY302" fmla="*/ 478658 h 834218"/>
                <a:gd name="connsiteX303" fmla="*/ 2033136 w 3024845"/>
                <a:gd name="connsiteY303" fmla="*/ 395965 h 834218"/>
                <a:gd name="connsiteX304" fmla="*/ 2128256 w 3024845"/>
                <a:gd name="connsiteY304" fmla="*/ 395965 h 834218"/>
                <a:gd name="connsiteX305" fmla="*/ 2180720 w 3024845"/>
                <a:gd name="connsiteY305" fmla="*/ 330752 h 834218"/>
                <a:gd name="connsiteX306" fmla="*/ 2245574 w 3024845"/>
                <a:gd name="connsiteY306" fmla="*/ 330752 h 834218"/>
                <a:gd name="connsiteX307" fmla="*/ 2245574 w 3024845"/>
                <a:gd name="connsiteY307" fmla="*/ 406414 h 834218"/>
                <a:gd name="connsiteX308" fmla="*/ 2253681 w 3024845"/>
                <a:gd name="connsiteY308" fmla="*/ 406414 h 834218"/>
                <a:gd name="connsiteX309" fmla="*/ 2255708 w 3024845"/>
                <a:gd name="connsiteY309" fmla="*/ 399929 h 834218"/>
                <a:gd name="connsiteX310" fmla="*/ 2261788 w 3024845"/>
                <a:gd name="connsiteY310" fmla="*/ 399929 h 834218"/>
                <a:gd name="connsiteX311" fmla="*/ 2263815 w 3024845"/>
                <a:gd name="connsiteY311" fmla="*/ 408576 h 834218"/>
                <a:gd name="connsiteX312" fmla="*/ 2275975 w 3024845"/>
                <a:gd name="connsiteY312" fmla="*/ 408576 h 834218"/>
                <a:gd name="connsiteX313" fmla="*/ 2275975 w 3024845"/>
                <a:gd name="connsiteY313" fmla="*/ 402090 h 834218"/>
                <a:gd name="connsiteX314" fmla="*/ 2298268 w 3024845"/>
                <a:gd name="connsiteY314" fmla="*/ 402090 h 834218"/>
                <a:gd name="connsiteX315" fmla="*/ 2298268 w 3024845"/>
                <a:gd name="connsiteY315" fmla="*/ 408576 h 834218"/>
                <a:gd name="connsiteX316" fmla="*/ 2318535 w 3024845"/>
                <a:gd name="connsiteY316" fmla="*/ 408576 h 834218"/>
                <a:gd name="connsiteX317" fmla="*/ 2318535 w 3024845"/>
                <a:gd name="connsiteY317" fmla="*/ 453973 h 834218"/>
                <a:gd name="connsiteX318" fmla="*/ 2332722 w 3024845"/>
                <a:gd name="connsiteY318" fmla="*/ 453973 h 834218"/>
                <a:gd name="connsiteX319" fmla="*/ 2332722 w 3024845"/>
                <a:gd name="connsiteY319" fmla="*/ 441002 h 834218"/>
                <a:gd name="connsiteX320" fmla="*/ 2348936 w 3024845"/>
                <a:gd name="connsiteY320" fmla="*/ 441002 h 834218"/>
                <a:gd name="connsiteX321" fmla="*/ 2348936 w 3024845"/>
                <a:gd name="connsiteY321" fmla="*/ 261575 h 834218"/>
                <a:gd name="connsiteX322" fmla="*/ 2355016 w 3024845"/>
                <a:gd name="connsiteY322" fmla="*/ 255089 h 834218"/>
                <a:gd name="connsiteX323" fmla="*/ 2427977 w 3024845"/>
                <a:gd name="connsiteY323" fmla="*/ 255089 h 834218"/>
                <a:gd name="connsiteX324" fmla="*/ 2427977 w 3024845"/>
                <a:gd name="connsiteY324" fmla="*/ 263737 h 834218"/>
                <a:gd name="connsiteX325" fmla="*/ 2438110 w 3024845"/>
                <a:gd name="connsiteY325" fmla="*/ 263737 h 834218"/>
                <a:gd name="connsiteX326" fmla="*/ 2438110 w 3024845"/>
                <a:gd name="connsiteY326" fmla="*/ 378311 h 834218"/>
                <a:gd name="connsiteX327" fmla="*/ 2460404 w 3024845"/>
                <a:gd name="connsiteY327" fmla="*/ 378311 h 834218"/>
                <a:gd name="connsiteX328" fmla="*/ 2460404 w 3024845"/>
                <a:gd name="connsiteY328" fmla="*/ 311296 h 834218"/>
                <a:gd name="connsiteX329" fmla="*/ 2486751 w 3024845"/>
                <a:gd name="connsiteY329" fmla="*/ 311296 h 834218"/>
                <a:gd name="connsiteX330" fmla="*/ 2490804 w 3024845"/>
                <a:gd name="connsiteY330" fmla="*/ 306972 h 834218"/>
                <a:gd name="connsiteX331" fmla="*/ 2498911 w 3024845"/>
                <a:gd name="connsiteY331" fmla="*/ 306972 h 834218"/>
                <a:gd name="connsiteX332" fmla="*/ 2502964 w 3024845"/>
                <a:gd name="connsiteY332" fmla="*/ 311296 h 834218"/>
                <a:gd name="connsiteX333" fmla="*/ 2525258 w 3024845"/>
                <a:gd name="connsiteY333" fmla="*/ 311296 h 834218"/>
                <a:gd name="connsiteX334" fmla="*/ 2525258 w 3024845"/>
                <a:gd name="connsiteY334" fmla="*/ 194560 h 834218"/>
                <a:gd name="connsiteX335" fmla="*/ 2582005 w 3024845"/>
                <a:gd name="connsiteY335" fmla="*/ 183751 h 834218"/>
                <a:gd name="connsiteX336" fmla="*/ 2582005 w 3024845"/>
                <a:gd name="connsiteY336" fmla="*/ 184832 h 834218"/>
                <a:gd name="connsiteX337" fmla="*/ 2582005 w 3024845"/>
                <a:gd name="connsiteY337" fmla="*/ 192398 h 834218"/>
                <a:gd name="connsiteX338" fmla="*/ 2608352 w 3024845"/>
                <a:gd name="connsiteY338" fmla="*/ 192398 h 834218"/>
                <a:gd name="connsiteX339" fmla="*/ 2608352 w 3024845"/>
                <a:gd name="connsiteY339" fmla="*/ 447488 h 834218"/>
                <a:gd name="connsiteX340" fmla="*/ 2630646 w 3024845"/>
                <a:gd name="connsiteY340" fmla="*/ 447488 h 834218"/>
                <a:gd name="connsiteX341" fmla="*/ 2630646 w 3024845"/>
                <a:gd name="connsiteY341" fmla="*/ 443164 h 834218"/>
                <a:gd name="connsiteX342" fmla="*/ 2642806 w 3024845"/>
                <a:gd name="connsiteY342" fmla="*/ 443164 h 834218"/>
                <a:gd name="connsiteX343" fmla="*/ 2642806 w 3024845"/>
                <a:gd name="connsiteY343" fmla="*/ 447488 h 834218"/>
                <a:gd name="connsiteX344" fmla="*/ 2667126 w 3024845"/>
                <a:gd name="connsiteY344" fmla="*/ 447488 h 834218"/>
                <a:gd name="connsiteX345" fmla="*/ 2667126 w 3024845"/>
                <a:gd name="connsiteY345" fmla="*/ 434517 h 834218"/>
                <a:gd name="connsiteX346" fmla="*/ 2695500 w 3024845"/>
                <a:gd name="connsiteY346" fmla="*/ 434517 h 834218"/>
                <a:gd name="connsiteX347" fmla="*/ 2707660 w 3024845"/>
                <a:gd name="connsiteY347" fmla="*/ 430193 h 834218"/>
                <a:gd name="connsiteX348" fmla="*/ 2727927 w 3024845"/>
                <a:gd name="connsiteY348" fmla="*/ 434517 h 834218"/>
                <a:gd name="connsiteX349" fmla="*/ 2727927 w 3024845"/>
                <a:gd name="connsiteY349" fmla="*/ 417223 h 834218"/>
                <a:gd name="connsiteX350" fmla="*/ 2736034 w 3024845"/>
                <a:gd name="connsiteY350" fmla="*/ 417223 h 834218"/>
                <a:gd name="connsiteX351" fmla="*/ 2736034 w 3024845"/>
                <a:gd name="connsiteY351" fmla="*/ 404252 h 834218"/>
                <a:gd name="connsiteX352" fmla="*/ 2792781 w 3024845"/>
                <a:gd name="connsiteY352" fmla="*/ 404252 h 834218"/>
                <a:gd name="connsiteX353" fmla="*/ 2792781 w 3024845"/>
                <a:gd name="connsiteY353" fmla="*/ 373987 h 834218"/>
                <a:gd name="connsiteX354" fmla="*/ 2811021 w 3024845"/>
                <a:gd name="connsiteY354" fmla="*/ 373987 h 834218"/>
                <a:gd name="connsiteX355" fmla="*/ 2811021 w 3024845"/>
                <a:gd name="connsiteY355" fmla="*/ 367502 h 834218"/>
                <a:gd name="connsiteX356" fmla="*/ 2823181 w 3024845"/>
                <a:gd name="connsiteY356" fmla="*/ 367502 h 834218"/>
                <a:gd name="connsiteX357" fmla="*/ 2823181 w 3024845"/>
                <a:gd name="connsiteY357" fmla="*/ 373987 h 834218"/>
                <a:gd name="connsiteX358" fmla="*/ 2839395 w 3024845"/>
                <a:gd name="connsiteY358" fmla="*/ 373987 h 834218"/>
                <a:gd name="connsiteX359" fmla="*/ 2839395 w 3024845"/>
                <a:gd name="connsiteY359" fmla="*/ 423708 h 834218"/>
                <a:gd name="connsiteX360" fmla="*/ 2871822 w 3024845"/>
                <a:gd name="connsiteY360" fmla="*/ 423708 h 834218"/>
                <a:gd name="connsiteX361" fmla="*/ 2871822 w 3024845"/>
                <a:gd name="connsiteY361" fmla="*/ 397767 h 834218"/>
                <a:gd name="connsiteX362" fmla="*/ 2910329 w 3024845"/>
                <a:gd name="connsiteY362" fmla="*/ 397767 h 834218"/>
                <a:gd name="connsiteX363" fmla="*/ 2910329 w 3024845"/>
                <a:gd name="connsiteY363" fmla="*/ 367502 h 834218"/>
                <a:gd name="connsiteX364" fmla="*/ 2958970 w 3024845"/>
                <a:gd name="connsiteY364" fmla="*/ 367502 h 834218"/>
                <a:gd name="connsiteX365" fmla="*/ 2958970 w 3024845"/>
                <a:gd name="connsiteY365" fmla="*/ 478658 h 834218"/>
                <a:gd name="connsiteX366" fmla="*/ 2958970 w 3024845"/>
                <a:gd name="connsiteY366" fmla="*/ 492437 h 834218"/>
                <a:gd name="connsiteX367" fmla="*/ 3024845 w 3024845"/>
                <a:gd name="connsiteY367" fmla="*/ 492437 h 834218"/>
                <a:gd name="connsiteX368" fmla="*/ 3024845 w 3024845"/>
                <a:gd name="connsiteY368" fmla="*/ 834218 h 834218"/>
                <a:gd name="connsiteX369" fmla="*/ 2054 w 3024845"/>
                <a:gd name="connsiteY369" fmla="*/ 831885 h 834218"/>
                <a:gd name="connsiteX370" fmla="*/ 0 w 3024845"/>
                <a:gd name="connsiteY370" fmla="*/ 397767 h 834218"/>
                <a:gd name="connsiteX371" fmla="*/ 20267 w 3024845"/>
                <a:gd name="connsiteY371" fmla="*/ 397767 h 834218"/>
                <a:gd name="connsiteX372" fmla="*/ 20774 w 3024845"/>
                <a:gd name="connsiteY372" fmla="*/ 396686 h 834218"/>
                <a:gd name="connsiteX373" fmla="*/ 24320 w 3024845"/>
                <a:gd name="connsiteY373" fmla="*/ 389120 h 834218"/>
                <a:gd name="connsiteX374" fmla="*/ 26094 w 3024845"/>
                <a:gd name="connsiteY374" fmla="*/ 389390 h 834218"/>
                <a:gd name="connsiteX375" fmla="*/ 38507 w 3024845"/>
                <a:gd name="connsiteY375" fmla="*/ 391281 h 834218"/>
                <a:gd name="connsiteX376" fmla="*/ 39014 w 3024845"/>
                <a:gd name="connsiteY376" fmla="*/ 392633 h 834218"/>
                <a:gd name="connsiteX377" fmla="*/ 42560 w 3024845"/>
                <a:gd name="connsiteY377" fmla="*/ 402090 h 834218"/>
                <a:gd name="connsiteX378" fmla="*/ 68907 w 3024845"/>
                <a:gd name="connsiteY378" fmla="*/ 404252 h 834218"/>
                <a:gd name="connsiteX379" fmla="*/ 68907 w 3024845"/>
                <a:gd name="connsiteY379" fmla="*/ 281031 h 834218"/>
                <a:gd name="connsiteX380" fmla="*/ 70934 w 3024845"/>
                <a:gd name="connsiteY380" fmla="*/ 281031 h 834218"/>
                <a:gd name="connsiteX381" fmla="*/ 85121 w 3024845"/>
                <a:gd name="connsiteY381" fmla="*/ 281031 h 834218"/>
                <a:gd name="connsiteX382" fmla="*/ 85121 w 3024845"/>
                <a:gd name="connsiteY382" fmla="*/ 144839 h 834218"/>
                <a:gd name="connsiteX383" fmla="*/ 86894 w 3024845"/>
                <a:gd name="connsiteY383" fmla="*/ 144839 h 834218"/>
                <a:gd name="connsiteX384" fmla="*/ 99308 w 3024845"/>
                <a:gd name="connsiteY384" fmla="*/ 144839 h 834218"/>
                <a:gd name="connsiteX385" fmla="*/ 99308 w 3024845"/>
                <a:gd name="connsiteY385" fmla="*/ 30265 h 834218"/>
                <a:gd name="connsiteX386" fmla="*/ 103361 w 3024845"/>
                <a:gd name="connsiteY386" fmla="*/ 2161 h 834218"/>
                <a:gd name="connsiteX0" fmla="*/ 99308 w 3024845"/>
                <a:gd name="connsiteY0" fmla="*/ 36988 h 840941"/>
                <a:gd name="connsiteX1" fmla="*/ 200642 w 3024845"/>
                <a:gd name="connsiteY1" fmla="*/ 6723 h 840941"/>
                <a:gd name="connsiteX2" fmla="*/ 220909 w 3024845"/>
                <a:gd name="connsiteY2" fmla="*/ 151562 h 840941"/>
                <a:gd name="connsiteX3" fmla="*/ 223189 w 3024845"/>
                <a:gd name="connsiteY3" fmla="*/ 151562 h 840941"/>
                <a:gd name="connsiteX4" fmla="*/ 239150 w 3024845"/>
                <a:gd name="connsiteY4" fmla="*/ 151562 h 840941"/>
                <a:gd name="connsiteX5" fmla="*/ 239150 w 3024845"/>
                <a:gd name="connsiteY5" fmla="*/ 292077 h 840941"/>
                <a:gd name="connsiteX6" fmla="*/ 240670 w 3024845"/>
                <a:gd name="connsiteY6" fmla="*/ 291807 h 840941"/>
                <a:gd name="connsiteX7" fmla="*/ 251310 w 3024845"/>
                <a:gd name="connsiteY7" fmla="*/ 289916 h 840941"/>
                <a:gd name="connsiteX8" fmla="*/ 249283 w 3024845"/>
                <a:gd name="connsiteY8" fmla="*/ 378548 h 840941"/>
                <a:gd name="connsiteX9" fmla="*/ 250803 w 3024845"/>
                <a:gd name="connsiteY9" fmla="*/ 378819 h 840941"/>
                <a:gd name="connsiteX10" fmla="*/ 261443 w 3024845"/>
                <a:gd name="connsiteY10" fmla="*/ 380710 h 840941"/>
                <a:gd name="connsiteX11" fmla="*/ 261696 w 3024845"/>
                <a:gd name="connsiteY11" fmla="*/ 381521 h 840941"/>
                <a:gd name="connsiteX12" fmla="*/ 263470 w 3024845"/>
                <a:gd name="connsiteY12" fmla="*/ 387196 h 840941"/>
                <a:gd name="connsiteX13" fmla="*/ 264230 w 3024845"/>
                <a:gd name="connsiteY13" fmla="*/ 384764 h 840941"/>
                <a:gd name="connsiteX14" fmla="*/ 269550 w 3024845"/>
                <a:gd name="connsiteY14" fmla="*/ 367740 h 840941"/>
                <a:gd name="connsiteX15" fmla="*/ 271323 w 3024845"/>
                <a:gd name="connsiteY15" fmla="*/ 367740 h 840941"/>
                <a:gd name="connsiteX16" fmla="*/ 283737 w 3024845"/>
                <a:gd name="connsiteY16" fmla="*/ 367740 h 840941"/>
                <a:gd name="connsiteX17" fmla="*/ 283737 w 3024845"/>
                <a:gd name="connsiteY17" fmla="*/ 400166 h 840941"/>
                <a:gd name="connsiteX18" fmla="*/ 284750 w 3024845"/>
                <a:gd name="connsiteY18" fmla="*/ 400707 h 840941"/>
                <a:gd name="connsiteX19" fmla="*/ 291844 w 3024845"/>
                <a:gd name="connsiteY19" fmla="*/ 404490 h 840941"/>
                <a:gd name="connsiteX20" fmla="*/ 291844 w 3024845"/>
                <a:gd name="connsiteY20" fmla="*/ 405841 h 840941"/>
                <a:gd name="connsiteX21" fmla="*/ 291844 w 3024845"/>
                <a:gd name="connsiteY21" fmla="*/ 415299 h 840941"/>
                <a:gd name="connsiteX22" fmla="*/ 336431 w 3024845"/>
                <a:gd name="connsiteY22" fmla="*/ 415299 h 840941"/>
                <a:gd name="connsiteX23" fmla="*/ 336431 w 3024845"/>
                <a:gd name="connsiteY23" fmla="*/ 416380 h 840941"/>
                <a:gd name="connsiteX24" fmla="*/ 336431 w 3024845"/>
                <a:gd name="connsiteY24" fmla="*/ 423946 h 840941"/>
                <a:gd name="connsiteX25" fmla="*/ 338457 w 3024845"/>
                <a:gd name="connsiteY25" fmla="*/ 423946 h 840941"/>
                <a:gd name="connsiteX26" fmla="*/ 352644 w 3024845"/>
                <a:gd name="connsiteY26" fmla="*/ 423946 h 840941"/>
                <a:gd name="connsiteX27" fmla="*/ 352644 w 3024845"/>
                <a:gd name="connsiteY27" fmla="*/ 393681 h 840941"/>
                <a:gd name="connsiteX28" fmla="*/ 397231 w 3024845"/>
                <a:gd name="connsiteY28" fmla="*/ 393681 h 840941"/>
                <a:gd name="connsiteX29" fmla="*/ 397231 w 3024845"/>
                <a:gd name="connsiteY29" fmla="*/ 392330 h 840941"/>
                <a:gd name="connsiteX30" fmla="*/ 397231 w 3024845"/>
                <a:gd name="connsiteY30" fmla="*/ 382872 h 840941"/>
                <a:gd name="connsiteX31" fmla="*/ 398245 w 3024845"/>
                <a:gd name="connsiteY31" fmla="*/ 382872 h 840941"/>
                <a:gd name="connsiteX32" fmla="*/ 405338 w 3024845"/>
                <a:gd name="connsiteY32" fmla="*/ 382872 h 840941"/>
                <a:gd name="connsiteX33" fmla="*/ 405338 w 3024845"/>
                <a:gd name="connsiteY33" fmla="*/ 380981 h 840941"/>
                <a:gd name="connsiteX34" fmla="*/ 405338 w 3024845"/>
                <a:gd name="connsiteY34" fmla="*/ 367740 h 840941"/>
                <a:gd name="connsiteX35" fmla="*/ 406098 w 3024845"/>
                <a:gd name="connsiteY35" fmla="*/ 367740 h 840941"/>
                <a:gd name="connsiteX36" fmla="*/ 411418 w 3024845"/>
                <a:gd name="connsiteY36" fmla="*/ 367740 h 840941"/>
                <a:gd name="connsiteX37" fmla="*/ 411418 w 3024845"/>
                <a:gd name="connsiteY37" fmla="*/ 366659 h 840941"/>
                <a:gd name="connsiteX38" fmla="*/ 411418 w 3024845"/>
                <a:gd name="connsiteY38" fmla="*/ 359092 h 840941"/>
                <a:gd name="connsiteX39" fmla="*/ 413445 w 3024845"/>
                <a:gd name="connsiteY39" fmla="*/ 359092 h 840941"/>
                <a:gd name="connsiteX40" fmla="*/ 427632 w 3024845"/>
                <a:gd name="connsiteY40" fmla="*/ 359092 h 840941"/>
                <a:gd name="connsiteX41" fmla="*/ 427632 w 3024845"/>
                <a:gd name="connsiteY41" fmla="*/ 360173 h 840941"/>
                <a:gd name="connsiteX42" fmla="*/ 427632 w 3024845"/>
                <a:gd name="connsiteY42" fmla="*/ 367740 h 840941"/>
                <a:gd name="connsiteX43" fmla="*/ 449925 w 3024845"/>
                <a:gd name="connsiteY43" fmla="*/ 367740 h 840941"/>
                <a:gd name="connsiteX44" fmla="*/ 449925 w 3024845"/>
                <a:gd name="connsiteY44" fmla="*/ 365848 h 840941"/>
                <a:gd name="connsiteX45" fmla="*/ 449925 w 3024845"/>
                <a:gd name="connsiteY45" fmla="*/ 352607 h 840941"/>
                <a:gd name="connsiteX46" fmla="*/ 451699 w 3024845"/>
                <a:gd name="connsiteY46" fmla="*/ 352607 h 840941"/>
                <a:gd name="connsiteX47" fmla="*/ 464112 w 3024845"/>
                <a:gd name="connsiteY47" fmla="*/ 352607 h 840941"/>
                <a:gd name="connsiteX48" fmla="*/ 464112 w 3024845"/>
                <a:gd name="connsiteY48" fmla="*/ 376387 h 840941"/>
                <a:gd name="connsiteX49" fmla="*/ 465126 w 3024845"/>
                <a:gd name="connsiteY49" fmla="*/ 376387 h 840941"/>
                <a:gd name="connsiteX50" fmla="*/ 472219 w 3024845"/>
                <a:gd name="connsiteY50" fmla="*/ 376387 h 840941"/>
                <a:gd name="connsiteX51" fmla="*/ 472219 w 3024845"/>
                <a:gd name="connsiteY51" fmla="*/ 375306 h 840941"/>
                <a:gd name="connsiteX52" fmla="*/ 472219 w 3024845"/>
                <a:gd name="connsiteY52" fmla="*/ 367740 h 840941"/>
                <a:gd name="connsiteX53" fmla="*/ 473992 w 3024845"/>
                <a:gd name="connsiteY53" fmla="*/ 367740 h 840941"/>
                <a:gd name="connsiteX54" fmla="*/ 486406 w 3024845"/>
                <a:gd name="connsiteY54" fmla="*/ 367740 h 840941"/>
                <a:gd name="connsiteX55" fmla="*/ 486406 w 3024845"/>
                <a:gd name="connsiteY55" fmla="*/ 393681 h 840941"/>
                <a:gd name="connsiteX56" fmla="*/ 488433 w 3024845"/>
                <a:gd name="connsiteY56" fmla="*/ 393681 h 840941"/>
                <a:gd name="connsiteX57" fmla="*/ 502619 w 3024845"/>
                <a:gd name="connsiteY57" fmla="*/ 393681 h 840941"/>
                <a:gd name="connsiteX58" fmla="*/ 502619 w 3024845"/>
                <a:gd name="connsiteY58" fmla="*/ 395302 h 840941"/>
                <a:gd name="connsiteX59" fmla="*/ 502619 w 3024845"/>
                <a:gd name="connsiteY59" fmla="*/ 406652 h 840941"/>
                <a:gd name="connsiteX60" fmla="*/ 503379 w 3024845"/>
                <a:gd name="connsiteY60" fmla="*/ 406652 h 840941"/>
                <a:gd name="connsiteX61" fmla="*/ 508700 w 3024845"/>
                <a:gd name="connsiteY61" fmla="*/ 406652 h 840941"/>
                <a:gd name="connsiteX62" fmla="*/ 508700 w 3024845"/>
                <a:gd name="connsiteY62" fmla="*/ 405841 h 840941"/>
                <a:gd name="connsiteX63" fmla="*/ 508700 w 3024845"/>
                <a:gd name="connsiteY63" fmla="*/ 400166 h 840941"/>
                <a:gd name="connsiteX64" fmla="*/ 539100 w 3024845"/>
                <a:gd name="connsiteY64" fmla="*/ 400166 h 840941"/>
                <a:gd name="connsiteX65" fmla="*/ 539100 w 3024845"/>
                <a:gd name="connsiteY65" fmla="*/ 423946 h 840941"/>
                <a:gd name="connsiteX66" fmla="*/ 540113 w 3024845"/>
                <a:gd name="connsiteY66" fmla="*/ 423946 h 840941"/>
                <a:gd name="connsiteX67" fmla="*/ 547207 w 3024845"/>
                <a:gd name="connsiteY67" fmla="*/ 423946 h 840941"/>
                <a:gd name="connsiteX68" fmla="*/ 547207 w 3024845"/>
                <a:gd name="connsiteY68" fmla="*/ 425027 h 840941"/>
                <a:gd name="connsiteX69" fmla="*/ 547207 w 3024845"/>
                <a:gd name="connsiteY69" fmla="*/ 432593 h 840941"/>
                <a:gd name="connsiteX70" fmla="*/ 547967 w 3024845"/>
                <a:gd name="connsiteY70" fmla="*/ 432593 h 840941"/>
                <a:gd name="connsiteX71" fmla="*/ 553287 w 3024845"/>
                <a:gd name="connsiteY71" fmla="*/ 432593 h 840941"/>
                <a:gd name="connsiteX72" fmla="*/ 553287 w 3024845"/>
                <a:gd name="connsiteY72" fmla="*/ 430431 h 840941"/>
                <a:gd name="connsiteX73" fmla="*/ 553287 w 3024845"/>
                <a:gd name="connsiteY73" fmla="*/ 415299 h 840941"/>
                <a:gd name="connsiteX74" fmla="*/ 554300 w 3024845"/>
                <a:gd name="connsiteY74" fmla="*/ 415299 h 840941"/>
                <a:gd name="connsiteX75" fmla="*/ 561394 w 3024845"/>
                <a:gd name="connsiteY75" fmla="*/ 415299 h 840941"/>
                <a:gd name="connsiteX76" fmla="*/ 561394 w 3024845"/>
                <a:gd name="connsiteY76" fmla="*/ 416380 h 840941"/>
                <a:gd name="connsiteX77" fmla="*/ 561394 w 3024845"/>
                <a:gd name="connsiteY77" fmla="*/ 423946 h 840941"/>
                <a:gd name="connsiteX78" fmla="*/ 566714 w 3024845"/>
                <a:gd name="connsiteY78" fmla="*/ 421953 h 840941"/>
                <a:gd name="connsiteX79" fmla="*/ 567474 w 3024845"/>
                <a:gd name="connsiteY79" fmla="*/ 420973 h 840941"/>
                <a:gd name="connsiteX80" fmla="*/ 567474 w 3024845"/>
                <a:gd name="connsiteY80" fmla="*/ 415299 h 840941"/>
                <a:gd name="connsiteX81" fmla="*/ 605981 w 3024845"/>
                <a:gd name="connsiteY81" fmla="*/ 415299 h 840941"/>
                <a:gd name="connsiteX82" fmla="*/ 605981 w 3024845"/>
                <a:gd name="connsiteY82" fmla="*/ 439078 h 840941"/>
                <a:gd name="connsiteX83" fmla="*/ 608007 w 3024845"/>
                <a:gd name="connsiteY83" fmla="*/ 439078 h 840941"/>
                <a:gd name="connsiteX84" fmla="*/ 622194 w 3024845"/>
                <a:gd name="connsiteY84" fmla="*/ 439078 h 840941"/>
                <a:gd name="connsiteX85" fmla="*/ 622194 w 3024845"/>
                <a:gd name="connsiteY85" fmla="*/ 440159 h 840941"/>
                <a:gd name="connsiteX86" fmla="*/ 622194 w 3024845"/>
                <a:gd name="connsiteY86" fmla="*/ 447725 h 840941"/>
                <a:gd name="connsiteX87" fmla="*/ 623968 w 3024845"/>
                <a:gd name="connsiteY87" fmla="*/ 447725 h 840941"/>
                <a:gd name="connsiteX88" fmla="*/ 636381 w 3024845"/>
                <a:gd name="connsiteY88" fmla="*/ 447725 h 840941"/>
                <a:gd name="connsiteX89" fmla="*/ 636381 w 3024845"/>
                <a:gd name="connsiteY89" fmla="*/ 423946 h 840941"/>
                <a:gd name="connsiteX90" fmla="*/ 637394 w 3024845"/>
                <a:gd name="connsiteY90" fmla="*/ 423946 h 840941"/>
                <a:gd name="connsiteX91" fmla="*/ 644488 w 3024845"/>
                <a:gd name="connsiteY91" fmla="*/ 423946 h 840941"/>
                <a:gd name="connsiteX92" fmla="*/ 644488 w 3024845"/>
                <a:gd name="connsiteY92" fmla="*/ 391519 h 840941"/>
                <a:gd name="connsiteX93" fmla="*/ 645501 w 3024845"/>
                <a:gd name="connsiteY93" fmla="*/ 391519 h 840941"/>
                <a:gd name="connsiteX94" fmla="*/ 652595 w 3024845"/>
                <a:gd name="connsiteY94" fmla="*/ 391519 h 840941"/>
                <a:gd name="connsiteX95" fmla="*/ 652595 w 3024845"/>
                <a:gd name="connsiteY95" fmla="*/ 389628 h 840941"/>
                <a:gd name="connsiteX96" fmla="*/ 652595 w 3024845"/>
                <a:gd name="connsiteY96" fmla="*/ 376387 h 840941"/>
                <a:gd name="connsiteX97" fmla="*/ 651328 w 3024845"/>
                <a:gd name="connsiteY97" fmla="*/ 374765 h 840941"/>
                <a:gd name="connsiteX98" fmla="*/ 656648 w 3024845"/>
                <a:gd name="connsiteY98" fmla="*/ 363416 h 840941"/>
                <a:gd name="connsiteX99" fmla="*/ 664755 w 3024845"/>
                <a:gd name="connsiteY99" fmla="*/ 391519 h 840941"/>
                <a:gd name="connsiteX100" fmla="*/ 665515 w 3024845"/>
                <a:gd name="connsiteY100" fmla="*/ 391519 h 840941"/>
                <a:gd name="connsiteX101" fmla="*/ 670835 w 3024845"/>
                <a:gd name="connsiteY101" fmla="*/ 391519 h 840941"/>
                <a:gd name="connsiteX102" fmla="*/ 670835 w 3024845"/>
                <a:gd name="connsiteY102" fmla="*/ 285592 h 840941"/>
                <a:gd name="connsiteX103" fmla="*/ 672355 w 3024845"/>
                <a:gd name="connsiteY103" fmla="*/ 285592 h 840941"/>
                <a:gd name="connsiteX104" fmla="*/ 682995 w 3024845"/>
                <a:gd name="connsiteY104" fmla="*/ 285592 h 840941"/>
                <a:gd name="connsiteX105" fmla="*/ 682995 w 3024845"/>
                <a:gd name="connsiteY105" fmla="*/ 238033 h 840941"/>
                <a:gd name="connsiteX106" fmla="*/ 709342 w 3024845"/>
                <a:gd name="connsiteY106" fmla="*/ 238033 h 840941"/>
                <a:gd name="connsiteX107" fmla="*/ 709342 w 3024845"/>
                <a:gd name="connsiteY107" fmla="*/ 216415 h 840941"/>
                <a:gd name="connsiteX108" fmla="*/ 743796 w 3024845"/>
                <a:gd name="connsiteY108" fmla="*/ 216415 h 840941"/>
                <a:gd name="connsiteX109" fmla="*/ 743796 w 3024845"/>
                <a:gd name="connsiteY109" fmla="*/ 218847 h 840941"/>
                <a:gd name="connsiteX110" fmla="*/ 743796 w 3024845"/>
                <a:gd name="connsiteY110" fmla="*/ 235871 h 840941"/>
                <a:gd name="connsiteX111" fmla="*/ 746076 w 3024845"/>
                <a:gd name="connsiteY111" fmla="*/ 235871 h 840941"/>
                <a:gd name="connsiteX112" fmla="*/ 762036 w 3024845"/>
                <a:gd name="connsiteY112" fmla="*/ 235871 h 840941"/>
                <a:gd name="connsiteX113" fmla="*/ 762036 w 3024845"/>
                <a:gd name="connsiteY113" fmla="*/ 283430 h 840941"/>
                <a:gd name="connsiteX114" fmla="*/ 763049 w 3024845"/>
                <a:gd name="connsiteY114" fmla="*/ 283430 h 840941"/>
                <a:gd name="connsiteX115" fmla="*/ 770143 w 3024845"/>
                <a:gd name="connsiteY115" fmla="*/ 283430 h 840941"/>
                <a:gd name="connsiteX116" fmla="*/ 784330 w 3024845"/>
                <a:gd name="connsiteY116" fmla="*/ 287754 h 840941"/>
                <a:gd name="connsiteX117" fmla="*/ 784330 w 3024845"/>
                <a:gd name="connsiteY117" fmla="*/ 326666 h 840941"/>
                <a:gd name="connsiteX118" fmla="*/ 785343 w 3024845"/>
                <a:gd name="connsiteY118" fmla="*/ 326666 h 840941"/>
                <a:gd name="connsiteX119" fmla="*/ 792436 w 3024845"/>
                <a:gd name="connsiteY119" fmla="*/ 326666 h 840941"/>
                <a:gd name="connsiteX120" fmla="*/ 792436 w 3024845"/>
                <a:gd name="connsiteY120" fmla="*/ 328287 h 840941"/>
                <a:gd name="connsiteX121" fmla="*/ 792436 w 3024845"/>
                <a:gd name="connsiteY121" fmla="*/ 339636 h 840941"/>
                <a:gd name="connsiteX122" fmla="*/ 794463 w 3024845"/>
                <a:gd name="connsiteY122" fmla="*/ 339636 h 840941"/>
                <a:gd name="connsiteX123" fmla="*/ 808650 w 3024845"/>
                <a:gd name="connsiteY123" fmla="*/ 339636 h 840941"/>
                <a:gd name="connsiteX124" fmla="*/ 814730 w 3024845"/>
                <a:gd name="connsiteY124" fmla="*/ 346122 h 840941"/>
                <a:gd name="connsiteX125" fmla="*/ 814730 w 3024845"/>
                <a:gd name="connsiteY125" fmla="*/ 367740 h 840941"/>
                <a:gd name="connsiteX126" fmla="*/ 817010 w 3024845"/>
                <a:gd name="connsiteY126" fmla="*/ 367740 h 840941"/>
                <a:gd name="connsiteX127" fmla="*/ 832970 w 3024845"/>
                <a:gd name="connsiteY127" fmla="*/ 367740 h 840941"/>
                <a:gd name="connsiteX128" fmla="*/ 832970 w 3024845"/>
                <a:gd name="connsiteY128" fmla="*/ 368820 h 840941"/>
                <a:gd name="connsiteX129" fmla="*/ 832970 w 3024845"/>
                <a:gd name="connsiteY129" fmla="*/ 376387 h 840941"/>
                <a:gd name="connsiteX130" fmla="*/ 834237 w 3024845"/>
                <a:gd name="connsiteY130" fmla="*/ 376387 h 840941"/>
                <a:gd name="connsiteX131" fmla="*/ 843104 w 3024845"/>
                <a:gd name="connsiteY131" fmla="*/ 376387 h 840941"/>
                <a:gd name="connsiteX132" fmla="*/ 843104 w 3024845"/>
                <a:gd name="connsiteY132" fmla="*/ 378548 h 840941"/>
                <a:gd name="connsiteX133" fmla="*/ 843104 w 3024845"/>
                <a:gd name="connsiteY133" fmla="*/ 393681 h 840941"/>
                <a:gd name="connsiteX134" fmla="*/ 847157 w 3024845"/>
                <a:gd name="connsiteY134" fmla="*/ 391789 h 840941"/>
                <a:gd name="connsiteX135" fmla="*/ 847157 w 3024845"/>
                <a:gd name="connsiteY135" fmla="*/ 378548 h 840941"/>
                <a:gd name="connsiteX136" fmla="*/ 848170 w 3024845"/>
                <a:gd name="connsiteY136" fmla="*/ 378548 h 840941"/>
                <a:gd name="connsiteX137" fmla="*/ 855264 w 3024845"/>
                <a:gd name="connsiteY137" fmla="*/ 378548 h 840941"/>
                <a:gd name="connsiteX138" fmla="*/ 855264 w 3024845"/>
                <a:gd name="connsiteY138" fmla="*/ 380170 h 840941"/>
                <a:gd name="connsiteX139" fmla="*/ 855264 w 3024845"/>
                <a:gd name="connsiteY139" fmla="*/ 391519 h 840941"/>
                <a:gd name="connsiteX140" fmla="*/ 856024 w 3024845"/>
                <a:gd name="connsiteY140" fmla="*/ 391519 h 840941"/>
                <a:gd name="connsiteX141" fmla="*/ 861344 w 3024845"/>
                <a:gd name="connsiteY141" fmla="*/ 391519 h 840941"/>
                <a:gd name="connsiteX142" fmla="*/ 909984 w 3024845"/>
                <a:gd name="connsiteY142" fmla="*/ 387196 h 840941"/>
                <a:gd name="connsiteX143" fmla="*/ 909984 w 3024845"/>
                <a:gd name="connsiteY143" fmla="*/ 388547 h 840941"/>
                <a:gd name="connsiteX144" fmla="*/ 909984 w 3024845"/>
                <a:gd name="connsiteY144" fmla="*/ 398004 h 840941"/>
                <a:gd name="connsiteX145" fmla="*/ 910744 w 3024845"/>
                <a:gd name="connsiteY145" fmla="*/ 398004 h 840941"/>
                <a:gd name="connsiteX146" fmla="*/ 916065 w 3024845"/>
                <a:gd name="connsiteY146" fmla="*/ 398004 h 840941"/>
                <a:gd name="connsiteX147" fmla="*/ 916065 w 3024845"/>
                <a:gd name="connsiteY147" fmla="*/ 400166 h 840941"/>
                <a:gd name="connsiteX148" fmla="*/ 916065 w 3024845"/>
                <a:gd name="connsiteY148" fmla="*/ 415299 h 840941"/>
                <a:gd name="connsiteX149" fmla="*/ 918091 w 3024845"/>
                <a:gd name="connsiteY149" fmla="*/ 413948 h 840941"/>
                <a:gd name="connsiteX150" fmla="*/ 932278 w 3024845"/>
                <a:gd name="connsiteY150" fmla="*/ 404490 h 840941"/>
                <a:gd name="connsiteX151" fmla="*/ 938358 w 3024845"/>
                <a:gd name="connsiteY151" fmla="*/ 363416 h 840941"/>
                <a:gd name="connsiteX152" fmla="*/ 939118 w 3024845"/>
                <a:gd name="connsiteY152" fmla="*/ 363146 h 840941"/>
                <a:gd name="connsiteX153" fmla="*/ 944438 w 3024845"/>
                <a:gd name="connsiteY153" fmla="*/ 361254 h 840941"/>
                <a:gd name="connsiteX154" fmla="*/ 946465 w 3024845"/>
                <a:gd name="connsiteY154" fmla="*/ 292077 h 840941"/>
                <a:gd name="connsiteX155" fmla="*/ 948492 w 3024845"/>
                <a:gd name="connsiteY155" fmla="*/ 361254 h 840941"/>
                <a:gd name="connsiteX156" fmla="*/ 949252 w 3024845"/>
                <a:gd name="connsiteY156" fmla="*/ 361524 h 840941"/>
                <a:gd name="connsiteX157" fmla="*/ 954572 w 3024845"/>
                <a:gd name="connsiteY157" fmla="*/ 363416 h 840941"/>
                <a:gd name="connsiteX158" fmla="*/ 954572 w 3024845"/>
                <a:gd name="connsiteY158" fmla="*/ 276945 h 840941"/>
                <a:gd name="connsiteX159" fmla="*/ 958625 w 3024845"/>
                <a:gd name="connsiteY159" fmla="*/ 244518 h 840941"/>
                <a:gd name="connsiteX160" fmla="*/ 997132 w 3024845"/>
                <a:gd name="connsiteY160" fmla="*/ 244518 h 840941"/>
                <a:gd name="connsiteX161" fmla="*/ 997132 w 3024845"/>
                <a:gd name="connsiteY161" fmla="*/ 276945 h 840941"/>
                <a:gd name="connsiteX162" fmla="*/ 997892 w 3024845"/>
                <a:gd name="connsiteY162" fmla="*/ 276945 h 840941"/>
                <a:gd name="connsiteX163" fmla="*/ 1003212 w 3024845"/>
                <a:gd name="connsiteY163" fmla="*/ 276945 h 840941"/>
                <a:gd name="connsiteX164" fmla="*/ 1003212 w 3024845"/>
                <a:gd name="connsiteY164" fmla="*/ 194797 h 840941"/>
                <a:gd name="connsiteX165" fmla="*/ 1004986 w 3024845"/>
                <a:gd name="connsiteY165" fmla="*/ 194797 h 840941"/>
                <a:gd name="connsiteX166" fmla="*/ 1017399 w 3024845"/>
                <a:gd name="connsiteY166" fmla="*/ 194797 h 840941"/>
                <a:gd name="connsiteX167" fmla="*/ 1017399 w 3024845"/>
                <a:gd name="connsiteY167" fmla="*/ 192906 h 840941"/>
                <a:gd name="connsiteX168" fmla="*/ 1017399 w 3024845"/>
                <a:gd name="connsiteY168" fmla="*/ 179665 h 840941"/>
                <a:gd name="connsiteX169" fmla="*/ 1039693 w 3024845"/>
                <a:gd name="connsiteY169" fmla="*/ 179665 h 840941"/>
                <a:gd name="connsiteX170" fmla="*/ 1039693 w 3024845"/>
                <a:gd name="connsiteY170" fmla="*/ 178584 h 840941"/>
                <a:gd name="connsiteX171" fmla="*/ 1039693 w 3024845"/>
                <a:gd name="connsiteY171" fmla="*/ 171018 h 840941"/>
                <a:gd name="connsiteX172" fmla="*/ 1041466 w 3024845"/>
                <a:gd name="connsiteY172" fmla="*/ 171018 h 840941"/>
                <a:gd name="connsiteX173" fmla="*/ 1053880 w 3024845"/>
                <a:gd name="connsiteY173" fmla="*/ 171018 h 840941"/>
                <a:gd name="connsiteX174" fmla="*/ 1053880 w 3024845"/>
                <a:gd name="connsiteY174" fmla="*/ 172099 h 840941"/>
                <a:gd name="connsiteX175" fmla="*/ 1053880 w 3024845"/>
                <a:gd name="connsiteY175" fmla="*/ 179665 h 840941"/>
                <a:gd name="connsiteX176" fmla="*/ 1054640 w 3024845"/>
                <a:gd name="connsiteY176" fmla="*/ 179665 h 840941"/>
                <a:gd name="connsiteX177" fmla="*/ 1059960 w 3024845"/>
                <a:gd name="connsiteY177" fmla="*/ 179665 h 840941"/>
                <a:gd name="connsiteX178" fmla="*/ 1070093 w 3024845"/>
                <a:gd name="connsiteY178" fmla="*/ 175341 h 840941"/>
                <a:gd name="connsiteX179" fmla="*/ 1074146 w 3024845"/>
                <a:gd name="connsiteY179" fmla="*/ 178584 h 840941"/>
                <a:gd name="connsiteX180" fmla="*/ 1074146 w 3024845"/>
                <a:gd name="connsiteY180" fmla="*/ 171018 h 840941"/>
                <a:gd name="connsiteX181" fmla="*/ 1076426 w 3024845"/>
                <a:gd name="connsiteY181" fmla="*/ 171018 h 840941"/>
                <a:gd name="connsiteX182" fmla="*/ 1092387 w 3024845"/>
                <a:gd name="connsiteY182" fmla="*/ 171018 h 840941"/>
                <a:gd name="connsiteX183" fmla="*/ 1092387 w 3024845"/>
                <a:gd name="connsiteY183" fmla="*/ 172099 h 840941"/>
                <a:gd name="connsiteX184" fmla="*/ 1092387 w 3024845"/>
                <a:gd name="connsiteY184" fmla="*/ 179665 h 840941"/>
                <a:gd name="connsiteX185" fmla="*/ 1122787 w 3024845"/>
                <a:gd name="connsiteY185" fmla="*/ 179665 h 840941"/>
                <a:gd name="connsiteX186" fmla="*/ 1122787 w 3024845"/>
                <a:gd name="connsiteY186" fmla="*/ 181286 h 840941"/>
                <a:gd name="connsiteX187" fmla="*/ 1122787 w 3024845"/>
                <a:gd name="connsiteY187" fmla="*/ 192636 h 840941"/>
                <a:gd name="connsiteX188" fmla="*/ 1149134 w 3024845"/>
                <a:gd name="connsiteY188" fmla="*/ 192636 h 840941"/>
                <a:gd name="connsiteX189" fmla="*/ 1149134 w 3024845"/>
                <a:gd name="connsiteY189" fmla="*/ 222900 h 840941"/>
                <a:gd name="connsiteX190" fmla="*/ 1149894 w 3024845"/>
                <a:gd name="connsiteY190" fmla="*/ 222900 h 840941"/>
                <a:gd name="connsiteX191" fmla="*/ 1155214 w 3024845"/>
                <a:gd name="connsiteY191" fmla="*/ 222900 h 840941"/>
                <a:gd name="connsiteX192" fmla="*/ 1155214 w 3024845"/>
                <a:gd name="connsiteY192" fmla="*/ 223981 h 840941"/>
                <a:gd name="connsiteX193" fmla="*/ 1155214 w 3024845"/>
                <a:gd name="connsiteY193" fmla="*/ 231548 h 840941"/>
                <a:gd name="connsiteX194" fmla="*/ 1159268 w 3024845"/>
                <a:gd name="connsiteY194" fmla="*/ 261812 h 840941"/>
                <a:gd name="connsiteX195" fmla="*/ 1160028 w 3024845"/>
                <a:gd name="connsiteY195" fmla="*/ 261812 h 840941"/>
                <a:gd name="connsiteX196" fmla="*/ 1165348 w 3024845"/>
                <a:gd name="connsiteY196" fmla="*/ 261812 h 840941"/>
                <a:gd name="connsiteX197" fmla="*/ 1165348 w 3024845"/>
                <a:gd name="connsiteY197" fmla="*/ 262623 h 840941"/>
                <a:gd name="connsiteX198" fmla="*/ 1165348 w 3024845"/>
                <a:gd name="connsiteY198" fmla="*/ 268298 h 840941"/>
                <a:gd name="connsiteX199" fmla="*/ 1166361 w 3024845"/>
                <a:gd name="connsiteY199" fmla="*/ 268298 h 840941"/>
                <a:gd name="connsiteX200" fmla="*/ 1173454 w 3024845"/>
                <a:gd name="connsiteY200" fmla="*/ 268298 h 840941"/>
                <a:gd name="connsiteX201" fmla="*/ 1173454 w 3024845"/>
                <a:gd name="connsiteY201" fmla="*/ 298563 h 840941"/>
                <a:gd name="connsiteX202" fmla="*/ 1175481 w 3024845"/>
                <a:gd name="connsiteY202" fmla="*/ 298563 h 840941"/>
                <a:gd name="connsiteX203" fmla="*/ 1189668 w 3024845"/>
                <a:gd name="connsiteY203" fmla="*/ 298563 h 840941"/>
                <a:gd name="connsiteX204" fmla="*/ 1189668 w 3024845"/>
                <a:gd name="connsiteY204" fmla="*/ 322342 h 840941"/>
                <a:gd name="connsiteX205" fmla="*/ 1191695 w 3024845"/>
                <a:gd name="connsiteY205" fmla="*/ 323963 h 840941"/>
                <a:gd name="connsiteX206" fmla="*/ 1191695 w 3024845"/>
                <a:gd name="connsiteY206" fmla="*/ 335313 h 840941"/>
                <a:gd name="connsiteX207" fmla="*/ 1192455 w 3024845"/>
                <a:gd name="connsiteY207" fmla="*/ 335313 h 840941"/>
                <a:gd name="connsiteX208" fmla="*/ 1197775 w 3024845"/>
                <a:gd name="connsiteY208" fmla="*/ 335313 h 840941"/>
                <a:gd name="connsiteX209" fmla="*/ 1197775 w 3024845"/>
                <a:gd name="connsiteY209" fmla="*/ 359092 h 840941"/>
                <a:gd name="connsiteX210" fmla="*/ 1199041 w 3024845"/>
                <a:gd name="connsiteY210" fmla="*/ 359092 h 840941"/>
                <a:gd name="connsiteX211" fmla="*/ 1207908 w 3024845"/>
                <a:gd name="connsiteY211" fmla="*/ 359092 h 840941"/>
                <a:gd name="connsiteX212" fmla="*/ 1209935 w 3024845"/>
                <a:gd name="connsiteY212" fmla="*/ 363146 h 840941"/>
                <a:gd name="connsiteX213" fmla="*/ 1209935 w 3024845"/>
                <a:gd name="connsiteY213" fmla="*/ 376387 h 840941"/>
                <a:gd name="connsiteX214" fmla="*/ 1211455 w 3024845"/>
                <a:gd name="connsiteY214" fmla="*/ 374495 h 840941"/>
                <a:gd name="connsiteX215" fmla="*/ 1222095 w 3024845"/>
                <a:gd name="connsiteY215" fmla="*/ 361254 h 840941"/>
                <a:gd name="connsiteX216" fmla="*/ 1250469 w 3024845"/>
                <a:gd name="connsiteY216" fmla="*/ 361254 h 840941"/>
                <a:gd name="connsiteX217" fmla="*/ 1250469 w 3024845"/>
                <a:gd name="connsiteY217" fmla="*/ 447725 h 840941"/>
                <a:gd name="connsiteX218" fmla="*/ 1251229 w 3024845"/>
                <a:gd name="connsiteY218" fmla="*/ 447725 h 840941"/>
                <a:gd name="connsiteX219" fmla="*/ 1256549 w 3024845"/>
                <a:gd name="connsiteY219" fmla="*/ 447725 h 840941"/>
                <a:gd name="connsiteX220" fmla="*/ 1257309 w 3024845"/>
                <a:gd name="connsiteY220" fmla="*/ 446374 h 840941"/>
                <a:gd name="connsiteX221" fmla="*/ 1262629 w 3024845"/>
                <a:gd name="connsiteY221" fmla="*/ 436916 h 840941"/>
                <a:gd name="connsiteX222" fmla="*/ 1262629 w 3024845"/>
                <a:gd name="connsiteY222" fmla="*/ 438808 h 840941"/>
                <a:gd name="connsiteX223" fmla="*/ 1262629 w 3024845"/>
                <a:gd name="connsiteY223" fmla="*/ 452049 h 840941"/>
                <a:gd name="connsiteX224" fmla="*/ 1266682 w 3024845"/>
                <a:gd name="connsiteY224" fmla="*/ 406652 h 840941"/>
                <a:gd name="connsiteX225" fmla="*/ 1267442 w 3024845"/>
                <a:gd name="connsiteY225" fmla="*/ 406652 h 840941"/>
                <a:gd name="connsiteX226" fmla="*/ 1272762 w 3024845"/>
                <a:gd name="connsiteY226" fmla="*/ 406652 h 840941"/>
                <a:gd name="connsiteX227" fmla="*/ 1272762 w 3024845"/>
                <a:gd name="connsiteY227" fmla="*/ 341798 h 840941"/>
                <a:gd name="connsiteX228" fmla="*/ 1273776 w 3024845"/>
                <a:gd name="connsiteY228" fmla="*/ 341798 h 840941"/>
                <a:gd name="connsiteX229" fmla="*/ 1280869 w 3024845"/>
                <a:gd name="connsiteY229" fmla="*/ 341798 h 840941"/>
                <a:gd name="connsiteX230" fmla="*/ 1293029 w 3024845"/>
                <a:gd name="connsiteY230" fmla="*/ 298563 h 840941"/>
                <a:gd name="connsiteX231" fmla="*/ 1294296 w 3024845"/>
                <a:gd name="connsiteY231" fmla="*/ 298563 h 840941"/>
                <a:gd name="connsiteX232" fmla="*/ 1303163 w 3024845"/>
                <a:gd name="connsiteY232" fmla="*/ 298563 h 840941"/>
                <a:gd name="connsiteX233" fmla="*/ 1313296 w 3024845"/>
                <a:gd name="connsiteY233" fmla="*/ 341798 h 840941"/>
                <a:gd name="connsiteX234" fmla="*/ 1314309 w 3024845"/>
                <a:gd name="connsiteY234" fmla="*/ 341798 h 840941"/>
                <a:gd name="connsiteX235" fmla="*/ 1321403 w 3024845"/>
                <a:gd name="connsiteY235" fmla="*/ 341798 h 840941"/>
                <a:gd name="connsiteX236" fmla="*/ 1321403 w 3024845"/>
                <a:gd name="connsiteY236" fmla="*/ 380710 h 840941"/>
                <a:gd name="connsiteX237" fmla="*/ 1323176 w 3024845"/>
                <a:gd name="connsiteY237" fmla="*/ 380710 h 840941"/>
                <a:gd name="connsiteX238" fmla="*/ 1335590 w 3024845"/>
                <a:gd name="connsiteY238" fmla="*/ 380710 h 840941"/>
                <a:gd name="connsiteX239" fmla="*/ 1335590 w 3024845"/>
                <a:gd name="connsiteY239" fmla="*/ 382872 h 840941"/>
                <a:gd name="connsiteX240" fmla="*/ 1335590 w 3024845"/>
                <a:gd name="connsiteY240" fmla="*/ 398004 h 840941"/>
                <a:gd name="connsiteX241" fmla="*/ 1339643 w 3024845"/>
                <a:gd name="connsiteY241" fmla="*/ 395843 h 840941"/>
                <a:gd name="connsiteX242" fmla="*/ 1339643 w 3024845"/>
                <a:gd name="connsiteY242" fmla="*/ 380710 h 840941"/>
                <a:gd name="connsiteX243" fmla="*/ 1341163 w 3024845"/>
                <a:gd name="connsiteY243" fmla="*/ 380710 h 840941"/>
                <a:gd name="connsiteX244" fmla="*/ 1351803 w 3024845"/>
                <a:gd name="connsiteY244" fmla="*/ 380710 h 840941"/>
                <a:gd name="connsiteX245" fmla="*/ 1351803 w 3024845"/>
                <a:gd name="connsiteY245" fmla="*/ 382331 h 840941"/>
                <a:gd name="connsiteX246" fmla="*/ 1351803 w 3024845"/>
                <a:gd name="connsiteY246" fmla="*/ 393681 h 840941"/>
                <a:gd name="connsiteX247" fmla="*/ 1382204 w 3024845"/>
                <a:gd name="connsiteY247" fmla="*/ 393681 h 840941"/>
                <a:gd name="connsiteX248" fmla="*/ 1382204 w 3024845"/>
                <a:gd name="connsiteY248" fmla="*/ 356931 h 840941"/>
                <a:gd name="connsiteX249" fmla="*/ 1383470 w 3024845"/>
                <a:gd name="connsiteY249" fmla="*/ 356931 h 840941"/>
                <a:gd name="connsiteX250" fmla="*/ 1392337 w 3024845"/>
                <a:gd name="connsiteY250" fmla="*/ 356931 h 840941"/>
                <a:gd name="connsiteX251" fmla="*/ 1392337 w 3024845"/>
                <a:gd name="connsiteY251" fmla="*/ 378548 h 840941"/>
                <a:gd name="connsiteX252" fmla="*/ 1394364 w 3024845"/>
                <a:gd name="connsiteY252" fmla="*/ 346122 h 840941"/>
                <a:gd name="connsiteX253" fmla="*/ 1416657 w 3024845"/>
                <a:gd name="connsiteY253" fmla="*/ 346122 h 840941"/>
                <a:gd name="connsiteX254" fmla="*/ 1416657 w 3024845"/>
                <a:gd name="connsiteY254" fmla="*/ 344500 h 840941"/>
                <a:gd name="connsiteX255" fmla="*/ 1416657 w 3024845"/>
                <a:gd name="connsiteY255" fmla="*/ 333151 h 840941"/>
                <a:gd name="connsiteX256" fmla="*/ 1417417 w 3024845"/>
                <a:gd name="connsiteY256" fmla="*/ 333151 h 840941"/>
                <a:gd name="connsiteX257" fmla="*/ 1422737 w 3024845"/>
                <a:gd name="connsiteY257" fmla="*/ 333151 h 840941"/>
                <a:gd name="connsiteX258" fmla="*/ 1422737 w 3024845"/>
                <a:gd name="connsiteY258" fmla="*/ 331260 h 840941"/>
                <a:gd name="connsiteX259" fmla="*/ 1422737 w 3024845"/>
                <a:gd name="connsiteY259" fmla="*/ 318019 h 840941"/>
                <a:gd name="connsiteX260" fmla="*/ 1426791 w 3024845"/>
                <a:gd name="connsiteY260" fmla="*/ 324504 h 840941"/>
                <a:gd name="connsiteX261" fmla="*/ 1429071 w 3024845"/>
                <a:gd name="connsiteY261" fmla="*/ 324504 h 840941"/>
                <a:gd name="connsiteX262" fmla="*/ 1445031 w 3024845"/>
                <a:gd name="connsiteY262" fmla="*/ 324504 h 840941"/>
                <a:gd name="connsiteX263" fmla="*/ 1445031 w 3024845"/>
                <a:gd name="connsiteY263" fmla="*/ 323693 h 840941"/>
                <a:gd name="connsiteX264" fmla="*/ 1445031 w 3024845"/>
                <a:gd name="connsiteY264" fmla="*/ 318019 h 840941"/>
                <a:gd name="connsiteX265" fmla="*/ 1445791 w 3024845"/>
                <a:gd name="connsiteY265" fmla="*/ 318019 h 840941"/>
                <a:gd name="connsiteX266" fmla="*/ 1451111 w 3024845"/>
                <a:gd name="connsiteY266" fmla="*/ 318019 h 840941"/>
                <a:gd name="connsiteX267" fmla="*/ 1451111 w 3024845"/>
                <a:gd name="connsiteY267" fmla="*/ 319370 h 840941"/>
                <a:gd name="connsiteX268" fmla="*/ 1451111 w 3024845"/>
                <a:gd name="connsiteY268" fmla="*/ 328828 h 840941"/>
                <a:gd name="connsiteX269" fmla="*/ 1489618 w 3024845"/>
                <a:gd name="connsiteY269" fmla="*/ 328828 h 840941"/>
                <a:gd name="connsiteX270" fmla="*/ 1489618 w 3024845"/>
                <a:gd name="connsiteY270" fmla="*/ 467181 h 840941"/>
                <a:gd name="connsiteX271" fmla="*/ 1491138 w 3024845"/>
                <a:gd name="connsiteY271" fmla="*/ 467181 h 840941"/>
                <a:gd name="connsiteX272" fmla="*/ 1501778 w 3024845"/>
                <a:gd name="connsiteY272" fmla="*/ 467181 h 840941"/>
                <a:gd name="connsiteX273" fmla="*/ 1501778 w 3024845"/>
                <a:gd name="connsiteY273" fmla="*/ 454211 h 840941"/>
                <a:gd name="connsiteX274" fmla="*/ 1505832 w 3024845"/>
                <a:gd name="connsiteY274" fmla="*/ 454211 h 840941"/>
                <a:gd name="connsiteX275" fmla="*/ 1505832 w 3024845"/>
                <a:gd name="connsiteY275" fmla="*/ 467181 h 840941"/>
                <a:gd name="connsiteX276" fmla="*/ 1536232 w 3024845"/>
                <a:gd name="connsiteY276" fmla="*/ 467181 h 840941"/>
                <a:gd name="connsiteX277" fmla="*/ 1536232 w 3024845"/>
                <a:gd name="connsiteY277" fmla="*/ 436916 h 840941"/>
                <a:gd name="connsiteX278" fmla="*/ 1548392 w 3024845"/>
                <a:gd name="connsiteY278" fmla="*/ 436916 h 840941"/>
                <a:gd name="connsiteX279" fmla="*/ 1560552 w 3024845"/>
                <a:gd name="connsiteY279" fmla="*/ 434755 h 840941"/>
                <a:gd name="connsiteX280" fmla="*/ 1564606 w 3024845"/>
                <a:gd name="connsiteY280" fmla="*/ 436916 h 840941"/>
                <a:gd name="connsiteX281" fmla="*/ 1574739 w 3024845"/>
                <a:gd name="connsiteY281" fmla="*/ 436916 h 840941"/>
                <a:gd name="connsiteX282" fmla="*/ 1574739 w 3024845"/>
                <a:gd name="connsiteY282" fmla="*/ 467181 h 840941"/>
                <a:gd name="connsiteX283" fmla="*/ 1582846 w 3024845"/>
                <a:gd name="connsiteY283" fmla="*/ 467181 h 840941"/>
                <a:gd name="connsiteX284" fmla="*/ 1582846 w 3024845"/>
                <a:gd name="connsiteY284" fmla="*/ 484476 h 840941"/>
                <a:gd name="connsiteX285" fmla="*/ 1592182 w 3024845"/>
                <a:gd name="connsiteY285" fmla="*/ 485381 h 840941"/>
                <a:gd name="connsiteX286" fmla="*/ 1605140 w 3024845"/>
                <a:gd name="connsiteY286" fmla="*/ 485381 h 840941"/>
                <a:gd name="connsiteX287" fmla="*/ 1605140 w 3024845"/>
                <a:gd name="connsiteY287" fmla="*/ 469343 h 840941"/>
                <a:gd name="connsiteX288" fmla="*/ 1673096 w 3024845"/>
                <a:gd name="connsiteY288" fmla="*/ 469343 h 840941"/>
                <a:gd name="connsiteX289" fmla="*/ 1673096 w 3024845"/>
                <a:gd name="connsiteY289" fmla="*/ 384090 h 840941"/>
                <a:gd name="connsiteX290" fmla="*/ 1745104 w 3024845"/>
                <a:gd name="connsiteY290" fmla="*/ 384090 h 840941"/>
                <a:gd name="connsiteX291" fmla="*/ 1745104 w 3024845"/>
                <a:gd name="connsiteY291" fmla="*/ 462858 h 840941"/>
                <a:gd name="connsiteX292" fmla="*/ 1747008 w 3024845"/>
                <a:gd name="connsiteY292" fmla="*/ 462858 h 840941"/>
                <a:gd name="connsiteX293" fmla="*/ 1748250 w 3024845"/>
                <a:gd name="connsiteY293" fmla="*/ 485381 h 840941"/>
                <a:gd name="connsiteX294" fmla="*/ 1757926 w 3024845"/>
                <a:gd name="connsiteY294" fmla="*/ 485381 h 840941"/>
                <a:gd name="connsiteX295" fmla="*/ 1759168 w 3024845"/>
                <a:gd name="connsiteY295" fmla="*/ 462858 h 840941"/>
                <a:gd name="connsiteX296" fmla="*/ 1765248 w 3024845"/>
                <a:gd name="connsiteY296" fmla="*/ 462858 h 840941"/>
                <a:gd name="connsiteX297" fmla="*/ 1766490 w 3024845"/>
                <a:gd name="connsiteY297" fmla="*/ 485381 h 840941"/>
                <a:gd name="connsiteX298" fmla="*/ 1817112 w 3024845"/>
                <a:gd name="connsiteY298" fmla="*/ 485381 h 840941"/>
                <a:gd name="connsiteX299" fmla="*/ 1817112 w 3024845"/>
                <a:gd name="connsiteY299" fmla="*/ 322353 h 840941"/>
                <a:gd name="connsiteX300" fmla="*/ 2014439 w 3024845"/>
                <a:gd name="connsiteY300" fmla="*/ 322353 h 840941"/>
                <a:gd name="connsiteX301" fmla="*/ 2014439 w 3024845"/>
                <a:gd name="connsiteY301" fmla="*/ 485381 h 840941"/>
                <a:gd name="connsiteX302" fmla="*/ 2033136 w 3024845"/>
                <a:gd name="connsiteY302" fmla="*/ 485381 h 840941"/>
                <a:gd name="connsiteX303" fmla="*/ 2033136 w 3024845"/>
                <a:gd name="connsiteY303" fmla="*/ 402688 h 840941"/>
                <a:gd name="connsiteX304" fmla="*/ 2128256 w 3024845"/>
                <a:gd name="connsiteY304" fmla="*/ 402688 h 840941"/>
                <a:gd name="connsiteX305" fmla="*/ 2180720 w 3024845"/>
                <a:gd name="connsiteY305" fmla="*/ 337475 h 840941"/>
                <a:gd name="connsiteX306" fmla="*/ 2245574 w 3024845"/>
                <a:gd name="connsiteY306" fmla="*/ 337475 h 840941"/>
                <a:gd name="connsiteX307" fmla="*/ 2245574 w 3024845"/>
                <a:gd name="connsiteY307" fmla="*/ 413137 h 840941"/>
                <a:gd name="connsiteX308" fmla="*/ 2253681 w 3024845"/>
                <a:gd name="connsiteY308" fmla="*/ 413137 h 840941"/>
                <a:gd name="connsiteX309" fmla="*/ 2255708 w 3024845"/>
                <a:gd name="connsiteY309" fmla="*/ 406652 h 840941"/>
                <a:gd name="connsiteX310" fmla="*/ 2261788 w 3024845"/>
                <a:gd name="connsiteY310" fmla="*/ 406652 h 840941"/>
                <a:gd name="connsiteX311" fmla="*/ 2263815 w 3024845"/>
                <a:gd name="connsiteY311" fmla="*/ 415299 h 840941"/>
                <a:gd name="connsiteX312" fmla="*/ 2275975 w 3024845"/>
                <a:gd name="connsiteY312" fmla="*/ 415299 h 840941"/>
                <a:gd name="connsiteX313" fmla="*/ 2275975 w 3024845"/>
                <a:gd name="connsiteY313" fmla="*/ 408813 h 840941"/>
                <a:gd name="connsiteX314" fmla="*/ 2298268 w 3024845"/>
                <a:gd name="connsiteY314" fmla="*/ 408813 h 840941"/>
                <a:gd name="connsiteX315" fmla="*/ 2298268 w 3024845"/>
                <a:gd name="connsiteY315" fmla="*/ 415299 h 840941"/>
                <a:gd name="connsiteX316" fmla="*/ 2318535 w 3024845"/>
                <a:gd name="connsiteY316" fmla="*/ 415299 h 840941"/>
                <a:gd name="connsiteX317" fmla="*/ 2318535 w 3024845"/>
                <a:gd name="connsiteY317" fmla="*/ 460696 h 840941"/>
                <a:gd name="connsiteX318" fmla="*/ 2332722 w 3024845"/>
                <a:gd name="connsiteY318" fmla="*/ 460696 h 840941"/>
                <a:gd name="connsiteX319" fmla="*/ 2332722 w 3024845"/>
                <a:gd name="connsiteY319" fmla="*/ 447725 h 840941"/>
                <a:gd name="connsiteX320" fmla="*/ 2348936 w 3024845"/>
                <a:gd name="connsiteY320" fmla="*/ 447725 h 840941"/>
                <a:gd name="connsiteX321" fmla="*/ 2348936 w 3024845"/>
                <a:gd name="connsiteY321" fmla="*/ 268298 h 840941"/>
                <a:gd name="connsiteX322" fmla="*/ 2355016 w 3024845"/>
                <a:gd name="connsiteY322" fmla="*/ 261812 h 840941"/>
                <a:gd name="connsiteX323" fmla="*/ 2427977 w 3024845"/>
                <a:gd name="connsiteY323" fmla="*/ 261812 h 840941"/>
                <a:gd name="connsiteX324" fmla="*/ 2427977 w 3024845"/>
                <a:gd name="connsiteY324" fmla="*/ 270460 h 840941"/>
                <a:gd name="connsiteX325" fmla="*/ 2438110 w 3024845"/>
                <a:gd name="connsiteY325" fmla="*/ 270460 h 840941"/>
                <a:gd name="connsiteX326" fmla="*/ 2438110 w 3024845"/>
                <a:gd name="connsiteY326" fmla="*/ 385034 h 840941"/>
                <a:gd name="connsiteX327" fmla="*/ 2460404 w 3024845"/>
                <a:gd name="connsiteY327" fmla="*/ 385034 h 840941"/>
                <a:gd name="connsiteX328" fmla="*/ 2460404 w 3024845"/>
                <a:gd name="connsiteY328" fmla="*/ 318019 h 840941"/>
                <a:gd name="connsiteX329" fmla="*/ 2486751 w 3024845"/>
                <a:gd name="connsiteY329" fmla="*/ 318019 h 840941"/>
                <a:gd name="connsiteX330" fmla="*/ 2490804 w 3024845"/>
                <a:gd name="connsiteY330" fmla="*/ 313695 h 840941"/>
                <a:gd name="connsiteX331" fmla="*/ 2498911 w 3024845"/>
                <a:gd name="connsiteY331" fmla="*/ 313695 h 840941"/>
                <a:gd name="connsiteX332" fmla="*/ 2502964 w 3024845"/>
                <a:gd name="connsiteY332" fmla="*/ 318019 h 840941"/>
                <a:gd name="connsiteX333" fmla="*/ 2525258 w 3024845"/>
                <a:gd name="connsiteY333" fmla="*/ 318019 h 840941"/>
                <a:gd name="connsiteX334" fmla="*/ 2525258 w 3024845"/>
                <a:gd name="connsiteY334" fmla="*/ 201283 h 840941"/>
                <a:gd name="connsiteX335" fmla="*/ 2582005 w 3024845"/>
                <a:gd name="connsiteY335" fmla="*/ 190474 h 840941"/>
                <a:gd name="connsiteX336" fmla="*/ 2582005 w 3024845"/>
                <a:gd name="connsiteY336" fmla="*/ 191555 h 840941"/>
                <a:gd name="connsiteX337" fmla="*/ 2582005 w 3024845"/>
                <a:gd name="connsiteY337" fmla="*/ 199121 h 840941"/>
                <a:gd name="connsiteX338" fmla="*/ 2608352 w 3024845"/>
                <a:gd name="connsiteY338" fmla="*/ 199121 h 840941"/>
                <a:gd name="connsiteX339" fmla="*/ 2608352 w 3024845"/>
                <a:gd name="connsiteY339" fmla="*/ 454211 h 840941"/>
                <a:gd name="connsiteX340" fmla="*/ 2630646 w 3024845"/>
                <a:gd name="connsiteY340" fmla="*/ 454211 h 840941"/>
                <a:gd name="connsiteX341" fmla="*/ 2630646 w 3024845"/>
                <a:gd name="connsiteY341" fmla="*/ 449887 h 840941"/>
                <a:gd name="connsiteX342" fmla="*/ 2642806 w 3024845"/>
                <a:gd name="connsiteY342" fmla="*/ 449887 h 840941"/>
                <a:gd name="connsiteX343" fmla="*/ 2642806 w 3024845"/>
                <a:gd name="connsiteY343" fmla="*/ 454211 h 840941"/>
                <a:gd name="connsiteX344" fmla="*/ 2667126 w 3024845"/>
                <a:gd name="connsiteY344" fmla="*/ 454211 h 840941"/>
                <a:gd name="connsiteX345" fmla="*/ 2667126 w 3024845"/>
                <a:gd name="connsiteY345" fmla="*/ 441240 h 840941"/>
                <a:gd name="connsiteX346" fmla="*/ 2695500 w 3024845"/>
                <a:gd name="connsiteY346" fmla="*/ 441240 h 840941"/>
                <a:gd name="connsiteX347" fmla="*/ 2707660 w 3024845"/>
                <a:gd name="connsiteY347" fmla="*/ 436916 h 840941"/>
                <a:gd name="connsiteX348" fmla="*/ 2727927 w 3024845"/>
                <a:gd name="connsiteY348" fmla="*/ 441240 h 840941"/>
                <a:gd name="connsiteX349" fmla="*/ 2727927 w 3024845"/>
                <a:gd name="connsiteY349" fmla="*/ 423946 h 840941"/>
                <a:gd name="connsiteX350" fmla="*/ 2736034 w 3024845"/>
                <a:gd name="connsiteY350" fmla="*/ 423946 h 840941"/>
                <a:gd name="connsiteX351" fmla="*/ 2736034 w 3024845"/>
                <a:gd name="connsiteY351" fmla="*/ 410975 h 840941"/>
                <a:gd name="connsiteX352" fmla="*/ 2792781 w 3024845"/>
                <a:gd name="connsiteY352" fmla="*/ 410975 h 840941"/>
                <a:gd name="connsiteX353" fmla="*/ 2792781 w 3024845"/>
                <a:gd name="connsiteY353" fmla="*/ 380710 h 840941"/>
                <a:gd name="connsiteX354" fmla="*/ 2811021 w 3024845"/>
                <a:gd name="connsiteY354" fmla="*/ 380710 h 840941"/>
                <a:gd name="connsiteX355" fmla="*/ 2811021 w 3024845"/>
                <a:gd name="connsiteY355" fmla="*/ 374225 h 840941"/>
                <a:gd name="connsiteX356" fmla="*/ 2823181 w 3024845"/>
                <a:gd name="connsiteY356" fmla="*/ 374225 h 840941"/>
                <a:gd name="connsiteX357" fmla="*/ 2823181 w 3024845"/>
                <a:gd name="connsiteY357" fmla="*/ 380710 h 840941"/>
                <a:gd name="connsiteX358" fmla="*/ 2839395 w 3024845"/>
                <a:gd name="connsiteY358" fmla="*/ 380710 h 840941"/>
                <a:gd name="connsiteX359" fmla="*/ 2839395 w 3024845"/>
                <a:gd name="connsiteY359" fmla="*/ 430431 h 840941"/>
                <a:gd name="connsiteX360" fmla="*/ 2871822 w 3024845"/>
                <a:gd name="connsiteY360" fmla="*/ 430431 h 840941"/>
                <a:gd name="connsiteX361" fmla="*/ 2871822 w 3024845"/>
                <a:gd name="connsiteY361" fmla="*/ 404490 h 840941"/>
                <a:gd name="connsiteX362" fmla="*/ 2910329 w 3024845"/>
                <a:gd name="connsiteY362" fmla="*/ 404490 h 840941"/>
                <a:gd name="connsiteX363" fmla="*/ 2910329 w 3024845"/>
                <a:gd name="connsiteY363" fmla="*/ 374225 h 840941"/>
                <a:gd name="connsiteX364" fmla="*/ 2958970 w 3024845"/>
                <a:gd name="connsiteY364" fmla="*/ 374225 h 840941"/>
                <a:gd name="connsiteX365" fmla="*/ 2958970 w 3024845"/>
                <a:gd name="connsiteY365" fmla="*/ 485381 h 840941"/>
                <a:gd name="connsiteX366" fmla="*/ 2958970 w 3024845"/>
                <a:gd name="connsiteY366" fmla="*/ 499160 h 840941"/>
                <a:gd name="connsiteX367" fmla="*/ 3024845 w 3024845"/>
                <a:gd name="connsiteY367" fmla="*/ 499160 h 840941"/>
                <a:gd name="connsiteX368" fmla="*/ 3024845 w 3024845"/>
                <a:gd name="connsiteY368" fmla="*/ 840941 h 840941"/>
                <a:gd name="connsiteX369" fmla="*/ 2054 w 3024845"/>
                <a:gd name="connsiteY369" fmla="*/ 838608 h 840941"/>
                <a:gd name="connsiteX370" fmla="*/ 0 w 3024845"/>
                <a:gd name="connsiteY370" fmla="*/ 404490 h 840941"/>
                <a:gd name="connsiteX371" fmla="*/ 20267 w 3024845"/>
                <a:gd name="connsiteY371" fmla="*/ 404490 h 840941"/>
                <a:gd name="connsiteX372" fmla="*/ 20774 w 3024845"/>
                <a:gd name="connsiteY372" fmla="*/ 403409 h 840941"/>
                <a:gd name="connsiteX373" fmla="*/ 24320 w 3024845"/>
                <a:gd name="connsiteY373" fmla="*/ 395843 h 840941"/>
                <a:gd name="connsiteX374" fmla="*/ 26094 w 3024845"/>
                <a:gd name="connsiteY374" fmla="*/ 396113 h 840941"/>
                <a:gd name="connsiteX375" fmla="*/ 38507 w 3024845"/>
                <a:gd name="connsiteY375" fmla="*/ 398004 h 840941"/>
                <a:gd name="connsiteX376" fmla="*/ 39014 w 3024845"/>
                <a:gd name="connsiteY376" fmla="*/ 399356 h 840941"/>
                <a:gd name="connsiteX377" fmla="*/ 42560 w 3024845"/>
                <a:gd name="connsiteY377" fmla="*/ 408813 h 840941"/>
                <a:gd name="connsiteX378" fmla="*/ 68907 w 3024845"/>
                <a:gd name="connsiteY378" fmla="*/ 410975 h 840941"/>
                <a:gd name="connsiteX379" fmla="*/ 68907 w 3024845"/>
                <a:gd name="connsiteY379" fmla="*/ 287754 h 840941"/>
                <a:gd name="connsiteX380" fmla="*/ 70934 w 3024845"/>
                <a:gd name="connsiteY380" fmla="*/ 287754 h 840941"/>
                <a:gd name="connsiteX381" fmla="*/ 85121 w 3024845"/>
                <a:gd name="connsiteY381" fmla="*/ 287754 h 840941"/>
                <a:gd name="connsiteX382" fmla="*/ 85121 w 3024845"/>
                <a:gd name="connsiteY382" fmla="*/ 151562 h 840941"/>
                <a:gd name="connsiteX383" fmla="*/ 86894 w 3024845"/>
                <a:gd name="connsiteY383" fmla="*/ 151562 h 840941"/>
                <a:gd name="connsiteX384" fmla="*/ 99308 w 3024845"/>
                <a:gd name="connsiteY384" fmla="*/ 151562 h 840941"/>
                <a:gd name="connsiteX385" fmla="*/ 99308 w 3024845"/>
                <a:gd name="connsiteY385" fmla="*/ 36988 h 840941"/>
                <a:gd name="connsiteX0" fmla="*/ 99308 w 3024845"/>
                <a:gd name="connsiteY0" fmla="*/ 0 h 803953"/>
                <a:gd name="connsiteX1" fmla="*/ 220909 w 3024845"/>
                <a:gd name="connsiteY1" fmla="*/ 114574 h 803953"/>
                <a:gd name="connsiteX2" fmla="*/ 223189 w 3024845"/>
                <a:gd name="connsiteY2" fmla="*/ 114574 h 803953"/>
                <a:gd name="connsiteX3" fmla="*/ 239150 w 3024845"/>
                <a:gd name="connsiteY3" fmla="*/ 114574 h 803953"/>
                <a:gd name="connsiteX4" fmla="*/ 239150 w 3024845"/>
                <a:gd name="connsiteY4" fmla="*/ 255089 h 803953"/>
                <a:gd name="connsiteX5" fmla="*/ 240670 w 3024845"/>
                <a:gd name="connsiteY5" fmla="*/ 254819 h 803953"/>
                <a:gd name="connsiteX6" fmla="*/ 251310 w 3024845"/>
                <a:gd name="connsiteY6" fmla="*/ 252928 h 803953"/>
                <a:gd name="connsiteX7" fmla="*/ 249283 w 3024845"/>
                <a:gd name="connsiteY7" fmla="*/ 341560 h 803953"/>
                <a:gd name="connsiteX8" fmla="*/ 250803 w 3024845"/>
                <a:gd name="connsiteY8" fmla="*/ 341831 h 803953"/>
                <a:gd name="connsiteX9" fmla="*/ 261443 w 3024845"/>
                <a:gd name="connsiteY9" fmla="*/ 343722 h 803953"/>
                <a:gd name="connsiteX10" fmla="*/ 261696 w 3024845"/>
                <a:gd name="connsiteY10" fmla="*/ 344533 h 803953"/>
                <a:gd name="connsiteX11" fmla="*/ 263470 w 3024845"/>
                <a:gd name="connsiteY11" fmla="*/ 350208 h 803953"/>
                <a:gd name="connsiteX12" fmla="*/ 264230 w 3024845"/>
                <a:gd name="connsiteY12" fmla="*/ 347776 h 803953"/>
                <a:gd name="connsiteX13" fmla="*/ 269550 w 3024845"/>
                <a:gd name="connsiteY13" fmla="*/ 330752 h 803953"/>
                <a:gd name="connsiteX14" fmla="*/ 271323 w 3024845"/>
                <a:gd name="connsiteY14" fmla="*/ 330752 h 803953"/>
                <a:gd name="connsiteX15" fmla="*/ 283737 w 3024845"/>
                <a:gd name="connsiteY15" fmla="*/ 330752 h 803953"/>
                <a:gd name="connsiteX16" fmla="*/ 283737 w 3024845"/>
                <a:gd name="connsiteY16" fmla="*/ 363178 h 803953"/>
                <a:gd name="connsiteX17" fmla="*/ 284750 w 3024845"/>
                <a:gd name="connsiteY17" fmla="*/ 363719 h 803953"/>
                <a:gd name="connsiteX18" fmla="*/ 291844 w 3024845"/>
                <a:gd name="connsiteY18" fmla="*/ 367502 h 803953"/>
                <a:gd name="connsiteX19" fmla="*/ 291844 w 3024845"/>
                <a:gd name="connsiteY19" fmla="*/ 368853 h 803953"/>
                <a:gd name="connsiteX20" fmla="*/ 291844 w 3024845"/>
                <a:gd name="connsiteY20" fmla="*/ 378311 h 803953"/>
                <a:gd name="connsiteX21" fmla="*/ 336431 w 3024845"/>
                <a:gd name="connsiteY21" fmla="*/ 378311 h 803953"/>
                <a:gd name="connsiteX22" fmla="*/ 336431 w 3024845"/>
                <a:gd name="connsiteY22" fmla="*/ 379392 h 803953"/>
                <a:gd name="connsiteX23" fmla="*/ 336431 w 3024845"/>
                <a:gd name="connsiteY23" fmla="*/ 386958 h 803953"/>
                <a:gd name="connsiteX24" fmla="*/ 338457 w 3024845"/>
                <a:gd name="connsiteY24" fmla="*/ 386958 h 803953"/>
                <a:gd name="connsiteX25" fmla="*/ 352644 w 3024845"/>
                <a:gd name="connsiteY25" fmla="*/ 386958 h 803953"/>
                <a:gd name="connsiteX26" fmla="*/ 352644 w 3024845"/>
                <a:gd name="connsiteY26" fmla="*/ 356693 h 803953"/>
                <a:gd name="connsiteX27" fmla="*/ 397231 w 3024845"/>
                <a:gd name="connsiteY27" fmla="*/ 356693 h 803953"/>
                <a:gd name="connsiteX28" fmla="*/ 397231 w 3024845"/>
                <a:gd name="connsiteY28" fmla="*/ 355342 h 803953"/>
                <a:gd name="connsiteX29" fmla="*/ 397231 w 3024845"/>
                <a:gd name="connsiteY29" fmla="*/ 345884 h 803953"/>
                <a:gd name="connsiteX30" fmla="*/ 398245 w 3024845"/>
                <a:gd name="connsiteY30" fmla="*/ 345884 h 803953"/>
                <a:gd name="connsiteX31" fmla="*/ 405338 w 3024845"/>
                <a:gd name="connsiteY31" fmla="*/ 345884 h 803953"/>
                <a:gd name="connsiteX32" fmla="*/ 405338 w 3024845"/>
                <a:gd name="connsiteY32" fmla="*/ 343993 h 803953"/>
                <a:gd name="connsiteX33" fmla="*/ 405338 w 3024845"/>
                <a:gd name="connsiteY33" fmla="*/ 330752 h 803953"/>
                <a:gd name="connsiteX34" fmla="*/ 406098 w 3024845"/>
                <a:gd name="connsiteY34" fmla="*/ 330752 h 803953"/>
                <a:gd name="connsiteX35" fmla="*/ 411418 w 3024845"/>
                <a:gd name="connsiteY35" fmla="*/ 330752 h 803953"/>
                <a:gd name="connsiteX36" fmla="*/ 411418 w 3024845"/>
                <a:gd name="connsiteY36" fmla="*/ 329671 h 803953"/>
                <a:gd name="connsiteX37" fmla="*/ 411418 w 3024845"/>
                <a:gd name="connsiteY37" fmla="*/ 322104 h 803953"/>
                <a:gd name="connsiteX38" fmla="*/ 413445 w 3024845"/>
                <a:gd name="connsiteY38" fmla="*/ 322104 h 803953"/>
                <a:gd name="connsiteX39" fmla="*/ 427632 w 3024845"/>
                <a:gd name="connsiteY39" fmla="*/ 322104 h 803953"/>
                <a:gd name="connsiteX40" fmla="*/ 427632 w 3024845"/>
                <a:gd name="connsiteY40" fmla="*/ 323185 h 803953"/>
                <a:gd name="connsiteX41" fmla="*/ 427632 w 3024845"/>
                <a:gd name="connsiteY41" fmla="*/ 330752 h 803953"/>
                <a:gd name="connsiteX42" fmla="*/ 449925 w 3024845"/>
                <a:gd name="connsiteY42" fmla="*/ 330752 h 803953"/>
                <a:gd name="connsiteX43" fmla="*/ 449925 w 3024845"/>
                <a:gd name="connsiteY43" fmla="*/ 328860 h 803953"/>
                <a:gd name="connsiteX44" fmla="*/ 449925 w 3024845"/>
                <a:gd name="connsiteY44" fmla="*/ 315619 h 803953"/>
                <a:gd name="connsiteX45" fmla="*/ 451699 w 3024845"/>
                <a:gd name="connsiteY45" fmla="*/ 315619 h 803953"/>
                <a:gd name="connsiteX46" fmla="*/ 464112 w 3024845"/>
                <a:gd name="connsiteY46" fmla="*/ 315619 h 803953"/>
                <a:gd name="connsiteX47" fmla="*/ 464112 w 3024845"/>
                <a:gd name="connsiteY47" fmla="*/ 339399 h 803953"/>
                <a:gd name="connsiteX48" fmla="*/ 465126 w 3024845"/>
                <a:gd name="connsiteY48" fmla="*/ 339399 h 803953"/>
                <a:gd name="connsiteX49" fmla="*/ 472219 w 3024845"/>
                <a:gd name="connsiteY49" fmla="*/ 339399 h 803953"/>
                <a:gd name="connsiteX50" fmla="*/ 472219 w 3024845"/>
                <a:gd name="connsiteY50" fmla="*/ 338318 h 803953"/>
                <a:gd name="connsiteX51" fmla="*/ 472219 w 3024845"/>
                <a:gd name="connsiteY51" fmla="*/ 330752 h 803953"/>
                <a:gd name="connsiteX52" fmla="*/ 473992 w 3024845"/>
                <a:gd name="connsiteY52" fmla="*/ 330752 h 803953"/>
                <a:gd name="connsiteX53" fmla="*/ 486406 w 3024845"/>
                <a:gd name="connsiteY53" fmla="*/ 330752 h 803953"/>
                <a:gd name="connsiteX54" fmla="*/ 486406 w 3024845"/>
                <a:gd name="connsiteY54" fmla="*/ 356693 h 803953"/>
                <a:gd name="connsiteX55" fmla="*/ 488433 w 3024845"/>
                <a:gd name="connsiteY55" fmla="*/ 356693 h 803953"/>
                <a:gd name="connsiteX56" fmla="*/ 502619 w 3024845"/>
                <a:gd name="connsiteY56" fmla="*/ 356693 h 803953"/>
                <a:gd name="connsiteX57" fmla="*/ 502619 w 3024845"/>
                <a:gd name="connsiteY57" fmla="*/ 358314 h 803953"/>
                <a:gd name="connsiteX58" fmla="*/ 502619 w 3024845"/>
                <a:gd name="connsiteY58" fmla="*/ 369664 h 803953"/>
                <a:gd name="connsiteX59" fmla="*/ 503379 w 3024845"/>
                <a:gd name="connsiteY59" fmla="*/ 369664 h 803953"/>
                <a:gd name="connsiteX60" fmla="*/ 508700 w 3024845"/>
                <a:gd name="connsiteY60" fmla="*/ 369664 h 803953"/>
                <a:gd name="connsiteX61" fmla="*/ 508700 w 3024845"/>
                <a:gd name="connsiteY61" fmla="*/ 368853 h 803953"/>
                <a:gd name="connsiteX62" fmla="*/ 508700 w 3024845"/>
                <a:gd name="connsiteY62" fmla="*/ 363178 h 803953"/>
                <a:gd name="connsiteX63" fmla="*/ 539100 w 3024845"/>
                <a:gd name="connsiteY63" fmla="*/ 363178 h 803953"/>
                <a:gd name="connsiteX64" fmla="*/ 539100 w 3024845"/>
                <a:gd name="connsiteY64" fmla="*/ 386958 h 803953"/>
                <a:gd name="connsiteX65" fmla="*/ 540113 w 3024845"/>
                <a:gd name="connsiteY65" fmla="*/ 386958 h 803953"/>
                <a:gd name="connsiteX66" fmla="*/ 547207 w 3024845"/>
                <a:gd name="connsiteY66" fmla="*/ 386958 h 803953"/>
                <a:gd name="connsiteX67" fmla="*/ 547207 w 3024845"/>
                <a:gd name="connsiteY67" fmla="*/ 388039 h 803953"/>
                <a:gd name="connsiteX68" fmla="*/ 547207 w 3024845"/>
                <a:gd name="connsiteY68" fmla="*/ 395605 h 803953"/>
                <a:gd name="connsiteX69" fmla="*/ 547967 w 3024845"/>
                <a:gd name="connsiteY69" fmla="*/ 395605 h 803953"/>
                <a:gd name="connsiteX70" fmla="*/ 553287 w 3024845"/>
                <a:gd name="connsiteY70" fmla="*/ 395605 h 803953"/>
                <a:gd name="connsiteX71" fmla="*/ 553287 w 3024845"/>
                <a:gd name="connsiteY71" fmla="*/ 393443 h 803953"/>
                <a:gd name="connsiteX72" fmla="*/ 553287 w 3024845"/>
                <a:gd name="connsiteY72" fmla="*/ 378311 h 803953"/>
                <a:gd name="connsiteX73" fmla="*/ 554300 w 3024845"/>
                <a:gd name="connsiteY73" fmla="*/ 378311 h 803953"/>
                <a:gd name="connsiteX74" fmla="*/ 561394 w 3024845"/>
                <a:gd name="connsiteY74" fmla="*/ 378311 h 803953"/>
                <a:gd name="connsiteX75" fmla="*/ 561394 w 3024845"/>
                <a:gd name="connsiteY75" fmla="*/ 379392 h 803953"/>
                <a:gd name="connsiteX76" fmla="*/ 561394 w 3024845"/>
                <a:gd name="connsiteY76" fmla="*/ 386958 h 803953"/>
                <a:gd name="connsiteX77" fmla="*/ 566714 w 3024845"/>
                <a:gd name="connsiteY77" fmla="*/ 384965 h 803953"/>
                <a:gd name="connsiteX78" fmla="*/ 567474 w 3024845"/>
                <a:gd name="connsiteY78" fmla="*/ 383985 h 803953"/>
                <a:gd name="connsiteX79" fmla="*/ 567474 w 3024845"/>
                <a:gd name="connsiteY79" fmla="*/ 378311 h 803953"/>
                <a:gd name="connsiteX80" fmla="*/ 605981 w 3024845"/>
                <a:gd name="connsiteY80" fmla="*/ 378311 h 803953"/>
                <a:gd name="connsiteX81" fmla="*/ 605981 w 3024845"/>
                <a:gd name="connsiteY81" fmla="*/ 402090 h 803953"/>
                <a:gd name="connsiteX82" fmla="*/ 608007 w 3024845"/>
                <a:gd name="connsiteY82" fmla="*/ 402090 h 803953"/>
                <a:gd name="connsiteX83" fmla="*/ 622194 w 3024845"/>
                <a:gd name="connsiteY83" fmla="*/ 402090 h 803953"/>
                <a:gd name="connsiteX84" fmla="*/ 622194 w 3024845"/>
                <a:gd name="connsiteY84" fmla="*/ 403171 h 803953"/>
                <a:gd name="connsiteX85" fmla="*/ 622194 w 3024845"/>
                <a:gd name="connsiteY85" fmla="*/ 410737 h 803953"/>
                <a:gd name="connsiteX86" fmla="*/ 623968 w 3024845"/>
                <a:gd name="connsiteY86" fmla="*/ 410737 h 803953"/>
                <a:gd name="connsiteX87" fmla="*/ 636381 w 3024845"/>
                <a:gd name="connsiteY87" fmla="*/ 410737 h 803953"/>
                <a:gd name="connsiteX88" fmla="*/ 636381 w 3024845"/>
                <a:gd name="connsiteY88" fmla="*/ 386958 h 803953"/>
                <a:gd name="connsiteX89" fmla="*/ 637394 w 3024845"/>
                <a:gd name="connsiteY89" fmla="*/ 386958 h 803953"/>
                <a:gd name="connsiteX90" fmla="*/ 644488 w 3024845"/>
                <a:gd name="connsiteY90" fmla="*/ 386958 h 803953"/>
                <a:gd name="connsiteX91" fmla="*/ 644488 w 3024845"/>
                <a:gd name="connsiteY91" fmla="*/ 354531 h 803953"/>
                <a:gd name="connsiteX92" fmla="*/ 645501 w 3024845"/>
                <a:gd name="connsiteY92" fmla="*/ 354531 h 803953"/>
                <a:gd name="connsiteX93" fmla="*/ 652595 w 3024845"/>
                <a:gd name="connsiteY93" fmla="*/ 354531 h 803953"/>
                <a:gd name="connsiteX94" fmla="*/ 652595 w 3024845"/>
                <a:gd name="connsiteY94" fmla="*/ 352640 h 803953"/>
                <a:gd name="connsiteX95" fmla="*/ 652595 w 3024845"/>
                <a:gd name="connsiteY95" fmla="*/ 339399 h 803953"/>
                <a:gd name="connsiteX96" fmla="*/ 651328 w 3024845"/>
                <a:gd name="connsiteY96" fmla="*/ 337777 h 803953"/>
                <a:gd name="connsiteX97" fmla="*/ 656648 w 3024845"/>
                <a:gd name="connsiteY97" fmla="*/ 326428 h 803953"/>
                <a:gd name="connsiteX98" fmla="*/ 664755 w 3024845"/>
                <a:gd name="connsiteY98" fmla="*/ 354531 h 803953"/>
                <a:gd name="connsiteX99" fmla="*/ 665515 w 3024845"/>
                <a:gd name="connsiteY99" fmla="*/ 354531 h 803953"/>
                <a:gd name="connsiteX100" fmla="*/ 670835 w 3024845"/>
                <a:gd name="connsiteY100" fmla="*/ 354531 h 803953"/>
                <a:gd name="connsiteX101" fmla="*/ 670835 w 3024845"/>
                <a:gd name="connsiteY101" fmla="*/ 248604 h 803953"/>
                <a:gd name="connsiteX102" fmla="*/ 672355 w 3024845"/>
                <a:gd name="connsiteY102" fmla="*/ 248604 h 803953"/>
                <a:gd name="connsiteX103" fmla="*/ 682995 w 3024845"/>
                <a:gd name="connsiteY103" fmla="*/ 248604 h 803953"/>
                <a:gd name="connsiteX104" fmla="*/ 682995 w 3024845"/>
                <a:gd name="connsiteY104" fmla="*/ 201045 h 803953"/>
                <a:gd name="connsiteX105" fmla="*/ 709342 w 3024845"/>
                <a:gd name="connsiteY105" fmla="*/ 201045 h 803953"/>
                <a:gd name="connsiteX106" fmla="*/ 709342 w 3024845"/>
                <a:gd name="connsiteY106" fmla="*/ 179427 h 803953"/>
                <a:gd name="connsiteX107" fmla="*/ 743796 w 3024845"/>
                <a:gd name="connsiteY107" fmla="*/ 179427 h 803953"/>
                <a:gd name="connsiteX108" fmla="*/ 743796 w 3024845"/>
                <a:gd name="connsiteY108" fmla="*/ 181859 h 803953"/>
                <a:gd name="connsiteX109" fmla="*/ 743796 w 3024845"/>
                <a:gd name="connsiteY109" fmla="*/ 198883 h 803953"/>
                <a:gd name="connsiteX110" fmla="*/ 746076 w 3024845"/>
                <a:gd name="connsiteY110" fmla="*/ 198883 h 803953"/>
                <a:gd name="connsiteX111" fmla="*/ 762036 w 3024845"/>
                <a:gd name="connsiteY111" fmla="*/ 198883 h 803953"/>
                <a:gd name="connsiteX112" fmla="*/ 762036 w 3024845"/>
                <a:gd name="connsiteY112" fmla="*/ 246442 h 803953"/>
                <a:gd name="connsiteX113" fmla="*/ 763049 w 3024845"/>
                <a:gd name="connsiteY113" fmla="*/ 246442 h 803953"/>
                <a:gd name="connsiteX114" fmla="*/ 770143 w 3024845"/>
                <a:gd name="connsiteY114" fmla="*/ 246442 h 803953"/>
                <a:gd name="connsiteX115" fmla="*/ 784330 w 3024845"/>
                <a:gd name="connsiteY115" fmla="*/ 250766 h 803953"/>
                <a:gd name="connsiteX116" fmla="*/ 784330 w 3024845"/>
                <a:gd name="connsiteY116" fmla="*/ 289678 h 803953"/>
                <a:gd name="connsiteX117" fmla="*/ 785343 w 3024845"/>
                <a:gd name="connsiteY117" fmla="*/ 289678 h 803953"/>
                <a:gd name="connsiteX118" fmla="*/ 792436 w 3024845"/>
                <a:gd name="connsiteY118" fmla="*/ 289678 h 803953"/>
                <a:gd name="connsiteX119" fmla="*/ 792436 w 3024845"/>
                <a:gd name="connsiteY119" fmla="*/ 291299 h 803953"/>
                <a:gd name="connsiteX120" fmla="*/ 792436 w 3024845"/>
                <a:gd name="connsiteY120" fmla="*/ 302648 h 803953"/>
                <a:gd name="connsiteX121" fmla="*/ 794463 w 3024845"/>
                <a:gd name="connsiteY121" fmla="*/ 302648 h 803953"/>
                <a:gd name="connsiteX122" fmla="*/ 808650 w 3024845"/>
                <a:gd name="connsiteY122" fmla="*/ 302648 h 803953"/>
                <a:gd name="connsiteX123" fmla="*/ 814730 w 3024845"/>
                <a:gd name="connsiteY123" fmla="*/ 309134 h 803953"/>
                <a:gd name="connsiteX124" fmla="*/ 814730 w 3024845"/>
                <a:gd name="connsiteY124" fmla="*/ 330752 h 803953"/>
                <a:gd name="connsiteX125" fmla="*/ 817010 w 3024845"/>
                <a:gd name="connsiteY125" fmla="*/ 330752 h 803953"/>
                <a:gd name="connsiteX126" fmla="*/ 832970 w 3024845"/>
                <a:gd name="connsiteY126" fmla="*/ 330752 h 803953"/>
                <a:gd name="connsiteX127" fmla="*/ 832970 w 3024845"/>
                <a:gd name="connsiteY127" fmla="*/ 331832 h 803953"/>
                <a:gd name="connsiteX128" fmla="*/ 832970 w 3024845"/>
                <a:gd name="connsiteY128" fmla="*/ 339399 h 803953"/>
                <a:gd name="connsiteX129" fmla="*/ 834237 w 3024845"/>
                <a:gd name="connsiteY129" fmla="*/ 339399 h 803953"/>
                <a:gd name="connsiteX130" fmla="*/ 843104 w 3024845"/>
                <a:gd name="connsiteY130" fmla="*/ 339399 h 803953"/>
                <a:gd name="connsiteX131" fmla="*/ 843104 w 3024845"/>
                <a:gd name="connsiteY131" fmla="*/ 341560 h 803953"/>
                <a:gd name="connsiteX132" fmla="*/ 843104 w 3024845"/>
                <a:gd name="connsiteY132" fmla="*/ 356693 h 803953"/>
                <a:gd name="connsiteX133" fmla="*/ 847157 w 3024845"/>
                <a:gd name="connsiteY133" fmla="*/ 354801 h 803953"/>
                <a:gd name="connsiteX134" fmla="*/ 847157 w 3024845"/>
                <a:gd name="connsiteY134" fmla="*/ 341560 h 803953"/>
                <a:gd name="connsiteX135" fmla="*/ 848170 w 3024845"/>
                <a:gd name="connsiteY135" fmla="*/ 341560 h 803953"/>
                <a:gd name="connsiteX136" fmla="*/ 855264 w 3024845"/>
                <a:gd name="connsiteY136" fmla="*/ 341560 h 803953"/>
                <a:gd name="connsiteX137" fmla="*/ 855264 w 3024845"/>
                <a:gd name="connsiteY137" fmla="*/ 343182 h 803953"/>
                <a:gd name="connsiteX138" fmla="*/ 855264 w 3024845"/>
                <a:gd name="connsiteY138" fmla="*/ 354531 h 803953"/>
                <a:gd name="connsiteX139" fmla="*/ 856024 w 3024845"/>
                <a:gd name="connsiteY139" fmla="*/ 354531 h 803953"/>
                <a:gd name="connsiteX140" fmla="*/ 861344 w 3024845"/>
                <a:gd name="connsiteY140" fmla="*/ 354531 h 803953"/>
                <a:gd name="connsiteX141" fmla="*/ 909984 w 3024845"/>
                <a:gd name="connsiteY141" fmla="*/ 350208 h 803953"/>
                <a:gd name="connsiteX142" fmla="*/ 909984 w 3024845"/>
                <a:gd name="connsiteY142" fmla="*/ 351559 h 803953"/>
                <a:gd name="connsiteX143" fmla="*/ 909984 w 3024845"/>
                <a:gd name="connsiteY143" fmla="*/ 361016 h 803953"/>
                <a:gd name="connsiteX144" fmla="*/ 910744 w 3024845"/>
                <a:gd name="connsiteY144" fmla="*/ 361016 h 803953"/>
                <a:gd name="connsiteX145" fmla="*/ 916065 w 3024845"/>
                <a:gd name="connsiteY145" fmla="*/ 361016 h 803953"/>
                <a:gd name="connsiteX146" fmla="*/ 916065 w 3024845"/>
                <a:gd name="connsiteY146" fmla="*/ 363178 h 803953"/>
                <a:gd name="connsiteX147" fmla="*/ 916065 w 3024845"/>
                <a:gd name="connsiteY147" fmla="*/ 378311 h 803953"/>
                <a:gd name="connsiteX148" fmla="*/ 918091 w 3024845"/>
                <a:gd name="connsiteY148" fmla="*/ 376960 h 803953"/>
                <a:gd name="connsiteX149" fmla="*/ 932278 w 3024845"/>
                <a:gd name="connsiteY149" fmla="*/ 367502 h 803953"/>
                <a:gd name="connsiteX150" fmla="*/ 938358 w 3024845"/>
                <a:gd name="connsiteY150" fmla="*/ 326428 h 803953"/>
                <a:gd name="connsiteX151" fmla="*/ 939118 w 3024845"/>
                <a:gd name="connsiteY151" fmla="*/ 326158 h 803953"/>
                <a:gd name="connsiteX152" fmla="*/ 944438 w 3024845"/>
                <a:gd name="connsiteY152" fmla="*/ 324266 h 803953"/>
                <a:gd name="connsiteX153" fmla="*/ 946465 w 3024845"/>
                <a:gd name="connsiteY153" fmla="*/ 255089 h 803953"/>
                <a:gd name="connsiteX154" fmla="*/ 948492 w 3024845"/>
                <a:gd name="connsiteY154" fmla="*/ 324266 h 803953"/>
                <a:gd name="connsiteX155" fmla="*/ 949252 w 3024845"/>
                <a:gd name="connsiteY155" fmla="*/ 324536 h 803953"/>
                <a:gd name="connsiteX156" fmla="*/ 954572 w 3024845"/>
                <a:gd name="connsiteY156" fmla="*/ 326428 h 803953"/>
                <a:gd name="connsiteX157" fmla="*/ 954572 w 3024845"/>
                <a:gd name="connsiteY157" fmla="*/ 239957 h 803953"/>
                <a:gd name="connsiteX158" fmla="*/ 958625 w 3024845"/>
                <a:gd name="connsiteY158" fmla="*/ 207530 h 803953"/>
                <a:gd name="connsiteX159" fmla="*/ 997132 w 3024845"/>
                <a:gd name="connsiteY159" fmla="*/ 207530 h 803953"/>
                <a:gd name="connsiteX160" fmla="*/ 997132 w 3024845"/>
                <a:gd name="connsiteY160" fmla="*/ 239957 h 803953"/>
                <a:gd name="connsiteX161" fmla="*/ 997892 w 3024845"/>
                <a:gd name="connsiteY161" fmla="*/ 239957 h 803953"/>
                <a:gd name="connsiteX162" fmla="*/ 1003212 w 3024845"/>
                <a:gd name="connsiteY162" fmla="*/ 239957 h 803953"/>
                <a:gd name="connsiteX163" fmla="*/ 1003212 w 3024845"/>
                <a:gd name="connsiteY163" fmla="*/ 157809 h 803953"/>
                <a:gd name="connsiteX164" fmla="*/ 1004986 w 3024845"/>
                <a:gd name="connsiteY164" fmla="*/ 157809 h 803953"/>
                <a:gd name="connsiteX165" fmla="*/ 1017399 w 3024845"/>
                <a:gd name="connsiteY165" fmla="*/ 157809 h 803953"/>
                <a:gd name="connsiteX166" fmla="*/ 1017399 w 3024845"/>
                <a:gd name="connsiteY166" fmla="*/ 155918 h 803953"/>
                <a:gd name="connsiteX167" fmla="*/ 1017399 w 3024845"/>
                <a:gd name="connsiteY167" fmla="*/ 142677 h 803953"/>
                <a:gd name="connsiteX168" fmla="*/ 1039693 w 3024845"/>
                <a:gd name="connsiteY168" fmla="*/ 142677 h 803953"/>
                <a:gd name="connsiteX169" fmla="*/ 1039693 w 3024845"/>
                <a:gd name="connsiteY169" fmla="*/ 141596 h 803953"/>
                <a:gd name="connsiteX170" fmla="*/ 1039693 w 3024845"/>
                <a:gd name="connsiteY170" fmla="*/ 134030 h 803953"/>
                <a:gd name="connsiteX171" fmla="*/ 1041466 w 3024845"/>
                <a:gd name="connsiteY171" fmla="*/ 134030 h 803953"/>
                <a:gd name="connsiteX172" fmla="*/ 1053880 w 3024845"/>
                <a:gd name="connsiteY172" fmla="*/ 134030 h 803953"/>
                <a:gd name="connsiteX173" fmla="*/ 1053880 w 3024845"/>
                <a:gd name="connsiteY173" fmla="*/ 135111 h 803953"/>
                <a:gd name="connsiteX174" fmla="*/ 1053880 w 3024845"/>
                <a:gd name="connsiteY174" fmla="*/ 142677 h 803953"/>
                <a:gd name="connsiteX175" fmla="*/ 1054640 w 3024845"/>
                <a:gd name="connsiteY175" fmla="*/ 142677 h 803953"/>
                <a:gd name="connsiteX176" fmla="*/ 1059960 w 3024845"/>
                <a:gd name="connsiteY176" fmla="*/ 142677 h 803953"/>
                <a:gd name="connsiteX177" fmla="*/ 1070093 w 3024845"/>
                <a:gd name="connsiteY177" fmla="*/ 138353 h 803953"/>
                <a:gd name="connsiteX178" fmla="*/ 1074146 w 3024845"/>
                <a:gd name="connsiteY178" fmla="*/ 141596 h 803953"/>
                <a:gd name="connsiteX179" fmla="*/ 1074146 w 3024845"/>
                <a:gd name="connsiteY179" fmla="*/ 134030 h 803953"/>
                <a:gd name="connsiteX180" fmla="*/ 1076426 w 3024845"/>
                <a:gd name="connsiteY180" fmla="*/ 134030 h 803953"/>
                <a:gd name="connsiteX181" fmla="*/ 1092387 w 3024845"/>
                <a:gd name="connsiteY181" fmla="*/ 134030 h 803953"/>
                <a:gd name="connsiteX182" fmla="*/ 1092387 w 3024845"/>
                <a:gd name="connsiteY182" fmla="*/ 135111 h 803953"/>
                <a:gd name="connsiteX183" fmla="*/ 1092387 w 3024845"/>
                <a:gd name="connsiteY183" fmla="*/ 142677 h 803953"/>
                <a:gd name="connsiteX184" fmla="*/ 1122787 w 3024845"/>
                <a:gd name="connsiteY184" fmla="*/ 142677 h 803953"/>
                <a:gd name="connsiteX185" fmla="*/ 1122787 w 3024845"/>
                <a:gd name="connsiteY185" fmla="*/ 144298 h 803953"/>
                <a:gd name="connsiteX186" fmla="*/ 1122787 w 3024845"/>
                <a:gd name="connsiteY186" fmla="*/ 155648 h 803953"/>
                <a:gd name="connsiteX187" fmla="*/ 1149134 w 3024845"/>
                <a:gd name="connsiteY187" fmla="*/ 155648 h 803953"/>
                <a:gd name="connsiteX188" fmla="*/ 1149134 w 3024845"/>
                <a:gd name="connsiteY188" fmla="*/ 185912 h 803953"/>
                <a:gd name="connsiteX189" fmla="*/ 1149894 w 3024845"/>
                <a:gd name="connsiteY189" fmla="*/ 185912 h 803953"/>
                <a:gd name="connsiteX190" fmla="*/ 1155214 w 3024845"/>
                <a:gd name="connsiteY190" fmla="*/ 185912 h 803953"/>
                <a:gd name="connsiteX191" fmla="*/ 1155214 w 3024845"/>
                <a:gd name="connsiteY191" fmla="*/ 186993 h 803953"/>
                <a:gd name="connsiteX192" fmla="*/ 1155214 w 3024845"/>
                <a:gd name="connsiteY192" fmla="*/ 194560 h 803953"/>
                <a:gd name="connsiteX193" fmla="*/ 1159268 w 3024845"/>
                <a:gd name="connsiteY193" fmla="*/ 224824 h 803953"/>
                <a:gd name="connsiteX194" fmla="*/ 1160028 w 3024845"/>
                <a:gd name="connsiteY194" fmla="*/ 224824 h 803953"/>
                <a:gd name="connsiteX195" fmla="*/ 1165348 w 3024845"/>
                <a:gd name="connsiteY195" fmla="*/ 224824 h 803953"/>
                <a:gd name="connsiteX196" fmla="*/ 1165348 w 3024845"/>
                <a:gd name="connsiteY196" fmla="*/ 225635 h 803953"/>
                <a:gd name="connsiteX197" fmla="*/ 1165348 w 3024845"/>
                <a:gd name="connsiteY197" fmla="*/ 231310 h 803953"/>
                <a:gd name="connsiteX198" fmla="*/ 1166361 w 3024845"/>
                <a:gd name="connsiteY198" fmla="*/ 231310 h 803953"/>
                <a:gd name="connsiteX199" fmla="*/ 1173454 w 3024845"/>
                <a:gd name="connsiteY199" fmla="*/ 231310 h 803953"/>
                <a:gd name="connsiteX200" fmla="*/ 1173454 w 3024845"/>
                <a:gd name="connsiteY200" fmla="*/ 261575 h 803953"/>
                <a:gd name="connsiteX201" fmla="*/ 1175481 w 3024845"/>
                <a:gd name="connsiteY201" fmla="*/ 261575 h 803953"/>
                <a:gd name="connsiteX202" fmla="*/ 1189668 w 3024845"/>
                <a:gd name="connsiteY202" fmla="*/ 261575 h 803953"/>
                <a:gd name="connsiteX203" fmla="*/ 1189668 w 3024845"/>
                <a:gd name="connsiteY203" fmla="*/ 285354 h 803953"/>
                <a:gd name="connsiteX204" fmla="*/ 1191695 w 3024845"/>
                <a:gd name="connsiteY204" fmla="*/ 286975 h 803953"/>
                <a:gd name="connsiteX205" fmla="*/ 1191695 w 3024845"/>
                <a:gd name="connsiteY205" fmla="*/ 298325 h 803953"/>
                <a:gd name="connsiteX206" fmla="*/ 1192455 w 3024845"/>
                <a:gd name="connsiteY206" fmla="*/ 298325 h 803953"/>
                <a:gd name="connsiteX207" fmla="*/ 1197775 w 3024845"/>
                <a:gd name="connsiteY207" fmla="*/ 298325 h 803953"/>
                <a:gd name="connsiteX208" fmla="*/ 1197775 w 3024845"/>
                <a:gd name="connsiteY208" fmla="*/ 322104 h 803953"/>
                <a:gd name="connsiteX209" fmla="*/ 1199041 w 3024845"/>
                <a:gd name="connsiteY209" fmla="*/ 322104 h 803953"/>
                <a:gd name="connsiteX210" fmla="*/ 1207908 w 3024845"/>
                <a:gd name="connsiteY210" fmla="*/ 322104 h 803953"/>
                <a:gd name="connsiteX211" fmla="*/ 1209935 w 3024845"/>
                <a:gd name="connsiteY211" fmla="*/ 326158 h 803953"/>
                <a:gd name="connsiteX212" fmla="*/ 1209935 w 3024845"/>
                <a:gd name="connsiteY212" fmla="*/ 339399 h 803953"/>
                <a:gd name="connsiteX213" fmla="*/ 1211455 w 3024845"/>
                <a:gd name="connsiteY213" fmla="*/ 337507 h 803953"/>
                <a:gd name="connsiteX214" fmla="*/ 1222095 w 3024845"/>
                <a:gd name="connsiteY214" fmla="*/ 324266 h 803953"/>
                <a:gd name="connsiteX215" fmla="*/ 1250469 w 3024845"/>
                <a:gd name="connsiteY215" fmla="*/ 324266 h 803953"/>
                <a:gd name="connsiteX216" fmla="*/ 1250469 w 3024845"/>
                <a:gd name="connsiteY216" fmla="*/ 410737 h 803953"/>
                <a:gd name="connsiteX217" fmla="*/ 1251229 w 3024845"/>
                <a:gd name="connsiteY217" fmla="*/ 410737 h 803953"/>
                <a:gd name="connsiteX218" fmla="*/ 1256549 w 3024845"/>
                <a:gd name="connsiteY218" fmla="*/ 410737 h 803953"/>
                <a:gd name="connsiteX219" fmla="*/ 1257309 w 3024845"/>
                <a:gd name="connsiteY219" fmla="*/ 409386 h 803953"/>
                <a:gd name="connsiteX220" fmla="*/ 1262629 w 3024845"/>
                <a:gd name="connsiteY220" fmla="*/ 399928 h 803953"/>
                <a:gd name="connsiteX221" fmla="*/ 1262629 w 3024845"/>
                <a:gd name="connsiteY221" fmla="*/ 401820 h 803953"/>
                <a:gd name="connsiteX222" fmla="*/ 1262629 w 3024845"/>
                <a:gd name="connsiteY222" fmla="*/ 415061 h 803953"/>
                <a:gd name="connsiteX223" fmla="*/ 1266682 w 3024845"/>
                <a:gd name="connsiteY223" fmla="*/ 369664 h 803953"/>
                <a:gd name="connsiteX224" fmla="*/ 1267442 w 3024845"/>
                <a:gd name="connsiteY224" fmla="*/ 369664 h 803953"/>
                <a:gd name="connsiteX225" fmla="*/ 1272762 w 3024845"/>
                <a:gd name="connsiteY225" fmla="*/ 369664 h 803953"/>
                <a:gd name="connsiteX226" fmla="*/ 1272762 w 3024845"/>
                <a:gd name="connsiteY226" fmla="*/ 304810 h 803953"/>
                <a:gd name="connsiteX227" fmla="*/ 1273776 w 3024845"/>
                <a:gd name="connsiteY227" fmla="*/ 304810 h 803953"/>
                <a:gd name="connsiteX228" fmla="*/ 1280869 w 3024845"/>
                <a:gd name="connsiteY228" fmla="*/ 304810 h 803953"/>
                <a:gd name="connsiteX229" fmla="*/ 1293029 w 3024845"/>
                <a:gd name="connsiteY229" fmla="*/ 261575 h 803953"/>
                <a:gd name="connsiteX230" fmla="*/ 1294296 w 3024845"/>
                <a:gd name="connsiteY230" fmla="*/ 261575 h 803953"/>
                <a:gd name="connsiteX231" fmla="*/ 1303163 w 3024845"/>
                <a:gd name="connsiteY231" fmla="*/ 261575 h 803953"/>
                <a:gd name="connsiteX232" fmla="*/ 1313296 w 3024845"/>
                <a:gd name="connsiteY232" fmla="*/ 304810 h 803953"/>
                <a:gd name="connsiteX233" fmla="*/ 1314309 w 3024845"/>
                <a:gd name="connsiteY233" fmla="*/ 304810 h 803953"/>
                <a:gd name="connsiteX234" fmla="*/ 1321403 w 3024845"/>
                <a:gd name="connsiteY234" fmla="*/ 304810 h 803953"/>
                <a:gd name="connsiteX235" fmla="*/ 1321403 w 3024845"/>
                <a:gd name="connsiteY235" fmla="*/ 343722 h 803953"/>
                <a:gd name="connsiteX236" fmla="*/ 1323176 w 3024845"/>
                <a:gd name="connsiteY236" fmla="*/ 343722 h 803953"/>
                <a:gd name="connsiteX237" fmla="*/ 1335590 w 3024845"/>
                <a:gd name="connsiteY237" fmla="*/ 343722 h 803953"/>
                <a:gd name="connsiteX238" fmla="*/ 1335590 w 3024845"/>
                <a:gd name="connsiteY238" fmla="*/ 345884 h 803953"/>
                <a:gd name="connsiteX239" fmla="*/ 1335590 w 3024845"/>
                <a:gd name="connsiteY239" fmla="*/ 361016 h 803953"/>
                <a:gd name="connsiteX240" fmla="*/ 1339643 w 3024845"/>
                <a:gd name="connsiteY240" fmla="*/ 358855 h 803953"/>
                <a:gd name="connsiteX241" fmla="*/ 1339643 w 3024845"/>
                <a:gd name="connsiteY241" fmla="*/ 343722 h 803953"/>
                <a:gd name="connsiteX242" fmla="*/ 1341163 w 3024845"/>
                <a:gd name="connsiteY242" fmla="*/ 343722 h 803953"/>
                <a:gd name="connsiteX243" fmla="*/ 1351803 w 3024845"/>
                <a:gd name="connsiteY243" fmla="*/ 343722 h 803953"/>
                <a:gd name="connsiteX244" fmla="*/ 1351803 w 3024845"/>
                <a:gd name="connsiteY244" fmla="*/ 345343 h 803953"/>
                <a:gd name="connsiteX245" fmla="*/ 1351803 w 3024845"/>
                <a:gd name="connsiteY245" fmla="*/ 356693 h 803953"/>
                <a:gd name="connsiteX246" fmla="*/ 1382204 w 3024845"/>
                <a:gd name="connsiteY246" fmla="*/ 356693 h 803953"/>
                <a:gd name="connsiteX247" fmla="*/ 1382204 w 3024845"/>
                <a:gd name="connsiteY247" fmla="*/ 319943 h 803953"/>
                <a:gd name="connsiteX248" fmla="*/ 1383470 w 3024845"/>
                <a:gd name="connsiteY248" fmla="*/ 319943 h 803953"/>
                <a:gd name="connsiteX249" fmla="*/ 1392337 w 3024845"/>
                <a:gd name="connsiteY249" fmla="*/ 319943 h 803953"/>
                <a:gd name="connsiteX250" fmla="*/ 1392337 w 3024845"/>
                <a:gd name="connsiteY250" fmla="*/ 341560 h 803953"/>
                <a:gd name="connsiteX251" fmla="*/ 1394364 w 3024845"/>
                <a:gd name="connsiteY251" fmla="*/ 309134 h 803953"/>
                <a:gd name="connsiteX252" fmla="*/ 1416657 w 3024845"/>
                <a:gd name="connsiteY252" fmla="*/ 309134 h 803953"/>
                <a:gd name="connsiteX253" fmla="*/ 1416657 w 3024845"/>
                <a:gd name="connsiteY253" fmla="*/ 307512 h 803953"/>
                <a:gd name="connsiteX254" fmla="*/ 1416657 w 3024845"/>
                <a:gd name="connsiteY254" fmla="*/ 296163 h 803953"/>
                <a:gd name="connsiteX255" fmla="*/ 1417417 w 3024845"/>
                <a:gd name="connsiteY255" fmla="*/ 296163 h 803953"/>
                <a:gd name="connsiteX256" fmla="*/ 1422737 w 3024845"/>
                <a:gd name="connsiteY256" fmla="*/ 296163 h 803953"/>
                <a:gd name="connsiteX257" fmla="*/ 1422737 w 3024845"/>
                <a:gd name="connsiteY257" fmla="*/ 294272 h 803953"/>
                <a:gd name="connsiteX258" fmla="*/ 1422737 w 3024845"/>
                <a:gd name="connsiteY258" fmla="*/ 281031 h 803953"/>
                <a:gd name="connsiteX259" fmla="*/ 1426791 w 3024845"/>
                <a:gd name="connsiteY259" fmla="*/ 287516 h 803953"/>
                <a:gd name="connsiteX260" fmla="*/ 1429071 w 3024845"/>
                <a:gd name="connsiteY260" fmla="*/ 287516 h 803953"/>
                <a:gd name="connsiteX261" fmla="*/ 1445031 w 3024845"/>
                <a:gd name="connsiteY261" fmla="*/ 287516 h 803953"/>
                <a:gd name="connsiteX262" fmla="*/ 1445031 w 3024845"/>
                <a:gd name="connsiteY262" fmla="*/ 286705 h 803953"/>
                <a:gd name="connsiteX263" fmla="*/ 1445031 w 3024845"/>
                <a:gd name="connsiteY263" fmla="*/ 281031 h 803953"/>
                <a:gd name="connsiteX264" fmla="*/ 1445791 w 3024845"/>
                <a:gd name="connsiteY264" fmla="*/ 281031 h 803953"/>
                <a:gd name="connsiteX265" fmla="*/ 1451111 w 3024845"/>
                <a:gd name="connsiteY265" fmla="*/ 281031 h 803953"/>
                <a:gd name="connsiteX266" fmla="*/ 1451111 w 3024845"/>
                <a:gd name="connsiteY266" fmla="*/ 282382 h 803953"/>
                <a:gd name="connsiteX267" fmla="*/ 1451111 w 3024845"/>
                <a:gd name="connsiteY267" fmla="*/ 291840 h 803953"/>
                <a:gd name="connsiteX268" fmla="*/ 1489618 w 3024845"/>
                <a:gd name="connsiteY268" fmla="*/ 291840 h 803953"/>
                <a:gd name="connsiteX269" fmla="*/ 1489618 w 3024845"/>
                <a:gd name="connsiteY269" fmla="*/ 430193 h 803953"/>
                <a:gd name="connsiteX270" fmla="*/ 1491138 w 3024845"/>
                <a:gd name="connsiteY270" fmla="*/ 430193 h 803953"/>
                <a:gd name="connsiteX271" fmla="*/ 1501778 w 3024845"/>
                <a:gd name="connsiteY271" fmla="*/ 430193 h 803953"/>
                <a:gd name="connsiteX272" fmla="*/ 1501778 w 3024845"/>
                <a:gd name="connsiteY272" fmla="*/ 417223 h 803953"/>
                <a:gd name="connsiteX273" fmla="*/ 1505832 w 3024845"/>
                <a:gd name="connsiteY273" fmla="*/ 417223 h 803953"/>
                <a:gd name="connsiteX274" fmla="*/ 1505832 w 3024845"/>
                <a:gd name="connsiteY274" fmla="*/ 430193 h 803953"/>
                <a:gd name="connsiteX275" fmla="*/ 1536232 w 3024845"/>
                <a:gd name="connsiteY275" fmla="*/ 430193 h 803953"/>
                <a:gd name="connsiteX276" fmla="*/ 1536232 w 3024845"/>
                <a:gd name="connsiteY276" fmla="*/ 399928 h 803953"/>
                <a:gd name="connsiteX277" fmla="*/ 1548392 w 3024845"/>
                <a:gd name="connsiteY277" fmla="*/ 399928 h 803953"/>
                <a:gd name="connsiteX278" fmla="*/ 1560552 w 3024845"/>
                <a:gd name="connsiteY278" fmla="*/ 397767 h 803953"/>
                <a:gd name="connsiteX279" fmla="*/ 1564606 w 3024845"/>
                <a:gd name="connsiteY279" fmla="*/ 399928 h 803953"/>
                <a:gd name="connsiteX280" fmla="*/ 1574739 w 3024845"/>
                <a:gd name="connsiteY280" fmla="*/ 399928 h 803953"/>
                <a:gd name="connsiteX281" fmla="*/ 1574739 w 3024845"/>
                <a:gd name="connsiteY281" fmla="*/ 430193 h 803953"/>
                <a:gd name="connsiteX282" fmla="*/ 1582846 w 3024845"/>
                <a:gd name="connsiteY282" fmla="*/ 430193 h 803953"/>
                <a:gd name="connsiteX283" fmla="*/ 1582846 w 3024845"/>
                <a:gd name="connsiteY283" fmla="*/ 447488 h 803953"/>
                <a:gd name="connsiteX284" fmla="*/ 1592182 w 3024845"/>
                <a:gd name="connsiteY284" fmla="*/ 448393 h 803953"/>
                <a:gd name="connsiteX285" fmla="*/ 1605140 w 3024845"/>
                <a:gd name="connsiteY285" fmla="*/ 448393 h 803953"/>
                <a:gd name="connsiteX286" fmla="*/ 1605140 w 3024845"/>
                <a:gd name="connsiteY286" fmla="*/ 432355 h 803953"/>
                <a:gd name="connsiteX287" fmla="*/ 1673096 w 3024845"/>
                <a:gd name="connsiteY287" fmla="*/ 432355 h 803953"/>
                <a:gd name="connsiteX288" fmla="*/ 1673096 w 3024845"/>
                <a:gd name="connsiteY288" fmla="*/ 347102 h 803953"/>
                <a:gd name="connsiteX289" fmla="*/ 1745104 w 3024845"/>
                <a:gd name="connsiteY289" fmla="*/ 347102 h 803953"/>
                <a:gd name="connsiteX290" fmla="*/ 1745104 w 3024845"/>
                <a:gd name="connsiteY290" fmla="*/ 425870 h 803953"/>
                <a:gd name="connsiteX291" fmla="*/ 1747008 w 3024845"/>
                <a:gd name="connsiteY291" fmla="*/ 425870 h 803953"/>
                <a:gd name="connsiteX292" fmla="*/ 1748250 w 3024845"/>
                <a:gd name="connsiteY292" fmla="*/ 448393 h 803953"/>
                <a:gd name="connsiteX293" fmla="*/ 1757926 w 3024845"/>
                <a:gd name="connsiteY293" fmla="*/ 448393 h 803953"/>
                <a:gd name="connsiteX294" fmla="*/ 1759168 w 3024845"/>
                <a:gd name="connsiteY294" fmla="*/ 425870 h 803953"/>
                <a:gd name="connsiteX295" fmla="*/ 1765248 w 3024845"/>
                <a:gd name="connsiteY295" fmla="*/ 425870 h 803953"/>
                <a:gd name="connsiteX296" fmla="*/ 1766490 w 3024845"/>
                <a:gd name="connsiteY296" fmla="*/ 448393 h 803953"/>
                <a:gd name="connsiteX297" fmla="*/ 1817112 w 3024845"/>
                <a:gd name="connsiteY297" fmla="*/ 448393 h 803953"/>
                <a:gd name="connsiteX298" fmla="*/ 1817112 w 3024845"/>
                <a:gd name="connsiteY298" fmla="*/ 285365 h 803953"/>
                <a:gd name="connsiteX299" fmla="*/ 2014439 w 3024845"/>
                <a:gd name="connsiteY299" fmla="*/ 285365 h 803953"/>
                <a:gd name="connsiteX300" fmla="*/ 2014439 w 3024845"/>
                <a:gd name="connsiteY300" fmla="*/ 448393 h 803953"/>
                <a:gd name="connsiteX301" fmla="*/ 2033136 w 3024845"/>
                <a:gd name="connsiteY301" fmla="*/ 448393 h 803953"/>
                <a:gd name="connsiteX302" fmla="*/ 2033136 w 3024845"/>
                <a:gd name="connsiteY302" fmla="*/ 365700 h 803953"/>
                <a:gd name="connsiteX303" fmla="*/ 2128256 w 3024845"/>
                <a:gd name="connsiteY303" fmla="*/ 365700 h 803953"/>
                <a:gd name="connsiteX304" fmla="*/ 2180720 w 3024845"/>
                <a:gd name="connsiteY304" fmla="*/ 300487 h 803953"/>
                <a:gd name="connsiteX305" fmla="*/ 2245574 w 3024845"/>
                <a:gd name="connsiteY305" fmla="*/ 300487 h 803953"/>
                <a:gd name="connsiteX306" fmla="*/ 2245574 w 3024845"/>
                <a:gd name="connsiteY306" fmla="*/ 376149 h 803953"/>
                <a:gd name="connsiteX307" fmla="*/ 2253681 w 3024845"/>
                <a:gd name="connsiteY307" fmla="*/ 376149 h 803953"/>
                <a:gd name="connsiteX308" fmla="*/ 2255708 w 3024845"/>
                <a:gd name="connsiteY308" fmla="*/ 369664 h 803953"/>
                <a:gd name="connsiteX309" fmla="*/ 2261788 w 3024845"/>
                <a:gd name="connsiteY309" fmla="*/ 369664 h 803953"/>
                <a:gd name="connsiteX310" fmla="*/ 2263815 w 3024845"/>
                <a:gd name="connsiteY310" fmla="*/ 378311 h 803953"/>
                <a:gd name="connsiteX311" fmla="*/ 2275975 w 3024845"/>
                <a:gd name="connsiteY311" fmla="*/ 378311 h 803953"/>
                <a:gd name="connsiteX312" fmla="*/ 2275975 w 3024845"/>
                <a:gd name="connsiteY312" fmla="*/ 371825 h 803953"/>
                <a:gd name="connsiteX313" fmla="*/ 2298268 w 3024845"/>
                <a:gd name="connsiteY313" fmla="*/ 371825 h 803953"/>
                <a:gd name="connsiteX314" fmla="*/ 2298268 w 3024845"/>
                <a:gd name="connsiteY314" fmla="*/ 378311 h 803953"/>
                <a:gd name="connsiteX315" fmla="*/ 2318535 w 3024845"/>
                <a:gd name="connsiteY315" fmla="*/ 378311 h 803953"/>
                <a:gd name="connsiteX316" fmla="*/ 2318535 w 3024845"/>
                <a:gd name="connsiteY316" fmla="*/ 423708 h 803953"/>
                <a:gd name="connsiteX317" fmla="*/ 2332722 w 3024845"/>
                <a:gd name="connsiteY317" fmla="*/ 423708 h 803953"/>
                <a:gd name="connsiteX318" fmla="*/ 2332722 w 3024845"/>
                <a:gd name="connsiteY318" fmla="*/ 410737 h 803953"/>
                <a:gd name="connsiteX319" fmla="*/ 2348936 w 3024845"/>
                <a:gd name="connsiteY319" fmla="*/ 410737 h 803953"/>
                <a:gd name="connsiteX320" fmla="*/ 2348936 w 3024845"/>
                <a:gd name="connsiteY320" fmla="*/ 231310 h 803953"/>
                <a:gd name="connsiteX321" fmla="*/ 2355016 w 3024845"/>
                <a:gd name="connsiteY321" fmla="*/ 224824 h 803953"/>
                <a:gd name="connsiteX322" fmla="*/ 2427977 w 3024845"/>
                <a:gd name="connsiteY322" fmla="*/ 224824 h 803953"/>
                <a:gd name="connsiteX323" fmla="*/ 2427977 w 3024845"/>
                <a:gd name="connsiteY323" fmla="*/ 233472 h 803953"/>
                <a:gd name="connsiteX324" fmla="*/ 2438110 w 3024845"/>
                <a:gd name="connsiteY324" fmla="*/ 233472 h 803953"/>
                <a:gd name="connsiteX325" fmla="*/ 2438110 w 3024845"/>
                <a:gd name="connsiteY325" fmla="*/ 348046 h 803953"/>
                <a:gd name="connsiteX326" fmla="*/ 2460404 w 3024845"/>
                <a:gd name="connsiteY326" fmla="*/ 348046 h 803953"/>
                <a:gd name="connsiteX327" fmla="*/ 2460404 w 3024845"/>
                <a:gd name="connsiteY327" fmla="*/ 281031 h 803953"/>
                <a:gd name="connsiteX328" fmla="*/ 2486751 w 3024845"/>
                <a:gd name="connsiteY328" fmla="*/ 281031 h 803953"/>
                <a:gd name="connsiteX329" fmla="*/ 2490804 w 3024845"/>
                <a:gd name="connsiteY329" fmla="*/ 276707 h 803953"/>
                <a:gd name="connsiteX330" fmla="*/ 2498911 w 3024845"/>
                <a:gd name="connsiteY330" fmla="*/ 276707 h 803953"/>
                <a:gd name="connsiteX331" fmla="*/ 2502964 w 3024845"/>
                <a:gd name="connsiteY331" fmla="*/ 281031 h 803953"/>
                <a:gd name="connsiteX332" fmla="*/ 2525258 w 3024845"/>
                <a:gd name="connsiteY332" fmla="*/ 281031 h 803953"/>
                <a:gd name="connsiteX333" fmla="*/ 2525258 w 3024845"/>
                <a:gd name="connsiteY333" fmla="*/ 164295 h 803953"/>
                <a:gd name="connsiteX334" fmla="*/ 2582005 w 3024845"/>
                <a:gd name="connsiteY334" fmla="*/ 153486 h 803953"/>
                <a:gd name="connsiteX335" fmla="*/ 2582005 w 3024845"/>
                <a:gd name="connsiteY335" fmla="*/ 154567 h 803953"/>
                <a:gd name="connsiteX336" fmla="*/ 2582005 w 3024845"/>
                <a:gd name="connsiteY336" fmla="*/ 162133 h 803953"/>
                <a:gd name="connsiteX337" fmla="*/ 2608352 w 3024845"/>
                <a:gd name="connsiteY337" fmla="*/ 162133 h 803953"/>
                <a:gd name="connsiteX338" fmla="*/ 2608352 w 3024845"/>
                <a:gd name="connsiteY338" fmla="*/ 417223 h 803953"/>
                <a:gd name="connsiteX339" fmla="*/ 2630646 w 3024845"/>
                <a:gd name="connsiteY339" fmla="*/ 417223 h 803953"/>
                <a:gd name="connsiteX340" fmla="*/ 2630646 w 3024845"/>
                <a:gd name="connsiteY340" fmla="*/ 412899 h 803953"/>
                <a:gd name="connsiteX341" fmla="*/ 2642806 w 3024845"/>
                <a:gd name="connsiteY341" fmla="*/ 412899 h 803953"/>
                <a:gd name="connsiteX342" fmla="*/ 2642806 w 3024845"/>
                <a:gd name="connsiteY342" fmla="*/ 417223 h 803953"/>
                <a:gd name="connsiteX343" fmla="*/ 2667126 w 3024845"/>
                <a:gd name="connsiteY343" fmla="*/ 417223 h 803953"/>
                <a:gd name="connsiteX344" fmla="*/ 2667126 w 3024845"/>
                <a:gd name="connsiteY344" fmla="*/ 404252 h 803953"/>
                <a:gd name="connsiteX345" fmla="*/ 2695500 w 3024845"/>
                <a:gd name="connsiteY345" fmla="*/ 404252 h 803953"/>
                <a:gd name="connsiteX346" fmla="*/ 2707660 w 3024845"/>
                <a:gd name="connsiteY346" fmla="*/ 399928 h 803953"/>
                <a:gd name="connsiteX347" fmla="*/ 2727927 w 3024845"/>
                <a:gd name="connsiteY347" fmla="*/ 404252 h 803953"/>
                <a:gd name="connsiteX348" fmla="*/ 2727927 w 3024845"/>
                <a:gd name="connsiteY348" fmla="*/ 386958 h 803953"/>
                <a:gd name="connsiteX349" fmla="*/ 2736034 w 3024845"/>
                <a:gd name="connsiteY349" fmla="*/ 386958 h 803953"/>
                <a:gd name="connsiteX350" fmla="*/ 2736034 w 3024845"/>
                <a:gd name="connsiteY350" fmla="*/ 373987 h 803953"/>
                <a:gd name="connsiteX351" fmla="*/ 2792781 w 3024845"/>
                <a:gd name="connsiteY351" fmla="*/ 373987 h 803953"/>
                <a:gd name="connsiteX352" fmla="*/ 2792781 w 3024845"/>
                <a:gd name="connsiteY352" fmla="*/ 343722 h 803953"/>
                <a:gd name="connsiteX353" fmla="*/ 2811021 w 3024845"/>
                <a:gd name="connsiteY353" fmla="*/ 343722 h 803953"/>
                <a:gd name="connsiteX354" fmla="*/ 2811021 w 3024845"/>
                <a:gd name="connsiteY354" fmla="*/ 337237 h 803953"/>
                <a:gd name="connsiteX355" fmla="*/ 2823181 w 3024845"/>
                <a:gd name="connsiteY355" fmla="*/ 337237 h 803953"/>
                <a:gd name="connsiteX356" fmla="*/ 2823181 w 3024845"/>
                <a:gd name="connsiteY356" fmla="*/ 343722 h 803953"/>
                <a:gd name="connsiteX357" fmla="*/ 2839395 w 3024845"/>
                <a:gd name="connsiteY357" fmla="*/ 343722 h 803953"/>
                <a:gd name="connsiteX358" fmla="*/ 2839395 w 3024845"/>
                <a:gd name="connsiteY358" fmla="*/ 393443 h 803953"/>
                <a:gd name="connsiteX359" fmla="*/ 2871822 w 3024845"/>
                <a:gd name="connsiteY359" fmla="*/ 393443 h 803953"/>
                <a:gd name="connsiteX360" fmla="*/ 2871822 w 3024845"/>
                <a:gd name="connsiteY360" fmla="*/ 367502 h 803953"/>
                <a:gd name="connsiteX361" fmla="*/ 2910329 w 3024845"/>
                <a:gd name="connsiteY361" fmla="*/ 367502 h 803953"/>
                <a:gd name="connsiteX362" fmla="*/ 2910329 w 3024845"/>
                <a:gd name="connsiteY362" fmla="*/ 337237 h 803953"/>
                <a:gd name="connsiteX363" fmla="*/ 2958970 w 3024845"/>
                <a:gd name="connsiteY363" fmla="*/ 337237 h 803953"/>
                <a:gd name="connsiteX364" fmla="*/ 2958970 w 3024845"/>
                <a:gd name="connsiteY364" fmla="*/ 448393 h 803953"/>
                <a:gd name="connsiteX365" fmla="*/ 2958970 w 3024845"/>
                <a:gd name="connsiteY365" fmla="*/ 462172 h 803953"/>
                <a:gd name="connsiteX366" fmla="*/ 3024845 w 3024845"/>
                <a:gd name="connsiteY366" fmla="*/ 462172 h 803953"/>
                <a:gd name="connsiteX367" fmla="*/ 3024845 w 3024845"/>
                <a:gd name="connsiteY367" fmla="*/ 803953 h 803953"/>
                <a:gd name="connsiteX368" fmla="*/ 2054 w 3024845"/>
                <a:gd name="connsiteY368" fmla="*/ 801620 h 803953"/>
                <a:gd name="connsiteX369" fmla="*/ 0 w 3024845"/>
                <a:gd name="connsiteY369" fmla="*/ 367502 h 803953"/>
                <a:gd name="connsiteX370" fmla="*/ 20267 w 3024845"/>
                <a:gd name="connsiteY370" fmla="*/ 367502 h 803953"/>
                <a:gd name="connsiteX371" fmla="*/ 20774 w 3024845"/>
                <a:gd name="connsiteY371" fmla="*/ 366421 h 803953"/>
                <a:gd name="connsiteX372" fmla="*/ 24320 w 3024845"/>
                <a:gd name="connsiteY372" fmla="*/ 358855 h 803953"/>
                <a:gd name="connsiteX373" fmla="*/ 26094 w 3024845"/>
                <a:gd name="connsiteY373" fmla="*/ 359125 h 803953"/>
                <a:gd name="connsiteX374" fmla="*/ 38507 w 3024845"/>
                <a:gd name="connsiteY374" fmla="*/ 361016 h 803953"/>
                <a:gd name="connsiteX375" fmla="*/ 39014 w 3024845"/>
                <a:gd name="connsiteY375" fmla="*/ 362368 h 803953"/>
                <a:gd name="connsiteX376" fmla="*/ 42560 w 3024845"/>
                <a:gd name="connsiteY376" fmla="*/ 371825 h 803953"/>
                <a:gd name="connsiteX377" fmla="*/ 68907 w 3024845"/>
                <a:gd name="connsiteY377" fmla="*/ 373987 h 803953"/>
                <a:gd name="connsiteX378" fmla="*/ 68907 w 3024845"/>
                <a:gd name="connsiteY378" fmla="*/ 250766 h 803953"/>
                <a:gd name="connsiteX379" fmla="*/ 70934 w 3024845"/>
                <a:gd name="connsiteY379" fmla="*/ 250766 h 803953"/>
                <a:gd name="connsiteX380" fmla="*/ 85121 w 3024845"/>
                <a:gd name="connsiteY380" fmla="*/ 250766 h 803953"/>
                <a:gd name="connsiteX381" fmla="*/ 85121 w 3024845"/>
                <a:gd name="connsiteY381" fmla="*/ 114574 h 803953"/>
                <a:gd name="connsiteX382" fmla="*/ 86894 w 3024845"/>
                <a:gd name="connsiteY382" fmla="*/ 114574 h 803953"/>
                <a:gd name="connsiteX383" fmla="*/ 99308 w 3024845"/>
                <a:gd name="connsiteY383" fmla="*/ 114574 h 803953"/>
                <a:gd name="connsiteX384" fmla="*/ 99308 w 3024845"/>
                <a:gd name="connsiteY384" fmla="*/ 0 h 803953"/>
                <a:gd name="connsiteX0" fmla="*/ 99308 w 3024845"/>
                <a:gd name="connsiteY0" fmla="*/ 0 h 689379"/>
                <a:gd name="connsiteX1" fmla="*/ 220909 w 3024845"/>
                <a:gd name="connsiteY1" fmla="*/ 0 h 689379"/>
                <a:gd name="connsiteX2" fmla="*/ 223189 w 3024845"/>
                <a:gd name="connsiteY2" fmla="*/ 0 h 689379"/>
                <a:gd name="connsiteX3" fmla="*/ 239150 w 3024845"/>
                <a:gd name="connsiteY3" fmla="*/ 0 h 689379"/>
                <a:gd name="connsiteX4" fmla="*/ 239150 w 3024845"/>
                <a:gd name="connsiteY4" fmla="*/ 140515 h 689379"/>
                <a:gd name="connsiteX5" fmla="*/ 240670 w 3024845"/>
                <a:gd name="connsiteY5" fmla="*/ 140245 h 689379"/>
                <a:gd name="connsiteX6" fmla="*/ 251310 w 3024845"/>
                <a:gd name="connsiteY6" fmla="*/ 138354 h 689379"/>
                <a:gd name="connsiteX7" fmla="*/ 249283 w 3024845"/>
                <a:gd name="connsiteY7" fmla="*/ 226986 h 689379"/>
                <a:gd name="connsiteX8" fmla="*/ 250803 w 3024845"/>
                <a:gd name="connsiteY8" fmla="*/ 227257 h 689379"/>
                <a:gd name="connsiteX9" fmla="*/ 261443 w 3024845"/>
                <a:gd name="connsiteY9" fmla="*/ 229148 h 689379"/>
                <a:gd name="connsiteX10" fmla="*/ 261696 w 3024845"/>
                <a:gd name="connsiteY10" fmla="*/ 229959 h 689379"/>
                <a:gd name="connsiteX11" fmla="*/ 263470 w 3024845"/>
                <a:gd name="connsiteY11" fmla="*/ 235634 h 689379"/>
                <a:gd name="connsiteX12" fmla="*/ 264230 w 3024845"/>
                <a:gd name="connsiteY12" fmla="*/ 233202 h 689379"/>
                <a:gd name="connsiteX13" fmla="*/ 269550 w 3024845"/>
                <a:gd name="connsiteY13" fmla="*/ 216178 h 689379"/>
                <a:gd name="connsiteX14" fmla="*/ 271323 w 3024845"/>
                <a:gd name="connsiteY14" fmla="*/ 216178 h 689379"/>
                <a:gd name="connsiteX15" fmla="*/ 283737 w 3024845"/>
                <a:gd name="connsiteY15" fmla="*/ 216178 h 689379"/>
                <a:gd name="connsiteX16" fmla="*/ 283737 w 3024845"/>
                <a:gd name="connsiteY16" fmla="*/ 248604 h 689379"/>
                <a:gd name="connsiteX17" fmla="*/ 284750 w 3024845"/>
                <a:gd name="connsiteY17" fmla="*/ 249145 h 689379"/>
                <a:gd name="connsiteX18" fmla="*/ 291844 w 3024845"/>
                <a:gd name="connsiteY18" fmla="*/ 252928 h 689379"/>
                <a:gd name="connsiteX19" fmla="*/ 291844 w 3024845"/>
                <a:gd name="connsiteY19" fmla="*/ 254279 h 689379"/>
                <a:gd name="connsiteX20" fmla="*/ 291844 w 3024845"/>
                <a:gd name="connsiteY20" fmla="*/ 263737 h 689379"/>
                <a:gd name="connsiteX21" fmla="*/ 336431 w 3024845"/>
                <a:gd name="connsiteY21" fmla="*/ 263737 h 689379"/>
                <a:gd name="connsiteX22" fmla="*/ 336431 w 3024845"/>
                <a:gd name="connsiteY22" fmla="*/ 264818 h 689379"/>
                <a:gd name="connsiteX23" fmla="*/ 336431 w 3024845"/>
                <a:gd name="connsiteY23" fmla="*/ 272384 h 689379"/>
                <a:gd name="connsiteX24" fmla="*/ 338457 w 3024845"/>
                <a:gd name="connsiteY24" fmla="*/ 272384 h 689379"/>
                <a:gd name="connsiteX25" fmla="*/ 352644 w 3024845"/>
                <a:gd name="connsiteY25" fmla="*/ 272384 h 689379"/>
                <a:gd name="connsiteX26" fmla="*/ 352644 w 3024845"/>
                <a:gd name="connsiteY26" fmla="*/ 242119 h 689379"/>
                <a:gd name="connsiteX27" fmla="*/ 397231 w 3024845"/>
                <a:gd name="connsiteY27" fmla="*/ 242119 h 689379"/>
                <a:gd name="connsiteX28" fmla="*/ 397231 w 3024845"/>
                <a:gd name="connsiteY28" fmla="*/ 240768 h 689379"/>
                <a:gd name="connsiteX29" fmla="*/ 397231 w 3024845"/>
                <a:gd name="connsiteY29" fmla="*/ 231310 h 689379"/>
                <a:gd name="connsiteX30" fmla="*/ 398245 w 3024845"/>
                <a:gd name="connsiteY30" fmla="*/ 231310 h 689379"/>
                <a:gd name="connsiteX31" fmla="*/ 405338 w 3024845"/>
                <a:gd name="connsiteY31" fmla="*/ 231310 h 689379"/>
                <a:gd name="connsiteX32" fmla="*/ 405338 w 3024845"/>
                <a:gd name="connsiteY32" fmla="*/ 229419 h 689379"/>
                <a:gd name="connsiteX33" fmla="*/ 405338 w 3024845"/>
                <a:gd name="connsiteY33" fmla="*/ 216178 h 689379"/>
                <a:gd name="connsiteX34" fmla="*/ 406098 w 3024845"/>
                <a:gd name="connsiteY34" fmla="*/ 216178 h 689379"/>
                <a:gd name="connsiteX35" fmla="*/ 411418 w 3024845"/>
                <a:gd name="connsiteY35" fmla="*/ 216178 h 689379"/>
                <a:gd name="connsiteX36" fmla="*/ 411418 w 3024845"/>
                <a:gd name="connsiteY36" fmla="*/ 215097 h 689379"/>
                <a:gd name="connsiteX37" fmla="*/ 411418 w 3024845"/>
                <a:gd name="connsiteY37" fmla="*/ 207530 h 689379"/>
                <a:gd name="connsiteX38" fmla="*/ 413445 w 3024845"/>
                <a:gd name="connsiteY38" fmla="*/ 207530 h 689379"/>
                <a:gd name="connsiteX39" fmla="*/ 427632 w 3024845"/>
                <a:gd name="connsiteY39" fmla="*/ 207530 h 689379"/>
                <a:gd name="connsiteX40" fmla="*/ 427632 w 3024845"/>
                <a:gd name="connsiteY40" fmla="*/ 208611 h 689379"/>
                <a:gd name="connsiteX41" fmla="*/ 427632 w 3024845"/>
                <a:gd name="connsiteY41" fmla="*/ 216178 h 689379"/>
                <a:gd name="connsiteX42" fmla="*/ 449925 w 3024845"/>
                <a:gd name="connsiteY42" fmla="*/ 216178 h 689379"/>
                <a:gd name="connsiteX43" fmla="*/ 449925 w 3024845"/>
                <a:gd name="connsiteY43" fmla="*/ 214286 h 689379"/>
                <a:gd name="connsiteX44" fmla="*/ 449925 w 3024845"/>
                <a:gd name="connsiteY44" fmla="*/ 201045 h 689379"/>
                <a:gd name="connsiteX45" fmla="*/ 451699 w 3024845"/>
                <a:gd name="connsiteY45" fmla="*/ 201045 h 689379"/>
                <a:gd name="connsiteX46" fmla="*/ 464112 w 3024845"/>
                <a:gd name="connsiteY46" fmla="*/ 201045 h 689379"/>
                <a:gd name="connsiteX47" fmla="*/ 464112 w 3024845"/>
                <a:gd name="connsiteY47" fmla="*/ 224825 h 689379"/>
                <a:gd name="connsiteX48" fmla="*/ 465126 w 3024845"/>
                <a:gd name="connsiteY48" fmla="*/ 224825 h 689379"/>
                <a:gd name="connsiteX49" fmla="*/ 472219 w 3024845"/>
                <a:gd name="connsiteY49" fmla="*/ 224825 h 689379"/>
                <a:gd name="connsiteX50" fmla="*/ 472219 w 3024845"/>
                <a:gd name="connsiteY50" fmla="*/ 223744 h 689379"/>
                <a:gd name="connsiteX51" fmla="*/ 472219 w 3024845"/>
                <a:gd name="connsiteY51" fmla="*/ 216178 h 689379"/>
                <a:gd name="connsiteX52" fmla="*/ 473992 w 3024845"/>
                <a:gd name="connsiteY52" fmla="*/ 216178 h 689379"/>
                <a:gd name="connsiteX53" fmla="*/ 486406 w 3024845"/>
                <a:gd name="connsiteY53" fmla="*/ 216178 h 689379"/>
                <a:gd name="connsiteX54" fmla="*/ 486406 w 3024845"/>
                <a:gd name="connsiteY54" fmla="*/ 242119 h 689379"/>
                <a:gd name="connsiteX55" fmla="*/ 488433 w 3024845"/>
                <a:gd name="connsiteY55" fmla="*/ 242119 h 689379"/>
                <a:gd name="connsiteX56" fmla="*/ 502619 w 3024845"/>
                <a:gd name="connsiteY56" fmla="*/ 242119 h 689379"/>
                <a:gd name="connsiteX57" fmla="*/ 502619 w 3024845"/>
                <a:gd name="connsiteY57" fmla="*/ 243740 h 689379"/>
                <a:gd name="connsiteX58" fmla="*/ 502619 w 3024845"/>
                <a:gd name="connsiteY58" fmla="*/ 255090 h 689379"/>
                <a:gd name="connsiteX59" fmla="*/ 503379 w 3024845"/>
                <a:gd name="connsiteY59" fmla="*/ 255090 h 689379"/>
                <a:gd name="connsiteX60" fmla="*/ 508700 w 3024845"/>
                <a:gd name="connsiteY60" fmla="*/ 255090 h 689379"/>
                <a:gd name="connsiteX61" fmla="*/ 508700 w 3024845"/>
                <a:gd name="connsiteY61" fmla="*/ 254279 h 689379"/>
                <a:gd name="connsiteX62" fmla="*/ 508700 w 3024845"/>
                <a:gd name="connsiteY62" fmla="*/ 248604 h 689379"/>
                <a:gd name="connsiteX63" fmla="*/ 539100 w 3024845"/>
                <a:gd name="connsiteY63" fmla="*/ 248604 h 689379"/>
                <a:gd name="connsiteX64" fmla="*/ 539100 w 3024845"/>
                <a:gd name="connsiteY64" fmla="*/ 272384 h 689379"/>
                <a:gd name="connsiteX65" fmla="*/ 540113 w 3024845"/>
                <a:gd name="connsiteY65" fmla="*/ 272384 h 689379"/>
                <a:gd name="connsiteX66" fmla="*/ 547207 w 3024845"/>
                <a:gd name="connsiteY66" fmla="*/ 272384 h 689379"/>
                <a:gd name="connsiteX67" fmla="*/ 547207 w 3024845"/>
                <a:gd name="connsiteY67" fmla="*/ 273465 h 689379"/>
                <a:gd name="connsiteX68" fmla="*/ 547207 w 3024845"/>
                <a:gd name="connsiteY68" fmla="*/ 281031 h 689379"/>
                <a:gd name="connsiteX69" fmla="*/ 547967 w 3024845"/>
                <a:gd name="connsiteY69" fmla="*/ 281031 h 689379"/>
                <a:gd name="connsiteX70" fmla="*/ 553287 w 3024845"/>
                <a:gd name="connsiteY70" fmla="*/ 281031 h 689379"/>
                <a:gd name="connsiteX71" fmla="*/ 553287 w 3024845"/>
                <a:gd name="connsiteY71" fmla="*/ 278869 h 689379"/>
                <a:gd name="connsiteX72" fmla="*/ 553287 w 3024845"/>
                <a:gd name="connsiteY72" fmla="*/ 263737 h 689379"/>
                <a:gd name="connsiteX73" fmla="*/ 554300 w 3024845"/>
                <a:gd name="connsiteY73" fmla="*/ 263737 h 689379"/>
                <a:gd name="connsiteX74" fmla="*/ 561394 w 3024845"/>
                <a:gd name="connsiteY74" fmla="*/ 263737 h 689379"/>
                <a:gd name="connsiteX75" fmla="*/ 561394 w 3024845"/>
                <a:gd name="connsiteY75" fmla="*/ 264818 h 689379"/>
                <a:gd name="connsiteX76" fmla="*/ 561394 w 3024845"/>
                <a:gd name="connsiteY76" fmla="*/ 272384 h 689379"/>
                <a:gd name="connsiteX77" fmla="*/ 566714 w 3024845"/>
                <a:gd name="connsiteY77" fmla="*/ 270391 h 689379"/>
                <a:gd name="connsiteX78" fmla="*/ 567474 w 3024845"/>
                <a:gd name="connsiteY78" fmla="*/ 269411 h 689379"/>
                <a:gd name="connsiteX79" fmla="*/ 567474 w 3024845"/>
                <a:gd name="connsiteY79" fmla="*/ 263737 h 689379"/>
                <a:gd name="connsiteX80" fmla="*/ 605981 w 3024845"/>
                <a:gd name="connsiteY80" fmla="*/ 263737 h 689379"/>
                <a:gd name="connsiteX81" fmla="*/ 605981 w 3024845"/>
                <a:gd name="connsiteY81" fmla="*/ 287516 h 689379"/>
                <a:gd name="connsiteX82" fmla="*/ 608007 w 3024845"/>
                <a:gd name="connsiteY82" fmla="*/ 287516 h 689379"/>
                <a:gd name="connsiteX83" fmla="*/ 622194 w 3024845"/>
                <a:gd name="connsiteY83" fmla="*/ 287516 h 689379"/>
                <a:gd name="connsiteX84" fmla="*/ 622194 w 3024845"/>
                <a:gd name="connsiteY84" fmla="*/ 288597 h 689379"/>
                <a:gd name="connsiteX85" fmla="*/ 622194 w 3024845"/>
                <a:gd name="connsiteY85" fmla="*/ 296163 h 689379"/>
                <a:gd name="connsiteX86" fmla="*/ 623968 w 3024845"/>
                <a:gd name="connsiteY86" fmla="*/ 296163 h 689379"/>
                <a:gd name="connsiteX87" fmla="*/ 636381 w 3024845"/>
                <a:gd name="connsiteY87" fmla="*/ 296163 h 689379"/>
                <a:gd name="connsiteX88" fmla="*/ 636381 w 3024845"/>
                <a:gd name="connsiteY88" fmla="*/ 272384 h 689379"/>
                <a:gd name="connsiteX89" fmla="*/ 637394 w 3024845"/>
                <a:gd name="connsiteY89" fmla="*/ 272384 h 689379"/>
                <a:gd name="connsiteX90" fmla="*/ 644488 w 3024845"/>
                <a:gd name="connsiteY90" fmla="*/ 272384 h 689379"/>
                <a:gd name="connsiteX91" fmla="*/ 644488 w 3024845"/>
                <a:gd name="connsiteY91" fmla="*/ 239957 h 689379"/>
                <a:gd name="connsiteX92" fmla="*/ 645501 w 3024845"/>
                <a:gd name="connsiteY92" fmla="*/ 239957 h 689379"/>
                <a:gd name="connsiteX93" fmla="*/ 652595 w 3024845"/>
                <a:gd name="connsiteY93" fmla="*/ 239957 h 689379"/>
                <a:gd name="connsiteX94" fmla="*/ 652595 w 3024845"/>
                <a:gd name="connsiteY94" fmla="*/ 238066 h 689379"/>
                <a:gd name="connsiteX95" fmla="*/ 652595 w 3024845"/>
                <a:gd name="connsiteY95" fmla="*/ 224825 h 689379"/>
                <a:gd name="connsiteX96" fmla="*/ 651328 w 3024845"/>
                <a:gd name="connsiteY96" fmla="*/ 223203 h 689379"/>
                <a:gd name="connsiteX97" fmla="*/ 656648 w 3024845"/>
                <a:gd name="connsiteY97" fmla="*/ 211854 h 689379"/>
                <a:gd name="connsiteX98" fmla="*/ 664755 w 3024845"/>
                <a:gd name="connsiteY98" fmla="*/ 239957 h 689379"/>
                <a:gd name="connsiteX99" fmla="*/ 665515 w 3024845"/>
                <a:gd name="connsiteY99" fmla="*/ 239957 h 689379"/>
                <a:gd name="connsiteX100" fmla="*/ 670835 w 3024845"/>
                <a:gd name="connsiteY100" fmla="*/ 239957 h 689379"/>
                <a:gd name="connsiteX101" fmla="*/ 670835 w 3024845"/>
                <a:gd name="connsiteY101" fmla="*/ 134030 h 689379"/>
                <a:gd name="connsiteX102" fmla="*/ 672355 w 3024845"/>
                <a:gd name="connsiteY102" fmla="*/ 134030 h 689379"/>
                <a:gd name="connsiteX103" fmla="*/ 682995 w 3024845"/>
                <a:gd name="connsiteY103" fmla="*/ 134030 h 689379"/>
                <a:gd name="connsiteX104" fmla="*/ 682995 w 3024845"/>
                <a:gd name="connsiteY104" fmla="*/ 86471 h 689379"/>
                <a:gd name="connsiteX105" fmla="*/ 709342 w 3024845"/>
                <a:gd name="connsiteY105" fmla="*/ 86471 h 689379"/>
                <a:gd name="connsiteX106" fmla="*/ 709342 w 3024845"/>
                <a:gd name="connsiteY106" fmla="*/ 64853 h 689379"/>
                <a:gd name="connsiteX107" fmla="*/ 743796 w 3024845"/>
                <a:gd name="connsiteY107" fmla="*/ 64853 h 689379"/>
                <a:gd name="connsiteX108" fmla="*/ 743796 w 3024845"/>
                <a:gd name="connsiteY108" fmla="*/ 67285 h 689379"/>
                <a:gd name="connsiteX109" fmla="*/ 743796 w 3024845"/>
                <a:gd name="connsiteY109" fmla="*/ 84309 h 689379"/>
                <a:gd name="connsiteX110" fmla="*/ 746076 w 3024845"/>
                <a:gd name="connsiteY110" fmla="*/ 84309 h 689379"/>
                <a:gd name="connsiteX111" fmla="*/ 762036 w 3024845"/>
                <a:gd name="connsiteY111" fmla="*/ 84309 h 689379"/>
                <a:gd name="connsiteX112" fmla="*/ 762036 w 3024845"/>
                <a:gd name="connsiteY112" fmla="*/ 131868 h 689379"/>
                <a:gd name="connsiteX113" fmla="*/ 763049 w 3024845"/>
                <a:gd name="connsiteY113" fmla="*/ 131868 h 689379"/>
                <a:gd name="connsiteX114" fmla="*/ 770143 w 3024845"/>
                <a:gd name="connsiteY114" fmla="*/ 131868 h 689379"/>
                <a:gd name="connsiteX115" fmla="*/ 784330 w 3024845"/>
                <a:gd name="connsiteY115" fmla="*/ 136192 h 689379"/>
                <a:gd name="connsiteX116" fmla="*/ 784330 w 3024845"/>
                <a:gd name="connsiteY116" fmla="*/ 175104 h 689379"/>
                <a:gd name="connsiteX117" fmla="*/ 785343 w 3024845"/>
                <a:gd name="connsiteY117" fmla="*/ 175104 h 689379"/>
                <a:gd name="connsiteX118" fmla="*/ 792436 w 3024845"/>
                <a:gd name="connsiteY118" fmla="*/ 175104 h 689379"/>
                <a:gd name="connsiteX119" fmla="*/ 792436 w 3024845"/>
                <a:gd name="connsiteY119" fmla="*/ 176725 h 689379"/>
                <a:gd name="connsiteX120" fmla="*/ 792436 w 3024845"/>
                <a:gd name="connsiteY120" fmla="*/ 188074 h 689379"/>
                <a:gd name="connsiteX121" fmla="*/ 794463 w 3024845"/>
                <a:gd name="connsiteY121" fmla="*/ 188074 h 689379"/>
                <a:gd name="connsiteX122" fmla="*/ 808650 w 3024845"/>
                <a:gd name="connsiteY122" fmla="*/ 188074 h 689379"/>
                <a:gd name="connsiteX123" fmla="*/ 814730 w 3024845"/>
                <a:gd name="connsiteY123" fmla="*/ 194560 h 689379"/>
                <a:gd name="connsiteX124" fmla="*/ 814730 w 3024845"/>
                <a:gd name="connsiteY124" fmla="*/ 216178 h 689379"/>
                <a:gd name="connsiteX125" fmla="*/ 817010 w 3024845"/>
                <a:gd name="connsiteY125" fmla="*/ 216178 h 689379"/>
                <a:gd name="connsiteX126" fmla="*/ 832970 w 3024845"/>
                <a:gd name="connsiteY126" fmla="*/ 216178 h 689379"/>
                <a:gd name="connsiteX127" fmla="*/ 832970 w 3024845"/>
                <a:gd name="connsiteY127" fmla="*/ 217258 h 689379"/>
                <a:gd name="connsiteX128" fmla="*/ 832970 w 3024845"/>
                <a:gd name="connsiteY128" fmla="*/ 224825 h 689379"/>
                <a:gd name="connsiteX129" fmla="*/ 834237 w 3024845"/>
                <a:gd name="connsiteY129" fmla="*/ 224825 h 689379"/>
                <a:gd name="connsiteX130" fmla="*/ 843104 w 3024845"/>
                <a:gd name="connsiteY130" fmla="*/ 224825 h 689379"/>
                <a:gd name="connsiteX131" fmla="*/ 843104 w 3024845"/>
                <a:gd name="connsiteY131" fmla="*/ 226986 h 689379"/>
                <a:gd name="connsiteX132" fmla="*/ 843104 w 3024845"/>
                <a:gd name="connsiteY132" fmla="*/ 242119 h 689379"/>
                <a:gd name="connsiteX133" fmla="*/ 847157 w 3024845"/>
                <a:gd name="connsiteY133" fmla="*/ 240227 h 689379"/>
                <a:gd name="connsiteX134" fmla="*/ 847157 w 3024845"/>
                <a:gd name="connsiteY134" fmla="*/ 226986 h 689379"/>
                <a:gd name="connsiteX135" fmla="*/ 848170 w 3024845"/>
                <a:gd name="connsiteY135" fmla="*/ 226986 h 689379"/>
                <a:gd name="connsiteX136" fmla="*/ 855264 w 3024845"/>
                <a:gd name="connsiteY136" fmla="*/ 226986 h 689379"/>
                <a:gd name="connsiteX137" fmla="*/ 855264 w 3024845"/>
                <a:gd name="connsiteY137" fmla="*/ 228608 h 689379"/>
                <a:gd name="connsiteX138" fmla="*/ 855264 w 3024845"/>
                <a:gd name="connsiteY138" fmla="*/ 239957 h 689379"/>
                <a:gd name="connsiteX139" fmla="*/ 856024 w 3024845"/>
                <a:gd name="connsiteY139" fmla="*/ 239957 h 689379"/>
                <a:gd name="connsiteX140" fmla="*/ 861344 w 3024845"/>
                <a:gd name="connsiteY140" fmla="*/ 239957 h 689379"/>
                <a:gd name="connsiteX141" fmla="*/ 909984 w 3024845"/>
                <a:gd name="connsiteY141" fmla="*/ 235634 h 689379"/>
                <a:gd name="connsiteX142" fmla="*/ 909984 w 3024845"/>
                <a:gd name="connsiteY142" fmla="*/ 236985 h 689379"/>
                <a:gd name="connsiteX143" fmla="*/ 909984 w 3024845"/>
                <a:gd name="connsiteY143" fmla="*/ 246442 h 689379"/>
                <a:gd name="connsiteX144" fmla="*/ 910744 w 3024845"/>
                <a:gd name="connsiteY144" fmla="*/ 246442 h 689379"/>
                <a:gd name="connsiteX145" fmla="*/ 916065 w 3024845"/>
                <a:gd name="connsiteY145" fmla="*/ 246442 h 689379"/>
                <a:gd name="connsiteX146" fmla="*/ 916065 w 3024845"/>
                <a:gd name="connsiteY146" fmla="*/ 248604 h 689379"/>
                <a:gd name="connsiteX147" fmla="*/ 916065 w 3024845"/>
                <a:gd name="connsiteY147" fmla="*/ 263737 h 689379"/>
                <a:gd name="connsiteX148" fmla="*/ 918091 w 3024845"/>
                <a:gd name="connsiteY148" fmla="*/ 262386 h 689379"/>
                <a:gd name="connsiteX149" fmla="*/ 932278 w 3024845"/>
                <a:gd name="connsiteY149" fmla="*/ 252928 h 689379"/>
                <a:gd name="connsiteX150" fmla="*/ 938358 w 3024845"/>
                <a:gd name="connsiteY150" fmla="*/ 211854 h 689379"/>
                <a:gd name="connsiteX151" fmla="*/ 939118 w 3024845"/>
                <a:gd name="connsiteY151" fmla="*/ 211584 h 689379"/>
                <a:gd name="connsiteX152" fmla="*/ 944438 w 3024845"/>
                <a:gd name="connsiteY152" fmla="*/ 209692 h 689379"/>
                <a:gd name="connsiteX153" fmla="*/ 946465 w 3024845"/>
                <a:gd name="connsiteY153" fmla="*/ 140515 h 689379"/>
                <a:gd name="connsiteX154" fmla="*/ 948492 w 3024845"/>
                <a:gd name="connsiteY154" fmla="*/ 209692 h 689379"/>
                <a:gd name="connsiteX155" fmla="*/ 949252 w 3024845"/>
                <a:gd name="connsiteY155" fmla="*/ 209962 h 689379"/>
                <a:gd name="connsiteX156" fmla="*/ 954572 w 3024845"/>
                <a:gd name="connsiteY156" fmla="*/ 211854 h 689379"/>
                <a:gd name="connsiteX157" fmla="*/ 954572 w 3024845"/>
                <a:gd name="connsiteY157" fmla="*/ 125383 h 689379"/>
                <a:gd name="connsiteX158" fmla="*/ 958625 w 3024845"/>
                <a:gd name="connsiteY158" fmla="*/ 92956 h 689379"/>
                <a:gd name="connsiteX159" fmla="*/ 997132 w 3024845"/>
                <a:gd name="connsiteY159" fmla="*/ 92956 h 689379"/>
                <a:gd name="connsiteX160" fmla="*/ 997132 w 3024845"/>
                <a:gd name="connsiteY160" fmla="*/ 125383 h 689379"/>
                <a:gd name="connsiteX161" fmla="*/ 997892 w 3024845"/>
                <a:gd name="connsiteY161" fmla="*/ 125383 h 689379"/>
                <a:gd name="connsiteX162" fmla="*/ 1003212 w 3024845"/>
                <a:gd name="connsiteY162" fmla="*/ 125383 h 689379"/>
                <a:gd name="connsiteX163" fmla="*/ 1003212 w 3024845"/>
                <a:gd name="connsiteY163" fmla="*/ 43235 h 689379"/>
                <a:gd name="connsiteX164" fmla="*/ 1004986 w 3024845"/>
                <a:gd name="connsiteY164" fmla="*/ 43235 h 689379"/>
                <a:gd name="connsiteX165" fmla="*/ 1017399 w 3024845"/>
                <a:gd name="connsiteY165" fmla="*/ 43235 h 689379"/>
                <a:gd name="connsiteX166" fmla="*/ 1017399 w 3024845"/>
                <a:gd name="connsiteY166" fmla="*/ 41344 h 689379"/>
                <a:gd name="connsiteX167" fmla="*/ 1017399 w 3024845"/>
                <a:gd name="connsiteY167" fmla="*/ 28103 h 689379"/>
                <a:gd name="connsiteX168" fmla="*/ 1039693 w 3024845"/>
                <a:gd name="connsiteY168" fmla="*/ 28103 h 689379"/>
                <a:gd name="connsiteX169" fmla="*/ 1039693 w 3024845"/>
                <a:gd name="connsiteY169" fmla="*/ 27022 h 689379"/>
                <a:gd name="connsiteX170" fmla="*/ 1039693 w 3024845"/>
                <a:gd name="connsiteY170" fmla="*/ 19456 h 689379"/>
                <a:gd name="connsiteX171" fmla="*/ 1041466 w 3024845"/>
                <a:gd name="connsiteY171" fmla="*/ 19456 h 689379"/>
                <a:gd name="connsiteX172" fmla="*/ 1053880 w 3024845"/>
                <a:gd name="connsiteY172" fmla="*/ 19456 h 689379"/>
                <a:gd name="connsiteX173" fmla="*/ 1053880 w 3024845"/>
                <a:gd name="connsiteY173" fmla="*/ 20537 h 689379"/>
                <a:gd name="connsiteX174" fmla="*/ 1053880 w 3024845"/>
                <a:gd name="connsiteY174" fmla="*/ 28103 h 689379"/>
                <a:gd name="connsiteX175" fmla="*/ 1054640 w 3024845"/>
                <a:gd name="connsiteY175" fmla="*/ 28103 h 689379"/>
                <a:gd name="connsiteX176" fmla="*/ 1059960 w 3024845"/>
                <a:gd name="connsiteY176" fmla="*/ 28103 h 689379"/>
                <a:gd name="connsiteX177" fmla="*/ 1070093 w 3024845"/>
                <a:gd name="connsiteY177" fmla="*/ 23779 h 689379"/>
                <a:gd name="connsiteX178" fmla="*/ 1074146 w 3024845"/>
                <a:gd name="connsiteY178" fmla="*/ 27022 h 689379"/>
                <a:gd name="connsiteX179" fmla="*/ 1074146 w 3024845"/>
                <a:gd name="connsiteY179" fmla="*/ 19456 h 689379"/>
                <a:gd name="connsiteX180" fmla="*/ 1076426 w 3024845"/>
                <a:gd name="connsiteY180" fmla="*/ 19456 h 689379"/>
                <a:gd name="connsiteX181" fmla="*/ 1092387 w 3024845"/>
                <a:gd name="connsiteY181" fmla="*/ 19456 h 689379"/>
                <a:gd name="connsiteX182" fmla="*/ 1092387 w 3024845"/>
                <a:gd name="connsiteY182" fmla="*/ 20537 h 689379"/>
                <a:gd name="connsiteX183" fmla="*/ 1092387 w 3024845"/>
                <a:gd name="connsiteY183" fmla="*/ 28103 h 689379"/>
                <a:gd name="connsiteX184" fmla="*/ 1122787 w 3024845"/>
                <a:gd name="connsiteY184" fmla="*/ 28103 h 689379"/>
                <a:gd name="connsiteX185" fmla="*/ 1122787 w 3024845"/>
                <a:gd name="connsiteY185" fmla="*/ 29724 h 689379"/>
                <a:gd name="connsiteX186" fmla="*/ 1122787 w 3024845"/>
                <a:gd name="connsiteY186" fmla="*/ 41074 h 689379"/>
                <a:gd name="connsiteX187" fmla="*/ 1149134 w 3024845"/>
                <a:gd name="connsiteY187" fmla="*/ 41074 h 689379"/>
                <a:gd name="connsiteX188" fmla="*/ 1149134 w 3024845"/>
                <a:gd name="connsiteY188" fmla="*/ 71338 h 689379"/>
                <a:gd name="connsiteX189" fmla="*/ 1149894 w 3024845"/>
                <a:gd name="connsiteY189" fmla="*/ 71338 h 689379"/>
                <a:gd name="connsiteX190" fmla="*/ 1155214 w 3024845"/>
                <a:gd name="connsiteY190" fmla="*/ 71338 h 689379"/>
                <a:gd name="connsiteX191" fmla="*/ 1155214 w 3024845"/>
                <a:gd name="connsiteY191" fmla="*/ 72419 h 689379"/>
                <a:gd name="connsiteX192" fmla="*/ 1155214 w 3024845"/>
                <a:gd name="connsiteY192" fmla="*/ 79986 h 689379"/>
                <a:gd name="connsiteX193" fmla="*/ 1159268 w 3024845"/>
                <a:gd name="connsiteY193" fmla="*/ 110250 h 689379"/>
                <a:gd name="connsiteX194" fmla="*/ 1160028 w 3024845"/>
                <a:gd name="connsiteY194" fmla="*/ 110250 h 689379"/>
                <a:gd name="connsiteX195" fmla="*/ 1165348 w 3024845"/>
                <a:gd name="connsiteY195" fmla="*/ 110250 h 689379"/>
                <a:gd name="connsiteX196" fmla="*/ 1165348 w 3024845"/>
                <a:gd name="connsiteY196" fmla="*/ 111061 h 689379"/>
                <a:gd name="connsiteX197" fmla="*/ 1165348 w 3024845"/>
                <a:gd name="connsiteY197" fmla="*/ 116736 h 689379"/>
                <a:gd name="connsiteX198" fmla="*/ 1166361 w 3024845"/>
                <a:gd name="connsiteY198" fmla="*/ 116736 h 689379"/>
                <a:gd name="connsiteX199" fmla="*/ 1173454 w 3024845"/>
                <a:gd name="connsiteY199" fmla="*/ 116736 h 689379"/>
                <a:gd name="connsiteX200" fmla="*/ 1173454 w 3024845"/>
                <a:gd name="connsiteY200" fmla="*/ 147001 h 689379"/>
                <a:gd name="connsiteX201" fmla="*/ 1175481 w 3024845"/>
                <a:gd name="connsiteY201" fmla="*/ 147001 h 689379"/>
                <a:gd name="connsiteX202" fmla="*/ 1189668 w 3024845"/>
                <a:gd name="connsiteY202" fmla="*/ 147001 h 689379"/>
                <a:gd name="connsiteX203" fmla="*/ 1189668 w 3024845"/>
                <a:gd name="connsiteY203" fmla="*/ 170780 h 689379"/>
                <a:gd name="connsiteX204" fmla="*/ 1191695 w 3024845"/>
                <a:gd name="connsiteY204" fmla="*/ 172401 h 689379"/>
                <a:gd name="connsiteX205" fmla="*/ 1191695 w 3024845"/>
                <a:gd name="connsiteY205" fmla="*/ 183751 h 689379"/>
                <a:gd name="connsiteX206" fmla="*/ 1192455 w 3024845"/>
                <a:gd name="connsiteY206" fmla="*/ 183751 h 689379"/>
                <a:gd name="connsiteX207" fmla="*/ 1197775 w 3024845"/>
                <a:gd name="connsiteY207" fmla="*/ 183751 h 689379"/>
                <a:gd name="connsiteX208" fmla="*/ 1197775 w 3024845"/>
                <a:gd name="connsiteY208" fmla="*/ 207530 h 689379"/>
                <a:gd name="connsiteX209" fmla="*/ 1199041 w 3024845"/>
                <a:gd name="connsiteY209" fmla="*/ 207530 h 689379"/>
                <a:gd name="connsiteX210" fmla="*/ 1207908 w 3024845"/>
                <a:gd name="connsiteY210" fmla="*/ 207530 h 689379"/>
                <a:gd name="connsiteX211" fmla="*/ 1209935 w 3024845"/>
                <a:gd name="connsiteY211" fmla="*/ 211584 h 689379"/>
                <a:gd name="connsiteX212" fmla="*/ 1209935 w 3024845"/>
                <a:gd name="connsiteY212" fmla="*/ 224825 h 689379"/>
                <a:gd name="connsiteX213" fmla="*/ 1211455 w 3024845"/>
                <a:gd name="connsiteY213" fmla="*/ 222933 h 689379"/>
                <a:gd name="connsiteX214" fmla="*/ 1222095 w 3024845"/>
                <a:gd name="connsiteY214" fmla="*/ 209692 h 689379"/>
                <a:gd name="connsiteX215" fmla="*/ 1250469 w 3024845"/>
                <a:gd name="connsiteY215" fmla="*/ 209692 h 689379"/>
                <a:gd name="connsiteX216" fmla="*/ 1250469 w 3024845"/>
                <a:gd name="connsiteY216" fmla="*/ 296163 h 689379"/>
                <a:gd name="connsiteX217" fmla="*/ 1251229 w 3024845"/>
                <a:gd name="connsiteY217" fmla="*/ 296163 h 689379"/>
                <a:gd name="connsiteX218" fmla="*/ 1256549 w 3024845"/>
                <a:gd name="connsiteY218" fmla="*/ 296163 h 689379"/>
                <a:gd name="connsiteX219" fmla="*/ 1257309 w 3024845"/>
                <a:gd name="connsiteY219" fmla="*/ 294812 h 689379"/>
                <a:gd name="connsiteX220" fmla="*/ 1262629 w 3024845"/>
                <a:gd name="connsiteY220" fmla="*/ 285354 h 689379"/>
                <a:gd name="connsiteX221" fmla="*/ 1262629 w 3024845"/>
                <a:gd name="connsiteY221" fmla="*/ 287246 h 689379"/>
                <a:gd name="connsiteX222" fmla="*/ 1262629 w 3024845"/>
                <a:gd name="connsiteY222" fmla="*/ 300487 h 689379"/>
                <a:gd name="connsiteX223" fmla="*/ 1266682 w 3024845"/>
                <a:gd name="connsiteY223" fmla="*/ 255090 h 689379"/>
                <a:gd name="connsiteX224" fmla="*/ 1267442 w 3024845"/>
                <a:gd name="connsiteY224" fmla="*/ 255090 h 689379"/>
                <a:gd name="connsiteX225" fmla="*/ 1272762 w 3024845"/>
                <a:gd name="connsiteY225" fmla="*/ 255090 h 689379"/>
                <a:gd name="connsiteX226" fmla="*/ 1272762 w 3024845"/>
                <a:gd name="connsiteY226" fmla="*/ 190236 h 689379"/>
                <a:gd name="connsiteX227" fmla="*/ 1273776 w 3024845"/>
                <a:gd name="connsiteY227" fmla="*/ 190236 h 689379"/>
                <a:gd name="connsiteX228" fmla="*/ 1280869 w 3024845"/>
                <a:gd name="connsiteY228" fmla="*/ 190236 h 689379"/>
                <a:gd name="connsiteX229" fmla="*/ 1293029 w 3024845"/>
                <a:gd name="connsiteY229" fmla="*/ 147001 h 689379"/>
                <a:gd name="connsiteX230" fmla="*/ 1294296 w 3024845"/>
                <a:gd name="connsiteY230" fmla="*/ 147001 h 689379"/>
                <a:gd name="connsiteX231" fmla="*/ 1303163 w 3024845"/>
                <a:gd name="connsiteY231" fmla="*/ 147001 h 689379"/>
                <a:gd name="connsiteX232" fmla="*/ 1313296 w 3024845"/>
                <a:gd name="connsiteY232" fmla="*/ 190236 h 689379"/>
                <a:gd name="connsiteX233" fmla="*/ 1314309 w 3024845"/>
                <a:gd name="connsiteY233" fmla="*/ 190236 h 689379"/>
                <a:gd name="connsiteX234" fmla="*/ 1321403 w 3024845"/>
                <a:gd name="connsiteY234" fmla="*/ 190236 h 689379"/>
                <a:gd name="connsiteX235" fmla="*/ 1321403 w 3024845"/>
                <a:gd name="connsiteY235" fmla="*/ 229148 h 689379"/>
                <a:gd name="connsiteX236" fmla="*/ 1323176 w 3024845"/>
                <a:gd name="connsiteY236" fmla="*/ 229148 h 689379"/>
                <a:gd name="connsiteX237" fmla="*/ 1335590 w 3024845"/>
                <a:gd name="connsiteY237" fmla="*/ 229148 h 689379"/>
                <a:gd name="connsiteX238" fmla="*/ 1335590 w 3024845"/>
                <a:gd name="connsiteY238" fmla="*/ 231310 h 689379"/>
                <a:gd name="connsiteX239" fmla="*/ 1335590 w 3024845"/>
                <a:gd name="connsiteY239" fmla="*/ 246442 h 689379"/>
                <a:gd name="connsiteX240" fmla="*/ 1339643 w 3024845"/>
                <a:gd name="connsiteY240" fmla="*/ 244281 h 689379"/>
                <a:gd name="connsiteX241" fmla="*/ 1339643 w 3024845"/>
                <a:gd name="connsiteY241" fmla="*/ 229148 h 689379"/>
                <a:gd name="connsiteX242" fmla="*/ 1341163 w 3024845"/>
                <a:gd name="connsiteY242" fmla="*/ 229148 h 689379"/>
                <a:gd name="connsiteX243" fmla="*/ 1351803 w 3024845"/>
                <a:gd name="connsiteY243" fmla="*/ 229148 h 689379"/>
                <a:gd name="connsiteX244" fmla="*/ 1351803 w 3024845"/>
                <a:gd name="connsiteY244" fmla="*/ 230769 h 689379"/>
                <a:gd name="connsiteX245" fmla="*/ 1351803 w 3024845"/>
                <a:gd name="connsiteY245" fmla="*/ 242119 h 689379"/>
                <a:gd name="connsiteX246" fmla="*/ 1382204 w 3024845"/>
                <a:gd name="connsiteY246" fmla="*/ 242119 h 689379"/>
                <a:gd name="connsiteX247" fmla="*/ 1382204 w 3024845"/>
                <a:gd name="connsiteY247" fmla="*/ 205369 h 689379"/>
                <a:gd name="connsiteX248" fmla="*/ 1383470 w 3024845"/>
                <a:gd name="connsiteY248" fmla="*/ 205369 h 689379"/>
                <a:gd name="connsiteX249" fmla="*/ 1392337 w 3024845"/>
                <a:gd name="connsiteY249" fmla="*/ 205369 h 689379"/>
                <a:gd name="connsiteX250" fmla="*/ 1392337 w 3024845"/>
                <a:gd name="connsiteY250" fmla="*/ 226986 h 689379"/>
                <a:gd name="connsiteX251" fmla="*/ 1394364 w 3024845"/>
                <a:gd name="connsiteY251" fmla="*/ 194560 h 689379"/>
                <a:gd name="connsiteX252" fmla="*/ 1416657 w 3024845"/>
                <a:gd name="connsiteY252" fmla="*/ 194560 h 689379"/>
                <a:gd name="connsiteX253" fmla="*/ 1416657 w 3024845"/>
                <a:gd name="connsiteY253" fmla="*/ 192938 h 689379"/>
                <a:gd name="connsiteX254" fmla="*/ 1416657 w 3024845"/>
                <a:gd name="connsiteY254" fmla="*/ 181589 h 689379"/>
                <a:gd name="connsiteX255" fmla="*/ 1417417 w 3024845"/>
                <a:gd name="connsiteY255" fmla="*/ 181589 h 689379"/>
                <a:gd name="connsiteX256" fmla="*/ 1422737 w 3024845"/>
                <a:gd name="connsiteY256" fmla="*/ 181589 h 689379"/>
                <a:gd name="connsiteX257" fmla="*/ 1422737 w 3024845"/>
                <a:gd name="connsiteY257" fmla="*/ 179698 h 689379"/>
                <a:gd name="connsiteX258" fmla="*/ 1422737 w 3024845"/>
                <a:gd name="connsiteY258" fmla="*/ 166457 h 689379"/>
                <a:gd name="connsiteX259" fmla="*/ 1426791 w 3024845"/>
                <a:gd name="connsiteY259" fmla="*/ 172942 h 689379"/>
                <a:gd name="connsiteX260" fmla="*/ 1429071 w 3024845"/>
                <a:gd name="connsiteY260" fmla="*/ 172942 h 689379"/>
                <a:gd name="connsiteX261" fmla="*/ 1445031 w 3024845"/>
                <a:gd name="connsiteY261" fmla="*/ 172942 h 689379"/>
                <a:gd name="connsiteX262" fmla="*/ 1445031 w 3024845"/>
                <a:gd name="connsiteY262" fmla="*/ 172131 h 689379"/>
                <a:gd name="connsiteX263" fmla="*/ 1445031 w 3024845"/>
                <a:gd name="connsiteY263" fmla="*/ 166457 h 689379"/>
                <a:gd name="connsiteX264" fmla="*/ 1445791 w 3024845"/>
                <a:gd name="connsiteY264" fmla="*/ 166457 h 689379"/>
                <a:gd name="connsiteX265" fmla="*/ 1451111 w 3024845"/>
                <a:gd name="connsiteY265" fmla="*/ 166457 h 689379"/>
                <a:gd name="connsiteX266" fmla="*/ 1451111 w 3024845"/>
                <a:gd name="connsiteY266" fmla="*/ 167808 h 689379"/>
                <a:gd name="connsiteX267" fmla="*/ 1451111 w 3024845"/>
                <a:gd name="connsiteY267" fmla="*/ 177266 h 689379"/>
                <a:gd name="connsiteX268" fmla="*/ 1489618 w 3024845"/>
                <a:gd name="connsiteY268" fmla="*/ 177266 h 689379"/>
                <a:gd name="connsiteX269" fmla="*/ 1489618 w 3024845"/>
                <a:gd name="connsiteY269" fmla="*/ 315619 h 689379"/>
                <a:gd name="connsiteX270" fmla="*/ 1491138 w 3024845"/>
                <a:gd name="connsiteY270" fmla="*/ 315619 h 689379"/>
                <a:gd name="connsiteX271" fmla="*/ 1501778 w 3024845"/>
                <a:gd name="connsiteY271" fmla="*/ 315619 h 689379"/>
                <a:gd name="connsiteX272" fmla="*/ 1501778 w 3024845"/>
                <a:gd name="connsiteY272" fmla="*/ 302649 h 689379"/>
                <a:gd name="connsiteX273" fmla="*/ 1505832 w 3024845"/>
                <a:gd name="connsiteY273" fmla="*/ 302649 h 689379"/>
                <a:gd name="connsiteX274" fmla="*/ 1505832 w 3024845"/>
                <a:gd name="connsiteY274" fmla="*/ 315619 h 689379"/>
                <a:gd name="connsiteX275" fmla="*/ 1536232 w 3024845"/>
                <a:gd name="connsiteY275" fmla="*/ 315619 h 689379"/>
                <a:gd name="connsiteX276" fmla="*/ 1536232 w 3024845"/>
                <a:gd name="connsiteY276" fmla="*/ 285354 h 689379"/>
                <a:gd name="connsiteX277" fmla="*/ 1548392 w 3024845"/>
                <a:gd name="connsiteY277" fmla="*/ 285354 h 689379"/>
                <a:gd name="connsiteX278" fmla="*/ 1560552 w 3024845"/>
                <a:gd name="connsiteY278" fmla="*/ 283193 h 689379"/>
                <a:gd name="connsiteX279" fmla="*/ 1564606 w 3024845"/>
                <a:gd name="connsiteY279" fmla="*/ 285354 h 689379"/>
                <a:gd name="connsiteX280" fmla="*/ 1574739 w 3024845"/>
                <a:gd name="connsiteY280" fmla="*/ 285354 h 689379"/>
                <a:gd name="connsiteX281" fmla="*/ 1574739 w 3024845"/>
                <a:gd name="connsiteY281" fmla="*/ 315619 h 689379"/>
                <a:gd name="connsiteX282" fmla="*/ 1582846 w 3024845"/>
                <a:gd name="connsiteY282" fmla="*/ 315619 h 689379"/>
                <a:gd name="connsiteX283" fmla="*/ 1582846 w 3024845"/>
                <a:gd name="connsiteY283" fmla="*/ 332914 h 689379"/>
                <a:gd name="connsiteX284" fmla="*/ 1592182 w 3024845"/>
                <a:gd name="connsiteY284" fmla="*/ 333819 h 689379"/>
                <a:gd name="connsiteX285" fmla="*/ 1605140 w 3024845"/>
                <a:gd name="connsiteY285" fmla="*/ 333819 h 689379"/>
                <a:gd name="connsiteX286" fmla="*/ 1605140 w 3024845"/>
                <a:gd name="connsiteY286" fmla="*/ 317781 h 689379"/>
                <a:gd name="connsiteX287" fmla="*/ 1673096 w 3024845"/>
                <a:gd name="connsiteY287" fmla="*/ 317781 h 689379"/>
                <a:gd name="connsiteX288" fmla="*/ 1673096 w 3024845"/>
                <a:gd name="connsiteY288" fmla="*/ 232528 h 689379"/>
                <a:gd name="connsiteX289" fmla="*/ 1745104 w 3024845"/>
                <a:gd name="connsiteY289" fmla="*/ 232528 h 689379"/>
                <a:gd name="connsiteX290" fmla="*/ 1745104 w 3024845"/>
                <a:gd name="connsiteY290" fmla="*/ 311296 h 689379"/>
                <a:gd name="connsiteX291" fmla="*/ 1747008 w 3024845"/>
                <a:gd name="connsiteY291" fmla="*/ 311296 h 689379"/>
                <a:gd name="connsiteX292" fmla="*/ 1748250 w 3024845"/>
                <a:gd name="connsiteY292" fmla="*/ 333819 h 689379"/>
                <a:gd name="connsiteX293" fmla="*/ 1757926 w 3024845"/>
                <a:gd name="connsiteY293" fmla="*/ 333819 h 689379"/>
                <a:gd name="connsiteX294" fmla="*/ 1759168 w 3024845"/>
                <a:gd name="connsiteY294" fmla="*/ 311296 h 689379"/>
                <a:gd name="connsiteX295" fmla="*/ 1765248 w 3024845"/>
                <a:gd name="connsiteY295" fmla="*/ 311296 h 689379"/>
                <a:gd name="connsiteX296" fmla="*/ 1766490 w 3024845"/>
                <a:gd name="connsiteY296" fmla="*/ 333819 h 689379"/>
                <a:gd name="connsiteX297" fmla="*/ 1817112 w 3024845"/>
                <a:gd name="connsiteY297" fmla="*/ 333819 h 689379"/>
                <a:gd name="connsiteX298" fmla="*/ 1817112 w 3024845"/>
                <a:gd name="connsiteY298" fmla="*/ 170791 h 689379"/>
                <a:gd name="connsiteX299" fmla="*/ 2014439 w 3024845"/>
                <a:gd name="connsiteY299" fmla="*/ 170791 h 689379"/>
                <a:gd name="connsiteX300" fmla="*/ 2014439 w 3024845"/>
                <a:gd name="connsiteY300" fmla="*/ 333819 h 689379"/>
                <a:gd name="connsiteX301" fmla="*/ 2033136 w 3024845"/>
                <a:gd name="connsiteY301" fmla="*/ 333819 h 689379"/>
                <a:gd name="connsiteX302" fmla="*/ 2033136 w 3024845"/>
                <a:gd name="connsiteY302" fmla="*/ 251126 h 689379"/>
                <a:gd name="connsiteX303" fmla="*/ 2128256 w 3024845"/>
                <a:gd name="connsiteY303" fmla="*/ 251126 h 689379"/>
                <a:gd name="connsiteX304" fmla="*/ 2180720 w 3024845"/>
                <a:gd name="connsiteY304" fmla="*/ 185913 h 689379"/>
                <a:gd name="connsiteX305" fmla="*/ 2245574 w 3024845"/>
                <a:gd name="connsiteY305" fmla="*/ 185913 h 689379"/>
                <a:gd name="connsiteX306" fmla="*/ 2245574 w 3024845"/>
                <a:gd name="connsiteY306" fmla="*/ 261575 h 689379"/>
                <a:gd name="connsiteX307" fmla="*/ 2253681 w 3024845"/>
                <a:gd name="connsiteY307" fmla="*/ 261575 h 689379"/>
                <a:gd name="connsiteX308" fmla="*/ 2255708 w 3024845"/>
                <a:gd name="connsiteY308" fmla="*/ 255090 h 689379"/>
                <a:gd name="connsiteX309" fmla="*/ 2261788 w 3024845"/>
                <a:gd name="connsiteY309" fmla="*/ 255090 h 689379"/>
                <a:gd name="connsiteX310" fmla="*/ 2263815 w 3024845"/>
                <a:gd name="connsiteY310" fmla="*/ 263737 h 689379"/>
                <a:gd name="connsiteX311" fmla="*/ 2275975 w 3024845"/>
                <a:gd name="connsiteY311" fmla="*/ 263737 h 689379"/>
                <a:gd name="connsiteX312" fmla="*/ 2275975 w 3024845"/>
                <a:gd name="connsiteY312" fmla="*/ 257251 h 689379"/>
                <a:gd name="connsiteX313" fmla="*/ 2298268 w 3024845"/>
                <a:gd name="connsiteY313" fmla="*/ 257251 h 689379"/>
                <a:gd name="connsiteX314" fmla="*/ 2298268 w 3024845"/>
                <a:gd name="connsiteY314" fmla="*/ 263737 h 689379"/>
                <a:gd name="connsiteX315" fmla="*/ 2318535 w 3024845"/>
                <a:gd name="connsiteY315" fmla="*/ 263737 h 689379"/>
                <a:gd name="connsiteX316" fmla="*/ 2318535 w 3024845"/>
                <a:gd name="connsiteY316" fmla="*/ 309134 h 689379"/>
                <a:gd name="connsiteX317" fmla="*/ 2332722 w 3024845"/>
                <a:gd name="connsiteY317" fmla="*/ 309134 h 689379"/>
                <a:gd name="connsiteX318" fmla="*/ 2332722 w 3024845"/>
                <a:gd name="connsiteY318" fmla="*/ 296163 h 689379"/>
                <a:gd name="connsiteX319" fmla="*/ 2348936 w 3024845"/>
                <a:gd name="connsiteY319" fmla="*/ 296163 h 689379"/>
                <a:gd name="connsiteX320" fmla="*/ 2348936 w 3024845"/>
                <a:gd name="connsiteY320" fmla="*/ 116736 h 689379"/>
                <a:gd name="connsiteX321" fmla="*/ 2355016 w 3024845"/>
                <a:gd name="connsiteY321" fmla="*/ 110250 h 689379"/>
                <a:gd name="connsiteX322" fmla="*/ 2427977 w 3024845"/>
                <a:gd name="connsiteY322" fmla="*/ 110250 h 689379"/>
                <a:gd name="connsiteX323" fmla="*/ 2427977 w 3024845"/>
                <a:gd name="connsiteY323" fmla="*/ 118898 h 689379"/>
                <a:gd name="connsiteX324" fmla="*/ 2438110 w 3024845"/>
                <a:gd name="connsiteY324" fmla="*/ 118898 h 689379"/>
                <a:gd name="connsiteX325" fmla="*/ 2438110 w 3024845"/>
                <a:gd name="connsiteY325" fmla="*/ 233472 h 689379"/>
                <a:gd name="connsiteX326" fmla="*/ 2460404 w 3024845"/>
                <a:gd name="connsiteY326" fmla="*/ 233472 h 689379"/>
                <a:gd name="connsiteX327" fmla="*/ 2460404 w 3024845"/>
                <a:gd name="connsiteY327" fmla="*/ 166457 h 689379"/>
                <a:gd name="connsiteX328" fmla="*/ 2486751 w 3024845"/>
                <a:gd name="connsiteY328" fmla="*/ 166457 h 689379"/>
                <a:gd name="connsiteX329" fmla="*/ 2490804 w 3024845"/>
                <a:gd name="connsiteY329" fmla="*/ 162133 h 689379"/>
                <a:gd name="connsiteX330" fmla="*/ 2498911 w 3024845"/>
                <a:gd name="connsiteY330" fmla="*/ 162133 h 689379"/>
                <a:gd name="connsiteX331" fmla="*/ 2502964 w 3024845"/>
                <a:gd name="connsiteY331" fmla="*/ 166457 h 689379"/>
                <a:gd name="connsiteX332" fmla="*/ 2525258 w 3024845"/>
                <a:gd name="connsiteY332" fmla="*/ 166457 h 689379"/>
                <a:gd name="connsiteX333" fmla="*/ 2525258 w 3024845"/>
                <a:gd name="connsiteY333" fmla="*/ 49721 h 689379"/>
                <a:gd name="connsiteX334" fmla="*/ 2582005 w 3024845"/>
                <a:gd name="connsiteY334" fmla="*/ 38912 h 689379"/>
                <a:gd name="connsiteX335" fmla="*/ 2582005 w 3024845"/>
                <a:gd name="connsiteY335" fmla="*/ 39993 h 689379"/>
                <a:gd name="connsiteX336" fmla="*/ 2582005 w 3024845"/>
                <a:gd name="connsiteY336" fmla="*/ 47559 h 689379"/>
                <a:gd name="connsiteX337" fmla="*/ 2608352 w 3024845"/>
                <a:gd name="connsiteY337" fmla="*/ 47559 h 689379"/>
                <a:gd name="connsiteX338" fmla="*/ 2608352 w 3024845"/>
                <a:gd name="connsiteY338" fmla="*/ 302649 h 689379"/>
                <a:gd name="connsiteX339" fmla="*/ 2630646 w 3024845"/>
                <a:gd name="connsiteY339" fmla="*/ 302649 h 689379"/>
                <a:gd name="connsiteX340" fmla="*/ 2630646 w 3024845"/>
                <a:gd name="connsiteY340" fmla="*/ 298325 h 689379"/>
                <a:gd name="connsiteX341" fmla="*/ 2642806 w 3024845"/>
                <a:gd name="connsiteY341" fmla="*/ 298325 h 689379"/>
                <a:gd name="connsiteX342" fmla="*/ 2642806 w 3024845"/>
                <a:gd name="connsiteY342" fmla="*/ 302649 h 689379"/>
                <a:gd name="connsiteX343" fmla="*/ 2667126 w 3024845"/>
                <a:gd name="connsiteY343" fmla="*/ 302649 h 689379"/>
                <a:gd name="connsiteX344" fmla="*/ 2667126 w 3024845"/>
                <a:gd name="connsiteY344" fmla="*/ 289678 h 689379"/>
                <a:gd name="connsiteX345" fmla="*/ 2695500 w 3024845"/>
                <a:gd name="connsiteY345" fmla="*/ 289678 h 689379"/>
                <a:gd name="connsiteX346" fmla="*/ 2707660 w 3024845"/>
                <a:gd name="connsiteY346" fmla="*/ 285354 h 689379"/>
                <a:gd name="connsiteX347" fmla="*/ 2727927 w 3024845"/>
                <a:gd name="connsiteY347" fmla="*/ 289678 h 689379"/>
                <a:gd name="connsiteX348" fmla="*/ 2727927 w 3024845"/>
                <a:gd name="connsiteY348" fmla="*/ 272384 h 689379"/>
                <a:gd name="connsiteX349" fmla="*/ 2736034 w 3024845"/>
                <a:gd name="connsiteY349" fmla="*/ 272384 h 689379"/>
                <a:gd name="connsiteX350" fmla="*/ 2736034 w 3024845"/>
                <a:gd name="connsiteY350" fmla="*/ 259413 h 689379"/>
                <a:gd name="connsiteX351" fmla="*/ 2792781 w 3024845"/>
                <a:gd name="connsiteY351" fmla="*/ 259413 h 689379"/>
                <a:gd name="connsiteX352" fmla="*/ 2792781 w 3024845"/>
                <a:gd name="connsiteY352" fmla="*/ 229148 h 689379"/>
                <a:gd name="connsiteX353" fmla="*/ 2811021 w 3024845"/>
                <a:gd name="connsiteY353" fmla="*/ 229148 h 689379"/>
                <a:gd name="connsiteX354" fmla="*/ 2811021 w 3024845"/>
                <a:gd name="connsiteY354" fmla="*/ 222663 h 689379"/>
                <a:gd name="connsiteX355" fmla="*/ 2823181 w 3024845"/>
                <a:gd name="connsiteY355" fmla="*/ 222663 h 689379"/>
                <a:gd name="connsiteX356" fmla="*/ 2823181 w 3024845"/>
                <a:gd name="connsiteY356" fmla="*/ 229148 h 689379"/>
                <a:gd name="connsiteX357" fmla="*/ 2839395 w 3024845"/>
                <a:gd name="connsiteY357" fmla="*/ 229148 h 689379"/>
                <a:gd name="connsiteX358" fmla="*/ 2839395 w 3024845"/>
                <a:gd name="connsiteY358" fmla="*/ 278869 h 689379"/>
                <a:gd name="connsiteX359" fmla="*/ 2871822 w 3024845"/>
                <a:gd name="connsiteY359" fmla="*/ 278869 h 689379"/>
                <a:gd name="connsiteX360" fmla="*/ 2871822 w 3024845"/>
                <a:gd name="connsiteY360" fmla="*/ 252928 h 689379"/>
                <a:gd name="connsiteX361" fmla="*/ 2910329 w 3024845"/>
                <a:gd name="connsiteY361" fmla="*/ 252928 h 689379"/>
                <a:gd name="connsiteX362" fmla="*/ 2910329 w 3024845"/>
                <a:gd name="connsiteY362" fmla="*/ 222663 h 689379"/>
                <a:gd name="connsiteX363" fmla="*/ 2958970 w 3024845"/>
                <a:gd name="connsiteY363" fmla="*/ 222663 h 689379"/>
                <a:gd name="connsiteX364" fmla="*/ 2958970 w 3024845"/>
                <a:gd name="connsiteY364" fmla="*/ 333819 h 689379"/>
                <a:gd name="connsiteX365" fmla="*/ 2958970 w 3024845"/>
                <a:gd name="connsiteY365" fmla="*/ 347598 h 689379"/>
                <a:gd name="connsiteX366" fmla="*/ 3024845 w 3024845"/>
                <a:gd name="connsiteY366" fmla="*/ 347598 h 689379"/>
                <a:gd name="connsiteX367" fmla="*/ 3024845 w 3024845"/>
                <a:gd name="connsiteY367" fmla="*/ 689379 h 689379"/>
                <a:gd name="connsiteX368" fmla="*/ 2054 w 3024845"/>
                <a:gd name="connsiteY368" fmla="*/ 687046 h 689379"/>
                <a:gd name="connsiteX369" fmla="*/ 0 w 3024845"/>
                <a:gd name="connsiteY369" fmla="*/ 252928 h 689379"/>
                <a:gd name="connsiteX370" fmla="*/ 20267 w 3024845"/>
                <a:gd name="connsiteY370" fmla="*/ 252928 h 689379"/>
                <a:gd name="connsiteX371" fmla="*/ 20774 w 3024845"/>
                <a:gd name="connsiteY371" fmla="*/ 251847 h 689379"/>
                <a:gd name="connsiteX372" fmla="*/ 24320 w 3024845"/>
                <a:gd name="connsiteY372" fmla="*/ 244281 h 689379"/>
                <a:gd name="connsiteX373" fmla="*/ 26094 w 3024845"/>
                <a:gd name="connsiteY373" fmla="*/ 244551 h 689379"/>
                <a:gd name="connsiteX374" fmla="*/ 38507 w 3024845"/>
                <a:gd name="connsiteY374" fmla="*/ 246442 h 689379"/>
                <a:gd name="connsiteX375" fmla="*/ 39014 w 3024845"/>
                <a:gd name="connsiteY375" fmla="*/ 247794 h 689379"/>
                <a:gd name="connsiteX376" fmla="*/ 42560 w 3024845"/>
                <a:gd name="connsiteY376" fmla="*/ 257251 h 689379"/>
                <a:gd name="connsiteX377" fmla="*/ 68907 w 3024845"/>
                <a:gd name="connsiteY377" fmla="*/ 259413 h 689379"/>
                <a:gd name="connsiteX378" fmla="*/ 68907 w 3024845"/>
                <a:gd name="connsiteY378" fmla="*/ 136192 h 689379"/>
                <a:gd name="connsiteX379" fmla="*/ 70934 w 3024845"/>
                <a:gd name="connsiteY379" fmla="*/ 136192 h 689379"/>
                <a:gd name="connsiteX380" fmla="*/ 85121 w 3024845"/>
                <a:gd name="connsiteY380" fmla="*/ 136192 h 689379"/>
                <a:gd name="connsiteX381" fmla="*/ 85121 w 3024845"/>
                <a:gd name="connsiteY381" fmla="*/ 0 h 689379"/>
                <a:gd name="connsiteX382" fmla="*/ 86894 w 3024845"/>
                <a:gd name="connsiteY382" fmla="*/ 0 h 689379"/>
                <a:gd name="connsiteX383" fmla="*/ 99308 w 3024845"/>
                <a:gd name="connsiteY383" fmla="*/ 0 h 6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Lst>
              <a:rect l="l" t="t" r="r" b="b"/>
              <a:pathLst>
                <a:path w="3024845" h="689379">
                  <a:moveTo>
                    <a:pt x="99308" y="0"/>
                  </a:moveTo>
                  <a:lnTo>
                    <a:pt x="220909" y="0"/>
                  </a:lnTo>
                  <a:lnTo>
                    <a:pt x="223189" y="0"/>
                  </a:lnTo>
                  <a:lnTo>
                    <a:pt x="239150" y="0"/>
                  </a:lnTo>
                  <a:lnTo>
                    <a:pt x="239150" y="140515"/>
                  </a:lnTo>
                  <a:cubicBezTo>
                    <a:pt x="239160" y="140514"/>
                    <a:pt x="239272" y="140493"/>
                    <a:pt x="240670" y="140245"/>
                  </a:cubicBezTo>
                  <a:lnTo>
                    <a:pt x="251310" y="138354"/>
                  </a:lnTo>
                  <a:cubicBezTo>
                    <a:pt x="251310" y="138376"/>
                    <a:pt x="251280" y="139710"/>
                    <a:pt x="249283" y="226986"/>
                  </a:cubicBezTo>
                  <a:cubicBezTo>
                    <a:pt x="249293" y="226988"/>
                    <a:pt x="249404" y="227008"/>
                    <a:pt x="250803" y="227257"/>
                  </a:cubicBezTo>
                  <a:lnTo>
                    <a:pt x="261443" y="229148"/>
                  </a:lnTo>
                  <a:cubicBezTo>
                    <a:pt x="261445" y="229155"/>
                    <a:pt x="261465" y="229219"/>
                    <a:pt x="261696" y="229959"/>
                  </a:cubicBezTo>
                  <a:lnTo>
                    <a:pt x="263470" y="235634"/>
                  </a:lnTo>
                  <a:cubicBezTo>
                    <a:pt x="263472" y="235625"/>
                    <a:pt x="263517" y="235482"/>
                    <a:pt x="264230" y="233202"/>
                  </a:cubicBezTo>
                  <a:lnTo>
                    <a:pt x="269550" y="216178"/>
                  </a:lnTo>
                  <a:lnTo>
                    <a:pt x="271323" y="216178"/>
                  </a:lnTo>
                  <a:lnTo>
                    <a:pt x="283737" y="216178"/>
                  </a:lnTo>
                  <a:lnTo>
                    <a:pt x="283737" y="248604"/>
                  </a:lnTo>
                  <a:cubicBezTo>
                    <a:pt x="283743" y="248609"/>
                    <a:pt x="283820" y="248649"/>
                    <a:pt x="284750" y="249145"/>
                  </a:cubicBezTo>
                  <a:lnTo>
                    <a:pt x="291844" y="252928"/>
                  </a:lnTo>
                  <a:lnTo>
                    <a:pt x="291844" y="254279"/>
                  </a:lnTo>
                  <a:lnTo>
                    <a:pt x="291844" y="263737"/>
                  </a:lnTo>
                  <a:lnTo>
                    <a:pt x="336431" y="263737"/>
                  </a:lnTo>
                  <a:lnTo>
                    <a:pt x="336431" y="264818"/>
                  </a:lnTo>
                  <a:lnTo>
                    <a:pt x="336431" y="272384"/>
                  </a:lnTo>
                  <a:lnTo>
                    <a:pt x="338457" y="272384"/>
                  </a:lnTo>
                  <a:lnTo>
                    <a:pt x="352644" y="272384"/>
                  </a:lnTo>
                  <a:lnTo>
                    <a:pt x="352644" y="242119"/>
                  </a:lnTo>
                  <a:lnTo>
                    <a:pt x="397231" y="242119"/>
                  </a:lnTo>
                  <a:lnTo>
                    <a:pt x="397231" y="240768"/>
                  </a:lnTo>
                  <a:lnTo>
                    <a:pt x="397231" y="231310"/>
                  </a:lnTo>
                  <a:lnTo>
                    <a:pt x="398245" y="231310"/>
                  </a:lnTo>
                  <a:lnTo>
                    <a:pt x="405338" y="231310"/>
                  </a:lnTo>
                  <a:lnTo>
                    <a:pt x="405338" y="229419"/>
                  </a:lnTo>
                  <a:lnTo>
                    <a:pt x="405338" y="216178"/>
                  </a:lnTo>
                  <a:lnTo>
                    <a:pt x="406098" y="216178"/>
                  </a:lnTo>
                  <a:lnTo>
                    <a:pt x="411418" y="216178"/>
                  </a:lnTo>
                  <a:lnTo>
                    <a:pt x="411418" y="215097"/>
                  </a:lnTo>
                  <a:lnTo>
                    <a:pt x="411418" y="207530"/>
                  </a:lnTo>
                  <a:lnTo>
                    <a:pt x="413445" y="207530"/>
                  </a:lnTo>
                  <a:lnTo>
                    <a:pt x="427632" y="207530"/>
                  </a:lnTo>
                  <a:lnTo>
                    <a:pt x="427632" y="208611"/>
                  </a:lnTo>
                  <a:lnTo>
                    <a:pt x="427632" y="216178"/>
                  </a:lnTo>
                  <a:lnTo>
                    <a:pt x="449925" y="216178"/>
                  </a:lnTo>
                  <a:lnTo>
                    <a:pt x="449925" y="214286"/>
                  </a:lnTo>
                  <a:lnTo>
                    <a:pt x="449925" y="201045"/>
                  </a:lnTo>
                  <a:lnTo>
                    <a:pt x="451699" y="201045"/>
                  </a:lnTo>
                  <a:lnTo>
                    <a:pt x="464112" y="201045"/>
                  </a:lnTo>
                  <a:lnTo>
                    <a:pt x="464112" y="224825"/>
                  </a:lnTo>
                  <a:lnTo>
                    <a:pt x="465126" y="224825"/>
                  </a:lnTo>
                  <a:lnTo>
                    <a:pt x="472219" y="224825"/>
                  </a:lnTo>
                  <a:lnTo>
                    <a:pt x="472219" y="223744"/>
                  </a:lnTo>
                  <a:lnTo>
                    <a:pt x="472219" y="216178"/>
                  </a:lnTo>
                  <a:lnTo>
                    <a:pt x="473992" y="216178"/>
                  </a:lnTo>
                  <a:lnTo>
                    <a:pt x="486406" y="216178"/>
                  </a:lnTo>
                  <a:lnTo>
                    <a:pt x="486406" y="242119"/>
                  </a:lnTo>
                  <a:lnTo>
                    <a:pt x="488433" y="242119"/>
                  </a:lnTo>
                  <a:lnTo>
                    <a:pt x="502619" y="242119"/>
                  </a:lnTo>
                  <a:lnTo>
                    <a:pt x="502619" y="243740"/>
                  </a:lnTo>
                  <a:lnTo>
                    <a:pt x="502619" y="255090"/>
                  </a:lnTo>
                  <a:lnTo>
                    <a:pt x="503379" y="255090"/>
                  </a:lnTo>
                  <a:lnTo>
                    <a:pt x="508700" y="255090"/>
                  </a:lnTo>
                  <a:lnTo>
                    <a:pt x="508700" y="254279"/>
                  </a:lnTo>
                  <a:lnTo>
                    <a:pt x="508700" y="248604"/>
                  </a:lnTo>
                  <a:lnTo>
                    <a:pt x="539100" y="248604"/>
                  </a:lnTo>
                  <a:lnTo>
                    <a:pt x="539100" y="272384"/>
                  </a:lnTo>
                  <a:lnTo>
                    <a:pt x="540113" y="272384"/>
                  </a:lnTo>
                  <a:lnTo>
                    <a:pt x="547207" y="272384"/>
                  </a:lnTo>
                  <a:lnTo>
                    <a:pt x="547207" y="273465"/>
                  </a:lnTo>
                  <a:lnTo>
                    <a:pt x="547207" y="281031"/>
                  </a:lnTo>
                  <a:lnTo>
                    <a:pt x="547967" y="281031"/>
                  </a:lnTo>
                  <a:lnTo>
                    <a:pt x="553287" y="281031"/>
                  </a:lnTo>
                  <a:lnTo>
                    <a:pt x="553287" y="278869"/>
                  </a:lnTo>
                  <a:lnTo>
                    <a:pt x="553287" y="263737"/>
                  </a:lnTo>
                  <a:lnTo>
                    <a:pt x="554300" y="263737"/>
                  </a:lnTo>
                  <a:lnTo>
                    <a:pt x="561394" y="263737"/>
                  </a:lnTo>
                  <a:lnTo>
                    <a:pt x="561394" y="264818"/>
                  </a:lnTo>
                  <a:lnTo>
                    <a:pt x="561394" y="272384"/>
                  </a:lnTo>
                  <a:lnTo>
                    <a:pt x="566714" y="270391"/>
                  </a:lnTo>
                  <a:cubicBezTo>
                    <a:pt x="567474" y="270019"/>
                    <a:pt x="567474" y="269817"/>
                    <a:pt x="567474" y="269411"/>
                  </a:cubicBezTo>
                  <a:lnTo>
                    <a:pt x="567474" y="263737"/>
                  </a:lnTo>
                  <a:lnTo>
                    <a:pt x="605981" y="263737"/>
                  </a:lnTo>
                  <a:lnTo>
                    <a:pt x="605981" y="287516"/>
                  </a:lnTo>
                  <a:lnTo>
                    <a:pt x="608007" y="287516"/>
                  </a:lnTo>
                  <a:lnTo>
                    <a:pt x="622194" y="287516"/>
                  </a:lnTo>
                  <a:lnTo>
                    <a:pt x="622194" y="288597"/>
                  </a:lnTo>
                  <a:lnTo>
                    <a:pt x="622194" y="296163"/>
                  </a:lnTo>
                  <a:lnTo>
                    <a:pt x="623968" y="296163"/>
                  </a:lnTo>
                  <a:lnTo>
                    <a:pt x="636381" y="296163"/>
                  </a:lnTo>
                  <a:lnTo>
                    <a:pt x="636381" y="272384"/>
                  </a:lnTo>
                  <a:lnTo>
                    <a:pt x="637394" y="272384"/>
                  </a:lnTo>
                  <a:lnTo>
                    <a:pt x="644488" y="272384"/>
                  </a:lnTo>
                  <a:lnTo>
                    <a:pt x="644488" y="239957"/>
                  </a:lnTo>
                  <a:lnTo>
                    <a:pt x="645501" y="239957"/>
                  </a:lnTo>
                  <a:lnTo>
                    <a:pt x="652595" y="239957"/>
                  </a:lnTo>
                  <a:lnTo>
                    <a:pt x="652595" y="238066"/>
                  </a:lnTo>
                  <a:lnTo>
                    <a:pt x="652595" y="224825"/>
                  </a:lnTo>
                  <a:cubicBezTo>
                    <a:pt x="650568" y="224825"/>
                    <a:pt x="650568" y="224825"/>
                    <a:pt x="651328" y="223203"/>
                  </a:cubicBezTo>
                  <a:lnTo>
                    <a:pt x="656648" y="211854"/>
                  </a:lnTo>
                  <a:cubicBezTo>
                    <a:pt x="656653" y="211871"/>
                    <a:pt x="656848" y="212545"/>
                    <a:pt x="664755" y="239957"/>
                  </a:cubicBezTo>
                  <a:lnTo>
                    <a:pt x="665515" y="239957"/>
                  </a:lnTo>
                  <a:lnTo>
                    <a:pt x="670835" y="239957"/>
                  </a:lnTo>
                  <a:lnTo>
                    <a:pt x="670835" y="134030"/>
                  </a:lnTo>
                  <a:lnTo>
                    <a:pt x="672355" y="134030"/>
                  </a:lnTo>
                  <a:lnTo>
                    <a:pt x="682995" y="134030"/>
                  </a:lnTo>
                  <a:lnTo>
                    <a:pt x="682995" y="86471"/>
                  </a:lnTo>
                  <a:lnTo>
                    <a:pt x="709342" y="86471"/>
                  </a:lnTo>
                  <a:lnTo>
                    <a:pt x="709342" y="64853"/>
                  </a:lnTo>
                  <a:lnTo>
                    <a:pt x="743796" y="64853"/>
                  </a:lnTo>
                  <a:lnTo>
                    <a:pt x="743796" y="67285"/>
                  </a:lnTo>
                  <a:lnTo>
                    <a:pt x="743796" y="84309"/>
                  </a:lnTo>
                  <a:lnTo>
                    <a:pt x="746076" y="84309"/>
                  </a:lnTo>
                  <a:lnTo>
                    <a:pt x="762036" y="84309"/>
                  </a:lnTo>
                  <a:lnTo>
                    <a:pt x="762036" y="131868"/>
                  </a:lnTo>
                  <a:lnTo>
                    <a:pt x="763049" y="131868"/>
                  </a:lnTo>
                  <a:lnTo>
                    <a:pt x="770143" y="131868"/>
                  </a:lnTo>
                  <a:lnTo>
                    <a:pt x="784330" y="136192"/>
                  </a:lnTo>
                  <a:lnTo>
                    <a:pt x="784330" y="175104"/>
                  </a:lnTo>
                  <a:lnTo>
                    <a:pt x="785343" y="175104"/>
                  </a:lnTo>
                  <a:lnTo>
                    <a:pt x="792436" y="175104"/>
                  </a:lnTo>
                  <a:lnTo>
                    <a:pt x="792436" y="176725"/>
                  </a:lnTo>
                  <a:lnTo>
                    <a:pt x="792436" y="188074"/>
                  </a:lnTo>
                  <a:lnTo>
                    <a:pt x="794463" y="188074"/>
                  </a:lnTo>
                  <a:lnTo>
                    <a:pt x="808650" y="188074"/>
                  </a:lnTo>
                  <a:lnTo>
                    <a:pt x="814730" y="194560"/>
                  </a:lnTo>
                  <a:lnTo>
                    <a:pt x="814730" y="216178"/>
                  </a:lnTo>
                  <a:lnTo>
                    <a:pt x="817010" y="216178"/>
                  </a:lnTo>
                  <a:lnTo>
                    <a:pt x="832970" y="216178"/>
                  </a:lnTo>
                  <a:lnTo>
                    <a:pt x="832970" y="217258"/>
                  </a:lnTo>
                  <a:lnTo>
                    <a:pt x="832970" y="224825"/>
                  </a:lnTo>
                  <a:lnTo>
                    <a:pt x="834237" y="224825"/>
                  </a:lnTo>
                  <a:lnTo>
                    <a:pt x="843104" y="224825"/>
                  </a:lnTo>
                  <a:lnTo>
                    <a:pt x="843104" y="226986"/>
                  </a:lnTo>
                  <a:lnTo>
                    <a:pt x="843104" y="242119"/>
                  </a:lnTo>
                  <a:cubicBezTo>
                    <a:pt x="847157" y="242119"/>
                    <a:pt x="847157" y="242119"/>
                    <a:pt x="847157" y="240227"/>
                  </a:cubicBezTo>
                  <a:lnTo>
                    <a:pt x="847157" y="226986"/>
                  </a:lnTo>
                  <a:lnTo>
                    <a:pt x="848170" y="226986"/>
                  </a:lnTo>
                  <a:lnTo>
                    <a:pt x="855264" y="226986"/>
                  </a:lnTo>
                  <a:lnTo>
                    <a:pt x="855264" y="228608"/>
                  </a:lnTo>
                  <a:lnTo>
                    <a:pt x="855264" y="239957"/>
                  </a:lnTo>
                  <a:lnTo>
                    <a:pt x="856024" y="239957"/>
                  </a:lnTo>
                  <a:lnTo>
                    <a:pt x="861344" y="239957"/>
                  </a:lnTo>
                  <a:cubicBezTo>
                    <a:pt x="861344" y="235634"/>
                    <a:pt x="861344" y="235634"/>
                    <a:pt x="909984" y="235634"/>
                  </a:cubicBezTo>
                  <a:lnTo>
                    <a:pt x="909984" y="236985"/>
                  </a:lnTo>
                  <a:lnTo>
                    <a:pt x="909984" y="246442"/>
                  </a:lnTo>
                  <a:lnTo>
                    <a:pt x="910744" y="246442"/>
                  </a:lnTo>
                  <a:lnTo>
                    <a:pt x="916065" y="246442"/>
                  </a:lnTo>
                  <a:lnTo>
                    <a:pt x="916065" y="248604"/>
                  </a:lnTo>
                  <a:lnTo>
                    <a:pt x="916065" y="263737"/>
                  </a:lnTo>
                  <a:cubicBezTo>
                    <a:pt x="916073" y="263733"/>
                    <a:pt x="916189" y="263655"/>
                    <a:pt x="918091" y="262386"/>
                  </a:cubicBezTo>
                  <a:lnTo>
                    <a:pt x="932278" y="252928"/>
                  </a:lnTo>
                  <a:cubicBezTo>
                    <a:pt x="932280" y="252909"/>
                    <a:pt x="932411" y="252034"/>
                    <a:pt x="938358" y="211854"/>
                  </a:cubicBezTo>
                  <a:cubicBezTo>
                    <a:pt x="938367" y="211852"/>
                    <a:pt x="938436" y="211826"/>
                    <a:pt x="939118" y="211584"/>
                  </a:cubicBezTo>
                  <a:lnTo>
                    <a:pt x="944438" y="209692"/>
                  </a:lnTo>
                  <a:cubicBezTo>
                    <a:pt x="944438" y="209676"/>
                    <a:pt x="944471" y="208615"/>
                    <a:pt x="946465" y="140515"/>
                  </a:cubicBezTo>
                  <a:cubicBezTo>
                    <a:pt x="946465" y="140533"/>
                    <a:pt x="946498" y="141624"/>
                    <a:pt x="948492" y="209692"/>
                  </a:cubicBezTo>
                  <a:cubicBezTo>
                    <a:pt x="948501" y="209695"/>
                    <a:pt x="948572" y="209720"/>
                    <a:pt x="949252" y="209962"/>
                  </a:cubicBezTo>
                  <a:lnTo>
                    <a:pt x="954572" y="211854"/>
                  </a:lnTo>
                  <a:lnTo>
                    <a:pt x="954572" y="125383"/>
                  </a:lnTo>
                  <a:cubicBezTo>
                    <a:pt x="958625" y="125383"/>
                    <a:pt x="958625" y="125383"/>
                    <a:pt x="958625" y="92956"/>
                  </a:cubicBezTo>
                  <a:lnTo>
                    <a:pt x="997132" y="92956"/>
                  </a:lnTo>
                  <a:lnTo>
                    <a:pt x="997132" y="125383"/>
                  </a:lnTo>
                  <a:lnTo>
                    <a:pt x="997892" y="125383"/>
                  </a:lnTo>
                  <a:lnTo>
                    <a:pt x="1003212" y="125383"/>
                  </a:lnTo>
                  <a:lnTo>
                    <a:pt x="1003212" y="43235"/>
                  </a:lnTo>
                  <a:lnTo>
                    <a:pt x="1004986" y="43235"/>
                  </a:lnTo>
                  <a:lnTo>
                    <a:pt x="1017399" y="43235"/>
                  </a:lnTo>
                  <a:lnTo>
                    <a:pt x="1017399" y="41344"/>
                  </a:lnTo>
                  <a:lnTo>
                    <a:pt x="1017399" y="28103"/>
                  </a:lnTo>
                  <a:lnTo>
                    <a:pt x="1039693" y="28103"/>
                  </a:lnTo>
                  <a:lnTo>
                    <a:pt x="1039693" y="27022"/>
                  </a:lnTo>
                  <a:lnTo>
                    <a:pt x="1039693" y="19456"/>
                  </a:lnTo>
                  <a:lnTo>
                    <a:pt x="1041466" y="19456"/>
                  </a:lnTo>
                  <a:lnTo>
                    <a:pt x="1053880" y="19456"/>
                  </a:lnTo>
                  <a:lnTo>
                    <a:pt x="1053880" y="20537"/>
                  </a:lnTo>
                  <a:lnTo>
                    <a:pt x="1053880" y="28103"/>
                  </a:lnTo>
                  <a:lnTo>
                    <a:pt x="1054640" y="28103"/>
                  </a:lnTo>
                  <a:lnTo>
                    <a:pt x="1059960" y="28103"/>
                  </a:lnTo>
                  <a:lnTo>
                    <a:pt x="1070093" y="23779"/>
                  </a:lnTo>
                  <a:lnTo>
                    <a:pt x="1074146" y="27022"/>
                  </a:lnTo>
                  <a:lnTo>
                    <a:pt x="1074146" y="19456"/>
                  </a:lnTo>
                  <a:lnTo>
                    <a:pt x="1076426" y="19456"/>
                  </a:lnTo>
                  <a:lnTo>
                    <a:pt x="1092387" y="19456"/>
                  </a:lnTo>
                  <a:lnTo>
                    <a:pt x="1092387" y="20537"/>
                  </a:lnTo>
                  <a:lnTo>
                    <a:pt x="1092387" y="28103"/>
                  </a:lnTo>
                  <a:lnTo>
                    <a:pt x="1122787" y="28103"/>
                  </a:lnTo>
                  <a:lnTo>
                    <a:pt x="1122787" y="29724"/>
                  </a:lnTo>
                  <a:lnTo>
                    <a:pt x="1122787" y="41074"/>
                  </a:lnTo>
                  <a:lnTo>
                    <a:pt x="1149134" y="41074"/>
                  </a:lnTo>
                  <a:lnTo>
                    <a:pt x="1149134" y="71338"/>
                  </a:lnTo>
                  <a:lnTo>
                    <a:pt x="1149894" y="71338"/>
                  </a:lnTo>
                  <a:lnTo>
                    <a:pt x="1155214" y="71338"/>
                  </a:lnTo>
                  <a:lnTo>
                    <a:pt x="1155214" y="72419"/>
                  </a:lnTo>
                  <a:lnTo>
                    <a:pt x="1155214" y="79986"/>
                  </a:lnTo>
                  <a:cubicBezTo>
                    <a:pt x="1159268" y="79986"/>
                    <a:pt x="1159268" y="79986"/>
                    <a:pt x="1159268" y="110250"/>
                  </a:cubicBezTo>
                  <a:lnTo>
                    <a:pt x="1160028" y="110250"/>
                  </a:lnTo>
                  <a:lnTo>
                    <a:pt x="1165348" y="110250"/>
                  </a:lnTo>
                  <a:lnTo>
                    <a:pt x="1165348" y="111061"/>
                  </a:lnTo>
                  <a:lnTo>
                    <a:pt x="1165348" y="116736"/>
                  </a:lnTo>
                  <a:lnTo>
                    <a:pt x="1166361" y="116736"/>
                  </a:lnTo>
                  <a:lnTo>
                    <a:pt x="1173454" y="116736"/>
                  </a:lnTo>
                  <a:lnTo>
                    <a:pt x="1173454" y="147001"/>
                  </a:lnTo>
                  <a:lnTo>
                    <a:pt x="1175481" y="147001"/>
                  </a:lnTo>
                  <a:lnTo>
                    <a:pt x="1189668" y="147001"/>
                  </a:lnTo>
                  <a:lnTo>
                    <a:pt x="1189668" y="170780"/>
                  </a:lnTo>
                  <a:cubicBezTo>
                    <a:pt x="1191695" y="170780"/>
                    <a:pt x="1191695" y="170780"/>
                    <a:pt x="1191695" y="172401"/>
                  </a:cubicBezTo>
                  <a:lnTo>
                    <a:pt x="1191695" y="183751"/>
                  </a:lnTo>
                  <a:lnTo>
                    <a:pt x="1192455" y="183751"/>
                  </a:lnTo>
                  <a:lnTo>
                    <a:pt x="1197775" y="183751"/>
                  </a:lnTo>
                  <a:lnTo>
                    <a:pt x="1197775" y="207530"/>
                  </a:lnTo>
                  <a:lnTo>
                    <a:pt x="1199041" y="207530"/>
                  </a:lnTo>
                  <a:lnTo>
                    <a:pt x="1207908" y="207530"/>
                  </a:lnTo>
                  <a:cubicBezTo>
                    <a:pt x="1209935" y="209692"/>
                    <a:pt x="1209935" y="209692"/>
                    <a:pt x="1209935" y="211584"/>
                  </a:cubicBezTo>
                  <a:lnTo>
                    <a:pt x="1209935" y="224825"/>
                  </a:lnTo>
                  <a:cubicBezTo>
                    <a:pt x="1209940" y="224818"/>
                    <a:pt x="1210027" y="224711"/>
                    <a:pt x="1211455" y="222933"/>
                  </a:cubicBezTo>
                  <a:lnTo>
                    <a:pt x="1222095" y="209692"/>
                  </a:lnTo>
                  <a:lnTo>
                    <a:pt x="1250469" y="209692"/>
                  </a:lnTo>
                  <a:lnTo>
                    <a:pt x="1250469" y="296163"/>
                  </a:lnTo>
                  <a:lnTo>
                    <a:pt x="1251229" y="296163"/>
                  </a:lnTo>
                  <a:lnTo>
                    <a:pt x="1256549" y="296163"/>
                  </a:lnTo>
                  <a:cubicBezTo>
                    <a:pt x="1256553" y="296155"/>
                    <a:pt x="1256612" y="296055"/>
                    <a:pt x="1257309" y="294812"/>
                  </a:cubicBezTo>
                  <a:lnTo>
                    <a:pt x="1262629" y="285354"/>
                  </a:lnTo>
                  <a:lnTo>
                    <a:pt x="1262629" y="287246"/>
                  </a:lnTo>
                  <a:lnTo>
                    <a:pt x="1262629" y="300487"/>
                  </a:lnTo>
                  <a:cubicBezTo>
                    <a:pt x="1266682" y="300487"/>
                    <a:pt x="1266682" y="300487"/>
                    <a:pt x="1266682" y="255090"/>
                  </a:cubicBezTo>
                  <a:lnTo>
                    <a:pt x="1267442" y="255090"/>
                  </a:lnTo>
                  <a:lnTo>
                    <a:pt x="1272762" y="255090"/>
                  </a:lnTo>
                  <a:lnTo>
                    <a:pt x="1272762" y="190236"/>
                  </a:lnTo>
                  <a:lnTo>
                    <a:pt x="1273776" y="190236"/>
                  </a:lnTo>
                  <a:lnTo>
                    <a:pt x="1280869" y="190236"/>
                  </a:lnTo>
                  <a:cubicBezTo>
                    <a:pt x="1280875" y="190215"/>
                    <a:pt x="1281139" y="189275"/>
                    <a:pt x="1293029" y="147001"/>
                  </a:cubicBezTo>
                  <a:lnTo>
                    <a:pt x="1294296" y="147001"/>
                  </a:lnTo>
                  <a:lnTo>
                    <a:pt x="1303163" y="147001"/>
                  </a:lnTo>
                  <a:cubicBezTo>
                    <a:pt x="1303168" y="147024"/>
                    <a:pt x="1303394" y="147990"/>
                    <a:pt x="1313296" y="190236"/>
                  </a:cubicBezTo>
                  <a:lnTo>
                    <a:pt x="1314309" y="190236"/>
                  </a:lnTo>
                  <a:lnTo>
                    <a:pt x="1321403" y="190236"/>
                  </a:lnTo>
                  <a:lnTo>
                    <a:pt x="1321403" y="229148"/>
                  </a:lnTo>
                  <a:lnTo>
                    <a:pt x="1323176" y="229148"/>
                  </a:lnTo>
                  <a:lnTo>
                    <a:pt x="1335590" y="229148"/>
                  </a:lnTo>
                  <a:lnTo>
                    <a:pt x="1335590" y="231310"/>
                  </a:lnTo>
                  <a:lnTo>
                    <a:pt x="1335590" y="246442"/>
                  </a:lnTo>
                  <a:cubicBezTo>
                    <a:pt x="1339643" y="246442"/>
                    <a:pt x="1339643" y="246442"/>
                    <a:pt x="1339643" y="244281"/>
                  </a:cubicBezTo>
                  <a:lnTo>
                    <a:pt x="1339643" y="229148"/>
                  </a:lnTo>
                  <a:lnTo>
                    <a:pt x="1341163" y="229148"/>
                  </a:lnTo>
                  <a:lnTo>
                    <a:pt x="1351803" y="229148"/>
                  </a:lnTo>
                  <a:lnTo>
                    <a:pt x="1351803" y="230769"/>
                  </a:lnTo>
                  <a:lnTo>
                    <a:pt x="1351803" y="242119"/>
                  </a:lnTo>
                  <a:lnTo>
                    <a:pt x="1382204" y="242119"/>
                  </a:lnTo>
                  <a:lnTo>
                    <a:pt x="1382204" y="205369"/>
                  </a:lnTo>
                  <a:lnTo>
                    <a:pt x="1383470" y="205369"/>
                  </a:lnTo>
                  <a:lnTo>
                    <a:pt x="1392337" y="205369"/>
                  </a:lnTo>
                  <a:lnTo>
                    <a:pt x="1392337" y="226986"/>
                  </a:lnTo>
                  <a:cubicBezTo>
                    <a:pt x="1394364" y="226986"/>
                    <a:pt x="1394364" y="226986"/>
                    <a:pt x="1394364" y="194560"/>
                  </a:cubicBezTo>
                  <a:lnTo>
                    <a:pt x="1416657" y="194560"/>
                  </a:lnTo>
                  <a:lnTo>
                    <a:pt x="1416657" y="192938"/>
                  </a:lnTo>
                  <a:lnTo>
                    <a:pt x="1416657" y="181589"/>
                  </a:lnTo>
                  <a:lnTo>
                    <a:pt x="1417417" y="181589"/>
                  </a:lnTo>
                  <a:lnTo>
                    <a:pt x="1422737" y="181589"/>
                  </a:lnTo>
                  <a:lnTo>
                    <a:pt x="1422737" y="179698"/>
                  </a:lnTo>
                  <a:lnTo>
                    <a:pt x="1422737" y="166457"/>
                  </a:lnTo>
                  <a:lnTo>
                    <a:pt x="1426791" y="172942"/>
                  </a:lnTo>
                  <a:lnTo>
                    <a:pt x="1429071" y="172942"/>
                  </a:lnTo>
                  <a:lnTo>
                    <a:pt x="1445031" y="172942"/>
                  </a:lnTo>
                  <a:lnTo>
                    <a:pt x="1445031" y="172131"/>
                  </a:lnTo>
                  <a:lnTo>
                    <a:pt x="1445031" y="166457"/>
                  </a:lnTo>
                  <a:lnTo>
                    <a:pt x="1445791" y="166457"/>
                  </a:lnTo>
                  <a:lnTo>
                    <a:pt x="1451111" y="166457"/>
                  </a:lnTo>
                  <a:lnTo>
                    <a:pt x="1451111" y="167808"/>
                  </a:lnTo>
                  <a:lnTo>
                    <a:pt x="1451111" y="177266"/>
                  </a:lnTo>
                  <a:lnTo>
                    <a:pt x="1489618" y="177266"/>
                  </a:lnTo>
                  <a:lnTo>
                    <a:pt x="1489618" y="315619"/>
                  </a:lnTo>
                  <a:lnTo>
                    <a:pt x="1491138" y="315619"/>
                  </a:lnTo>
                  <a:lnTo>
                    <a:pt x="1501778" y="315619"/>
                  </a:lnTo>
                  <a:lnTo>
                    <a:pt x="1501778" y="302649"/>
                  </a:lnTo>
                  <a:lnTo>
                    <a:pt x="1505832" y="302649"/>
                  </a:lnTo>
                  <a:lnTo>
                    <a:pt x="1505832" y="315619"/>
                  </a:lnTo>
                  <a:lnTo>
                    <a:pt x="1536232" y="315619"/>
                  </a:lnTo>
                  <a:lnTo>
                    <a:pt x="1536232" y="285354"/>
                  </a:lnTo>
                  <a:lnTo>
                    <a:pt x="1548392" y="285354"/>
                  </a:lnTo>
                  <a:lnTo>
                    <a:pt x="1560552" y="283193"/>
                  </a:lnTo>
                  <a:cubicBezTo>
                    <a:pt x="1562579" y="283193"/>
                    <a:pt x="1562579" y="285354"/>
                    <a:pt x="1564606" y="285354"/>
                  </a:cubicBezTo>
                  <a:lnTo>
                    <a:pt x="1574739" y="285354"/>
                  </a:lnTo>
                  <a:lnTo>
                    <a:pt x="1574739" y="315619"/>
                  </a:lnTo>
                  <a:lnTo>
                    <a:pt x="1582846" y="315619"/>
                  </a:lnTo>
                  <a:lnTo>
                    <a:pt x="1582846" y="332914"/>
                  </a:lnTo>
                  <a:lnTo>
                    <a:pt x="1592182" y="333819"/>
                  </a:lnTo>
                  <a:lnTo>
                    <a:pt x="1605140" y="333819"/>
                  </a:lnTo>
                  <a:lnTo>
                    <a:pt x="1605140" y="317781"/>
                  </a:lnTo>
                  <a:lnTo>
                    <a:pt x="1673096" y="317781"/>
                  </a:lnTo>
                  <a:lnTo>
                    <a:pt x="1673096" y="232528"/>
                  </a:lnTo>
                  <a:lnTo>
                    <a:pt x="1745104" y="232528"/>
                  </a:lnTo>
                  <a:lnTo>
                    <a:pt x="1745104" y="311296"/>
                  </a:lnTo>
                  <a:lnTo>
                    <a:pt x="1747008" y="311296"/>
                  </a:lnTo>
                  <a:lnTo>
                    <a:pt x="1748250" y="333819"/>
                  </a:lnTo>
                  <a:lnTo>
                    <a:pt x="1757926" y="333819"/>
                  </a:lnTo>
                  <a:cubicBezTo>
                    <a:pt x="1758462" y="326605"/>
                    <a:pt x="1759168" y="318951"/>
                    <a:pt x="1759168" y="311296"/>
                  </a:cubicBezTo>
                  <a:lnTo>
                    <a:pt x="1765248" y="311296"/>
                  </a:lnTo>
                  <a:lnTo>
                    <a:pt x="1766490" y="333819"/>
                  </a:lnTo>
                  <a:lnTo>
                    <a:pt x="1817112" y="333819"/>
                  </a:lnTo>
                  <a:lnTo>
                    <a:pt x="1817112" y="170791"/>
                  </a:lnTo>
                  <a:lnTo>
                    <a:pt x="2014439" y="170791"/>
                  </a:lnTo>
                  <a:lnTo>
                    <a:pt x="2014439" y="333819"/>
                  </a:lnTo>
                  <a:lnTo>
                    <a:pt x="2033136" y="333819"/>
                  </a:lnTo>
                  <a:lnTo>
                    <a:pt x="2033136" y="251126"/>
                  </a:lnTo>
                  <a:lnTo>
                    <a:pt x="2128256" y="251126"/>
                  </a:lnTo>
                  <a:cubicBezTo>
                    <a:pt x="2152853" y="240257"/>
                    <a:pt x="2161167" y="196782"/>
                    <a:pt x="2180720" y="185913"/>
                  </a:cubicBezTo>
                  <a:lnTo>
                    <a:pt x="2245574" y="185913"/>
                  </a:lnTo>
                  <a:lnTo>
                    <a:pt x="2245574" y="261575"/>
                  </a:lnTo>
                  <a:lnTo>
                    <a:pt x="2253681" y="261575"/>
                  </a:lnTo>
                  <a:cubicBezTo>
                    <a:pt x="2253681" y="259413"/>
                    <a:pt x="2255708" y="257251"/>
                    <a:pt x="2255708" y="255090"/>
                  </a:cubicBezTo>
                  <a:lnTo>
                    <a:pt x="2261788" y="255090"/>
                  </a:lnTo>
                  <a:cubicBezTo>
                    <a:pt x="2261788" y="257251"/>
                    <a:pt x="2261788" y="259413"/>
                    <a:pt x="2263815" y="263737"/>
                  </a:cubicBezTo>
                  <a:lnTo>
                    <a:pt x="2275975" y="263737"/>
                  </a:lnTo>
                  <a:lnTo>
                    <a:pt x="2275975" y="257251"/>
                  </a:lnTo>
                  <a:lnTo>
                    <a:pt x="2298268" y="257251"/>
                  </a:lnTo>
                  <a:lnTo>
                    <a:pt x="2298268" y="263737"/>
                  </a:lnTo>
                  <a:lnTo>
                    <a:pt x="2318535" y="263737"/>
                  </a:lnTo>
                  <a:lnTo>
                    <a:pt x="2318535" y="309134"/>
                  </a:lnTo>
                  <a:lnTo>
                    <a:pt x="2332722" y="309134"/>
                  </a:lnTo>
                  <a:lnTo>
                    <a:pt x="2332722" y="296163"/>
                  </a:lnTo>
                  <a:lnTo>
                    <a:pt x="2348936" y="296163"/>
                  </a:lnTo>
                  <a:lnTo>
                    <a:pt x="2348936" y="116736"/>
                  </a:lnTo>
                  <a:lnTo>
                    <a:pt x="2355016" y="110250"/>
                  </a:lnTo>
                  <a:lnTo>
                    <a:pt x="2427977" y="110250"/>
                  </a:lnTo>
                  <a:lnTo>
                    <a:pt x="2427977" y="118898"/>
                  </a:lnTo>
                  <a:lnTo>
                    <a:pt x="2438110" y="118898"/>
                  </a:lnTo>
                  <a:lnTo>
                    <a:pt x="2438110" y="233472"/>
                  </a:lnTo>
                  <a:lnTo>
                    <a:pt x="2460404" y="233472"/>
                  </a:lnTo>
                  <a:lnTo>
                    <a:pt x="2460404" y="166457"/>
                  </a:lnTo>
                  <a:lnTo>
                    <a:pt x="2486751" y="166457"/>
                  </a:lnTo>
                  <a:cubicBezTo>
                    <a:pt x="2488777" y="166457"/>
                    <a:pt x="2488777" y="164295"/>
                    <a:pt x="2490804" y="162133"/>
                  </a:cubicBezTo>
                  <a:lnTo>
                    <a:pt x="2498911" y="162133"/>
                  </a:lnTo>
                  <a:cubicBezTo>
                    <a:pt x="2500937" y="164295"/>
                    <a:pt x="2500937" y="166457"/>
                    <a:pt x="2502964" y="166457"/>
                  </a:cubicBezTo>
                  <a:lnTo>
                    <a:pt x="2525258" y="166457"/>
                  </a:lnTo>
                  <a:lnTo>
                    <a:pt x="2525258" y="49721"/>
                  </a:lnTo>
                  <a:cubicBezTo>
                    <a:pt x="2525272" y="49718"/>
                    <a:pt x="2526139" y="49554"/>
                    <a:pt x="2582005" y="38912"/>
                  </a:cubicBezTo>
                  <a:lnTo>
                    <a:pt x="2582005" y="39993"/>
                  </a:lnTo>
                  <a:lnTo>
                    <a:pt x="2582005" y="47559"/>
                  </a:lnTo>
                  <a:lnTo>
                    <a:pt x="2608352" y="47559"/>
                  </a:lnTo>
                  <a:lnTo>
                    <a:pt x="2608352" y="302649"/>
                  </a:lnTo>
                  <a:lnTo>
                    <a:pt x="2630646" y="302649"/>
                  </a:lnTo>
                  <a:lnTo>
                    <a:pt x="2630646" y="298325"/>
                  </a:lnTo>
                  <a:lnTo>
                    <a:pt x="2642806" y="298325"/>
                  </a:lnTo>
                  <a:lnTo>
                    <a:pt x="2642806" y="302649"/>
                  </a:lnTo>
                  <a:lnTo>
                    <a:pt x="2667126" y="302649"/>
                  </a:lnTo>
                  <a:lnTo>
                    <a:pt x="2667126" y="289678"/>
                  </a:lnTo>
                  <a:lnTo>
                    <a:pt x="2695500" y="289678"/>
                  </a:lnTo>
                  <a:cubicBezTo>
                    <a:pt x="2699553" y="285354"/>
                    <a:pt x="2703607" y="285354"/>
                    <a:pt x="2707660" y="285354"/>
                  </a:cubicBezTo>
                  <a:cubicBezTo>
                    <a:pt x="2713740" y="289678"/>
                    <a:pt x="2721847" y="289678"/>
                    <a:pt x="2727927" y="289678"/>
                  </a:cubicBezTo>
                  <a:lnTo>
                    <a:pt x="2727927" y="272384"/>
                  </a:lnTo>
                  <a:lnTo>
                    <a:pt x="2736034" y="272384"/>
                  </a:lnTo>
                  <a:lnTo>
                    <a:pt x="2736034" y="259413"/>
                  </a:lnTo>
                  <a:lnTo>
                    <a:pt x="2792781" y="259413"/>
                  </a:lnTo>
                  <a:lnTo>
                    <a:pt x="2792781" y="229148"/>
                  </a:lnTo>
                  <a:lnTo>
                    <a:pt x="2811021" y="229148"/>
                  </a:lnTo>
                  <a:lnTo>
                    <a:pt x="2811021" y="222663"/>
                  </a:lnTo>
                  <a:lnTo>
                    <a:pt x="2823181" y="222663"/>
                  </a:lnTo>
                  <a:lnTo>
                    <a:pt x="2823181" y="229148"/>
                  </a:lnTo>
                  <a:lnTo>
                    <a:pt x="2839395" y="229148"/>
                  </a:lnTo>
                  <a:lnTo>
                    <a:pt x="2839395" y="278869"/>
                  </a:lnTo>
                  <a:lnTo>
                    <a:pt x="2871822" y="278869"/>
                  </a:lnTo>
                  <a:lnTo>
                    <a:pt x="2871822" y="252928"/>
                  </a:lnTo>
                  <a:lnTo>
                    <a:pt x="2910329" y="252928"/>
                  </a:lnTo>
                  <a:lnTo>
                    <a:pt x="2910329" y="222663"/>
                  </a:lnTo>
                  <a:lnTo>
                    <a:pt x="2958970" y="222663"/>
                  </a:lnTo>
                  <a:lnTo>
                    <a:pt x="2958970" y="333819"/>
                  </a:lnTo>
                  <a:lnTo>
                    <a:pt x="2958970" y="347598"/>
                  </a:lnTo>
                  <a:lnTo>
                    <a:pt x="3024845" y="347598"/>
                  </a:lnTo>
                  <a:lnTo>
                    <a:pt x="3024845" y="689379"/>
                  </a:lnTo>
                  <a:lnTo>
                    <a:pt x="2054" y="687046"/>
                  </a:lnTo>
                  <a:cubicBezTo>
                    <a:pt x="1369" y="539482"/>
                    <a:pt x="685" y="400492"/>
                    <a:pt x="0" y="252928"/>
                  </a:cubicBezTo>
                  <a:lnTo>
                    <a:pt x="20267" y="252928"/>
                  </a:lnTo>
                  <a:cubicBezTo>
                    <a:pt x="20271" y="252922"/>
                    <a:pt x="20308" y="252840"/>
                    <a:pt x="20774" y="251847"/>
                  </a:cubicBezTo>
                  <a:lnTo>
                    <a:pt x="24320" y="244281"/>
                  </a:lnTo>
                  <a:cubicBezTo>
                    <a:pt x="24329" y="244282"/>
                    <a:pt x="24442" y="244300"/>
                    <a:pt x="26094" y="244551"/>
                  </a:cubicBezTo>
                  <a:lnTo>
                    <a:pt x="38507" y="246442"/>
                  </a:lnTo>
                  <a:cubicBezTo>
                    <a:pt x="38510" y="246452"/>
                    <a:pt x="38548" y="246553"/>
                    <a:pt x="39014" y="247794"/>
                  </a:cubicBezTo>
                  <a:lnTo>
                    <a:pt x="42560" y="257251"/>
                  </a:lnTo>
                  <a:cubicBezTo>
                    <a:pt x="42574" y="257252"/>
                    <a:pt x="43170" y="257302"/>
                    <a:pt x="68907" y="259413"/>
                  </a:cubicBezTo>
                  <a:lnTo>
                    <a:pt x="68907" y="136192"/>
                  </a:lnTo>
                  <a:lnTo>
                    <a:pt x="70934" y="136192"/>
                  </a:lnTo>
                  <a:lnTo>
                    <a:pt x="85121" y="136192"/>
                  </a:lnTo>
                  <a:lnTo>
                    <a:pt x="85121" y="0"/>
                  </a:lnTo>
                  <a:lnTo>
                    <a:pt x="86894" y="0"/>
                  </a:lnTo>
                  <a:lnTo>
                    <a:pt x="99308" y="0"/>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26" tIns="36363" rIns="72726" bIns="36363" numCol="1" spcCol="0" rtlCol="0" fromWordArt="0" anchor="ctr" anchorCtr="0" forceAA="0" compatLnSpc="1">
              <a:prstTxWarp prst="textNoShape">
                <a:avLst/>
              </a:prstTxWarp>
              <a:noAutofit/>
            </a:bodyPr>
            <a:lstStyle/>
            <a:p>
              <a:pPr algn="ctr"/>
              <a:endParaRPr lang="ko-KR" altLang="en-US" sz="2148">
                <a:solidFill>
                  <a:schemeClr val="tx1"/>
                </a:solidFill>
              </a:endParaRPr>
            </a:p>
          </p:txBody>
        </p:sp>
        <p:sp>
          <p:nvSpPr>
            <p:cNvPr id="32" name="Rectangle 35">
              <a:extLst>
                <a:ext uri="{FF2B5EF4-FFF2-40B4-BE49-F238E27FC236}">
                  <a16:creationId xmlns:a16="http://schemas.microsoft.com/office/drawing/2014/main" id="{0B639E3F-0056-446A-B28F-E38C471D0390}"/>
                </a:ext>
              </a:extLst>
            </p:cNvPr>
            <p:cNvSpPr/>
            <p:nvPr/>
          </p:nvSpPr>
          <p:spPr>
            <a:xfrm>
              <a:off x="6047165" y="1883798"/>
              <a:ext cx="2961438" cy="689379"/>
            </a:xfrm>
            <a:custGeom>
              <a:avLst/>
              <a:gdLst>
                <a:gd name="connsiteX0" fmla="*/ 215205 w 3079941"/>
                <a:gd name="connsiteY0" fmla="*/ 0 h 1160647"/>
                <a:gd name="connsiteX1" fmla="*/ 217231 w 3079941"/>
                <a:gd name="connsiteY1" fmla="*/ 246443 h 1160647"/>
                <a:gd name="connsiteX2" fmla="*/ 255738 w 3079941"/>
                <a:gd name="connsiteY2" fmla="*/ 326429 h 1160647"/>
                <a:gd name="connsiteX3" fmla="*/ 257765 w 3079941"/>
                <a:gd name="connsiteY3" fmla="*/ 326429 h 1160647"/>
                <a:gd name="connsiteX4" fmla="*/ 271952 w 3079941"/>
                <a:gd name="connsiteY4" fmla="*/ 326429 h 1160647"/>
                <a:gd name="connsiteX5" fmla="*/ 271952 w 3079941"/>
                <a:gd name="connsiteY5" fmla="*/ 350208 h 1160647"/>
                <a:gd name="connsiteX6" fmla="*/ 272459 w 3079941"/>
                <a:gd name="connsiteY6" fmla="*/ 351019 h 1160647"/>
                <a:gd name="connsiteX7" fmla="*/ 276005 w 3079941"/>
                <a:gd name="connsiteY7" fmla="*/ 356694 h 1160647"/>
                <a:gd name="connsiteX8" fmla="*/ 276005 w 3079941"/>
                <a:gd name="connsiteY8" fmla="*/ 471268 h 1160647"/>
                <a:gd name="connsiteX9" fmla="*/ 278285 w 3079941"/>
                <a:gd name="connsiteY9" fmla="*/ 471268 h 1160647"/>
                <a:gd name="connsiteX10" fmla="*/ 294246 w 3079941"/>
                <a:gd name="connsiteY10" fmla="*/ 471268 h 1160647"/>
                <a:gd name="connsiteX11" fmla="*/ 294246 w 3079941"/>
                <a:gd name="connsiteY11" fmla="*/ 611783 h 1160647"/>
                <a:gd name="connsiteX12" fmla="*/ 295766 w 3079941"/>
                <a:gd name="connsiteY12" fmla="*/ 611513 h 1160647"/>
                <a:gd name="connsiteX13" fmla="*/ 306406 w 3079941"/>
                <a:gd name="connsiteY13" fmla="*/ 609622 h 1160647"/>
                <a:gd name="connsiteX14" fmla="*/ 304379 w 3079941"/>
                <a:gd name="connsiteY14" fmla="*/ 698254 h 1160647"/>
                <a:gd name="connsiteX15" fmla="*/ 305899 w 3079941"/>
                <a:gd name="connsiteY15" fmla="*/ 698525 h 1160647"/>
                <a:gd name="connsiteX16" fmla="*/ 316539 w 3079941"/>
                <a:gd name="connsiteY16" fmla="*/ 700416 h 1160647"/>
                <a:gd name="connsiteX17" fmla="*/ 316792 w 3079941"/>
                <a:gd name="connsiteY17" fmla="*/ 701227 h 1160647"/>
                <a:gd name="connsiteX18" fmla="*/ 318566 w 3079941"/>
                <a:gd name="connsiteY18" fmla="*/ 706902 h 1160647"/>
                <a:gd name="connsiteX19" fmla="*/ 319326 w 3079941"/>
                <a:gd name="connsiteY19" fmla="*/ 704470 h 1160647"/>
                <a:gd name="connsiteX20" fmla="*/ 324646 w 3079941"/>
                <a:gd name="connsiteY20" fmla="*/ 687446 h 1160647"/>
                <a:gd name="connsiteX21" fmla="*/ 326419 w 3079941"/>
                <a:gd name="connsiteY21" fmla="*/ 687446 h 1160647"/>
                <a:gd name="connsiteX22" fmla="*/ 338833 w 3079941"/>
                <a:gd name="connsiteY22" fmla="*/ 687446 h 1160647"/>
                <a:gd name="connsiteX23" fmla="*/ 338833 w 3079941"/>
                <a:gd name="connsiteY23" fmla="*/ 719872 h 1160647"/>
                <a:gd name="connsiteX24" fmla="*/ 339846 w 3079941"/>
                <a:gd name="connsiteY24" fmla="*/ 720413 h 1160647"/>
                <a:gd name="connsiteX25" fmla="*/ 346940 w 3079941"/>
                <a:gd name="connsiteY25" fmla="*/ 724196 h 1160647"/>
                <a:gd name="connsiteX26" fmla="*/ 346940 w 3079941"/>
                <a:gd name="connsiteY26" fmla="*/ 725547 h 1160647"/>
                <a:gd name="connsiteX27" fmla="*/ 346940 w 3079941"/>
                <a:gd name="connsiteY27" fmla="*/ 735005 h 1160647"/>
                <a:gd name="connsiteX28" fmla="*/ 391527 w 3079941"/>
                <a:gd name="connsiteY28" fmla="*/ 735005 h 1160647"/>
                <a:gd name="connsiteX29" fmla="*/ 391527 w 3079941"/>
                <a:gd name="connsiteY29" fmla="*/ 736086 h 1160647"/>
                <a:gd name="connsiteX30" fmla="*/ 391527 w 3079941"/>
                <a:gd name="connsiteY30" fmla="*/ 743652 h 1160647"/>
                <a:gd name="connsiteX31" fmla="*/ 393553 w 3079941"/>
                <a:gd name="connsiteY31" fmla="*/ 743652 h 1160647"/>
                <a:gd name="connsiteX32" fmla="*/ 407740 w 3079941"/>
                <a:gd name="connsiteY32" fmla="*/ 743652 h 1160647"/>
                <a:gd name="connsiteX33" fmla="*/ 407740 w 3079941"/>
                <a:gd name="connsiteY33" fmla="*/ 713387 h 1160647"/>
                <a:gd name="connsiteX34" fmla="*/ 452327 w 3079941"/>
                <a:gd name="connsiteY34" fmla="*/ 713387 h 1160647"/>
                <a:gd name="connsiteX35" fmla="*/ 452327 w 3079941"/>
                <a:gd name="connsiteY35" fmla="*/ 712036 h 1160647"/>
                <a:gd name="connsiteX36" fmla="*/ 452327 w 3079941"/>
                <a:gd name="connsiteY36" fmla="*/ 702578 h 1160647"/>
                <a:gd name="connsiteX37" fmla="*/ 453341 w 3079941"/>
                <a:gd name="connsiteY37" fmla="*/ 702578 h 1160647"/>
                <a:gd name="connsiteX38" fmla="*/ 460434 w 3079941"/>
                <a:gd name="connsiteY38" fmla="*/ 702578 h 1160647"/>
                <a:gd name="connsiteX39" fmla="*/ 460434 w 3079941"/>
                <a:gd name="connsiteY39" fmla="*/ 700687 h 1160647"/>
                <a:gd name="connsiteX40" fmla="*/ 460434 w 3079941"/>
                <a:gd name="connsiteY40" fmla="*/ 687446 h 1160647"/>
                <a:gd name="connsiteX41" fmla="*/ 461194 w 3079941"/>
                <a:gd name="connsiteY41" fmla="*/ 687446 h 1160647"/>
                <a:gd name="connsiteX42" fmla="*/ 466514 w 3079941"/>
                <a:gd name="connsiteY42" fmla="*/ 687446 h 1160647"/>
                <a:gd name="connsiteX43" fmla="*/ 466514 w 3079941"/>
                <a:gd name="connsiteY43" fmla="*/ 686365 h 1160647"/>
                <a:gd name="connsiteX44" fmla="*/ 466514 w 3079941"/>
                <a:gd name="connsiteY44" fmla="*/ 678798 h 1160647"/>
                <a:gd name="connsiteX45" fmla="*/ 468541 w 3079941"/>
                <a:gd name="connsiteY45" fmla="*/ 678798 h 1160647"/>
                <a:gd name="connsiteX46" fmla="*/ 482728 w 3079941"/>
                <a:gd name="connsiteY46" fmla="*/ 678798 h 1160647"/>
                <a:gd name="connsiteX47" fmla="*/ 482728 w 3079941"/>
                <a:gd name="connsiteY47" fmla="*/ 679879 h 1160647"/>
                <a:gd name="connsiteX48" fmla="*/ 482728 w 3079941"/>
                <a:gd name="connsiteY48" fmla="*/ 687446 h 1160647"/>
                <a:gd name="connsiteX49" fmla="*/ 505021 w 3079941"/>
                <a:gd name="connsiteY49" fmla="*/ 687446 h 1160647"/>
                <a:gd name="connsiteX50" fmla="*/ 505021 w 3079941"/>
                <a:gd name="connsiteY50" fmla="*/ 685554 h 1160647"/>
                <a:gd name="connsiteX51" fmla="*/ 505021 w 3079941"/>
                <a:gd name="connsiteY51" fmla="*/ 672313 h 1160647"/>
                <a:gd name="connsiteX52" fmla="*/ 506795 w 3079941"/>
                <a:gd name="connsiteY52" fmla="*/ 672313 h 1160647"/>
                <a:gd name="connsiteX53" fmla="*/ 519208 w 3079941"/>
                <a:gd name="connsiteY53" fmla="*/ 672313 h 1160647"/>
                <a:gd name="connsiteX54" fmla="*/ 519208 w 3079941"/>
                <a:gd name="connsiteY54" fmla="*/ 696093 h 1160647"/>
                <a:gd name="connsiteX55" fmla="*/ 520222 w 3079941"/>
                <a:gd name="connsiteY55" fmla="*/ 696093 h 1160647"/>
                <a:gd name="connsiteX56" fmla="*/ 527315 w 3079941"/>
                <a:gd name="connsiteY56" fmla="*/ 696093 h 1160647"/>
                <a:gd name="connsiteX57" fmla="*/ 527315 w 3079941"/>
                <a:gd name="connsiteY57" fmla="*/ 695012 h 1160647"/>
                <a:gd name="connsiteX58" fmla="*/ 527315 w 3079941"/>
                <a:gd name="connsiteY58" fmla="*/ 687446 h 1160647"/>
                <a:gd name="connsiteX59" fmla="*/ 529088 w 3079941"/>
                <a:gd name="connsiteY59" fmla="*/ 687446 h 1160647"/>
                <a:gd name="connsiteX60" fmla="*/ 541502 w 3079941"/>
                <a:gd name="connsiteY60" fmla="*/ 687446 h 1160647"/>
                <a:gd name="connsiteX61" fmla="*/ 541502 w 3079941"/>
                <a:gd name="connsiteY61" fmla="*/ 713387 h 1160647"/>
                <a:gd name="connsiteX62" fmla="*/ 543529 w 3079941"/>
                <a:gd name="connsiteY62" fmla="*/ 713387 h 1160647"/>
                <a:gd name="connsiteX63" fmla="*/ 557715 w 3079941"/>
                <a:gd name="connsiteY63" fmla="*/ 713387 h 1160647"/>
                <a:gd name="connsiteX64" fmla="*/ 557715 w 3079941"/>
                <a:gd name="connsiteY64" fmla="*/ 715008 h 1160647"/>
                <a:gd name="connsiteX65" fmla="*/ 557715 w 3079941"/>
                <a:gd name="connsiteY65" fmla="*/ 726358 h 1160647"/>
                <a:gd name="connsiteX66" fmla="*/ 558475 w 3079941"/>
                <a:gd name="connsiteY66" fmla="*/ 726358 h 1160647"/>
                <a:gd name="connsiteX67" fmla="*/ 563796 w 3079941"/>
                <a:gd name="connsiteY67" fmla="*/ 726358 h 1160647"/>
                <a:gd name="connsiteX68" fmla="*/ 563796 w 3079941"/>
                <a:gd name="connsiteY68" fmla="*/ 725547 h 1160647"/>
                <a:gd name="connsiteX69" fmla="*/ 563796 w 3079941"/>
                <a:gd name="connsiteY69" fmla="*/ 719872 h 1160647"/>
                <a:gd name="connsiteX70" fmla="*/ 594196 w 3079941"/>
                <a:gd name="connsiteY70" fmla="*/ 719872 h 1160647"/>
                <a:gd name="connsiteX71" fmla="*/ 594196 w 3079941"/>
                <a:gd name="connsiteY71" fmla="*/ 743652 h 1160647"/>
                <a:gd name="connsiteX72" fmla="*/ 595209 w 3079941"/>
                <a:gd name="connsiteY72" fmla="*/ 743652 h 1160647"/>
                <a:gd name="connsiteX73" fmla="*/ 602303 w 3079941"/>
                <a:gd name="connsiteY73" fmla="*/ 743652 h 1160647"/>
                <a:gd name="connsiteX74" fmla="*/ 602303 w 3079941"/>
                <a:gd name="connsiteY74" fmla="*/ 744733 h 1160647"/>
                <a:gd name="connsiteX75" fmla="*/ 602303 w 3079941"/>
                <a:gd name="connsiteY75" fmla="*/ 752299 h 1160647"/>
                <a:gd name="connsiteX76" fmla="*/ 603063 w 3079941"/>
                <a:gd name="connsiteY76" fmla="*/ 752299 h 1160647"/>
                <a:gd name="connsiteX77" fmla="*/ 608383 w 3079941"/>
                <a:gd name="connsiteY77" fmla="*/ 752299 h 1160647"/>
                <a:gd name="connsiteX78" fmla="*/ 608383 w 3079941"/>
                <a:gd name="connsiteY78" fmla="*/ 750137 h 1160647"/>
                <a:gd name="connsiteX79" fmla="*/ 608383 w 3079941"/>
                <a:gd name="connsiteY79" fmla="*/ 735005 h 1160647"/>
                <a:gd name="connsiteX80" fmla="*/ 609396 w 3079941"/>
                <a:gd name="connsiteY80" fmla="*/ 735005 h 1160647"/>
                <a:gd name="connsiteX81" fmla="*/ 616490 w 3079941"/>
                <a:gd name="connsiteY81" fmla="*/ 735005 h 1160647"/>
                <a:gd name="connsiteX82" fmla="*/ 616490 w 3079941"/>
                <a:gd name="connsiteY82" fmla="*/ 736086 h 1160647"/>
                <a:gd name="connsiteX83" fmla="*/ 616490 w 3079941"/>
                <a:gd name="connsiteY83" fmla="*/ 743652 h 1160647"/>
                <a:gd name="connsiteX84" fmla="*/ 621810 w 3079941"/>
                <a:gd name="connsiteY84" fmla="*/ 741659 h 1160647"/>
                <a:gd name="connsiteX85" fmla="*/ 622570 w 3079941"/>
                <a:gd name="connsiteY85" fmla="*/ 740679 h 1160647"/>
                <a:gd name="connsiteX86" fmla="*/ 622570 w 3079941"/>
                <a:gd name="connsiteY86" fmla="*/ 735005 h 1160647"/>
                <a:gd name="connsiteX87" fmla="*/ 661077 w 3079941"/>
                <a:gd name="connsiteY87" fmla="*/ 735005 h 1160647"/>
                <a:gd name="connsiteX88" fmla="*/ 661077 w 3079941"/>
                <a:gd name="connsiteY88" fmla="*/ 758784 h 1160647"/>
                <a:gd name="connsiteX89" fmla="*/ 663103 w 3079941"/>
                <a:gd name="connsiteY89" fmla="*/ 758784 h 1160647"/>
                <a:gd name="connsiteX90" fmla="*/ 677290 w 3079941"/>
                <a:gd name="connsiteY90" fmla="*/ 758784 h 1160647"/>
                <a:gd name="connsiteX91" fmla="*/ 677290 w 3079941"/>
                <a:gd name="connsiteY91" fmla="*/ 759865 h 1160647"/>
                <a:gd name="connsiteX92" fmla="*/ 677290 w 3079941"/>
                <a:gd name="connsiteY92" fmla="*/ 767431 h 1160647"/>
                <a:gd name="connsiteX93" fmla="*/ 679064 w 3079941"/>
                <a:gd name="connsiteY93" fmla="*/ 767431 h 1160647"/>
                <a:gd name="connsiteX94" fmla="*/ 691477 w 3079941"/>
                <a:gd name="connsiteY94" fmla="*/ 767431 h 1160647"/>
                <a:gd name="connsiteX95" fmla="*/ 691477 w 3079941"/>
                <a:gd name="connsiteY95" fmla="*/ 743652 h 1160647"/>
                <a:gd name="connsiteX96" fmla="*/ 692490 w 3079941"/>
                <a:gd name="connsiteY96" fmla="*/ 743652 h 1160647"/>
                <a:gd name="connsiteX97" fmla="*/ 699584 w 3079941"/>
                <a:gd name="connsiteY97" fmla="*/ 743652 h 1160647"/>
                <a:gd name="connsiteX98" fmla="*/ 699584 w 3079941"/>
                <a:gd name="connsiteY98" fmla="*/ 711225 h 1160647"/>
                <a:gd name="connsiteX99" fmla="*/ 700597 w 3079941"/>
                <a:gd name="connsiteY99" fmla="*/ 711225 h 1160647"/>
                <a:gd name="connsiteX100" fmla="*/ 707691 w 3079941"/>
                <a:gd name="connsiteY100" fmla="*/ 711225 h 1160647"/>
                <a:gd name="connsiteX101" fmla="*/ 707691 w 3079941"/>
                <a:gd name="connsiteY101" fmla="*/ 709334 h 1160647"/>
                <a:gd name="connsiteX102" fmla="*/ 707691 w 3079941"/>
                <a:gd name="connsiteY102" fmla="*/ 696093 h 1160647"/>
                <a:gd name="connsiteX103" fmla="*/ 706424 w 3079941"/>
                <a:gd name="connsiteY103" fmla="*/ 694471 h 1160647"/>
                <a:gd name="connsiteX104" fmla="*/ 711744 w 3079941"/>
                <a:gd name="connsiteY104" fmla="*/ 683122 h 1160647"/>
                <a:gd name="connsiteX105" fmla="*/ 719851 w 3079941"/>
                <a:gd name="connsiteY105" fmla="*/ 711225 h 1160647"/>
                <a:gd name="connsiteX106" fmla="*/ 720611 w 3079941"/>
                <a:gd name="connsiteY106" fmla="*/ 711225 h 1160647"/>
                <a:gd name="connsiteX107" fmla="*/ 725931 w 3079941"/>
                <a:gd name="connsiteY107" fmla="*/ 711225 h 1160647"/>
                <a:gd name="connsiteX108" fmla="*/ 725931 w 3079941"/>
                <a:gd name="connsiteY108" fmla="*/ 605298 h 1160647"/>
                <a:gd name="connsiteX109" fmla="*/ 727451 w 3079941"/>
                <a:gd name="connsiteY109" fmla="*/ 605298 h 1160647"/>
                <a:gd name="connsiteX110" fmla="*/ 738091 w 3079941"/>
                <a:gd name="connsiteY110" fmla="*/ 605298 h 1160647"/>
                <a:gd name="connsiteX111" fmla="*/ 738091 w 3079941"/>
                <a:gd name="connsiteY111" fmla="*/ 557739 h 1160647"/>
                <a:gd name="connsiteX112" fmla="*/ 764438 w 3079941"/>
                <a:gd name="connsiteY112" fmla="*/ 557739 h 1160647"/>
                <a:gd name="connsiteX113" fmla="*/ 764438 w 3079941"/>
                <a:gd name="connsiteY113" fmla="*/ 536121 h 1160647"/>
                <a:gd name="connsiteX114" fmla="*/ 798892 w 3079941"/>
                <a:gd name="connsiteY114" fmla="*/ 536121 h 1160647"/>
                <a:gd name="connsiteX115" fmla="*/ 798892 w 3079941"/>
                <a:gd name="connsiteY115" fmla="*/ 538553 h 1160647"/>
                <a:gd name="connsiteX116" fmla="*/ 798892 w 3079941"/>
                <a:gd name="connsiteY116" fmla="*/ 555577 h 1160647"/>
                <a:gd name="connsiteX117" fmla="*/ 801172 w 3079941"/>
                <a:gd name="connsiteY117" fmla="*/ 555577 h 1160647"/>
                <a:gd name="connsiteX118" fmla="*/ 817132 w 3079941"/>
                <a:gd name="connsiteY118" fmla="*/ 555577 h 1160647"/>
                <a:gd name="connsiteX119" fmla="*/ 817132 w 3079941"/>
                <a:gd name="connsiteY119" fmla="*/ 603136 h 1160647"/>
                <a:gd name="connsiteX120" fmla="*/ 818145 w 3079941"/>
                <a:gd name="connsiteY120" fmla="*/ 603136 h 1160647"/>
                <a:gd name="connsiteX121" fmla="*/ 825239 w 3079941"/>
                <a:gd name="connsiteY121" fmla="*/ 603136 h 1160647"/>
                <a:gd name="connsiteX122" fmla="*/ 839426 w 3079941"/>
                <a:gd name="connsiteY122" fmla="*/ 607460 h 1160647"/>
                <a:gd name="connsiteX123" fmla="*/ 839426 w 3079941"/>
                <a:gd name="connsiteY123" fmla="*/ 646372 h 1160647"/>
                <a:gd name="connsiteX124" fmla="*/ 840439 w 3079941"/>
                <a:gd name="connsiteY124" fmla="*/ 646372 h 1160647"/>
                <a:gd name="connsiteX125" fmla="*/ 847532 w 3079941"/>
                <a:gd name="connsiteY125" fmla="*/ 646372 h 1160647"/>
                <a:gd name="connsiteX126" fmla="*/ 847532 w 3079941"/>
                <a:gd name="connsiteY126" fmla="*/ 647993 h 1160647"/>
                <a:gd name="connsiteX127" fmla="*/ 847532 w 3079941"/>
                <a:gd name="connsiteY127" fmla="*/ 659342 h 1160647"/>
                <a:gd name="connsiteX128" fmla="*/ 849559 w 3079941"/>
                <a:gd name="connsiteY128" fmla="*/ 659342 h 1160647"/>
                <a:gd name="connsiteX129" fmla="*/ 863746 w 3079941"/>
                <a:gd name="connsiteY129" fmla="*/ 659342 h 1160647"/>
                <a:gd name="connsiteX130" fmla="*/ 869826 w 3079941"/>
                <a:gd name="connsiteY130" fmla="*/ 665828 h 1160647"/>
                <a:gd name="connsiteX131" fmla="*/ 869826 w 3079941"/>
                <a:gd name="connsiteY131" fmla="*/ 687446 h 1160647"/>
                <a:gd name="connsiteX132" fmla="*/ 872106 w 3079941"/>
                <a:gd name="connsiteY132" fmla="*/ 687446 h 1160647"/>
                <a:gd name="connsiteX133" fmla="*/ 888066 w 3079941"/>
                <a:gd name="connsiteY133" fmla="*/ 687446 h 1160647"/>
                <a:gd name="connsiteX134" fmla="*/ 888066 w 3079941"/>
                <a:gd name="connsiteY134" fmla="*/ 688526 h 1160647"/>
                <a:gd name="connsiteX135" fmla="*/ 888066 w 3079941"/>
                <a:gd name="connsiteY135" fmla="*/ 696093 h 1160647"/>
                <a:gd name="connsiteX136" fmla="*/ 889333 w 3079941"/>
                <a:gd name="connsiteY136" fmla="*/ 696093 h 1160647"/>
                <a:gd name="connsiteX137" fmla="*/ 898200 w 3079941"/>
                <a:gd name="connsiteY137" fmla="*/ 696093 h 1160647"/>
                <a:gd name="connsiteX138" fmla="*/ 898200 w 3079941"/>
                <a:gd name="connsiteY138" fmla="*/ 698254 h 1160647"/>
                <a:gd name="connsiteX139" fmla="*/ 898200 w 3079941"/>
                <a:gd name="connsiteY139" fmla="*/ 713387 h 1160647"/>
                <a:gd name="connsiteX140" fmla="*/ 902253 w 3079941"/>
                <a:gd name="connsiteY140" fmla="*/ 711495 h 1160647"/>
                <a:gd name="connsiteX141" fmla="*/ 902253 w 3079941"/>
                <a:gd name="connsiteY141" fmla="*/ 698254 h 1160647"/>
                <a:gd name="connsiteX142" fmla="*/ 903266 w 3079941"/>
                <a:gd name="connsiteY142" fmla="*/ 698254 h 1160647"/>
                <a:gd name="connsiteX143" fmla="*/ 910360 w 3079941"/>
                <a:gd name="connsiteY143" fmla="*/ 698254 h 1160647"/>
                <a:gd name="connsiteX144" fmla="*/ 910360 w 3079941"/>
                <a:gd name="connsiteY144" fmla="*/ 699876 h 1160647"/>
                <a:gd name="connsiteX145" fmla="*/ 910360 w 3079941"/>
                <a:gd name="connsiteY145" fmla="*/ 711225 h 1160647"/>
                <a:gd name="connsiteX146" fmla="*/ 911120 w 3079941"/>
                <a:gd name="connsiteY146" fmla="*/ 711225 h 1160647"/>
                <a:gd name="connsiteX147" fmla="*/ 916440 w 3079941"/>
                <a:gd name="connsiteY147" fmla="*/ 711225 h 1160647"/>
                <a:gd name="connsiteX148" fmla="*/ 965080 w 3079941"/>
                <a:gd name="connsiteY148" fmla="*/ 706902 h 1160647"/>
                <a:gd name="connsiteX149" fmla="*/ 965080 w 3079941"/>
                <a:gd name="connsiteY149" fmla="*/ 708253 h 1160647"/>
                <a:gd name="connsiteX150" fmla="*/ 965080 w 3079941"/>
                <a:gd name="connsiteY150" fmla="*/ 717710 h 1160647"/>
                <a:gd name="connsiteX151" fmla="*/ 965840 w 3079941"/>
                <a:gd name="connsiteY151" fmla="*/ 717710 h 1160647"/>
                <a:gd name="connsiteX152" fmla="*/ 971161 w 3079941"/>
                <a:gd name="connsiteY152" fmla="*/ 717710 h 1160647"/>
                <a:gd name="connsiteX153" fmla="*/ 971161 w 3079941"/>
                <a:gd name="connsiteY153" fmla="*/ 719872 h 1160647"/>
                <a:gd name="connsiteX154" fmla="*/ 971161 w 3079941"/>
                <a:gd name="connsiteY154" fmla="*/ 735005 h 1160647"/>
                <a:gd name="connsiteX155" fmla="*/ 973187 w 3079941"/>
                <a:gd name="connsiteY155" fmla="*/ 733654 h 1160647"/>
                <a:gd name="connsiteX156" fmla="*/ 987374 w 3079941"/>
                <a:gd name="connsiteY156" fmla="*/ 724196 h 1160647"/>
                <a:gd name="connsiteX157" fmla="*/ 993454 w 3079941"/>
                <a:gd name="connsiteY157" fmla="*/ 683122 h 1160647"/>
                <a:gd name="connsiteX158" fmla="*/ 994214 w 3079941"/>
                <a:gd name="connsiteY158" fmla="*/ 682852 h 1160647"/>
                <a:gd name="connsiteX159" fmla="*/ 999534 w 3079941"/>
                <a:gd name="connsiteY159" fmla="*/ 680960 h 1160647"/>
                <a:gd name="connsiteX160" fmla="*/ 1001561 w 3079941"/>
                <a:gd name="connsiteY160" fmla="*/ 611783 h 1160647"/>
                <a:gd name="connsiteX161" fmla="*/ 1003588 w 3079941"/>
                <a:gd name="connsiteY161" fmla="*/ 680960 h 1160647"/>
                <a:gd name="connsiteX162" fmla="*/ 1004348 w 3079941"/>
                <a:gd name="connsiteY162" fmla="*/ 681230 h 1160647"/>
                <a:gd name="connsiteX163" fmla="*/ 1009668 w 3079941"/>
                <a:gd name="connsiteY163" fmla="*/ 683122 h 1160647"/>
                <a:gd name="connsiteX164" fmla="*/ 1009668 w 3079941"/>
                <a:gd name="connsiteY164" fmla="*/ 596651 h 1160647"/>
                <a:gd name="connsiteX165" fmla="*/ 1013721 w 3079941"/>
                <a:gd name="connsiteY165" fmla="*/ 564224 h 1160647"/>
                <a:gd name="connsiteX166" fmla="*/ 1052228 w 3079941"/>
                <a:gd name="connsiteY166" fmla="*/ 564224 h 1160647"/>
                <a:gd name="connsiteX167" fmla="*/ 1052228 w 3079941"/>
                <a:gd name="connsiteY167" fmla="*/ 596651 h 1160647"/>
                <a:gd name="connsiteX168" fmla="*/ 1052988 w 3079941"/>
                <a:gd name="connsiteY168" fmla="*/ 596651 h 1160647"/>
                <a:gd name="connsiteX169" fmla="*/ 1058308 w 3079941"/>
                <a:gd name="connsiteY169" fmla="*/ 596651 h 1160647"/>
                <a:gd name="connsiteX170" fmla="*/ 1058308 w 3079941"/>
                <a:gd name="connsiteY170" fmla="*/ 514503 h 1160647"/>
                <a:gd name="connsiteX171" fmla="*/ 1060082 w 3079941"/>
                <a:gd name="connsiteY171" fmla="*/ 514503 h 1160647"/>
                <a:gd name="connsiteX172" fmla="*/ 1072495 w 3079941"/>
                <a:gd name="connsiteY172" fmla="*/ 514503 h 1160647"/>
                <a:gd name="connsiteX173" fmla="*/ 1072495 w 3079941"/>
                <a:gd name="connsiteY173" fmla="*/ 512612 h 1160647"/>
                <a:gd name="connsiteX174" fmla="*/ 1072495 w 3079941"/>
                <a:gd name="connsiteY174" fmla="*/ 499371 h 1160647"/>
                <a:gd name="connsiteX175" fmla="*/ 1094789 w 3079941"/>
                <a:gd name="connsiteY175" fmla="*/ 499371 h 1160647"/>
                <a:gd name="connsiteX176" fmla="*/ 1094789 w 3079941"/>
                <a:gd name="connsiteY176" fmla="*/ 498290 h 1160647"/>
                <a:gd name="connsiteX177" fmla="*/ 1094789 w 3079941"/>
                <a:gd name="connsiteY177" fmla="*/ 490724 h 1160647"/>
                <a:gd name="connsiteX178" fmla="*/ 1096562 w 3079941"/>
                <a:gd name="connsiteY178" fmla="*/ 490724 h 1160647"/>
                <a:gd name="connsiteX179" fmla="*/ 1108976 w 3079941"/>
                <a:gd name="connsiteY179" fmla="*/ 490724 h 1160647"/>
                <a:gd name="connsiteX180" fmla="*/ 1108976 w 3079941"/>
                <a:gd name="connsiteY180" fmla="*/ 491805 h 1160647"/>
                <a:gd name="connsiteX181" fmla="*/ 1108976 w 3079941"/>
                <a:gd name="connsiteY181" fmla="*/ 499371 h 1160647"/>
                <a:gd name="connsiteX182" fmla="*/ 1109736 w 3079941"/>
                <a:gd name="connsiteY182" fmla="*/ 499371 h 1160647"/>
                <a:gd name="connsiteX183" fmla="*/ 1115056 w 3079941"/>
                <a:gd name="connsiteY183" fmla="*/ 499371 h 1160647"/>
                <a:gd name="connsiteX184" fmla="*/ 1125189 w 3079941"/>
                <a:gd name="connsiteY184" fmla="*/ 495047 h 1160647"/>
                <a:gd name="connsiteX185" fmla="*/ 1129242 w 3079941"/>
                <a:gd name="connsiteY185" fmla="*/ 498290 h 1160647"/>
                <a:gd name="connsiteX186" fmla="*/ 1129242 w 3079941"/>
                <a:gd name="connsiteY186" fmla="*/ 490724 h 1160647"/>
                <a:gd name="connsiteX187" fmla="*/ 1131522 w 3079941"/>
                <a:gd name="connsiteY187" fmla="*/ 490724 h 1160647"/>
                <a:gd name="connsiteX188" fmla="*/ 1147483 w 3079941"/>
                <a:gd name="connsiteY188" fmla="*/ 490724 h 1160647"/>
                <a:gd name="connsiteX189" fmla="*/ 1147483 w 3079941"/>
                <a:gd name="connsiteY189" fmla="*/ 491805 h 1160647"/>
                <a:gd name="connsiteX190" fmla="*/ 1147483 w 3079941"/>
                <a:gd name="connsiteY190" fmla="*/ 499371 h 1160647"/>
                <a:gd name="connsiteX191" fmla="*/ 1177883 w 3079941"/>
                <a:gd name="connsiteY191" fmla="*/ 499371 h 1160647"/>
                <a:gd name="connsiteX192" fmla="*/ 1177883 w 3079941"/>
                <a:gd name="connsiteY192" fmla="*/ 500992 h 1160647"/>
                <a:gd name="connsiteX193" fmla="*/ 1177883 w 3079941"/>
                <a:gd name="connsiteY193" fmla="*/ 512342 h 1160647"/>
                <a:gd name="connsiteX194" fmla="*/ 1204230 w 3079941"/>
                <a:gd name="connsiteY194" fmla="*/ 512342 h 1160647"/>
                <a:gd name="connsiteX195" fmla="*/ 1204230 w 3079941"/>
                <a:gd name="connsiteY195" fmla="*/ 542606 h 1160647"/>
                <a:gd name="connsiteX196" fmla="*/ 1204990 w 3079941"/>
                <a:gd name="connsiteY196" fmla="*/ 542606 h 1160647"/>
                <a:gd name="connsiteX197" fmla="*/ 1210310 w 3079941"/>
                <a:gd name="connsiteY197" fmla="*/ 542606 h 1160647"/>
                <a:gd name="connsiteX198" fmla="*/ 1210310 w 3079941"/>
                <a:gd name="connsiteY198" fmla="*/ 543687 h 1160647"/>
                <a:gd name="connsiteX199" fmla="*/ 1210310 w 3079941"/>
                <a:gd name="connsiteY199" fmla="*/ 551254 h 1160647"/>
                <a:gd name="connsiteX200" fmla="*/ 1214364 w 3079941"/>
                <a:gd name="connsiteY200" fmla="*/ 581518 h 1160647"/>
                <a:gd name="connsiteX201" fmla="*/ 1215124 w 3079941"/>
                <a:gd name="connsiteY201" fmla="*/ 581518 h 1160647"/>
                <a:gd name="connsiteX202" fmla="*/ 1220444 w 3079941"/>
                <a:gd name="connsiteY202" fmla="*/ 581518 h 1160647"/>
                <a:gd name="connsiteX203" fmla="*/ 1220444 w 3079941"/>
                <a:gd name="connsiteY203" fmla="*/ 582329 h 1160647"/>
                <a:gd name="connsiteX204" fmla="*/ 1220444 w 3079941"/>
                <a:gd name="connsiteY204" fmla="*/ 588004 h 1160647"/>
                <a:gd name="connsiteX205" fmla="*/ 1221457 w 3079941"/>
                <a:gd name="connsiteY205" fmla="*/ 588004 h 1160647"/>
                <a:gd name="connsiteX206" fmla="*/ 1228550 w 3079941"/>
                <a:gd name="connsiteY206" fmla="*/ 588004 h 1160647"/>
                <a:gd name="connsiteX207" fmla="*/ 1228550 w 3079941"/>
                <a:gd name="connsiteY207" fmla="*/ 618269 h 1160647"/>
                <a:gd name="connsiteX208" fmla="*/ 1230577 w 3079941"/>
                <a:gd name="connsiteY208" fmla="*/ 618269 h 1160647"/>
                <a:gd name="connsiteX209" fmla="*/ 1244764 w 3079941"/>
                <a:gd name="connsiteY209" fmla="*/ 618269 h 1160647"/>
                <a:gd name="connsiteX210" fmla="*/ 1244764 w 3079941"/>
                <a:gd name="connsiteY210" fmla="*/ 642048 h 1160647"/>
                <a:gd name="connsiteX211" fmla="*/ 1246791 w 3079941"/>
                <a:gd name="connsiteY211" fmla="*/ 643669 h 1160647"/>
                <a:gd name="connsiteX212" fmla="*/ 1246791 w 3079941"/>
                <a:gd name="connsiteY212" fmla="*/ 655019 h 1160647"/>
                <a:gd name="connsiteX213" fmla="*/ 1247551 w 3079941"/>
                <a:gd name="connsiteY213" fmla="*/ 655019 h 1160647"/>
                <a:gd name="connsiteX214" fmla="*/ 1252871 w 3079941"/>
                <a:gd name="connsiteY214" fmla="*/ 655019 h 1160647"/>
                <a:gd name="connsiteX215" fmla="*/ 1252871 w 3079941"/>
                <a:gd name="connsiteY215" fmla="*/ 678798 h 1160647"/>
                <a:gd name="connsiteX216" fmla="*/ 1254137 w 3079941"/>
                <a:gd name="connsiteY216" fmla="*/ 678798 h 1160647"/>
                <a:gd name="connsiteX217" fmla="*/ 1263004 w 3079941"/>
                <a:gd name="connsiteY217" fmla="*/ 678798 h 1160647"/>
                <a:gd name="connsiteX218" fmla="*/ 1265031 w 3079941"/>
                <a:gd name="connsiteY218" fmla="*/ 682852 h 1160647"/>
                <a:gd name="connsiteX219" fmla="*/ 1265031 w 3079941"/>
                <a:gd name="connsiteY219" fmla="*/ 696093 h 1160647"/>
                <a:gd name="connsiteX220" fmla="*/ 1266551 w 3079941"/>
                <a:gd name="connsiteY220" fmla="*/ 694201 h 1160647"/>
                <a:gd name="connsiteX221" fmla="*/ 1277191 w 3079941"/>
                <a:gd name="connsiteY221" fmla="*/ 680960 h 1160647"/>
                <a:gd name="connsiteX222" fmla="*/ 1305565 w 3079941"/>
                <a:gd name="connsiteY222" fmla="*/ 680960 h 1160647"/>
                <a:gd name="connsiteX223" fmla="*/ 1305565 w 3079941"/>
                <a:gd name="connsiteY223" fmla="*/ 767431 h 1160647"/>
                <a:gd name="connsiteX224" fmla="*/ 1306325 w 3079941"/>
                <a:gd name="connsiteY224" fmla="*/ 767431 h 1160647"/>
                <a:gd name="connsiteX225" fmla="*/ 1311645 w 3079941"/>
                <a:gd name="connsiteY225" fmla="*/ 767431 h 1160647"/>
                <a:gd name="connsiteX226" fmla="*/ 1312405 w 3079941"/>
                <a:gd name="connsiteY226" fmla="*/ 766080 h 1160647"/>
                <a:gd name="connsiteX227" fmla="*/ 1317725 w 3079941"/>
                <a:gd name="connsiteY227" fmla="*/ 756622 h 1160647"/>
                <a:gd name="connsiteX228" fmla="*/ 1317725 w 3079941"/>
                <a:gd name="connsiteY228" fmla="*/ 758514 h 1160647"/>
                <a:gd name="connsiteX229" fmla="*/ 1317725 w 3079941"/>
                <a:gd name="connsiteY229" fmla="*/ 771755 h 1160647"/>
                <a:gd name="connsiteX230" fmla="*/ 1321778 w 3079941"/>
                <a:gd name="connsiteY230" fmla="*/ 726358 h 1160647"/>
                <a:gd name="connsiteX231" fmla="*/ 1322538 w 3079941"/>
                <a:gd name="connsiteY231" fmla="*/ 726358 h 1160647"/>
                <a:gd name="connsiteX232" fmla="*/ 1327858 w 3079941"/>
                <a:gd name="connsiteY232" fmla="*/ 726358 h 1160647"/>
                <a:gd name="connsiteX233" fmla="*/ 1327858 w 3079941"/>
                <a:gd name="connsiteY233" fmla="*/ 661504 h 1160647"/>
                <a:gd name="connsiteX234" fmla="*/ 1328872 w 3079941"/>
                <a:gd name="connsiteY234" fmla="*/ 661504 h 1160647"/>
                <a:gd name="connsiteX235" fmla="*/ 1335965 w 3079941"/>
                <a:gd name="connsiteY235" fmla="*/ 661504 h 1160647"/>
                <a:gd name="connsiteX236" fmla="*/ 1348125 w 3079941"/>
                <a:gd name="connsiteY236" fmla="*/ 618269 h 1160647"/>
                <a:gd name="connsiteX237" fmla="*/ 1349392 w 3079941"/>
                <a:gd name="connsiteY237" fmla="*/ 618269 h 1160647"/>
                <a:gd name="connsiteX238" fmla="*/ 1358259 w 3079941"/>
                <a:gd name="connsiteY238" fmla="*/ 618269 h 1160647"/>
                <a:gd name="connsiteX239" fmla="*/ 1368392 w 3079941"/>
                <a:gd name="connsiteY239" fmla="*/ 661504 h 1160647"/>
                <a:gd name="connsiteX240" fmla="*/ 1369405 w 3079941"/>
                <a:gd name="connsiteY240" fmla="*/ 661504 h 1160647"/>
                <a:gd name="connsiteX241" fmla="*/ 1376499 w 3079941"/>
                <a:gd name="connsiteY241" fmla="*/ 661504 h 1160647"/>
                <a:gd name="connsiteX242" fmla="*/ 1376499 w 3079941"/>
                <a:gd name="connsiteY242" fmla="*/ 700416 h 1160647"/>
                <a:gd name="connsiteX243" fmla="*/ 1378272 w 3079941"/>
                <a:gd name="connsiteY243" fmla="*/ 700416 h 1160647"/>
                <a:gd name="connsiteX244" fmla="*/ 1390686 w 3079941"/>
                <a:gd name="connsiteY244" fmla="*/ 700416 h 1160647"/>
                <a:gd name="connsiteX245" fmla="*/ 1390686 w 3079941"/>
                <a:gd name="connsiteY245" fmla="*/ 702578 h 1160647"/>
                <a:gd name="connsiteX246" fmla="*/ 1390686 w 3079941"/>
                <a:gd name="connsiteY246" fmla="*/ 717710 h 1160647"/>
                <a:gd name="connsiteX247" fmla="*/ 1394739 w 3079941"/>
                <a:gd name="connsiteY247" fmla="*/ 715549 h 1160647"/>
                <a:gd name="connsiteX248" fmla="*/ 1394739 w 3079941"/>
                <a:gd name="connsiteY248" fmla="*/ 700416 h 1160647"/>
                <a:gd name="connsiteX249" fmla="*/ 1396259 w 3079941"/>
                <a:gd name="connsiteY249" fmla="*/ 700416 h 1160647"/>
                <a:gd name="connsiteX250" fmla="*/ 1406899 w 3079941"/>
                <a:gd name="connsiteY250" fmla="*/ 700416 h 1160647"/>
                <a:gd name="connsiteX251" fmla="*/ 1406899 w 3079941"/>
                <a:gd name="connsiteY251" fmla="*/ 702037 h 1160647"/>
                <a:gd name="connsiteX252" fmla="*/ 1406899 w 3079941"/>
                <a:gd name="connsiteY252" fmla="*/ 713387 h 1160647"/>
                <a:gd name="connsiteX253" fmla="*/ 1437300 w 3079941"/>
                <a:gd name="connsiteY253" fmla="*/ 713387 h 1160647"/>
                <a:gd name="connsiteX254" fmla="*/ 1437300 w 3079941"/>
                <a:gd name="connsiteY254" fmla="*/ 676637 h 1160647"/>
                <a:gd name="connsiteX255" fmla="*/ 1438566 w 3079941"/>
                <a:gd name="connsiteY255" fmla="*/ 676637 h 1160647"/>
                <a:gd name="connsiteX256" fmla="*/ 1447433 w 3079941"/>
                <a:gd name="connsiteY256" fmla="*/ 676637 h 1160647"/>
                <a:gd name="connsiteX257" fmla="*/ 1447433 w 3079941"/>
                <a:gd name="connsiteY257" fmla="*/ 698254 h 1160647"/>
                <a:gd name="connsiteX258" fmla="*/ 1449460 w 3079941"/>
                <a:gd name="connsiteY258" fmla="*/ 665828 h 1160647"/>
                <a:gd name="connsiteX259" fmla="*/ 1471753 w 3079941"/>
                <a:gd name="connsiteY259" fmla="*/ 665828 h 1160647"/>
                <a:gd name="connsiteX260" fmla="*/ 1471753 w 3079941"/>
                <a:gd name="connsiteY260" fmla="*/ 664206 h 1160647"/>
                <a:gd name="connsiteX261" fmla="*/ 1471753 w 3079941"/>
                <a:gd name="connsiteY261" fmla="*/ 652857 h 1160647"/>
                <a:gd name="connsiteX262" fmla="*/ 1472513 w 3079941"/>
                <a:gd name="connsiteY262" fmla="*/ 652857 h 1160647"/>
                <a:gd name="connsiteX263" fmla="*/ 1477833 w 3079941"/>
                <a:gd name="connsiteY263" fmla="*/ 652857 h 1160647"/>
                <a:gd name="connsiteX264" fmla="*/ 1477833 w 3079941"/>
                <a:gd name="connsiteY264" fmla="*/ 650966 h 1160647"/>
                <a:gd name="connsiteX265" fmla="*/ 1477833 w 3079941"/>
                <a:gd name="connsiteY265" fmla="*/ 637725 h 1160647"/>
                <a:gd name="connsiteX266" fmla="*/ 1481887 w 3079941"/>
                <a:gd name="connsiteY266" fmla="*/ 644210 h 1160647"/>
                <a:gd name="connsiteX267" fmla="*/ 1484167 w 3079941"/>
                <a:gd name="connsiteY267" fmla="*/ 644210 h 1160647"/>
                <a:gd name="connsiteX268" fmla="*/ 1500127 w 3079941"/>
                <a:gd name="connsiteY268" fmla="*/ 644210 h 1160647"/>
                <a:gd name="connsiteX269" fmla="*/ 1500127 w 3079941"/>
                <a:gd name="connsiteY269" fmla="*/ 643399 h 1160647"/>
                <a:gd name="connsiteX270" fmla="*/ 1500127 w 3079941"/>
                <a:gd name="connsiteY270" fmla="*/ 637725 h 1160647"/>
                <a:gd name="connsiteX271" fmla="*/ 1500887 w 3079941"/>
                <a:gd name="connsiteY271" fmla="*/ 637725 h 1160647"/>
                <a:gd name="connsiteX272" fmla="*/ 1506207 w 3079941"/>
                <a:gd name="connsiteY272" fmla="*/ 637725 h 1160647"/>
                <a:gd name="connsiteX273" fmla="*/ 1506207 w 3079941"/>
                <a:gd name="connsiteY273" fmla="*/ 639076 h 1160647"/>
                <a:gd name="connsiteX274" fmla="*/ 1506207 w 3079941"/>
                <a:gd name="connsiteY274" fmla="*/ 648534 h 1160647"/>
                <a:gd name="connsiteX275" fmla="*/ 1544714 w 3079941"/>
                <a:gd name="connsiteY275" fmla="*/ 648534 h 1160647"/>
                <a:gd name="connsiteX276" fmla="*/ 1544714 w 3079941"/>
                <a:gd name="connsiteY276" fmla="*/ 786887 h 1160647"/>
                <a:gd name="connsiteX277" fmla="*/ 1546234 w 3079941"/>
                <a:gd name="connsiteY277" fmla="*/ 786887 h 1160647"/>
                <a:gd name="connsiteX278" fmla="*/ 1556874 w 3079941"/>
                <a:gd name="connsiteY278" fmla="*/ 786887 h 1160647"/>
                <a:gd name="connsiteX279" fmla="*/ 1556874 w 3079941"/>
                <a:gd name="connsiteY279" fmla="*/ 773917 h 1160647"/>
                <a:gd name="connsiteX280" fmla="*/ 1560928 w 3079941"/>
                <a:gd name="connsiteY280" fmla="*/ 773917 h 1160647"/>
                <a:gd name="connsiteX281" fmla="*/ 1560928 w 3079941"/>
                <a:gd name="connsiteY281" fmla="*/ 786887 h 1160647"/>
                <a:gd name="connsiteX282" fmla="*/ 1591328 w 3079941"/>
                <a:gd name="connsiteY282" fmla="*/ 786887 h 1160647"/>
                <a:gd name="connsiteX283" fmla="*/ 1591328 w 3079941"/>
                <a:gd name="connsiteY283" fmla="*/ 756622 h 1160647"/>
                <a:gd name="connsiteX284" fmla="*/ 1603488 w 3079941"/>
                <a:gd name="connsiteY284" fmla="*/ 756622 h 1160647"/>
                <a:gd name="connsiteX285" fmla="*/ 1615648 w 3079941"/>
                <a:gd name="connsiteY285" fmla="*/ 754461 h 1160647"/>
                <a:gd name="connsiteX286" fmla="*/ 1619702 w 3079941"/>
                <a:gd name="connsiteY286" fmla="*/ 756622 h 1160647"/>
                <a:gd name="connsiteX287" fmla="*/ 1629835 w 3079941"/>
                <a:gd name="connsiteY287" fmla="*/ 756622 h 1160647"/>
                <a:gd name="connsiteX288" fmla="*/ 1629835 w 3079941"/>
                <a:gd name="connsiteY288" fmla="*/ 786887 h 1160647"/>
                <a:gd name="connsiteX289" fmla="*/ 1637942 w 3079941"/>
                <a:gd name="connsiteY289" fmla="*/ 786887 h 1160647"/>
                <a:gd name="connsiteX290" fmla="*/ 1637942 w 3079941"/>
                <a:gd name="connsiteY290" fmla="*/ 804182 h 1160647"/>
                <a:gd name="connsiteX291" fmla="*/ 1647278 w 3079941"/>
                <a:gd name="connsiteY291" fmla="*/ 805087 h 1160647"/>
                <a:gd name="connsiteX292" fmla="*/ 1660236 w 3079941"/>
                <a:gd name="connsiteY292" fmla="*/ 805087 h 1160647"/>
                <a:gd name="connsiteX293" fmla="*/ 1660236 w 3079941"/>
                <a:gd name="connsiteY293" fmla="*/ 789049 h 1160647"/>
                <a:gd name="connsiteX294" fmla="*/ 1728192 w 3079941"/>
                <a:gd name="connsiteY294" fmla="*/ 789049 h 1160647"/>
                <a:gd name="connsiteX295" fmla="*/ 1728192 w 3079941"/>
                <a:gd name="connsiteY295" fmla="*/ 703796 h 1160647"/>
                <a:gd name="connsiteX296" fmla="*/ 1800200 w 3079941"/>
                <a:gd name="connsiteY296" fmla="*/ 703796 h 1160647"/>
                <a:gd name="connsiteX297" fmla="*/ 1800200 w 3079941"/>
                <a:gd name="connsiteY297" fmla="*/ 782564 h 1160647"/>
                <a:gd name="connsiteX298" fmla="*/ 1802104 w 3079941"/>
                <a:gd name="connsiteY298" fmla="*/ 782564 h 1160647"/>
                <a:gd name="connsiteX299" fmla="*/ 1803346 w 3079941"/>
                <a:gd name="connsiteY299" fmla="*/ 805087 h 1160647"/>
                <a:gd name="connsiteX300" fmla="*/ 1813022 w 3079941"/>
                <a:gd name="connsiteY300" fmla="*/ 805087 h 1160647"/>
                <a:gd name="connsiteX301" fmla="*/ 1814264 w 3079941"/>
                <a:gd name="connsiteY301" fmla="*/ 782564 h 1160647"/>
                <a:gd name="connsiteX302" fmla="*/ 1820344 w 3079941"/>
                <a:gd name="connsiteY302" fmla="*/ 782564 h 1160647"/>
                <a:gd name="connsiteX303" fmla="*/ 1821586 w 3079941"/>
                <a:gd name="connsiteY303" fmla="*/ 805087 h 1160647"/>
                <a:gd name="connsiteX304" fmla="*/ 1872208 w 3079941"/>
                <a:gd name="connsiteY304" fmla="*/ 805087 h 1160647"/>
                <a:gd name="connsiteX305" fmla="*/ 1872208 w 3079941"/>
                <a:gd name="connsiteY305" fmla="*/ 642059 h 1160647"/>
                <a:gd name="connsiteX306" fmla="*/ 2069535 w 3079941"/>
                <a:gd name="connsiteY306" fmla="*/ 642059 h 1160647"/>
                <a:gd name="connsiteX307" fmla="*/ 2069535 w 3079941"/>
                <a:gd name="connsiteY307" fmla="*/ 805087 h 1160647"/>
                <a:gd name="connsiteX308" fmla="*/ 2088232 w 3079941"/>
                <a:gd name="connsiteY308" fmla="*/ 805087 h 1160647"/>
                <a:gd name="connsiteX309" fmla="*/ 2088232 w 3079941"/>
                <a:gd name="connsiteY309" fmla="*/ 722394 h 1160647"/>
                <a:gd name="connsiteX310" fmla="*/ 2183352 w 3079941"/>
                <a:gd name="connsiteY310" fmla="*/ 722394 h 1160647"/>
                <a:gd name="connsiteX311" fmla="*/ 2195282 w 3079941"/>
                <a:gd name="connsiteY311" fmla="*/ 404253 h 1160647"/>
                <a:gd name="connsiteX312" fmla="*/ 2183122 w 3079941"/>
                <a:gd name="connsiteY312" fmla="*/ 382635 h 1160647"/>
                <a:gd name="connsiteX313" fmla="*/ 2177042 w 3079941"/>
                <a:gd name="connsiteY313" fmla="*/ 378311 h 1160647"/>
                <a:gd name="connsiteX314" fmla="*/ 2185149 w 3079941"/>
                <a:gd name="connsiteY314" fmla="*/ 354532 h 1160647"/>
                <a:gd name="connsiteX315" fmla="*/ 2185149 w 3079941"/>
                <a:gd name="connsiteY315" fmla="*/ 337238 h 1160647"/>
                <a:gd name="connsiteX316" fmla="*/ 2199336 w 3079941"/>
                <a:gd name="connsiteY316" fmla="*/ 337238 h 1160647"/>
                <a:gd name="connsiteX317" fmla="*/ 2199336 w 3079941"/>
                <a:gd name="connsiteY317" fmla="*/ 315620 h 1160647"/>
                <a:gd name="connsiteX318" fmla="*/ 2201362 w 3079941"/>
                <a:gd name="connsiteY318" fmla="*/ 311296 h 1160647"/>
                <a:gd name="connsiteX319" fmla="*/ 2201362 w 3079941"/>
                <a:gd name="connsiteY319" fmla="*/ 233472 h 1160647"/>
                <a:gd name="connsiteX320" fmla="*/ 2199336 w 3079941"/>
                <a:gd name="connsiteY320" fmla="*/ 226987 h 1160647"/>
                <a:gd name="connsiteX321" fmla="*/ 2205416 w 3079941"/>
                <a:gd name="connsiteY321" fmla="*/ 220501 h 1160647"/>
                <a:gd name="connsiteX322" fmla="*/ 2205416 w 3079941"/>
                <a:gd name="connsiteY322" fmla="*/ 162133 h 1160647"/>
                <a:gd name="connsiteX323" fmla="*/ 2207442 w 3079941"/>
                <a:gd name="connsiteY323" fmla="*/ 157810 h 1160647"/>
                <a:gd name="connsiteX324" fmla="*/ 2207442 w 3079941"/>
                <a:gd name="connsiteY324" fmla="*/ 101604 h 1160647"/>
                <a:gd name="connsiteX325" fmla="*/ 2209469 w 3079941"/>
                <a:gd name="connsiteY325" fmla="*/ 82148 h 1160647"/>
                <a:gd name="connsiteX326" fmla="*/ 2213523 w 3079941"/>
                <a:gd name="connsiteY326" fmla="*/ 99442 h 1160647"/>
                <a:gd name="connsiteX327" fmla="*/ 2215549 w 3079941"/>
                <a:gd name="connsiteY327" fmla="*/ 157810 h 1160647"/>
                <a:gd name="connsiteX328" fmla="*/ 2217576 w 3079941"/>
                <a:gd name="connsiteY328" fmla="*/ 220501 h 1160647"/>
                <a:gd name="connsiteX329" fmla="*/ 2223656 w 3079941"/>
                <a:gd name="connsiteY329" fmla="*/ 226987 h 1160647"/>
                <a:gd name="connsiteX330" fmla="*/ 2221629 w 3079941"/>
                <a:gd name="connsiteY330" fmla="*/ 233472 h 1160647"/>
                <a:gd name="connsiteX331" fmla="*/ 2221629 w 3079941"/>
                <a:gd name="connsiteY331" fmla="*/ 311296 h 1160647"/>
                <a:gd name="connsiteX332" fmla="*/ 2223656 w 3079941"/>
                <a:gd name="connsiteY332" fmla="*/ 315620 h 1160647"/>
                <a:gd name="connsiteX333" fmla="*/ 2223656 w 3079941"/>
                <a:gd name="connsiteY333" fmla="*/ 337238 h 1160647"/>
                <a:gd name="connsiteX334" fmla="*/ 2237843 w 3079941"/>
                <a:gd name="connsiteY334" fmla="*/ 337238 h 1160647"/>
                <a:gd name="connsiteX335" fmla="*/ 2237843 w 3079941"/>
                <a:gd name="connsiteY335" fmla="*/ 354532 h 1160647"/>
                <a:gd name="connsiteX336" fmla="*/ 2245950 w 3079941"/>
                <a:gd name="connsiteY336" fmla="*/ 378311 h 1160647"/>
                <a:gd name="connsiteX337" fmla="*/ 2239870 w 3079941"/>
                <a:gd name="connsiteY337" fmla="*/ 382635 h 1160647"/>
                <a:gd name="connsiteX338" fmla="*/ 2227709 w 3079941"/>
                <a:gd name="connsiteY338" fmla="*/ 404253 h 1160647"/>
                <a:gd name="connsiteX339" fmla="*/ 2235816 w 3079941"/>
                <a:gd name="connsiteY339" fmla="*/ 657181 h 1160647"/>
                <a:gd name="connsiteX340" fmla="*/ 2300670 w 3079941"/>
                <a:gd name="connsiteY340" fmla="*/ 657181 h 1160647"/>
                <a:gd name="connsiteX341" fmla="*/ 2300670 w 3079941"/>
                <a:gd name="connsiteY341" fmla="*/ 732843 h 1160647"/>
                <a:gd name="connsiteX342" fmla="*/ 2308777 w 3079941"/>
                <a:gd name="connsiteY342" fmla="*/ 732843 h 1160647"/>
                <a:gd name="connsiteX343" fmla="*/ 2310804 w 3079941"/>
                <a:gd name="connsiteY343" fmla="*/ 726358 h 1160647"/>
                <a:gd name="connsiteX344" fmla="*/ 2316884 w 3079941"/>
                <a:gd name="connsiteY344" fmla="*/ 726358 h 1160647"/>
                <a:gd name="connsiteX345" fmla="*/ 2318911 w 3079941"/>
                <a:gd name="connsiteY345" fmla="*/ 735005 h 1160647"/>
                <a:gd name="connsiteX346" fmla="*/ 2331071 w 3079941"/>
                <a:gd name="connsiteY346" fmla="*/ 735005 h 1160647"/>
                <a:gd name="connsiteX347" fmla="*/ 2331071 w 3079941"/>
                <a:gd name="connsiteY347" fmla="*/ 728519 h 1160647"/>
                <a:gd name="connsiteX348" fmla="*/ 2353364 w 3079941"/>
                <a:gd name="connsiteY348" fmla="*/ 728519 h 1160647"/>
                <a:gd name="connsiteX349" fmla="*/ 2353364 w 3079941"/>
                <a:gd name="connsiteY349" fmla="*/ 735005 h 1160647"/>
                <a:gd name="connsiteX350" fmla="*/ 2373631 w 3079941"/>
                <a:gd name="connsiteY350" fmla="*/ 735005 h 1160647"/>
                <a:gd name="connsiteX351" fmla="*/ 2373631 w 3079941"/>
                <a:gd name="connsiteY351" fmla="*/ 780402 h 1160647"/>
                <a:gd name="connsiteX352" fmla="*/ 2387818 w 3079941"/>
                <a:gd name="connsiteY352" fmla="*/ 780402 h 1160647"/>
                <a:gd name="connsiteX353" fmla="*/ 2387818 w 3079941"/>
                <a:gd name="connsiteY353" fmla="*/ 767431 h 1160647"/>
                <a:gd name="connsiteX354" fmla="*/ 2404032 w 3079941"/>
                <a:gd name="connsiteY354" fmla="*/ 767431 h 1160647"/>
                <a:gd name="connsiteX355" fmla="*/ 2404032 w 3079941"/>
                <a:gd name="connsiteY355" fmla="*/ 588004 h 1160647"/>
                <a:gd name="connsiteX356" fmla="*/ 2410112 w 3079941"/>
                <a:gd name="connsiteY356" fmla="*/ 581518 h 1160647"/>
                <a:gd name="connsiteX357" fmla="*/ 2483073 w 3079941"/>
                <a:gd name="connsiteY357" fmla="*/ 581518 h 1160647"/>
                <a:gd name="connsiteX358" fmla="*/ 2483073 w 3079941"/>
                <a:gd name="connsiteY358" fmla="*/ 590166 h 1160647"/>
                <a:gd name="connsiteX359" fmla="*/ 2493206 w 3079941"/>
                <a:gd name="connsiteY359" fmla="*/ 590166 h 1160647"/>
                <a:gd name="connsiteX360" fmla="*/ 2493206 w 3079941"/>
                <a:gd name="connsiteY360" fmla="*/ 704740 h 1160647"/>
                <a:gd name="connsiteX361" fmla="*/ 2515500 w 3079941"/>
                <a:gd name="connsiteY361" fmla="*/ 704740 h 1160647"/>
                <a:gd name="connsiteX362" fmla="*/ 2515500 w 3079941"/>
                <a:gd name="connsiteY362" fmla="*/ 637725 h 1160647"/>
                <a:gd name="connsiteX363" fmla="*/ 2541847 w 3079941"/>
                <a:gd name="connsiteY363" fmla="*/ 637725 h 1160647"/>
                <a:gd name="connsiteX364" fmla="*/ 2545900 w 3079941"/>
                <a:gd name="connsiteY364" fmla="*/ 633401 h 1160647"/>
                <a:gd name="connsiteX365" fmla="*/ 2554007 w 3079941"/>
                <a:gd name="connsiteY365" fmla="*/ 633401 h 1160647"/>
                <a:gd name="connsiteX366" fmla="*/ 2558060 w 3079941"/>
                <a:gd name="connsiteY366" fmla="*/ 637725 h 1160647"/>
                <a:gd name="connsiteX367" fmla="*/ 2580354 w 3079941"/>
                <a:gd name="connsiteY367" fmla="*/ 637725 h 1160647"/>
                <a:gd name="connsiteX368" fmla="*/ 2580354 w 3079941"/>
                <a:gd name="connsiteY368" fmla="*/ 520989 h 1160647"/>
                <a:gd name="connsiteX369" fmla="*/ 2637101 w 3079941"/>
                <a:gd name="connsiteY369" fmla="*/ 510180 h 1160647"/>
                <a:gd name="connsiteX370" fmla="*/ 2637101 w 3079941"/>
                <a:gd name="connsiteY370" fmla="*/ 511261 h 1160647"/>
                <a:gd name="connsiteX371" fmla="*/ 2637101 w 3079941"/>
                <a:gd name="connsiteY371" fmla="*/ 518827 h 1160647"/>
                <a:gd name="connsiteX372" fmla="*/ 2663448 w 3079941"/>
                <a:gd name="connsiteY372" fmla="*/ 518827 h 1160647"/>
                <a:gd name="connsiteX373" fmla="*/ 2663448 w 3079941"/>
                <a:gd name="connsiteY373" fmla="*/ 773917 h 1160647"/>
                <a:gd name="connsiteX374" fmla="*/ 2685742 w 3079941"/>
                <a:gd name="connsiteY374" fmla="*/ 773917 h 1160647"/>
                <a:gd name="connsiteX375" fmla="*/ 2685742 w 3079941"/>
                <a:gd name="connsiteY375" fmla="*/ 769593 h 1160647"/>
                <a:gd name="connsiteX376" fmla="*/ 2697902 w 3079941"/>
                <a:gd name="connsiteY376" fmla="*/ 769593 h 1160647"/>
                <a:gd name="connsiteX377" fmla="*/ 2697902 w 3079941"/>
                <a:gd name="connsiteY377" fmla="*/ 773917 h 1160647"/>
                <a:gd name="connsiteX378" fmla="*/ 2722222 w 3079941"/>
                <a:gd name="connsiteY378" fmla="*/ 773917 h 1160647"/>
                <a:gd name="connsiteX379" fmla="*/ 2722222 w 3079941"/>
                <a:gd name="connsiteY379" fmla="*/ 760946 h 1160647"/>
                <a:gd name="connsiteX380" fmla="*/ 2750596 w 3079941"/>
                <a:gd name="connsiteY380" fmla="*/ 760946 h 1160647"/>
                <a:gd name="connsiteX381" fmla="*/ 2762756 w 3079941"/>
                <a:gd name="connsiteY381" fmla="*/ 756622 h 1160647"/>
                <a:gd name="connsiteX382" fmla="*/ 2783023 w 3079941"/>
                <a:gd name="connsiteY382" fmla="*/ 760946 h 1160647"/>
                <a:gd name="connsiteX383" fmla="*/ 2783023 w 3079941"/>
                <a:gd name="connsiteY383" fmla="*/ 743652 h 1160647"/>
                <a:gd name="connsiteX384" fmla="*/ 2791130 w 3079941"/>
                <a:gd name="connsiteY384" fmla="*/ 743652 h 1160647"/>
                <a:gd name="connsiteX385" fmla="*/ 2791130 w 3079941"/>
                <a:gd name="connsiteY385" fmla="*/ 730681 h 1160647"/>
                <a:gd name="connsiteX386" fmla="*/ 2847877 w 3079941"/>
                <a:gd name="connsiteY386" fmla="*/ 730681 h 1160647"/>
                <a:gd name="connsiteX387" fmla="*/ 2847877 w 3079941"/>
                <a:gd name="connsiteY387" fmla="*/ 700416 h 1160647"/>
                <a:gd name="connsiteX388" fmla="*/ 2866117 w 3079941"/>
                <a:gd name="connsiteY388" fmla="*/ 700416 h 1160647"/>
                <a:gd name="connsiteX389" fmla="*/ 2866117 w 3079941"/>
                <a:gd name="connsiteY389" fmla="*/ 693931 h 1160647"/>
                <a:gd name="connsiteX390" fmla="*/ 2878277 w 3079941"/>
                <a:gd name="connsiteY390" fmla="*/ 693931 h 1160647"/>
                <a:gd name="connsiteX391" fmla="*/ 2878277 w 3079941"/>
                <a:gd name="connsiteY391" fmla="*/ 700416 h 1160647"/>
                <a:gd name="connsiteX392" fmla="*/ 2894491 w 3079941"/>
                <a:gd name="connsiteY392" fmla="*/ 700416 h 1160647"/>
                <a:gd name="connsiteX393" fmla="*/ 2894491 w 3079941"/>
                <a:gd name="connsiteY393" fmla="*/ 750137 h 1160647"/>
                <a:gd name="connsiteX394" fmla="*/ 2926918 w 3079941"/>
                <a:gd name="connsiteY394" fmla="*/ 750137 h 1160647"/>
                <a:gd name="connsiteX395" fmla="*/ 2926918 w 3079941"/>
                <a:gd name="connsiteY395" fmla="*/ 724196 h 1160647"/>
                <a:gd name="connsiteX396" fmla="*/ 2965425 w 3079941"/>
                <a:gd name="connsiteY396" fmla="*/ 724196 h 1160647"/>
                <a:gd name="connsiteX397" fmla="*/ 2965425 w 3079941"/>
                <a:gd name="connsiteY397" fmla="*/ 693931 h 1160647"/>
                <a:gd name="connsiteX398" fmla="*/ 3014066 w 3079941"/>
                <a:gd name="connsiteY398" fmla="*/ 693931 h 1160647"/>
                <a:gd name="connsiteX399" fmla="*/ 3014066 w 3079941"/>
                <a:gd name="connsiteY399" fmla="*/ 805087 h 1160647"/>
                <a:gd name="connsiteX400" fmla="*/ 3014066 w 3079941"/>
                <a:gd name="connsiteY400" fmla="*/ 818866 h 1160647"/>
                <a:gd name="connsiteX401" fmla="*/ 3079941 w 3079941"/>
                <a:gd name="connsiteY401" fmla="*/ 818866 h 1160647"/>
                <a:gd name="connsiteX402" fmla="*/ 3079941 w 3079941"/>
                <a:gd name="connsiteY402" fmla="*/ 924638 h 1160647"/>
                <a:gd name="connsiteX403" fmla="*/ 3079941 w 3079941"/>
                <a:gd name="connsiteY403" fmla="*/ 1030409 h 1160647"/>
                <a:gd name="connsiteX404" fmla="*/ 3079941 w 3079941"/>
                <a:gd name="connsiteY404" fmla="*/ 1160647 h 1160647"/>
                <a:gd name="connsiteX405" fmla="*/ 2842946 w 3079941"/>
                <a:gd name="connsiteY405" fmla="*/ 1160647 h 1160647"/>
                <a:gd name="connsiteX406" fmla="*/ 200958 w 3079941"/>
                <a:gd name="connsiteY406" fmla="*/ 1160647 h 1160647"/>
                <a:gd name="connsiteX407" fmla="*/ 200958 w 3079941"/>
                <a:gd name="connsiteY407" fmla="*/ 1126882 h 1160647"/>
                <a:gd name="connsiteX408" fmla="*/ 0 w 3079941"/>
                <a:gd name="connsiteY408" fmla="*/ 1126882 h 1160647"/>
                <a:gd name="connsiteX409" fmla="*/ 0 w 3079941"/>
                <a:gd name="connsiteY409" fmla="*/ 915339 h 1160647"/>
                <a:gd name="connsiteX410" fmla="*/ 103377 w 3079941"/>
                <a:gd name="connsiteY410" fmla="*/ 915339 h 1160647"/>
                <a:gd name="connsiteX411" fmla="*/ 103377 w 3079941"/>
                <a:gd name="connsiteY411" fmla="*/ 886329 h 1160647"/>
                <a:gd name="connsiteX412" fmla="*/ 55096 w 3079941"/>
                <a:gd name="connsiteY412" fmla="*/ 886329 h 1160647"/>
                <a:gd name="connsiteX413" fmla="*/ 55096 w 3079941"/>
                <a:gd name="connsiteY413" fmla="*/ 724196 h 1160647"/>
                <a:gd name="connsiteX414" fmla="*/ 75363 w 3079941"/>
                <a:gd name="connsiteY414" fmla="*/ 724196 h 1160647"/>
                <a:gd name="connsiteX415" fmla="*/ 75870 w 3079941"/>
                <a:gd name="connsiteY415" fmla="*/ 723115 h 1160647"/>
                <a:gd name="connsiteX416" fmla="*/ 79416 w 3079941"/>
                <a:gd name="connsiteY416" fmla="*/ 715549 h 1160647"/>
                <a:gd name="connsiteX417" fmla="*/ 81190 w 3079941"/>
                <a:gd name="connsiteY417" fmla="*/ 715819 h 1160647"/>
                <a:gd name="connsiteX418" fmla="*/ 93603 w 3079941"/>
                <a:gd name="connsiteY418" fmla="*/ 717710 h 1160647"/>
                <a:gd name="connsiteX419" fmla="*/ 94110 w 3079941"/>
                <a:gd name="connsiteY419" fmla="*/ 719062 h 1160647"/>
                <a:gd name="connsiteX420" fmla="*/ 97656 w 3079941"/>
                <a:gd name="connsiteY420" fmla="*/ 728519 h 1160647"/>
                <a:gd name="connsiteX421" fmla="*/ 124003 w 3079941"/>
                <a:gd name="connsiteY421" fmla="*/ 730681 h 1160647"/>
                <a:gd name="connsiteX422" fmla="*/ 124003 w 3079941"/>
                <a:gd name="connsiteY422" fmla="*/ 607460 h 1160647"/>
                <a:gd name="connsiteX423" fmla="*/ 126030 w 3079941"/>
                <a:gd name="connsiteY423" fmla="*/ 607460 h 1160647"/>
                <a:gd name="connsiteX424" fmla="*/ 140217 w 3079941"/>
                <a:gd name="connsiteY424" fmla="*/ 607460 h 1160647"/>
                <a:gd name="connsiteX425" fmla="*/ 140217 w 3079941"/>
                <a:gd name="connsiteY425" fmla="*/ 471268 h 1160647"/>
                <a:gd name="connsiteX426" fmla="*/ 141990 w 3079941"/>
                <a:gd name="connsiteY426" fmla="*/ 471268 h 1160647"/>
                <a:gd name="connsiteX427" fmla="*/ 154404 w 3079941"/>
                <a:gd name="connsiteY427" fmla="*/ 471268 h 1160647"/>
                <a:gd name="connsiteX428" fmla="*/ 154404 w 3079941"/>
                <a:gd name="connsiteY428" fmla="*/ 356694 h 1160647"/>
                <a:gd name="connsiteX429" fmla="*/ 158457 w 3079941"/>
                <a:gd name="connsiteY429" fmla="*/ 328590 h 1160647"/>
                <a:gd name="connsiteX430" fmla="*/ 160484 w 3079941"/>
                <a:gd name="connsiteY430" fmla="*/ 328590 h 1160647"/>
                <a:gd name="connsiteX431" fmla="*/ 174671 w 3079941"/>
                <a:gd name="connsiteY431" fmla="*/ 328590 h 1160647"/>
                <a:gd name="connsiteX432" fmla="*/ 211151 w 3079941"/>
                <a:gd name="connsiteY432" fmla="*/ 246443 h 1160647"/>
                <a:gd name="connsiteX433" fmla="*/ 215205 w 3079941"/>
                <a:gd name="connsiteY433" fmla="*/ 0 h 1160647"/>
                <a:gd name="connsiteX0" fmla="*/ 215205 w 3079941"/>
                <a:gd name="connsiteY0" fmla="*/ 0 h 1160647"/>
                <a:gd name="connsiteX1" fmla="*/ 217231 w 3079941"/>
                <a:gd name="connsiteY1" fmla="*/ 246443 h 1160647"/>
                <a:gd name="connsiteX2" fmla="*/ 255738 w 3079941"/>
                <a:gd name="connsiteY2" fmla="*/ 326429 h 1160647"/>
                <a:gd name="connsiteX3" fmla="*/ 257765 w 3079941"/>
                <a:gd name="connsiteY3" fmla="*/ 326429 h 1160647"/>
                <a:gd name="connsiteX4" fmla="*/ 271952 w 3079941"/>
                <a:gd name="connsiteY4" fmla="*/ 326429 h 1160647"/>
                <a:gd name="connsiteX5" fmla="*/ 271952 w 3079941"/>
                <a:gd name="connsiteY5" fmla="*/ 350208 h 1160647"/>
                <a:gd name="connsiteX6" fmla="*/ 272459 w 3079941"/>
                <a:gd name="connsiteY6" fmla="*/ 351019 h 1160647"/>
                <a:gd name="connsiteX7" fmla="*/ 276005 w 3079941"/>
                <a:gd name="connsiteY7" fmla="*/ 356694 h 1160647"/>
                <a:gd name="connsiteX8" fmla="*/ 276005 w 3079941"/>
                <a:gd name="connsiteY8" fmla="*/ 471268 h 1160647"/>
                <a:gd name="connsiteX9" fmla="*/ 278285 w 3079941"/>
                <a:gd name="connsiteY9" fmla="*/ 471268 h 1160647"/>
                <a:gd name="connsiteX10" fmla="*/ 294246 w 3079941"/>
                <a:gd name="connsiteY10" fmla="*/ 471268 h 1160647"/>
                <a:gd name="connsiteX11" fmla="*/ 294246 w 3079941"/>
                <a:gd name="connsiteY11" fmla="*/ 611783 h 1160647"/>
                <a:gd name="connsiteX12" fmla="*/ 295766 w 3079941"/>
                <a:gd name="connsiteY12" fmla="*/ 611513 h 1160647"/>
                <a:gd name="connsiteX13" fmla="*/ 306406 w 3079941"/>
                <a:gd name="connsiteY13" fmla="*/ 609622 h 1160647"/>
                <a:gd name="connsiteX14" fmla="*/ 304379 w 3079941"/>
                <a:gd name="connsiteY14" fmla="*/ 698254 h 1160647"/>
                <a:gd name="connsiteX15" fmla="*/ 305899 w 3079941"/>
                <a:gd name="connsiteY15" fmla="*/ 698525 h 1160647"/>
                <a:gd name="connsiteX16" fmla="*/ 316539 w 3079941"/>
                <a:gd name="connsiteY16" fmla="*/ 700416 h 1160647"/>
                <a:gd name="connsiteX17" fmla="*/ 316792 w 3079941"/>
                <a:gd name="connsiteY17" fmla="*/ 701227 h 1160647"/>
                <a:gd name="connsiteX18" fmla="*/ 318566 w 3079941"/>
                <a:gd name="connsiteY18" fmla="*/ 706902 h 1160647"/>
                <a:gd name="connsiteX19" fmla="*/ 319326 w 3079941"/>
                <a:gd name="connsiteY19" fmla="*/ 704470 h 1160647"/>
                <a:gd name="connsiteX20" fmla="*/ 324646 w 3079941"/>
                <a:gd name="connsiteY20" fmla="*/ 687446 h 1160647"/>
                <a:gd name="connsiteX21" fmla="*/ 326419 w 3079941"/>
                <a:gd name="connsiteY21" fmla="*/ 687446 h 1160647"/>
                <a:gd name="connsiteX22" fmla="*/ 338833 w 3079941"/>
                <a:gd name="connsiteY22" fmla="*/ 687446 h 1160647"/>
                <a:gd name="connsiteX23" fmla="*/ 338833 w 3079941"/>
                <a:gd name="connsiteY23" fmla="*/ 719872 h 1160647"/>
                <a:gd name="connsiteX24" fmla="*/ 339846 w 3079941"/>
                <a:gd name="connsiteY24" fmla="*/ 720413 h 1160647"/>
                <a:gd name="connsiteX25" fmla="*/ 346940 w 3079941"/>
                <a:gd name="connsiteY25" fmla="*/ 724196 h 1160647"/>
                <a:gd name="connsiteX26" fmla="*/ 346940 w 3079941"/>
                <a:gd name="connsiteY26" fmla="*/ 725547 h 1160647"/>
                <a:gd name="connsiteX27" fmla="*/ 346940 w 3079941"/>
                <a:gd name="connsiteY27" fmla="*/ 735005 h 1160647"/>
                <a:gd name="connsiteX28" fmla="*/ 391527 w 3079941"/>
                <a:gd name="connsiteY28" fmla="*/ 735005 h 1160647"/>
                <a:gd name="connsiteX29" fmla="*/ 391527 w 3079941"/>
                <a:gd name="connsiteY29" fmla="*/ 736086 h 1160647"/>
                <a:gd name="connsiteX30" fmla="*/ 391527 w 3079941"/>
                <a:gd name="connsiteY30" fmla="*/ 743652 h 1160647"/>
                <a:gd name="connsiteX31" fmla="*/ 393553 w 3079941"/>
                <a:gd name="connsiteY31" fmla="*/ 743652 h 1160647"/>
                <a:gd name="connsiteX32" fmla="*/ 407740 w 3079941"/>
                <a:gd name="connsiteY32" fmla="*/ 743652 h 1160647"/>
                <a:gd name="connsiteX33" fmla="*/ 407740 w 3079941"/>
                <a:gd name="connsiteY33" fmla="*/ 713387 h 1160647"/>
                <a:gd name="connsiteX34" fmla="*/ 452327 w 3079941"/>
                <a:gd name="connsiteY34" fmla="*/ 713387 h 1160647"/>
                <a:gd name="connsiteX35" fmla="*/ 452327 w 3079941"/>
                <a:gd name="connsiteY35" fmla="*/ 712036 h 1160647"/>
                <a:gd name="connsiteX36" fmla="*/ 452327 w 3079941"/>
                <a:gd name="connsiteY36" fmla="*/ 702578 h 1160647"/>
                <a:gd name="connsiteX37" fmla="*/ 453341 w 3079941"/>
                <a:gd name="connsiteY37" fmla="*/ 702578 h 1160647"/>
                <a:gd name="connsiteX38" fmla="*/ 460434 w 3079941"/>
                <a:gd name="connsiteY38" fmla="*/ 702578 h 1160647"/>
                <a:gd name="connsiteX39" fmla="*/ 460434 w 3079941"/>
                <a:gd name="connsiteY39" fmla="*/ 700687 h 1160647"/>
                <a:gd name="connsiteX40" fmla="*/ 460434 w 3079941"/>
                <a:gd name="connsiteY40" fmla="*/ 687446 h 1160647"/>
                <a:gd name="connsiteX41" fmla="*/ 461194 w 3079941"/>
                <a:gd name="connsiteY41" fmla="*/ 687446 h 1160647"/>
                <a:gd name="connsiteX42" fmla="*/ 466514 w 3079941"/>
                <a:gd name="connsiteY42" fmla="*/ 687446 h 1160647"/>
                <a:gd name="connsiteX43" fmla="*/ 466514 w 3079941"/>
                <a:gd name="connsiteY43" fmla="*/ 686365 h 1160647"/>
                <a:gd name="connsiteX44" fmla="*/ 466514 w 3079941"/>
                <a:gd name="connsiteY44" fmla="*/ 678798 h 1160647"/>
                <a:gd name="connsiteX45" fmla="*/ 468541 w 3079941"/>
                <a:gd name="connsiteY45" fmla="*/ 678798 h 1160647"/>
                <a:gd name="connsiteX46" fmla="*/ 482728 w 3079941"/>
                <a:gd name="connsiteY46" fmla="*/ 678798 h 1160647"/>
                <a:gd name="connsiteX47" fmla="*/ 482728 w 3079941"/>
                <a:gd name="connsiteY47" fmla="*/ 679879 h 1160647"/>
                <a:gd name="connsiteX48" fmla="*/ 482728 w 3079941"/>
                <a:gd name="connsiteY48" fmla="*/ 687446 h 1160647"/>
                <a:gd name="connsiteX49" fmla="*/ 505021 w 3079941"/>
                <a:gd name="connsiteY49" fmla="*/ 687446 h 1160647"/>
                <a:gd name="connsiteX50" fmla="*/ 505021 w 3079941"/>
                <a:gd name="connsiteY50" fmla="*/ 685554 h 1160647"/>
                <a:gd name="connsiteX51" fmla="*/ 505021 w 3079941"/>
                <a:gd name="connsiteY51" fmla="*/ 672313 h 1160647"/>
                <a:gd name="connsiteX52" fmla="*/ 506795 w 3079941"/>
                <a:gd name="connsiteY52" fmla="*/ 672313 h 1160647"/>
                <a:gd name="connsiteX53" fmla="*/ 519208 w 3079941"/>
                <a:gd name="connsiteY53" fmla="*/ 672313 h 1160647"/>
                <a:gd name="connsiteX54" fmla="*/ 519208 w 3079941"/>
                <a:gd name="connsiteY54" fmla="*/ 696093 h 1160647"/>
                <a:gd name="connsiteX55" fmla="*/ 520222 w 3079941"/>
                <a:gd name="connsiteY55" fmla="*/ 696093 h 1160647"/>
                <a:gd name="connsiteX56" fmla="*/ 527315 w 3079941"/>
                <a:gd name="connsiteY56" fmla="*/ 696093 h 1160647"/>
                <a:gd name="connsiteX57" fmla="*/ 527315 w 3079941"/>
                <a:gd name="connsiteY57" fmla="*/ 695012 h 1160647"/>
                <a:gd name="connsiteX58" fmla="*/ 527315 w 3079941"/>
                <a:gd name="connsiteY58" fmla="*/ 687446 h 1160647"/>
                <a:gd name="connsiteX59" fmla="*/ 529088 w 3079941"/>
                <a:gd name="connsiteY59" fmla="*/ 687446 h 1160647"/>
                <a:gd name="connsiteX60" fmla="*/ 541502 w 3079941"/>
                <a:gd name="connsiteY60" fmla="*/ 687446 h 1160647"/>
                <a:gd name="connsiteX61" fmla="*/ 541502 w 3079941"/>
                <a:gd name="connsiteY61" fmla="*/ 713387 h 1160647"/>
                <a:gd name="connsiteX62" fmla="*/ 543529 w 3079941"/>
                <a:gd name="connsiteY62" fmla="*/ 713387 h 1160647"/>
                <a:gd name="connsiteX63" fmla="*/ 557715 w 3079941"/>
                <a:gd name="connsiteY63" fmla="*/ 713387 h 1160647"/>
                <a:gd name="connsiteX64" fmla="*/ 557715 w 3079941"/>
                <a:gd name="connsiteY64" fmla="*/ 715008 h 1160647"/>
                <a:gd name="connsiteX65" fmla="*/ 557715 w 3079941"/>
                <a:gd name="connsiteY65" fmla="*/ 726358 h 1160647"/>
                <a:gd name="connsiteX66" fmla="*/ 558475 w 3079941"/>
                <a:gd name="connsiteY66" fmla="*/ 726358 h 1160647"/>
                <a:gd name="connsiteX67" fmla="*/ 563796 w 3079941"/>
                <a:gd name="connsiteY67" fmla="*/ 726358 h 1160647"/>
                <a:gd name="connsiteX68" fmla="*/ 563796 w 3079941"/>
                <a:gd name="connsiteY68" fmla="*/ 725547 h 1160647"/>
                <a:gd name="connsiteX69" fmla="*/ 563796 w 3079941"/>
                <a:gd name="connsiteY69" fmla="*/ 719872 h 1160647"/>
                <a:gd name="connsiteX70" fmla="*/ 594196 w 3079941"/>
                <a:gd name="connsiteY70" fmla="*/ 719872 h 1160647"/>
                <a:gd name="connsiteX71" fmla="*/ 594196 w 3079941"/>
                <a:gd name="connsiteY71" fmla="*/ 743652 h 1160647"/>
                <a:gd name="connsiteX72" fmla="*/ 595209 w 3079941"/>
                <a:gd name="connsiteY72" fmla="*/ 743652 h 1160647"/>
                <a:gd name="connsiteX73" fmla="*/ 602303 w 3079941"/>
                <a:gd name="connsiteY73" fmla="*/ 743652 h 1160647"/>
                <a:gd name="connsiteX74" fmla="*/ 602303 w 3079941"/>
                <a:gd name="connsiteY74" fmla="*/ 744733 h 1160647"/>
                <a:gd name="connsiteX75" fmla="*/ 602303 w 3079941"/>
                <a:gd name="connsiteY75" fmla="*/ 752299 h 1160647"/>
                <a:gd name="connsiteX76" fmla="*/ 603063 w 3079941"/>
                <a:gd name="connsiteY76" fmla="*/ 752299 h 1160647"/>
                <a:gd name="connsiteX77" fmla="*/ 608383 w 3079941"/>
                <a:gd name="connsiteY77" fmla="*/ 752299 h 1160647"/>
                <a:gd name="connsiteX78" fmla="*/ 608383 w 3079941"/>
                <a:gd name="connsiteY78" fmla="*/ 750137 h 1160647"/>
                <a:gd name="connsiteX79" fmla="*/ 608383 w 3079941"/>
                <a:gd name="connsiteY79" fmla="*/ 735005 h 1160647"/>
                <a:gd name="connsiteX80" fmla="*/ 609396 w 3079941"/>
                <a:gd name="connsiteY80" fmla="*/ 735005 h 1160647"/>
                <a:gd name="connsiteX81" fmla="*/ 616490 w 3079941"/>
                <a:gd name="connsiteY81" fmla="*/ 735005 h 1160647"/>
                <a:gd name="connsiteX82" fmla="*/ 616490 w 3079941"/>
                <a:gd name="connsiteY82" fmla="*/ 736086 h 1160647"/>
                <a:gd name="connsiteX83" fmla="*/ 616490 w 3079941"/>
                <a:gd name="connsiteY83" fmla="*/ 743652 h 1160647"/>
                <a:gd name="connsiteX84" fmla="*/ 621810 w 3079941"/>
                <a:gd name="connsiteY84" fmla="*/ 741659 h 1160647"/>
                <a:gd name="connsiteX85" fmla="*/ 622570 w 3079941"/>
                <a:gd name="connsiteY85" fmla="*/ 740679 h 1160647"/>
                <a:gd name="connsiteX86" fmla="*/ 622570 w 3079941"/>
                <a:gd name="connsiteY86" fmla="*/ 735005 h 1160647"/>
                <a:gd name="connsiteX87" fmla="*/ 661077 w 3079941"/>
                <a:gd name="connsiteY87" fmla="*/ 735005 h 1160647"/>
                <a:gd name="connsiteX88" fmla="*/ 661077 w 3079941"/>
                <a:gd name="connsiteY88" fmla="*/ 758784 h 1160647"/>
                <a:gd name="connsiteX89" fmla="*/ 663103 w 3079941"/>
                <a:gd name="connsiteY89" fmla="*/ 758784 h 1160647"/>
                <a:gd name="connsiteX90" fmla="*/ 677290 w 3079941"/>
                <a:gd name="connsiteY90" fmla="*/ 758784 h 1160647"/>
                <a:gd name="connsiteX91" fmla="*/ 677290 w 3079941"/>
                <a:gd name="connsiteY91" fmla="*/ 759865 h 1160647"/>
                <a:gd name="connsiteX92" fmla="*/ 677290 w 3079941"/>
                <a:gd name="connsiteY92" fmla="*/ 767431 h 1160647"/>
                <a:gd name="connsiteX93" fmla="*/ 679064 w 3079941"/>
                <a:gd name="connsiteY93" fmla="*/ 767431 h 1160647"/>
                <a:gd name="connsiteX94" fmla="*/ 691477 w 3079941"/>
                <a:gd name="connsiteY94" fmla="*/ 767431 h 1160647"/>
                <a:gd name="connsiteX95" fmla="*/ 691477 w 3079941"/>
                <a:gd name="connsiteY95" fmla="*/ 743652 h 1160647"/>
                <a:gd name="connsiteX96" fmla="*/ 692490 w 3079941"/>
                <a:gd name="connsiteY96" fmla="*/ 743652 h 1160647"/>
                <a:gd name="connsiteX97" fmla="*/ 699584 w 3079941"/>
                <a:gd name="connsiteY97" fmla="*/ 743652 h 1160647"/>
                <a:gd name="connsiteX98" fmla="*/ 699584 w 3079941"/>
                <a:gd name="connsiteY98" fmla="*/ 711225 h 1160647"/>
                <a:gd name="connsiteX99" fmla="*/ 700597 w 3079941"/>
                <a:gd name="connsiteY99" fmla="*/ 711225 h 1160647"/>
                <a:gd name="connsiteX100" fmla="*/ 707691 w 3079941"/>
                <a:gd name="connsiteY100" fmla="*/ 711225 h 1160647"/>
                <a:gd name="connsiteX101" fmla="*/ 707691 w 3079941"/>
                <a:gd name="connsiteY101" fmla="*/ 709334 h 1160647"/>
                <a:gd name="connsiteX102" fmla="*/ 707691 w 3079941"/>
                <a:gd name="connsiteY102" fmla="*/ 696093 h 1160647"/>
                <a:gd name="connsiteX103" fmla="*/ 706424 w 3079941"/>
                <a:gd name="connsiteY103" fmla="*/ 694471 h 1160647"/>
                <a:gd name="connsiteX104" fmla="*/ 711744 w 3079941"/>
                <a:gd name="connsiteY104" fmla="*/ 683122 h 1160647"/>
                <a:gd name="connsiteX105" fmla="*/ 719851 w 3079941"/>
                <a:gd name="connsiteY105" fmla="*/ 711225 h 1160647"/>
                <a:gd name="connsiteX106" fmla="*/ 720611 w 3079941"/>
                <a:gd name="connsiteY106" fmla="*/ 711225 h 1160647"/>
                <a:gd name="connsiteX107" fmla="*/ 725931 w 3079941"/>
                <a:gd name="connsiteY107" fmla="*/ 711225 h 1160647"/>
                <a:gd name="connsiteX108" fmla="*/ 725931 w 3079941"/>
                <a:gd name="connsiteY108" fmla="*/ 605298 h 1160647"/>
                <a:gd name="connsiteX109" fmla="*/ 727451 w 3079941"/>
                <a:gd name="connsiteY109" fmla="*/ 605298 h 1160647"/>
                <a:gd name="connsiteX110" fmla="*/ 738091 w 3079941"/>
                <a:gd name="connsiteY110" fmla="*/ 605298 h 1160647"/>
                <a:gd name="connsiteX111" fmla="*/ 738091 w 3079941"/>
                <a:gd name="connsiteY111" fmla="*/ 557739 h 1160647"/>
                <a:gd name="connsiteX112" fmla="*/ 764438 w 3079941"/>
                <a:gd name="connsiteY112" fmla="*/ 557739 h 1160647"/>
                <a:gd name="connsiteX113" fmla="*/ 764438 w 3079941"/>
                <a:gd name="connsiteY113" fmla="*/ 536121 h 1160647"/>
                <a:gd name="connsiteX114" fmla="*/ 798892 w 3079941"/>
                <a:gd name="connsiteY114" fmla="*/ 536121 h 1160647"/>
                <a:gd name="connsiteX115" fmla="*/ 798892 w 3079941"/>
                <a:gd name="connsiteY115" fmla="*/ 538553 h 1160647"/>
                <a:gd name="connsiteX116" fmla="*/ 798892 w 3079941"/>
                <a:gd name="connsiteY116" fmla="*/ 555577 h 1160647"/>
                <a:gd name="connsiteX117" fmla="*/ 801172 w 3079941"/>
                <a:gd name="connsiteY117" fmla="*/ 555577 h 1160647"/>
                <a:gd name="connsiteX118" fmla="*/ 817132 w 3079941"/>
                <a:gd name="connsiteY118" fmla="*/ 555577 h 1160647"/>
                <a:gd name="connsiteX119" fmla="*/ 817132 w 3079941"/>
                <a:gd name="connsiteY119" fmla="*/ 603136 h 1160647"/>
                <a:gd name="connsiteX120" fmla="*/ 818145 w 3079941"/>
                <a:gd name="connsiteY120" fmla="*/ 603136 h 1160647"/>
                <a:gd name="connsiteX121" fmla="*/ 825239 w 3079941"/>
                <a:gd name="connsiteY121" fmla="*/ 603136 h 1160647"/>
                <a:gd name="connsiteX122" fmla="*/ 839426 w 3079941"/>
                <a:gd name="connsiteY122" fmla="*/ 607460 h 1160647"/>
                <a:gd name="connsiteX123" fmla="*/ 839426 w 3079941"/>
                <a:gd name="connsiteY123" fmla="*/ 646372 h 1160647"/>
                <a:gd name="connsiteX124" fmla="*/ 840439 w 3079941"/>
                <a:gd name="connsiteY124" fmla="*/ 646372 h 1160647"/>
                <a:gd name="connsiteX125" fmla="*/ 847532 w 3079941"/>
                <a:gd name="connsiteY125" fmla="*/ 646372 h 1160647"/>
                <a:gd name="connsiteX126" fmla="*/ 847532 w 3079941"/>
                <a:gd name="connsiteY126" fmla="*/ 647993 h 1160647"/>
                <a:gd name="connsiteX127" fmla="*/ 847532 w 3079941"/>
                <a:gd name="connsiteY127" fmla="*/ 659342 h 1160647"/>
                <a:gd name="connsiteX128" fmla="*/ 849559 w 3079941"/>
                <a:gd name="connsiteY128" fmla="*/ 659342 h 1160647"/>
                <a:gd name="connsiteX129" fmla="*/ 863746 w 3079941"/>
                <a:gd name="connsiteY129" fmla="*/ 659342 h 1160647"/>
                <a:gd name="connsiteX130" fmla="*/ 869826 w 3079941"/>
                <a:gd name="connsiteY130" fmla="*/ 665828 h 1160647"/>
                <a:gd name="connsiteX131" fmla="*/ 869826 w 3079941"/>
                <a:gd name="connsiteY131" fmla="*/ 687446 h 1160647"/>
                <a:gd name="connsiteX132" fmla="*/ 872106 w 3079941"/>
                <a:gd name="connsiteY132" fmla="*/ 687446 h 1160647"/>
                <a:gd name="connsiteX133" fmla="*/ 888066 w 3079941"/>
                <a:gd name="connsiteY133" fmla="*/ 687446 h 1160647"/>
                <a:gd name="connsiteX134" fmla="*/ 888066 w 3079941"/>
                <a:gd name="connsiteY134" fmla="*/ 688526 h 1160647"/>
                <a:gd name="connsiteX135" fmla="*/ 888066 w 3079941"/>
                <a:gd name="connsiteY135" fmla="*/ 696093 h 1160647"/>
                <a:gd name="connsiteX136" fmla="*/ 889333 w 3079941"/>
                <a:gd name="connsiteY136" fmla="*/ 696093 h 1160647"/>
                <a:gd name="connsiteX137" fmla="*/ 898200 w 3079941"/>
                <a:gd name="connsiteY137" fmla="*/ 696093 h 1160647"/>
                <a:gd name="connsiteX138" fmla="*/ 898200 w 3079941"/>
                <a:gd name="connsiteY138" fmla="*/ 698254 h 1160647"/>
                <a:gd name="connsiteX139" fmla="*/ 898200 w 3079941"/>
                <a:gd name="connsiteY139" fmla="*/ 713387 h 1160647"/>
                <a:gd name="connsiteX140" fmla="*/ 902253 w 3079941"/>
                <a:gd name="connsiteY140" fmla="*/ 711495 h 1160647"/>
                <a:gd name="connsiteX141" fmla="*/ 902253 w 3079941"/>
                <a:gd name="connsiteY141" fmla="*/ 698254 h 1160647"/>
                <a:gd name="connsiteX142" fmla="*/ 903266 w 3079941"/>
                <a:gd name="connsiteY142" fmla="*/ 698254 h 1160647"/>
                <a:gd name="connsiteX143" fmla="*/ 910360 w 3079941"/>
                <a:gd name="connsiteY143" fmla="*/ 698254 h 1160647"/>
                <a:gd name="connsiteX144" fmla="*/ 910360 w 3079941"/>
                <a:gd name="connsiteY144" fmla="*/ 699876 h 1160647"/>
                <a:gd name="connsiteX145" fmla="*/ 910360 w 3079941"/>
                <a:gd name="connsiteY145" fmla="*/ 711225 h 1160647"/>
                <a:gd name="connsiteX146" fmla="*/ 911120 w 3079941"/>
                <a:gd name="connsiteY146" fmla="*/ 711225 h 1160647"/>
                <a:gd name="connsiteX147" fmla="*/ 916440 w 3079941"/>
                <a:gd name="connsiteY147" fmla="*/ 711225 h 1160647"/>
                <a:gd name="connsiteX148" fmla="*/ 965080 w 3079941"/>
                <a:gd name="connsiteY148" fmla="*/ 706902 h 1160647"/>
                <a:gd name="connsiteX149" fmla="*/ 965080 w 3079941"/>
                <a:gd name="connsiteY149" fmla="*/ 708253 h 1160647"/>
                <a:gd name="connsiteX150" fmla="*/ 965080 w 3079941"/>
                <a:gd name="connsiteY150" fmla="*/ 717710 h 1160647"/>
                <a:gd name="connsiteX151" fmla="*/ 965840 w 3079941"/>
                <a:gd name="connsiteY151" fmla="*/ 717710 h 1160647"/>
                <a:gd name="connsiteX152" fmla="*/ 971161 w 3079941"/>
                <a:gd name="connsiteY152" fmla="*/ 717710 h 1160647"/>
                <a:gd name="connsiteX153" fmla="*/ 971161 w 3079941"/>
                <a:gd name="connsiteY153" fmla="*/ 719872 h 1160647"/>
                <a:gd name="connsiteX154" fmla="*/ 971161 w 3079941"/>
                <a:gd name="connsiteY154" fmla="*/ 735005 h 1160647"/>
                <a:gd name="connsiteX155" fmla="*/ 973187 w 3079941"/>
                <a:gd name="connsiteY155" fmla="*/ 733654 h 1160647"/>
                <a:gd name="connsiteX156" fmla="*/ 987374 w 3079941"/>
                <a:gd name="connsiteY156" fmla="*/ 724196 h 1160647"/>
                <a:gd name="connsiteX157" fmla="*/ 993454 w 3079941"/>
                <a:gd name="connsiteY157" fmla="*/ 683122 h 1160647"/>
                <a:gd name="connsiteX158" fmla="*/ 994214 w 3079941"/>
                <a:gd name="connsiteY158" fmla="*/ 682852 h 1160647"/>
                <a:gd name="connsiteX159" fmla="*/ 999534 w 3079941"/>
                <a:gd name="connsiteY159" fmla="*/ 680960 h 1160647"/>
                <a:gd name="connsiteX160" fmla="*/ 1001561 w 3079941"/>
                <a:gd name="connsiteY160" fmla="*/ 611783 h 1160647"/>
                <a:gd name="connsiteX161" fmla="*/ 1003588 w 3079941"/>
                <a:gd name="connsiteY161" fmla="*/ 680960 h 1160647"/>
                <a:gd name="connsiteX162" fmla="*/ 1004348 w 3079941"/>
                <a:gd name="connsiteY162" fmla="*/ 681230 h 1160647"/>
                <a:gd name="connsiteX163" fmla="*/ 1009668 w 3079941"/>
                <a:gd name="connsiteY163" fmla="*/ 683122 h 1160647"/>
                <a:gd name="connsiteX164" fmla="*/ 1009668 w 3079941"/>
                <a:gd name="connsiteY164" fmla="*/ 596651 h 1160647"/>
                <a:gd name="connsiteX165" fmla="*/ 1013721 w 3079941"/>
                <a:gd name="connsiteY165" fmla="*/ 564224 h 1160647"/>
                <a:gd name="connsiteX166" fmla="*/ 1052228 w 3079941"/>
                <a:gd name="connsiteY166" fmla="*/ 564224 h 1160647"/>
                <a:gd name="connsiteX167" fmla="*/ 1052228 w 3079941"/>
                <a:gd name="connsiteY167" fmla="*/ 596651 h 1160647"/>
                <a:gd name="connsiteX168" fmla="*/ 1052988 w 3079941"/>
                <a:gd name="connsiteY168" fmla="*/ 596651 h 1160647"/>
                <a:gd name="connsiteX169" fmla="*/ 1058308 w 3079941"/>
                <a:gd name="connsiteY169" fmla="*/ 596651 h 1160647"/>
                <a:gd name="connsiteX170" fmla="*/ 1058308 w 3079941"/>
                <a:gd name="connsiteY170" fmla="*/ 514503 h 1160647"/>
                <a:gd name="connsiteX171" fmla="*/ 1060082 w 3079941"/>
                <a:gd name="connsiteY171" fmla="*/ 514503 h 1160647"/>
                <a:gd name="connsiteX172" fmla="*/ 1072495 w 3079941"/>
                <a:gd name="connsiteY172" fmla="*/ 514503 h 1160647"/>
                <a:gd name="connsiteX173" fmla="*/ 1072495 w 3079941"/>
                <a:gd name="connsiteY173" fmla="*/ 512612 h 1160647"/>
                <a:gd name="connsiteX174" fmla="*/ 1072495 w 3079941"/>
                <a:gd name="connsiteY174" fmla="*/ 499371 h 1160647"/>
                <a:gd name="connsiteX175" fmla="*/ 1094789 w 3079941"/>
                <a:gd name="connsiteY175" fmla="*/ 499371 h 1160647"/>
                <a:gd name="connsiteX176" fmla="*/ 1094789 w 3079941"/>
                <a:gd name="connsiteY176" fmla="*/ 498290 h 1160647"/>
                <a:gd name="connsiteX177" fmla="*/ 1094789 w 3079941"/>
                <a:gd name="connsiteY177" fmla="*/ 490724 h 1160647"/>
                <a:gd name="connsiteX178" fmla="*/ 1096562 w 3079941"/>
                <a:gd name="connsiteY178" fmla="*/ 490724 h 1160647"/>
                <a:gd name="connsiteX179" fmla="*/ 1108976 w 3079941"/>
                <a:gd name="connsiteY179" fmla="*/ 490724 h 1160647"/>
                <a:gd name="connsiteX180" fmla="*/ 1108976 w 3079941"/>
                <a:gd name="connsiteY180" fmla="*/ 491805 h 1160647"/>
                <a:gd name="connsiteX181" fmla="*/ 1108976 w 3079941"/>
                <a:gd name="connsiteY181" fmla="*/ 499371 h 1160647"/>
                <a:gd name="connsiteX182" fmla="*/ 1109736 w 3079941"/>
                <a:gd name="connsiteY182" fmla="*/ 499371 h 1160647"/>
                <a:gd name="connsiteX183" fmla="*/ 1115056 w 3079941"/>
                <a:gd name="connsiteY183" fmla="*/ 499371 h 1160647"/>
                <a:gd name="connsiteX184" fmla="*/ 1125189 w 3079941"/>
                <a:gd name="connsiteY184" fmla="*/ 495047 h 1160647"/>
                <a:gd name="connsiteX185" fmla="*/ 1129242 w 3079941"/>
                <a:gd name="connsiteY185" fmla="*/ 498290 h 1160647"/>
                <a:gd name="connsiteX186" fmla="*/ 1129242 w 3079941"/>
                <a:gd name="connsiteY186" fmla="*/ 490724 h 1160647"/>
                <a:gd name="connsiteX187" fmla="*/ 1131522 w 3079941"/>
                <a:gd name="connsiteY187" fmla="*/ 490724 h 1160647"/>
                <a:gd name="connsiteX188" fmla="*/ 1147483 w 3079941"/>
                <a:gd name="connsiteY188" fmla="*/ 490724 h 1160647"/>
                <a:gd name="connsiteX189" fmla="*/ 1147483 w 3079941"/>
                <a:gd name="connsiteY189" fmla="*/ 491805 h 1160647"/>
                <a:gd name="connsiteX190" fmla="*/ 1147483 w 3079941"/>
                <a:gd name="connsiteY190" fmla="*/ 499371 h 1160647"/>
                <a:gd name="connsiteX191" fmla="*/ 1177883 w 3079941"/>
                <a:gd name="connsiteY191" fmla="*/ 499371 h 1160647"/>
                <a:gd name="connsiteX192" fmla="*/ 1177883 w 3079941"/>
                <a:gd name="connsiteY192" fmla="*/ 500992 h 1160647"/>
                <a:gd name="connsiteX193" fmla="*/ 1177883 w 3079941"/>
                <a:gd name="connsiteY193" fmla="*/ 512342 h 1160647"/>
                <a:gd name="connsiteX194" fmla="*/ 1204230 w 3079941"/>
                <a:gd name="connsiteY194" fmla="*/ 512342 h 1160647"/>
                <a:gd name="connsiteX195" fmla="*/ 1204230 w 3079941"/>
                <a:gd name="connsiteY195" fmla="*/ 542606 h 1160647"/>
                <a:gd name="connsiteX196" fmla="*/ 1204990 w 3079941"/>
                <a:gd name="connsiteY196" fmla="*/ 542606 h 1160647"/>
                <a:gd name="connsiteX197" fmla="*/ 1210310 w 3079941"/>
                <a:gd name="connsiteY197" fmla="*/ 542606 h 1160647"/>
                <a:gd name="connsiteX198" fmla="*/ 1210310 w 3079941"/>
                <a:gd name="connsiteY198" fmla="*/ 543687 h 1160647"/>
                <a:gd name="connsiteX199" fmla="*/ 1210310 w 3079941"/>
                <a:gd name="connsiteY199" fmla="*/ 551254 h 1160647"/>
                <a:gd name="connsiteX200" fmla="*/ 1214364 w 3079941"/>
                <a:gd name="connsiteY200" fmla="*/ 581518 h 1160647"/>
                <a:gd name="connsiteX201" fmla="*/ 1215124 w 3079941"/>
                <a:gd name="connsiteY201" fmla="*/ 581518 h 1160647"/>
                <a:gd name="connsiteX202" fmla="*/ 1220444 w 3079941"/>
                <a:gd name="connsiteY202" fmla="*/ 581518 h 1160647"/>
                <a:gd name="connsiteX203" fmla="*/ 1220444 w 3079941"/>
                <a:gd name="connsiteY203" fmla="*/ 582329 h 1160647"/>
                <a:gd name="connsiteX204" fmla="*/ 1220444 w 3079941"/>
                <a:gd name="connsiteY204" fmla="*/ 588004 h 1160647"/>
                <a:gd name="connsiteX205" fmla="*/ 1221457 w 3079941"/>
                <a:gd name="connsiteY205" fmla="*/ 588004 h 1160647"/>
                <a:gd name="connsiteX206" fmla="*/ 1228550 w 3079941"/>
                <a:gd name="connsiteY206" fmla="*/ 588004 h 1160647"/>
                <a:gd name="connsiteX207" fmla="*/ 1228550 w 3079941"/>
                <a:gd name="connsiteY207" fmla="*/ 618269 h 1160647"/>
                <a:gd name="connsiteX208" fmla="*/ 1230577 w 3079941"/>
                <a:gd name="connsiteY208" fmla="*/ 618269 h 1160647"/>
                <a:gd name="connsiteX209" fmla="*/ 1244764 w 3079941"/>
                <a:gd name="connsiteY209" fmla="*/ 618269 h 1160647"/>
                <a:gd name="connsiteX210" fmla="*/ 1244764 w 3079941"/>
                <a:gd name="connsiteY210" fmla="*/ 642048 h 1160647"/>
                <a:gd name="connsiteX211" fmla="*/ 1246791 w 3079941"/>
                <a:gd name="connsiteY211" fmla="*/ 643669 h 1160647"/>
                <a:gd name="connsiteX212" fmla="*/ 1246791 w 3079941"/>
                <a:gd name="connsiteY212" fmla="*/ 655019 h 1160647"/>
                <a:gd name="connsiteX213" fmla="*/ 1247551 w 3079941"/>
                <a:gd name="connsiteY213" fmla="*/ 655019 h 1160647"/>
                <a:gd name="connsiteX214" fmla="*/ 1252871 w 3079941"/>
                <a:gd name="connsiteY214" fmla="*/ 655019 h 1160647"/>
                <a:gd name="connsiteX215" fmla="*/ 1252871 w 3079941"/>
                <a:gd name="connsiteY215" fmla="*/ 678798 h 1160647"/>
                <a:gd name="connsiteX216" fmla="*/ 1254137 w 3079941"/>
                <a:gd name="connsiteY216" fmla="*/ 678798 h 1160647"/>
                <a:gd name="connsiteX217" fmla="*/ 1263004 w 3079941"/>
                <a:gd name="connsiteY217" fmla="*/ 678798 h 1160647"/>
                <a:gd name="connsiteX218" fmla="*/ 1265031 w 3079941"/>
                <a:gd name="connsiteY218" fmla="*/ 682852 h 1160647"/>
                <a:gd name="connsiteX219" fmla="*/ 1265031 w 3079941"/>
                <a:gd name="connsiteY219" fmla="*/ 696093 h 1160647"/>
                <a:gd name="connsiteX220" fmla="*/ 1266551 w 3079941"/>
                <a:gd name="connsiteY220" fmla="*/ 694201 h 1160647"/>
                <a:gd name="connsiteX221" fmla="*/ 1277191 w 3079941"/>
                <a:gd name="connsiteY221" fmla="*/ 680960 h 1160647"/>
                <a:gd name="connsiteX222" fmla="*/ 1305565 w 3079941"/>
                <a:gd name="connsiteY222" fmla="*/ 680960 h 1160647"/>
                <a:gd name="connsiteX223" fmla="*/ 1305565 w 3079941"/>
                <a:gd name="connsiteY223" fmla="*/ 767431 h 1160647"/>
                <a:gd name="connsiteX224" fmla="*/ 1306325 w 3079941"/>
                <a:gd name="connsiteY224" fmla="*/ 767431 h 1160647"/>
                <a:gd name="connsiteX225" fmla="*/ 1311645 w 3079941"/>
                <a:gd name="connsiteY225" fmla="*/ 767431 h 1160647"/>
                <a:gd name="connsiteX226" fmla="*/ 1312405 w 3079941"/>
                <a:gd name="connsiteY226" fmla="*/ 766080 h 1160647"/>
                <a:gd name="connsiteX227" fmla="*/ 1317725 w 3079941"/>
                <a:gd name="connsiteY227" fmla="*/ 756622 h 1160647"/>
                <a:gd name="connsiteX228" fmla="*/ 1317725 w 3079941"/>
                <a:gd name="connsiteY228" fmla="*/ 758514 h 1160647"/>
                <a:gd name="connsiteX229" fmla="*/ 1317725 w 3079941"/>
                <a:gd name="connsiteY229" fmla="*/ 771755 h 1160647"/>
                <a:gd name="connsiteX230" fmla="*/ 1321778 w 3079941"/>
                <a:gd name="connsiteY230" fmla="*/ 726358 h 1160647"/>
                <a:gd name="connsiteX231" fmla="*/ 1322538 w 3079941"/>
                <a:gd name="connsiteY231" fmla="*/ 726358 h 1160647"/>
                <a:gd name="connsiteX232" fmla="*/ 1327858 w 3079941"/>
                <a:gd name="connsiteY232" fmla="*/ 726358 h 1160647"/>
                <a:gd name="connsiteX233" fmla="*/ 1327858 w 3079941"/>
                <a:gd name="connsiteY233" fmla="*/ 661504 h 1160647"/>
                <a:gd name="connsiteX234" fmla="*/ 1328872 w 3079941"/>
                <a:gd name="connsiteY234" fmla="*/ 661504 h 1160647"/>
                <a:gd name="connsiteX235" fmla="*/ 1335965 w 3079941"/>
                <a:gd name="connsiteY235" fmla="*/ 661504 h 1160647"/>
                <a:gd name="connsiteX236" fmla="*/ 1348125 w 3079941"/>
                <a:gd name="connsiteY236" fmla="*/ 618269 h 1160647"/>
                <a:gd name="connsiteX237" fmla="*/ 1349392 w 3079941"/>
                <a:gd name="connsiteY237" fmla="*/ 618269 h 1160647"/>
                <a:gd name="connsiteX238" fmla="*/ 1358259 w 3079941"/>
                <a:gd name="connsiteY238" fmla="*/ 618269 h 1160647"/>
                <a:gd name="connsiteX239" fmla="*/ 1368392 w 3079941"/>
                <a:gd name="connsiteY239" fmla="*/ 661504 h 1160647"/>
                <a:gd name="connsiteX240" fmla="*/ 1369405 w 3079941"/>
                <a:gd name="connsiteY240" fmla="*/ 661504 h 1160647"/>
                <a:gd name="connsiteX241" fmla="*/ 1376499 w 3079941"/>
                <a:gd name="connsiteY241" fmla="*/ 661504 h 1160647"/>
                <a:gd name="connsiteX242" fmla="*/ 1376499 w 3079941"/>
                <a:gd name="connsiteY242" fmla="*/ 700416 h 1160647"/>
                <a:gd name="connsiteX243" fmla="*/ 1378272 w 3079941"/>
                <a:gd name="connsiteY243" fmla="*/ 700416 h 1160647"/>
                <a:gd name="connsiteX244" fmla="*/ 1390686 w 3079941"/>
                <a:gd name="connsiteY244" fmla="*/ 700416 h 1160647"/>
                <a:gd name="connsiteX245" fmla="*/ 1390686 w 3079941"/>
                <a:gd name="connsiteY245" fmla="*/ 702578 h 1160647"/>
                <a:gd name="connsiteX246" fmla="*/ 1390686 w 3079941"/>
                <a:gd name="connsiteY246" fmla="*/ 717710 h 1160647"/>
                <a:gd name="connsiteX247" fmla="*/ 1394739 w 3079941"/>
                <a:gd name="connsiteY247" fmla="*/ 715549 h 1160647"/>
                <a:gd name="connsiteX248" fmla="*/ 1394739 w 3079941"/>
                <a:gd name="connsiteY248" fmla="*/ 700416 h 1160647"/>
                <a:gd name="connsiteX249" fmla="*/ 1396259 w 3079941"/>
                <a:gd name="connsiteY249" fmla="*/ 700416 h 1160647"/>
                <a:gd name="connsiteX250" fmla="*/ 1406899 w 3079941"/>
                <a:gd name="connsiteY250" fmla="*/ 700416 h 1160647"/>
                <a:gd name="connsiteX251" fmla="*/ 1406899 w 3079941"/>
                <a:gd name="connsiteY251" fmla="*/ 702037 h 1160647"/>
                <a:gd name="connsiteX252" fmla="*/ 1406899 w 3079941"/>
                <a:gd name="connsiteY252" fmla="*/ 713387 h 1160647"/>
                <a:gd name="connsiteX253" fmla="*/ 1437300 w 3079941"/>
                <a:gd name="connsiteY253" fmla="*/ 713387 h 1160647"/>
                <a:gd name="connsiteX254" fmla="*/ 1437300 w 3079941"/>
                <a:gd name="connsiteY254" fmla="*/ 676637 h 1160647"/>
                <a:gd name="connsiteX255" fmla="*/ 1438566 w 3079941"/>
                <a:gd name="connsiteY255" fmla="*/ 676637 h 1160647"/>
                <a:gd name="connsiteX256" fmla="*/ 1447433 w 3079941"/>
                <a:gd name="connsiteY256" fmla="*/ 676637 h 1160647"/>
                <a:gd name="connsiteX257" fmla="*/ 1447433 w 3079941"/>
                <a:gd name="connsiteY257" fmla="*/ 698254 h 1160647"/>
                <a:gd name="connsiteX258" fmla="*/ 1449460 w 3079941"/>
                <a:gd name="connsiteY258" fmla="*/ 665828 h 1160647"/>
                <a:gd name="connsiteX259" fmla="*/ 1471753 w 3079941"/>
                <a:gd name="connsiteY259" fmla="*/ 665828 h 1160647"/>
                <a:gd name="connsiteX260" fmla="*/ 1471753 w 3079941"/>
                <a:gd name="connsiteY260" fmla="*/ 664206 h 1160647"/>
                <a:gd name="connsiteX261" fmla="*/ 1471753 w 3079941"/>
                <a:gd name="connsiteY261" fmla="*/ 652857 h 1160647"/>
                <a:gd name="connsiteX262" fmla="*/ 1472513 w 3079941"/>
                <a:gd name="connsiteY262" fmla="*/ 652857 h 1160647"/>
                <a:gd name="connsiteX263" fmla="*/ 1477833 w 3079941"/>
                <a:gd name="connsiteY263" fmla="*/ 652857 h 1160647"/>
                <a:gd name="connsiteX264" fmla="*/ 1477833 w 3079941"/>
                <a:gd name="connsiteY264" fmla="*/ 650966 h 1160647"/>
                <a:gd name="connsiteX265" fmla="*/ 1477833 w 3079941"/>
                <a:gd name="connsiteY265" fmla="*/ 637725 h 1160647"/>
                <a:gd name="connsiteX266" fmla="*/ 1481887 w 3079941"/>
                <a:gd name="connsiteY266" fmla="*/ 644210 h 1160647"/>
                <a:gd name="connsiteX267" fmla="*/ 1484167 w 3079941"/>
                <a:gd name="connsiteY267" fmla="*/ 644210 h 1160647"/>
                <a:gd name="connsiteX268" fmla="*/ 1500127 w 3079941"/>
                <a:gd name="connsiteY268" fmla="*/ 644210 h 1160647"/>
                <a:gd name="connsiteX269" fmla="*/ 1500127 w 3079941"/>
                <a:gd name="connsiteY269" fmla="*/ 643399 h 1160647"/>
                <a:gd name="connsiteX270" fmla="*/ 1500127 w 3079941"/>
                <a:gd name="connsiteY270" fmla="*/ 637725 h 1160647"/>
                <a:gd name="connsiteX271" fmla="*/ 1500887 w 3079941"/>
                <a:gd name="connsiteY271" fmla="*/ 637725 h 1160647"/>
                <a:gd name="connsiteX272" fmla="*/ 1506207 w 3079941"/>
                <a:gd name="connsiteY272" fmla="*/ 637725 h 1160647"/>
                <a:gd name="connsiteX273" fmla="*/ 1506207 w 3079941"/>
                <a:gd name="connsiteY273" fmla="*/ 639076 h 1160647"/>
                <a:gd name="connsiteX274" fmla="*/ 1506207 w 3079941"/>
                <a:gd name="connsiteY274" fmla="*/ 648534 h 1160647"/>
                <a:gd name="connsiteX275" fmla="*/ 1544714 w 3079941"/>
                <a:gd name="connsiteY275" fmla="*/ 648534 h 1160647"/>
                <a:gd name="connsiteX276" fmla="*/ 1544714 w 3079941"/>
                <a:gd name="connsiteY276" fmla="*/ 786887 h 1160647"/>
                <a:gd name="connsiteX277" fmla="*/ 1546234 w 3079941"/>
                <a:gd name="connsiteY277" fmla="*/ 786887 h 1160647"/>
                <a:gd name="connsiteX278" fmla="*/ 1556874 w 3079941"/>
                <a:gd name="connsiteY278" fmla="*/ 786887 h 1160647"/>
                <a:gd name="connsiteX279" fmla="*/ 1556874 w 3079941"/>
                <a:gd name="connsiteY279" fmla="*/ 773917 h 1160647"/>
                <a:gd name="connsiteX280" fmla="*/ 1560928 w 3079941"/>
                <a:gd name="connsiteY280" fmla="*/ 773917 h 1160647"/>
                <a:gd name="connsiteX281" fmla="*/ 1560928 w 3079941"/>
                <a:gd name="connsiteY281" fmla="*/ 786887 h 1160647"/>
                <a:gd name="connsiteX282" fmla="*/ 1591328 w 3079941"/>
                <a:gd name="connsiteY282" fmla="*/ 786887 h 1160647"/>
                <a:gd name="connsiteX283" fmla="*/ 1591328 w 3079941"/>
                <a:gd name="connsiteY283" fmla="*/ 756622 h 1160647"/>
                <a:gd name="connsiteX284" fmla="*/ 1603488 w 3079941"/>
                <a:gd name="connsiteY284" fmla="*/ 756622 h 1160647"/>
                <a:gd name="connsiteX285" fmla="*/ 1615648 w 3079941"/>
                <a:gd name="connsiteY285" fmla="*/ 754461 h 1160647"/>
                <a:gd name="connsiteX286" fmla="*/ 1619702 w 3079941"/>
                <a:gd name="connsiteY286" fmla="*/ 756622 h 1160647"/>
                <a:gd name="connsiteX287" fmla="*/ 1629835 w 3079941"/>
                <a:gd name="connsiteY287" fmla="*/ 756622 h 1160647"/>
                <a:gd name="connsiteX288" fmla="*/ 1629835 w 3079941"/>
                <a:gd name="connsiteY288" fmla="*/ 786887 h 1160647"/>
                <a:gd name="connsiteX289" fmla="*/ 1637942 w 3079941"/>
                <a:gd name="connsiteY289" fmla="*/ 786887 h 1160647"/>
                <a:gd name="connsiteX290" fmla="*/ 1637942 w 3079941"/>
                <a:gd name="connsiteY290" fmla="*/ 804182 h 1160647"/>
                <a:gd name="connsiteX291" fmla="*/ 1647278 w 3079941"/>
                <a:gd name="connsiteY291" fmla="*/ 805087 h 1160647"/>
                <a:gd name="connsiteX292" fmla="*/ 1660236 w 3079941"/>
                <a:gd name="connsiteY292" fmla="*/ 805087 h 1160647"/>
                <a:gd name="connsiteX293" fmla="*/ 1660236 w 3079941"/>
                <a:gd name="connsiteY293" fmla="*/ 789049 h 1160647"/>
                <a:gd name="connsiteX294" fmla="*/ 1728192 w 3079941"/>
                <a:gd name="connsiteY294" fmla="*/ 789049 h 1160647"/>
                <a:gd name="connsiteX295" fmla="*/ 1728192 w 3079941"/>
                <a:gd name="connsiteY295" fmla="*/ 703796 h 1160647"/>
                <a:gd name="connsiteX296" fmla="*/ 1800200 w 3079941"/>
                <a:gd name="connsiteY296" fmla="*/ 703796 h 1160647"/>
                <a:gd name="connsiteX297" fmla="*/ 1800200 w 3079941"/>
                <a:gd name="connsiteY297" fmla="*/ 782564 h 1160647"/>
                <a:gd name="connsiteX298" fmla="*/ 1802104 w 3079941"/>
                <a:gd name="connsiteY298" fmla="*/ 782564 h 1160647"/>
                <a:gd name="connsiteX299" fmla="*/ 1803346 w 3079941"/>
                <a:gd name="connsiteY299" fmla="*/ 805087 h 1160647"/>
                <a:gd name="connsiteX300" fmla="*/ 1813022 w 3079941"/>
                <a:gd name="connsiteY300" fmla="*/ 805087 h 1160647"/>
                <a:gd name="connsiteX301" fmla="*/ 1814264 w 3079941"/>
                <a:gd name="connsiteY301" fmla="*/ 782564 h 1160647"/>
                <a:gd name="connsiteX302" fmla="*/ 1820344 w 3079941"/>
                <a:gd name="connsiteY302" fmla="*/ 782564 h 1160647"/>
                <a:gd name="connsiteX303" fmla="*/ 1821586 w 3079941"/>
                <a:gd name="connsiteY303" fmla="*/ 805087 h 1160647"/>
                <a:gd name="connsiteX304" fmla="*/ 1872208 w 3079941"/>
                <a:gd name="connsiteY304" fmla="*/ 805087 h 1160647"/>
                <a:gd name="connsiteX305" fmla="*/ 1872208 w 3079941"/>
                <a:gd name="connsiteY305" fmla="*/ 642059 h 1160647"/>
                <a:gd name="connsiteX306" fmla="*/ 2069535 w 3079941"/>
                <a:gd name="connsiteY306" fmla="*/ 642059 h 1160647"/>
                <a:gd name="connsiteX307" fmla="*/ 2069535 w 3079941"/>
                <a:gd name="connsiteY307" fmla="*/ 805087 h 1160647"/>
                <a:gd name="connsiteX308" fmla="*/ 2088232 w 3079941"/>
                <a:gd name="connsiteY308" fmla="*/ 805087 h 1160647"/>
                <a:gd name="connsiteX309" fmla="*/ 2088232 w 3079941"/>
                <a:gd name="connsiteY309" fmla="*/ 722394 h 1160647"/>
                <a:gd name="connsiteX310" fmla="*/ 2183352 w 3079941"/>
                <a:gd name="connsiteY310" fmla="*/ 722394 h 1160647"/>
                <a:gd name="connsiteX311" fmla="*/ 2195282 w 3079941"/>
                <a:gd name="connsiteY311" fmla="*/ 404253 h 1160647"/>
                <a:gd name="connsiteX312" fmla="*/ 2183122 w 3079941"/>
                <a:gd name="connsiteY312" fmla="*/ 382635 h 1160647"/>
                <a:gd name="connsiteX313" fmla="*/ 2177042 w 3079941"/>
                <a:gd name="connsiteY313" fmla="*/ 378311 h 1160647"/>
                <a:gd name="connsiteX314" fmla="*/ 2185149 w 3079941"/>
                <a:gd name="connsiteY314" fmla="*/ 354532 h 1160647"/>
                <a:gd name="connsiteX315" fmla="*/ 2185149 w 3079941"/>
                <a:gd name="connsiteY315" fmla="*/ 337238 h 1160647"/>
                <a:gd name="connsiteX316" fmla="*/ 2199336 w 3079941"/>
                <a:gd name="connsiteY316" fmla="*/ 337238 h 1160647"/>
                <a:gd name="connsiteX317" fmla="*/ 2199336 w 3079941"/>
                <a:gd name="connsiteY317" fmla="*/ 315620 h 1160647"/>
                <a:gd name="connsiteX318" fmla="*/ 2201362 w 3079941"/>
                <a:gd name="connsiteY318" fmla="*/ 311296 h 1160647"/>
                <a:gd name="connsiteX319" fmla="*/ 2201362 w 3079941"/>
                <a:gd name="connsiteY319" fmla="*/ 233472 h 1160647"/>
                <a:gd name="connsiteX320" fmla="*/ 2199336 w 3079941"/>
                <a:gd name="connsiteY320" fmla="*/ 226987 h 1160647"/>
                <a:gd name="connsiteX321" fmla="*/ 2205416 w 3079941"/>
                <a:gd name="connsiteY321" fmla="*/ 220501 h 1160647"/>
                <a:gd name="connsiteX322" fmla="*/ 2205416 w 3079941"/>
                <a:gd name="connsiteY322" fmla="*/ 162133 h 1160647"/>
                <a:gd name="connsiteX323" fmla="*/ 2207442 w 3079941"/>
                <a:gd name="connsiteY323" fmla="*/ 157810 h 1160647"/>
                <a:gd name="connsiteX324" fmla="*/ 2207442 w 3079941"/>
                <a:gd name="connsiteY324" fmla="*/ 101604 h 1160647"/>
                <a:gd name="connsiteX325" fmla="*/ 2209469 w 3079941"/>
                <a:gd name="connsiteY325" fmla="*/ 82148 h 1160647"/>
                <a:gd name="connsiteX326" fmla="*/ 2213523 w 3079941"/>
                <a:gd name="connsiteY326" fmla="*/ 99442 h 1160647"/>
                <a:gd name="connsiteX327" fmla="*/ 2215549 w 3079941"/>
                <a:gd name="connsiteY327" fmla="*/ 157810 h 1160647"/>
                <a:gd name="connsiteX328" fmla="*/ 2217576 w 3079941"/>
                <a:gd name="connsiteY328" fmla="*/ 220501 h 1160647"/>
                <a:gd name="connsiteX329" fmla="*/ 2223656 w 3079941"/>
                <a:gd name="connsiteY329" fmla="*/ 226987 h 1160647"/>
                <a:gd name="connsiteX330" fmla="*/ 2221629 w 3079941"/>
                <a:gd name="connsiteY330" fmla="*/ 233472 h 1160647"/>
                <a:gd name="connsiteX331" fmla="*/ 2221629 w 3079941"/>
                <a:gd name="connsiteY331" fmla="*/ 311296 h 1160647"/>
                <a:gd name="connsiteX332" fmla="*/ 2223656 w 3079941"/>
                <a:gd name="connsiteY332" fmla="*/ 315620 h 1160647"/>
                <a:gd name="connsiteX333" fmla="*/ 2223656 w 3079941"/>
                <a:gd name="connsiteY333" fmla="*/ 337238 h 1160647"/>
                <a:gd name="connsiteX334" fmla="*/ 2237843 w 3079941"/>
                <a:gd name="connsiteY334" fmla="*/ 337238 h 1160647"/>
                <a:gd name="connsiteX335" fmla="*/ 2237843 w 3079941"/>
                <a:gd name="connsiteY335" fmla="*/ 354532 h 1160647"/>
                <a:gd name="connsiteX336" fmla="*/ 2245950 w 3079941"/>
                <a:gd name="connsiteY336" fmla="*/ 378311 h 1160647"/>
                <a:gd name="connsiteX337" fmla="*/ 2239870 w 3079941"/>
                <a:gd name="connsiteY337" fmla="*/ 382635 h 1160647"/>
                <a:gd name="connsiteX338" fmla="*/ 2227709 w 3079941"/>
                <a:gd name="connsiteY338" fmla="*/ 404253 h 1160647"/>
                <a:gd name="connsiteX339" fmla="*/ 2235816 w 3079941"/>
                <a:gd name="connsiteY339" fmla="*/ 657181 h 1160647"/>
                <a:gd name="connsiteX340" fmla="*/ 2300670 w 3079941"/>
                <a:gd name="connsiteY340" fmla="*/ 657181 h 1160647"/>
                <a:gd name="connsiteX341" fmla="*/ 2300670 w 3079941"/>
                <a:gd name="connsiteY341" fmla="*/ 732843 h 1160647"/>
                <a:gd name="connsiteX342" fmla="*/ 2308777 w 3079941"/>
                <a:gd name="connsiteY342" fmla="*/ 732843 h 1160647"/>
                <a:gd name="connsiteX343" fmla="*/ 2310804 w 3079941"/>
                <a:gd name="connsiteY343" fmla="*/ 726358 h 1160647"/>
                <a:gd name="connsiteX344" fmla="*/ 2316884 w 3079941"/>
                <a:gd name="connsiteY344" fmla="*/ 726358 h 1160647"/>
                <a:gd name="connsiteX345" fmla="*/ 2318911 w 3079941"/>
                <a:gd name="connsiteY345" fmla="*/ 735005 h 1160647"/>
                <a:gd name="connsiteX346" fmla="*/ 2331071 w 3079941"/>
                <a:gd name="connsiteY346" fmla="*/ 735005 h 1160647"/>
                <a:gd name="connsiteX347" fmla="*/ 2331071 w 3079941"/>
                <a:gd name="connsiteY347" fmla="*/ 728519 h 1160647"/>
                <a:gd name="connsiteX348" fmla="*/ 2353364 w 3079941"/>
                <a:gd name="connsiteY348" fmla="*/ 728519 h 1160647"/>
                <a:gd name="connsiteX349" fmla="*/ 2353364 w 3079941"/>
                <a:gd name="connsiteY349" fmla="*/ 735005 h 1160647"/>
                <a:gd name="connsiteX350" fmla="*/ 2373631 w 3079941"/>
                <a:gd name="connsiteY350" fmla="*/ 735005 h 1160647"/>
                <a:gd name="connsiteX351" fmla="*/ 2373631 w 3079941"/>
                <a:gd name="connsiteY351" fmla="*/ 780402 h 1160647"/>
                <a:gd name="connsiteX352" fmla="*/ 2387818 w 3079941"/>
                <a:gd name="connsiteY352" fmla="*/ 780402 h 1160647"/>
                <a:gd name="connsiteX353" fmla="*/ 2387818 w 3079941"/>
                <a:gd name="connsiteY353" fmla="*/ 767431 h 1160647"/>
                <a:gd name="connsiteX354" fmla="*/ 2404032 w 3079941"/>
                <a:gd name="connsiteY354" fmla="*/ 767431 h 1160647"/>
                <a:gd name="connsiteX355" fmla="*/ 2404032 w 3079941"/>
                <a:gd name="connsiteY355" fmla="*/ 588004 h 1160647"/>
                <a:gd name="connsiteX356" fmla="*/ 2410112 w 3079941"/>
                <a:gd name="connsiteY356" fmla="*/ 581518 h 1160647"/>
                <a:gd name="connsiteX357" fmla="*/ 2483073 w 3079941"/>
                <a:gd name="connsiteY357" fmla="*/ 581518 h 1160647"/>
                <a:gd name="connsiteX358" fmla="*/ 2483073 w 3079941"/>
                <a:gd name="connsiteY358" fmla="*/ 590166 h 1160647"/>
                <a:gd name="connsiteX359" fmla="*/ 2493206 w 3079941"/>
                <a:gd name="connsiteY359" fmla="*/ 590166 h 1160647"/>
                <a:gd name="connsiteX360" fmla="*/ 2493206 w 3079941"/>
                <a:gd name="connsiteY360" fmla="*/ 704740 h 1160647"/>
                <a:gd name="connsiteX361" fmla="*/ 2515500 w 3079941"/>
                <a:gd name="connsiteY361" fmla="*/ 704740 h 1160647"/>
                <a:gd name="connsiteX362" fmla="*/ 2515500 w 3079941"/>
                <a:gd name="connsiteY362" fmla="*/ 637725 h 1160647"/>
                <a:gd name="connsiteX363" fmla="*/ 2541847 w 3079941"/>
                <a:gd name="connsiteY363" fmla="*/ 637725 h 1160647"/>
                <a:gd name="connsiteX364" fmla="*/ 2545900 w 3079941"/>
                <a:gd name="connsiteY364" fmla="*/ 633401 h 1160647"/>
                <a:gd name="connsiteX365" fmla="*/ 2554007 w 3079941"/>
                <a:gd name="connsiteY365" fmla="*/ 633401 h 1160647"/>
                <a:gd name="connsiteX366" fmla="*/ 2558060 w 3079941"/>
                <a:gd name="connsiteY366" fmla="*/ 637725 h 1160647"/>
                <a:gd name="connsiteX367" fmla="*/ 2580354 w 3079941"/>
                <a:gd name="connsiteY367" fmla="*/ 637725 h 1160647"/>
                <a:gd name="connsiteX368" fmla="*/ 2580354 w 3079941"/>
                <a:gd name="connsiteY368" fmla="*/ 520989 h 1160647"/>
                <a:gd name="connsiteX369" fmla="*/ 2637101 w 3079941"/>
                <a:gd name="connsiteY369" fmla="*/ 510180 h 1160647"/>
                <a:gd name="connsiteX370" fmla="*/ 2637101 w 3079941"/>
                <a:gd name="connsiteY370" fmla="*/ 511261 h 1160647"/>
                <a:gd name="connsiteX371" fmla="*/ 2637101 w 3079941"/>
                <a:gd name="connsiteY371" fmla="*/ 518827 h 1160647"/>
                <a:gd name="connsiteX372" fmla="*/ 2663448 w 3079941"/>
                <a:gd name="connsiteY372" fmla="*/ 518827 h 1160647"/>
                <a:gd name="connsiteX373" fmla="*/ 2663448 w 3079941"/>
                <a:gd name="connsiteY373" fmla="*/ 773917 h 1160647"/>
                <a:gd name="connsiteX374" fmla="*/ 2685742 w 3079941"/>
                <a:gd name="connsiteY374" fmla="*/ 773917 h 1160647"/>
                <a:gd name="connsiteX375" fmla="*/ 2685742 w 3079941"/>
                <a:gd name="connsiteY375" fmla="*/ 769593 h 1160647"/>
                <a:gd name="connsiteX376" fmla="*/ 2697902 w 3079941"/>
                <a:gd name="connsiteY376" fmla="*/ 769593 h 1160647"/>
                <a:gd name="connsiteX377" fmla="*/ 2697902 w 3079941"/>
                <a:gd name="connsiteY377" fmla="*/ 773917 h 1160647"/>
                <a:gd name="connsiteX378" fmla="*/ 2722222 w 3079941"/>
                <a:gd name="connsiteY378" fmla="*/ 773917 h 1160647"/>
                <a:gd name="connsiteX379" fmla="*/ 2722222 w 3079941"/>
                <a:gd name="connsiteY379" fmla="*/ 760946 h 1160647"/>
                <a:gd name="connsiteX380" fmla="*/ 2750596 w 3079941"/>
                <a:gd name="connsiteY380" fmla="*/ 760946 h 1160647"/>
                <a:gd name="connsiteX381" fmla="*/ 2762756 w 3079941"/>
                <a:gd name="connsiteY381" fmla="*/ 756622 h 1160647"/>
                <a:gd name="connsiteX382" fmla="*/ 2783023 w 3079941"/>
                <a:gd name="connsiteY382" fmla="*/ 760946 h 1160647"/>
                <a:gd name="connsiteX383" fmla="*/ 2783023 w 3079941"/>
                <a:gd name="connsiteY383" fmla="*/ 743652 h 1160647"/>
                <a:gd name="connsiteX384" fmla="*/ 2791130 w 3079941"/>
                <a:gd name="connsiteY384" fmla="*/ 743652 h 1160647"/>
                <a:gd name="connsiteX385" fmla="*/ 2791130 w 3079941"/>
                <a:gd name="connsiteY385" fmla="*/ 730681 h 1160647"/>
                <a:gd name="connsiteX386" fmla="*/ 2847877 w 3079941"/>
                <a:gd name="connsiteY386" fmla="*/ 730681 h 1160647"/>
                <a:gd name="connsiteX387" fmla="*/ 2847877 w 3079941"/>
                <a:gd name="connsiteY387" fmla="*/ 700416 h 1160647"/>
                <a:gd name="connsiteX388" fmla="*/ 2866117 w 3079941"/>
                <a:gd name="connsiteY388" fmla="*/ 700416 h 1160647"/>
                <a:gd name="connsiteX389" fmla="*/ 2866117 w 3079941"/>
                <a:gd name="connsiteY389" fmla="*/ 693931 h 1160647"/>
                <a:gd name="connsiteX390" fmla="*/ 2878277 w 3079941"/>
                <a:gd name="connsiteY390" fmla="*/ 693931 h 1160647"/>
                <a:gd name="connsiteX391" fmla="*/ 2878277 w 3079941"/>
                <a:gd name="connsiteY391" fmla="*/ 700416 h 1160647"/>
                <a:gd name="connsiteX392" fmla="*/ 2894491 w 3079941"/>
                <a:gd name="connsiteY392" fmla="*/ 700416 h 1160647"/>
                <a:gd name="connsiteX393" fmla="*/ 2894491 w 3079941"/>
                <a:gd name="connsiteY393" fmla="*/ 750137 h 1160647"/>
                <a:gd name="connsiteX394" fmla="*/ 2926918 w 3079941"/>
                <a:gd name="connsiteY394" fmla="*/ 750137 h 1160647"/>
                <a:gd name="connsiteX395" fmla="*/ 2926918 w 3079941"/>
                <a:gd name="connsiteY395" fmla="*/ 724196 h 1160647"/>
                <a:gd name="connsiteX396" fmla="*/ 2965425 w 3079941"/>
                <a:gd name="connsiteY396" fmla="*/ 724196 h 1160647"/>
                <a:gd name="connsiteX397" fmla="*/ 2965425 w 3079941"/>
                <a:gd name="connsiteY397" fmla="*/ 693931 h 1160647"/>
                <a:gd name="connsiteX398" fmla="*/ 3014066 w 3079941"/>
                <a:gd name="connsiteY398" fmla="*/ 693931 h 1160647"/>
                <a:gd name="connsiteX399" fmla="*/ 3014066 w 3079941"/>
                <a:gd name="connsiteY399" fmla="*/ 805087 h 1160647"/>
                <a:gd name="connsiteX400" fmla="*/ 3014066 w 3079941"/>
                <a:gd name="connsiteY400" fmla="*/ 818866 h 1160647"/>
                <a:gd name="connsiteX401" fmla="*/ 3079941 w 3079941"/>
                <a:gd name="connsiteY401" fmla="*/ 818866 h 1160647"/>
                <a:gd name="connsiteX402" fmla="*/ 3079941 w 3079941"/>
                <a:gd name="connsiteY402" fmla="*/ 924638 h 1160647"/>
                <a:gd name="connsiteX403" fmla="*/ 3079941 w 3079941"/>
                <a:gd name="connsiteY403" fmla="*/ 1030409 h 1160647"/>
                <a:gd name="connsiteX404" fmla="*/ 3079941 w 3079941"/>
                <a:gd name="connsiteY404" fmla="*/ 1160647 h 1160647"/>
                <a:gd name="connsiteX405" fmla="*/ 200958 w 3079941"/>
                <a:gd name="connsiteY405" fmla="*/ 1160647 h 1160647"/>
                <a:gd name="connsiteX406" fmla="*/ 200958 w 3079941"/>
                <a:gd name="connsiteY406" fmla="*/ 1126882 h 1160647"/>
                <a:gd name="connsiteX407" fmla="*/ 0 w 3079941"/>
                <a:gd name="connsiteY407" fmla="*/ 1126882 h 1160647"/>
                <a:gd name="connsiteX408" fmla="*/ 0 w 3079941"/>
                <a:gd name="connsiteY408" fmla="*/ 915339 h 1160647"/>
                <a:gd name="connsiteX409" fmla="*/ 103377 w 3079941"/>
                <a:gd name="connsiteY409" fmla="*/ 915339 h 1160647"/>
                <a:gd name="connsiteX410" fmla="*/ 103377 w 3079941"/>
                <a:gd name="connsiteY410" fmla="*/ 886329 h 1160647"/>
                <a:gd name="connsiteX411" fmla="*/ 55096 w 3079941"/>
                <a:gd name="connsiteY411" fmla="*/ 886329 h 1160647"/>
                <a:gd name="connsiteX412" fmla="*/ 55096 w 3079941"/>
                <a:gd name="connsiteY412" fmla="*/ 724196 h 1160647"/>
                <a:gd name="connsiteX413" fmla="*/ 75363 w 3079941"/>
                <a:gd name="connsiteY413" fmla="*/ 724196 h 1160647"/>
                <a:gd name="connsiteX414" fmla="*/ 75870 w 3079941"/>
                <a:gd name="connsiteY414" fmla="*/ 723115 h 1160647"/>
                <a:gd name="connsiteX415" fmla="*/ 79416 w 3079941"/>
                <a:gd name="connsiteY415" fmla="*/ 715549 h 1160647"/>
                <a:gd name="connsiteX416" fmla="*/ 81190 w 3079941"/>
                <a:gd name="connsiteY416" fmla="*/ 715819 h 1160647"/>
                <a:gd name="connsiteX417" fmla="*/ 93603 w 3079941"/>
                <a:gd name="connsiteY417" fmla="*/ 717710 h 1160647"/>
                <a:gd name="connsiteX418" fmla="*/ 94110 w 3079941"/>
                <a:gd name="connsiteY418" fmla="*/ 719062 h 1160647"/>
                <a:gd name="connsiteX419" fmla="*/ 97656 w 3079941"/>
                <a:gd name="connsiteY419" fmla="*/ 728519 h 1160647"/>
                <a:gd name="connsiteX420" fmla="*/ 124003 w 3079941"/>
                <a:gd name="connsiteY420" fmla="*/ 730681 h 1160647"/>
                <a:gd name="connsiteX421" fmla="*/ 124003 w 3079941"/>
                <a:gd name="connsiteY421" fmla="*/ 607460 h 1160647"/>
                <a:gd name="connsiteX422" fmla="*/ 126030 w 3079941"/>
                <a:gd name="connsiteY422" fmla="*/ 607460 h 1160647"/>
                <a:gd name="connsiteX423" fmla="*/ 140217 w 3079941"/>
                <a:gd name="connsiteY423" fmla="*/ 607460 h 1160647"/>
                <a:gd name="connsiteX424" fmla="*/ 140217 w 3079941"/>
                <a:gd name="connsiteY424" fmla="*/ 471268 h 1160647"/>
                <a:gd name="connsiteX425" fmla="*/ 141990 w 3079941"/>
                <a:gd name="connsiteY425" fmla="*/ 471268 h 1160647"/>
                <a:gd name="connsiteX426" fmla="*/ 154404 w 3079941"/>
                <a:gd name="connsiteY426" fmla="*/ 471268 h 1160647"/>
                <a:gd name="connsiteX427" fmla="*/ 154404 w 3079941"/>
                <a:gd name="connsiteY427" fmla="*/ 356694 h 1160647"/>
                <a:gd name="connsiteX428" fmla="*/ 158457 w 3079941"/>
                <a:gd name="connsiteY428" fmla="*/ 328590 h 1160647"/>
                <a:gd name="connsiteX429" fmla="*/ 160484 w 3079941"/>
                <a:gd name="connsiteY429" fmla="*/ 328590 h 1160647"/>
                <a:gd name="connsiteX430" fmla="*/ 174671 w 3079941"/>
                <a:gd name="connsiteY430" fmla="*/ 328590 h 1160647"/>
                <a:gd name="connsiteX431" fmla="*/ 211151 w 3079941"/>
                <a:gd name="connsiteY431" fmla="*/ 246443 h 1160647"/>
                <a:gd name="connsiteX432" fmla="*/ 215205 w 3079941"/>
                <a:gd name="connsiteY432" fmla="*/ 0 h 1160647"/>
                <a:gd name="connsiteX0" fmla="*/ 215205 w 3079941"/>
                <a:gd name="connsiteY0" fmla="*/ 0 h 1160647"/>
                <a:gd name="connsiteX1" fmla="*/ 217231 w 3079941"/>
                <a:gd name="connsiteY1" fmla="*/ 246443 h 1160647"/>
                <a:gd name="connsiteX2" fmla="*/ 255738 w 3079941"/>
                <a:gd name="connsiteY2" fmla="*/ 326429 h 1160647"/>
                <a:gd name="connsiteX3" fmla="*/ 257765 w 3079941"/>
                <a:gd name="connsiteY3" fmla="*/ 326429 h 1160647"/>
                <a:gd name="connsiteX4" fmla="*/ 271952 w 3079941"/>
                <a:gd name="connsiteY4" fmla="*/ 326429 h 1160647"/>
                <a:gd name="connsiteX5" fmla="*/ 271952 w 3079941"/>
                <a:gd name="connsiteY5" fmla="*/ 350208 h 1160647"/>
                <a:gd name="connsiteX6" fmla="*/ 272459 w 3079941"/>
                <a:gd name="connsiteY6" fmla="*/ 351019 h 1160647"/>
                <a:gd name="connsiteX7" fmla="*/ 276005 w 3079941"/>
                <a:gd name="connsiteY7" fmla="*/ 356694 h 1160647"/>
                <a:gd name="connsiteX8" fmla="*/ 276005 w 3079941"/>
                <a:gd name="connsiteY8" fmla="*/ 471268 h 1160647"/>
                <a:gd name="connsiteX9" fmla="*/ 278285 w 3079941"/>
                <a:gd name="connsiteY9" fmla="*/ 471268 h 1160647"/>
                <a:gd name="connsiteX10" fmla="*/ 294246 w 3079941"/>
                <a:gd name="connsiteY10" fmla="*/ 471268 h 1160647"/>
                <a:gd name="connsiteX11" fmla="*/ 294246 w 3079941"/>
                <a:gd name="connsiteY11" fmla="*/ 611783 h 1160647"/>
                <a:gd name="connsiteX12" fmla="*/ 295766 w 3079941"/>
                <a:gd name="connsiteY12" fmla="*/ 611513 h 1160647"/>
                <a:gd name="connsiteX13" fmla="*/ 306406 w 3079941"/>
                <a:gd name="connsiteY13" fmla="*/ 609622 h 1160647"/>
                <a:gd name="connsiteX14" fmla="*/ 304379 w 3079941"/>
                <a:gd name="connsiteY14" fmla="*/ 698254 h 1160647"/>
                <a:gd name="connsiteX15" fmla="*/ 305899 w 3079941"/>
                <a:gd name="connsiteY15" fmla="*/ 698525 h 1160647"/>
                <a:gd name="connsiteX16" fmla="*/ 316539 w 3079941"/>
                <a:gd name="connsiteY16" fmla="*/ 700416 h 1160647"/>
                <a:gd name="connsiteX17" fmla="*/ 316792 w 3079941"/>
                <a:gd name="connsiteY17" fmla="*/ 701227 h 1160647"/>
                <a:gd name="connsiteX18" fmla="*/ 318566 w 3079941"/>
                <a:gd name="connsiteY18" fmla="*/ 706902 h 1160647"/>
                <a:gd name="connsiteX19" fmla="*/ 319326 w 3079941"/>
                <a:gd name="connsiteY19" fmla="*/ 704470 h 1160647"/>
                <a:gd name="connsiteX20" fmla="*/ 324646 w 3079941"/>
                <a:gd name="connsiteY20" fmla="*/ 687446 h 1160647"/>
                <a:gd name="connsiteX21" fmla="*/ 326419 w 3079941"/>
                <a:gd name="connsiteY21" fmla="*/ 687446 h 1160647"/>
                <a:gd name="connsiteX22" fmla="*/ 338833 w 3079941"/>
                <a:gd name="connsiteY22" fmla="*/ 687446 h 1160647"/>
                <a:gd name="connsiteX23" fmla="*/ 338833 w 3079941"/>
                <a:gd name="connsiteY23" fmla="*/ 719872 h 1160647"/>
                <a:gd name="connsiteX24" fmla="*/ 339846 w 3079941"/>
                <a:gd name="connsiteY24" fmla="*/ 720413 h 1160647"/>
                <a:gd name="connsiteX25" fmla="*/ 346940 w 3079941"/>
                <a:gd name="connsiteY25" fmla="*/ 724196 h 1160647"/>
                <a:gd name="connsiteX26" fmla="*/ 346940 w 3079941"/>
                <a:gd name="connsiteY26" fmla="*/ 725547 h 1160647"/>
                <a:gd name="connsiteX27" fmla="*/ 346940 w 3079941"/>
                <a:gd name="connsiteY27" fmla="*/ 735005 h 1160647"/>
                <a:gd name="connsiteX28" fmla="*/ 391527 w 3079941"/>
                <a:gd name="connsiteY28" fmla="*/ 735005 h 1160647"/>
                <a:gd name="connsiteX29" fmla="*/ 391527 w 3079941"/>
                <a:gd name="connsiteY29" fmla="*/ 736086 h 1160647"/>
                <a:gd name="connsiteX30" fmla="*/ 391527 w 3079941"/>
                <a:gd name="connsiteY30" fmla="*/ 743652 h 1160647"/>
                <a:gd name="connsiteX31" fmla="*/ 393553 w 3079941"/>
                <a:gd name="connsiteY31" fmla="*/ 743652 h 1160647"/>
                <a:gd name="connsiteX32" fmla="*/ 407740 w 3079941"/>
                <a:gd name="connsiteY32" fmla="*/ 743652 h 1160647"/>
                <a:gd name="connsiteX33" fmla="*/ 407740 w 3079941"/>
                <a:gd name="connsiteY33" fmla="*/ 713387 h 1160647"/>
                <a:gd name="connsiteX34" fmla="*/ 452327 w 3079941"/>
                <a:gd name="connsiteY34" fmla="*/ 713387 h 1160647"/>
                <a:gd name="connsiteX35" fmla="*/ 452327 w 3079941"/>
                <a:gd name="connsiteY35" fmla="*/ 712036 h 1160647"/>
                <a:gd name="connsiteX36" fmla="*/ 452327 w 3079941"/>
                <a:gd name="connsiteY36" fmla="*/ 702578 h 1160647"/>
                <a:gd name="connsiteX37" fmla="*/ 453341 w 3079941"/>
                <a:gd name="connsiteY37" fmla="*/ 702578 h 1160647"/>
                <a:gd name="connsiteX38" fmla="*/ 460434 w 3079941"/>
                <a:gd name="connsiteY38" fmla="*/ 702578 h 1160647"/>
                <a:gd name="connsiteX39" fmla="*/ 460434 w 3079941"/>
                <a:gd name="connsiteY39" fmla="*/ 700687 h 1160647"/>
                <a:gd name="connsiteX40" fmla="*/ 460434 w 3079941"/>
                <a:gd name="connsiteY40" fmla="*/ 687446 h 1160647"/>
                <a:gd name="connsiteX41" fmla="*/ 461194 w 3079941"/>
                <a:gd name="connsiteY41" fmla="*/ 687446 h 1160647"/>
                <a:gd name="connsiteX42" fmla="*/ 466514 w 3079941"/>
                <a:gd name="connsiteY42" fmla="*/ 687446 h 1160647"/>
                <a:gd name="connsiteX43" fmla="*/ 466514 w 3079941"/>
                <a:gd name="connsiteY43" fmla="*/ 686365 h 1160647"/>
                <a:gd name="connsiteX44" fmla="*/ 466514 w 3079941"/>
                <a:gd name="connsiteY44" fmla="*/ 678798 h 1160647"/>
                <a:gd name="connsiteX45" fmla="*/ 468541 w 3079941"/>
                <a:gd name="connsiteY45" fmla="*/ 678798 h 1160647"/>
                <a:gd name="connsiteX46" fmla="*/ 482728 w 3079941"/>
                <a:gd name="connsiteY46" fmla="*/ 678798 h 1160647"/>
                <a:gd name="connsiteX47" fmla="*/ 482728 w 3079941"/>
                <a:gd name="connsiteY47" fmla="*/ 679879 h 1160647"/>
                <a:gd name="connsiteX48" fmla="*/ 482728 w 3079941"/>
                <a:gd name="connsiteY48" fmla="*/ 687446 h 1160647"/>
                <a:gd name="connsiteX49" fmla="*/ 505021 w 3079941"/>
                <a:gd name="connsiteY49" fmla="*/ 687446 h 1160647"/>
                <a:gd name="connsiteX50" fmla="*/ 505021 w 3079941"/>
                <a:gd name="connsiteY50" fmla="*/ 685554 h 1160647"/>
                <a:gd name="connsiteX51" fmla="*/ 505021 w 3079941"/>
                <a:gd name="connsiteY51" fmla="*/ 672313 h 1160647"/>
                <a:gd name="connsiteX52" fmla="*/ 506795 w 3079941"/>
                <a:gd name="connsiteY52" fmla="*/ 672313 h 1160647"/>
                <a:gd name="connsiteX53" fmla="*/ 519208 w 3079941"/>
                <a:gd name="connsiteY53" fmla="*/ 672313 h 1160647"/>
                <a:gd name="connsiteX54" fmla="*/ 519208 w 3079941"/>
                <a:gd name="connsiteY54" fmla="*/ 696093 h 1160647"/>
                <a:gd name="connsiteX55" fmla="*/ 520222 w 3079941"/>
                <a:gd name="connsiteY55" fmla="*/ 696093 h 1160647"/>
                <a:gd name="connsiteX56" fmla="*/ 527315 w 3079941"/>
                <a:gd name="connsiteY56" fmla="*/ 696093 h 1160647"/>
                <a:gd name="connsiteX57" fmla="*/ 527315 w 3079941"/>
                <a:gd name="connsiteY57" fmla="*/ 695012 h 1160647"/>
                <a:gd name="connsiteX58" fmla="*/ 527315 w 3079941"/>
                <a:gd name="connsiteY58" fmla="*/ 687446 h 1160647"/>
                <a:gd name="connsiteX59" fmla="*/ 529088 w 3079941"/>
                <a:gd name="connsiteY59" fmla="*/ 687446 h 1160647"/>
                <a:gd name="connsiteX60" fmla="*/ 541502 w 3079941"/>
                <a:gd name="connsiteY60" fmla="*/ 687446 h 1160647"/>
                <a:gd name="connsiteX61" fmla="*/ 541502 w 3079941"/>
                <a:gd name="connsiteY61" fmla="*/ 713387 h 1160647"/>
                <a:gd name="connsiteX62" fmla="*/ 543529 w 3079941"/>
                <a:gd name="connsiteY62" fmla="*/ 713387 h 1160647"/>
                <a:gd name="connsiteX63" fmla="*/ 557715 w 3079941"/>
                <a:gd name="connsiteY63" fmla="*/ 713387 h 1160647"/>
                <a:gd name="connsiteX64" fmla="*/ 557715 w 3079941"/>
                <a:gd name="connsiteY64" fmla="*/ 715008 h 1160647"/>
                <a:gd name="connsiteX65" fmla="*/ 557715 w 3079941"/>
                <a:gd name="connsiteY65" fmla="*/ 726358 h 1160647"/>
                <a:gd name="connsiteX66" fmla="*/ 558475 w 3079941"/>
                <a:gd name="connsiteY66" fmla="*/ 726358 h 1160647"/>
                <a:gd name="connsiteX67" fmla="*/ 563796 w 3079941"/>
                <a:gd name="connsiteY67" fmla="*/ 726358 h 1160647"/>
                <a:gd name="connsiteX68" fmla="*/ 563796 w 3079941"/>
                <a:gd name="connsiteY68" fmla="*/ 725547 h 1160647"/>
                <a:gd name="connsiteX69" fmla="*/ 563796 w 3079941"/>
                <a:gd name="connsiteY69" fmla="*/ 719872 h 1160647"/>
                <a:gd name="connsiteX70" fmla="*/ 594196 w 3079941"/>
                <a:gd name="connsiteY70" fmla="*/ 719872 h 1160647"/>
                <a:gd name="connsiteX71" fmla="*/ 594196 w 3079941"/>
                <a:gd name="connsiteY71" fmla="*/ 743652 h 1160647"/>
                <a:gd name="connsiteX72" fmla="*/ 595209 w 3079941"/>
                <a:gd name="connsiteY72" fmla="*/ 743652 h 1160647"/>
                <a:gd name="connsiteX73" fmla="*/ 602303 w 3079941"/>
                <a:gd name="connsiteY73" fmla="*/ 743652 h 1160647"/>
                <a:gd name="connsiteX74" fmla="*/ 602303 w 3079941"/>
                <a:gd name="connsiteY74" fmla="*/ 744733 h 1160647"/>
                <a:gd name="connsiteX75" fmla="*/ 602303 w 3079941"/>
                <a:gd name="connsiteY75" fmla="*/ 752299 h 1160647"/>
                <a:gd name="connsiteX76" fmla="*/ 603063 w 3079941"/>
                <a:gd name="connsiteY76" fmla="*/ 752299 h 1160647"/>
                <a:gd name="connsiteX77" fmla="*/ 608383 w 3079941"/>
                <a:gd name="connsiteY77" fmla="*/ 752299 h 1160647"/>
                <a:gd name="connsiteX78" fmla="*/ 608383 w 3079941"/>
                <a:gd name="connsiteY78" fmla="*/ 750137 h 1160647"/>
                <a:gd name="connsiteX79" fmla="*/ 608383 w 3079941"/>
                <a:gd name="connsiteY79" fmla="*/ 735005 h 1160647"/>
                <a:gd name="connsiteX80" fmla="*/ 609396 w 3079941"/>
                <a:gd name="connsiteY80" fmla="*/ 735005 h 1160647"/>
                <a:gd name="connsiteX81" fmla="*/ 616490 w 3079941"/>
                <a:gd name="connsiteY81" fmla="*/ 735005 h 1160647"/>
                <a:gd name="connsiteX82" fmla="*/ 616490 w 3079941"/>
                <a:gd name="connsiteY82" fmla="*/ 736086 h 1160647"/>
                <a:gd name="connsiteX83" fmla="*/ 616490 w 3079941"/>
                <a:gd name="connsiteY83" fmla="*/ 743652 h 1160647"/>
                <a:gd name="connsiteX84" fmla="*/ 621810 w 3079941"/>
                <a:gd name="connsiteY84" fmla="*/ 741659 h 1160647"/>
                <a:gd name="connsiteX85" fmla="*/ 622570 w 3079941"/>
                <a:gd name="connsiteY85" fmla="*/ 740679 h 1160647"/>
                <a:gd name="connsiteX86" fmla="*/ 622570 w 3079941"/>
                <a:gd name="connsiteY86" fmla="*/ 735005 h 1160647"/>
                <a:gd name="connsiteX87" fmla="*/ 661077 w 3079941"/>
                <a:gd name="connsiteY87" fmla="*/ 735005 h 1160647"/>
                <a:gd name="connsiteX88" fmla="*/ 661077 w 3079941"/>
                <a:gd name="connsiteY88" fmla="*/ 758784 h 1160647"/>
                <a:gd name="connsiteX89" fmla="*/ 663103 w 3079941"/>
                <a:gd name="connsiteY89" fmla="*/ 758784 h 1160647"/>
                <a:gd name="connsiteX90" fmla="*/ 677290 w 3079941"/>
                <a:gd name="connsiteY90" fmla="*/ 758784 h 1160647"/>
                <a:gd name="connsiteX91" fmla="*/ 677290 w 3079941"/>
                <a:gd name="connsiteY91" fmla="*/ 759865 h 1160647"/>
                <a:gd name="connsiteX92" fmla="*/ 677290 w 3079941"/>
                <a:gd name="connsiteY92" fmla="*/ 767431 h 1160647"/>
                <a:gd name="connsiteX93" fmla="*/ 679064 w 3079941"/>
                <a:gd name="connsiteY93" fmla="*/ 767431 h 1160647"/>
                <a:gd name="connsiteX94" fmla="*/ 691477 w 3079941"/>
                <a:gd name="connsiteY94" fmla="*/ 767431 h 1160647"/>
                <a:gd name="connsiteX95" fmla="*/ 691477 w 3079941"/>
                <a:gd name="connsiteY95" fmla="*/ 743652 h 1160647"/>
                <a:gd name="connsiteX96" fmla="*/ 692490 w 3079941"/>
                <a:gd name="connsiteY96" fmla="*/ 743652 h 1160647"/>
                <a:gd name="connsiteX97" fmla="*/ 699584 w 3079941"/>
                <a:gd name="connsiteY97" fmla="*/ 743652 h 1160647"/>
                <a:gd name="connsiteX98" fmla="*/ 699584 w 3079941"/>
                <a:gd name="connsiteY98" fmla="*/ 711225 h 1160647"/>
                <a:gd name="connsiteX99" fmla="*/ 700597 w 3079941"/>
                <a:gd name="connsiteY99" fmla="*/ 711225 h 1160647"/>
                <a:gd name="connsiteX100" fmla="*/ 707691 w 3079941"/>
                <a:gd name="connsiteY100" fmla="*/ 711225 h 1160647"/>
                <a:gd name="connsiteX101" fmla="*/ 707691 w 3079941"/>
                <a:gd name="connsiteY101" fmla="*/ 709334 h 1160647"/>
                <a:gd name="connsiteX102" fmla="*/ 707691 w 3079941"/>
                <a:gd name="connsiteY102" fmla="*/ 696093 h 1160647"/>
                <a:gd name="connsiteX103" fmla="*/ 706424 w 3079941"/>
                <a:gd name="connsiteY103" fmla="*/ 694471 h 1160647"/>
                <a:gd name="connsiteX104" fmla="*/ 711744 w 3079941"/>
                <a:gd name="connsiteY104" fmla="*/ 683122 h 1160647"/>
                <a:gd name="connsiteX105" fmla="*/ 719851 w 3079941"/>
                <a:gd name="connsiteY105" fmla="*/ 711225 h 1160647"/>
                <a:gd name="connsiteX106" fmla="*/ 720611 w 3079941"/>
                <a:gd name="connsiteY106" fmla="*/ 711225 h 1160647"/>
                <a:gd name="connsiteX107" fmla="*/ 725931 w 3079941"/>
                <a:gd name="connsiteY107" fmla="*/ 711225 h 1160647"/>
                <a:gd name="connsiteX108" fmla="*/ 725931 w 3079941"/>
                <a:gd name="connsiteY108" fmla="*/ 605298 h 1160647"/>
                <a:gd name="connsiteX109" fmla="*/ 727451 w 3079941"/>
                <a:gd name="connsiteY109" fmla="*/ 605298 h 1160647"/>
                <a:gd name="connsiteX110" fmla="*/ 738091 w 3079941"/>
                <a:gd name="connsiteY110" fmla="*/ 605298 h 1160647"/>
                <a:gd name="connsiteX111" fmla="*/ 738091 w 3079941"/>
                <a:gd name="connsiteY111" fmla="*/ 557739 h 1160647"/>
                <a:gd name="connsiteX112" fmla="*/ 764438 w 3079941"/>
                <a:gd name="connsiteY112" fmla="*/ 557739 h 1160647"/>
                <a:gd name="connsiteX113" fmla="*/ 764438 w 3079941"/>
                <a:gd name="connsiteY113" fmla="*/ 536121 h 1160647"/>
                <a:gd name="connsiteX114" fmla="*/ 798892 w 3079941"/>
                <a:gd name="connsiteY114" fmla="*/ 536121 h 1160647"/>
                <a:gd name="connsiteX115" fmla="*/ 798892 w 3079941"/>
                <a:gd name="connsiteY115" fmla="*/ 538553 h 1160647"/>
                <a:gd name="connsiteX116" fmla="*/ 798892 w 3079941"/>
                <a:gd name="connsiteY116" fmla="*/ 555577 h 1160647"/>
                <a:gd name="connsiteX117" fmla="*/ 801172 w 3079941"/>
                <a:gd name="connsiteY117" fmla="*/ 555577 h 1160647"/>
                <a:gd name="connsiteX118" fmla="*/ 817132 w 3079941"/>
                <a:gd name="connsiteY118" fmla="*/ 555577 h 1160647"/>
                <a:gd name="connsiteX119" fmla="*/ 817132 w 3079941"/>
                <a:gd name="connsiteY119" fmla="*/ 603136 h 1160647"/>
                <a:gd name="connsiteX120" fmla="*/ 818145 w 3079941"/>
                <a:gd name="connsiteY120" fmla="*/ 603136 h 1160647"/>
                <a:gd name="connsiteX121" fmla="*/ 825239 w 3079941"/>
                <a:gd name="connsiteY121" fmla="*/ 603136 h 1160647"/>
                <a:gd name="connsiteX122" fmla="*/ 839426 w 3079941"/>
                <a:gd name="connsiteY122" fmla="*/ 607460 h 1160647"/>
                <a:gd name="connsiteX123" fmla="*/ 839426 w 3079941"/>
                <a:gd name="connsiteY123" fmla="*/ 646372 h 1160647"/>
                <a:gd name="connsiteX124" fmla="*/ 840439 w 3079941"/>
                <a:gd name="connsiteY124" fmla="*/ 646372 h 1160647"/>
                <a:gd name="connsiteX125" fmla="*/ 847532 w 3079941"/>
                <a:gd name="connsiteY125" fmla="*/ 646372 h 1160647"/>
                <a:gd name="connsiteX126" fmla="*/ 847532 w 3079941"/>
                <a:gd name="connsiteY126" fmla="*/ 647993 h 1160647"/>
                <a:gd name="connsiteX127" fmla="*/ 847532 w 3079941"/>
                <a:gd name="connsiteY127" fmla="*/ 659342 h 1160647"/>
                <a:gd name="connsiteX128" fmla="*/ 849559 w 3079941"/>
                <a:gd name="connsiteY128" fmla="*/ 659342 h 1160647"/>
                <a:gd name="connsiteX129" fmla="*/ 863746 w 3079941"/>
                <a:gd name="connsiteY129" fmla="*/ 659342 h 1160647"/>
                <a:gd name="connsiteX130" fmla="*/ 869826 w 3079941"/>
                <a:gd name="connsiteY130" fmla="*/ 665828 h 1160647"/>
                <a:gd name="connsiteX131" fmla="*/ 869826 w 3079941"/>
                <a:gd name="connsiteY131" fmla="*/ 687446 h 1160647"/>
                <a:gd name="connsiteX132" fmla="*/ 872106 w 3079941"/>
                <a:gd name="connsiteY132" fmla="*/ 687446 h 1160647"/>
                <a:gd name="connsiteX133" fmla="*/ 888066 w 3079941"/>
                <a:gd name="connsiteY133" fmla="*/ 687446 h 1160647"/>
                <a:gd name="connsiteX134" fmla="*/ 888066 w 3079941"/>
                <a:gd name="connsiteY134" fmla="*/ 688526 h 1160647"/>
                <a:gd name="connsiteX135" fmla="*/ 888066 w 3079941"/>
                <a:gd name="connsiteY135" fmla="*/ 696093 h 1160647"/>
                <a:gd name="connsiteX136" fmla="*/ 889333 w 3079941"/>
                <a:gd name="connsiteY136" fmla="*/ 696093 h 1160647"/>
                <a:gd name="connsiteX137" fmla="*/ 898200 w 3079941"/>
                <a:gd name="connsiteY137" fmla="*/ 696093 h 1160647"/>
                <a:gd name="connsiteX138" fmla="*/ 898200 w 3079941"/>
                <a:gd name="connsiteY138" fmla="*/ 698254 h 1160647"/>
                <a:gd name="connsiteX139" fmla="*/ 898200 w 3079941"/>
                <a:gd name="connsiteY139" fmla="*/ 713387 h 1160647"/>
                <a:gd name="connsiteX140" fmla="*/ 902253 w 3079941"/>
                <a:gd name="connsiteY140" fmla="*/ 711495 h 1160647"/>
                <a:gd name="connsiteX141" fmla="*/ 902253 w 3079941"/>
                <a:gd name="connsiteY141" fmla="*/ 698254 h 1160647"/>
                <a:gd name="connsiteX142" fmla="*/ 903266 w 3079941"/>
                <a:gd name="connsiteY142" fmla="*/ 698254 h 1160647"/>
                <a:gd name="connsiteX143" fmla="*/ 910360 w 3079941"/>
                <a:gd name="connsiteY143" fmla="*/ 698254 h 1160647"/>
                <a:gd name="connsiteX144" fmla="*/ 910360 w 3079941"/>
                <a:gd name="connsiteY144" fmla="*/ 699876 h 1160647"/>
                <a:gd name="connsiteX145" fmla="*/ 910360 w 3079941"/>
                <a:gd name="connsiteY145" fmla="*/ 711225 h 1160647"/>
                <a:gd name="connsiteX146" fmla="*/ 911120 w 3079941"/>
                <a:gd name="connsiteY146" fmla="*/ 711225 h 1160647"/>
                <a:gd name="connsiteX147" fmla="*/ 916440 w 3079941"/>
                <a:gd name="connsiteY147" fmla="*/ 711225 h 1160647"/>
                <a:gd name="connsiteX148" fmla="*/ 965080 w 3079941"/>
                <a:gd name="connsiteY148" fmla="*/ 706902 h 1160647"/>
                <a:gd name="connsiteX149" fmla="*/ 965080 w 3079941"/>
                <a:gd name="connsiteY149" fmla="*/ 708253 h 1160647"/>
                <a:gd name="connsiteX150" fmla="*/ 965080 w 3079941"/>
                <a:gd name="connsiteY150" fmla="*/ 717710 h 1160647"/>
                <a:gd name="connsiteX151" fmla="*/ 965840 w 3079941"/>
                <a:gd name="connsiteY151" fmla="*/ 717710 h 1160647"/>
                <a:gd name="connsiteX152" fmla="*/ 971161 w 3079941"/>
                <a:gd name="connsiteY152" fmla="*/ 717710 h 1160647"/>
                <a:gd name="connsiteX153" fmla="*/ 971161 w 3079941"/>
                <a:gd name="connsiteY153" fmla="*/ 719872 h 1160647"/>
                <a:gd name="connsiteX154" fmla="*/ 971161 w 3079941"/>
                <a:gd name="connsiteY154" fmla="*/ 735005 h 1160647"/>
                <a:gd name="connsiteX155" fmla="*/ 973187 w 3079941"/>
                <a:gd name="connsiteY155" fmla="*/ 733654 h 1160647"/>
                <a:gd name="connsiteX156" fmla="*/ 987374 w 3079941"/>
                <a:gd name="connsiteY156" fmla="*/ 724196 h 1160647"/>
                <a:gd name="connsiteX157" fmla="*/ 993454 w 3079941"/>
                <a:gd name="connsiteY157" fmla="*/ 683122 h 1160647"/>
                <a:gd name="connsiteX158" fmla="*/ 994214 w 3079941"/>
                <a:gd name="connsiteY158" fmla="*/ 682852 h 1160647"/>
                <a:gd name="connsiteX159" fmla="*/ 999534 w 3079941"/>
                <a:gd name="connsiteY159" fmla="*/ 680960 h 1160647"/>
                <a:gd name="connsiteX160" fmla="*/ 1001561 w 3079941"/>
                <a:gd name="connsiteY160" fmla="*/ 611783 h 1160647"/>
                <a:gd name="connsiteX161" fmla="*/ 1003588 w 3079941"/>
                <a:gd name="connsiteY161" fmla="*/ 680960 h 1160647"/>
                <a:gd name="connsiteX162" fmla="*/ 1004348 w 3079941"/>
                <a:gd name="connsiteY162" fmla="*/ 681230 h 1160647"/>
                <a:gd name="connsiteX163" fmla="*/ 1009668 w 3079941"/>
                <a:gd name="connsiteY163" fmla="*/ 683122 h 1160647"/>
                <a:gd name="connsiteX164" fmla="*/ 1009668 w 3079941"/>
                <a:gd name="connsiteY164" fmla="*/ 596651 h 1160647"/>
                <a:gd name="connsiteX165" fmla="*/ 1013721 w 3079941"/>
                <a:gd name="connsiteY165" fmla="*/ 564224 h 1160647"/>
                <a:gd name="connsiteX166" fmla="*/ 1052228 w 3079941"/>
                <a:gd name="connsiteY166" fmla="*/ 564224 h 1160647"/>
                <a:gd name="connsiteX167" fmla="*/ 1052228 w 3079941"/>
                <a:gd name="connsiteY167" fmla="*/ 596651 h 1160647"/>
                <a:gd name="connsiteX168" fmla="*/ 1052988 w 3079941"/>
                <a:gd name="connsiteY168" fmla="*/ 596651 h 1160647"/>
                <a:gd name="connsiteX169" fmla="*/ 1058308 w 3079941"/>
                <a:gd name="connsiteY169" fmla="*/ 596651 h 1160647"/>
                <a:gd name="connsiteX170" fmla="*/ 1058308 w 3079941"/>
                <a:gd name="connsiteY170" fmla="*/ 514503 h 1160647"/>
                <a:gd name="connsiteX171" fmla="*/ 1060082 w 3079941"/>
                <a:gd name="connsiteY171" fmla="*/ 514503 h 1160647"/>
                <a:gd name="connsiteX172" fmla="*/ 1072495 w 3079941"/>
                <a:gd name="connsiteY172" fmla="*/ 514503 h 1160647"/>
                <a:gd name="connsiteX173" fmla="*/ 1072495 w 3079941"/>
                <a:gd name="connsiteY173" fmla="*/ 512612 h 1160647"/>
                <a:gd name="connsiteX174" fmla="*/ 1072495 w 3079941"/>
                <a:gd name="connsiteY174" fmla="*/ 499371 h 1160647"/>
                <a:gd name="connsiteX175" fmla="*/ 1094789 w 3079941"/>
                <a:gd name="connsiteY175" fmla="*/ 499371 h 1160647"/>
                <a:gd name="connsiteX176" fmla="*/ 1094789 w 3079941"/>
                <a:gd name="connsiteY176" fmla="*/ 498290 h 1160647"/>
                <a:gd name="connsiteX177" fmla="*/ 1094789 w 3079941"/>
                <a:gd name="connsiteY177" fmla="*/ 490724 h 1160647"/>
                <a:gd name="connsiteX178" fmla="*/ 1096562 w 3079941"/>
                <a:gd name="connsiteY178" fmla="*/ 490724 h 1160647"/>
                <a:gd name="connsiteX179" fmla="*/ 1108976 w 3079941"/>
                <a:gd name="connsiteY179" fmla="*/ 490724 h 1160647"/>
                <a:gd name="connsiteX180" fmla="*/ 1108976 w 3079941"/>
                <a:gd name="connsiteY180" fmla="*/ 491805 h 1160647"/>
                <a:gd name="connsiteX181" fmla="*/ 1108976 w 3079941"/>
                <a:gd name="connsiteY181" fmla="*/ 499371 h 1160647"/>
                <a:gd name="connsiteX182" fmla="*/ 1109736 w 3079941"/>
                <a:gd name="connsiteY182" fmla="*/ 499371 h 1160647"/>
                <a:gd name="connsiteX183" fmla="*/ 1115056 w 3079941"/>
                <a:gd name="connsiteY183" fmla="*/ 499371 h 1160647"/>
                <a:gd name="connsiteX184" fmla="*/ 1125189 w 3079941"/>
                <a:gd name="connsiteY184" fmla="*/ 495047 h 1160647"/>
                <a:gd name="connsiteX185" fmla="*/ 1129242 w 3079941"/>
                <a:gd name="connsiteY185" fmla="*/ 498290 h 1160647"/>
                <a:gd name="connsiteX186" fmla="*/ 1129242 w 3079941"/>
                <a:gd name="connsiteY186" fmla="*/ 490724 h 1160647"/>
                <a:gd name="connsiteX187" fmla="*/ 1131522 w 3079941"/>
                <a:gd name="connsiteY187" fmla="*/ 490724 h 1160647"/>
                <a:gd name="connsiteX188" fmla="*/ 1147483 w 3079941"/>
                <a:gd name="connsiteY188" fmla="*/ 490724 h 1160647"/>
                <a:gd name="connsiteX189" fmla="*/ 1147483 w 3079941"/>
                <a:gd name="connsiteY189" fmla="*/ 491805 h 1160647"/>
                <a:gd name="connsiteX190" fmla="*/ 1147483 w 3079941"/>
                <a:gd name="connsiteY190" fmla="*/ 499371 h 1160647"/>
                <a:gd name="connsiteX191" fmla="*/ 1177883 w 3079941"/>
                <a:gd name="connsiteY191" fmla="*/ 499371 h 1160647"/>
                <a:gd name="connsiteX192" fmla="*/ 1177883 w 3079941"/>
                <a:gd name="connsiteY192" fmla="*/ 500992 h 1160647"/>
                <a:gd name="connsiteX193" fmla="*/ 1177883 w 3079941"/>
                <a:gd name="connsiteY193" fmla="*/ 512342 h 1160647"/>
                <a:gd name="connsiteX194" fmla="*/ 1204230 w 3079941"/>
                <a:gd name="connsiteY194" fmla="*/ 512342 h 1160647"/>
                <a:gd name="connsiteX195" fmla="*/ 1204230 w 3079941"/>
                <a:gd name="connsiteY195" fmla="*/ 542606 h 1160647"/>
                <a:gd name="connsiteX196" fmla="*/ 1204990 w 3079941"/>
                <a:gd name="connsiteY196" fmla="*/ 542606 h 1160647"/>
                <a:gd name="connsiteX197" fmla="*/ 1210310 w 3079941"/>
                <a:gd name="connsiteY197" fmla="*/ 542606 h 1160647"/>
                <a:gd name="connsiteX198" fmla="*/ 1210310 w 3079941"/>
                <a:gd name="connsiteY198" fmla="*/ 543687 h 1160647"/>
                <a:gd name="connsiteX199" fmla="*/ 1210310 w 3079941"/>
                <a:gd name="connsiteY199" fmla="*/ 551254 h 1160647"/>
                <a:gd name="connsiteX200" fmla="*/ 1214364 w 3079941"/>
                <a:gd name="connsiteY200" fmla="*/ 581518 h 1160647"/>
                <a:gd name="connsiteX201" fmla="*/ 1215124 w 3079941"/>
                <a:gd name="connsiteY201" fmla="*/ 581518 h 1160647"/>
                <a:gd name="connsiteX202" fmla="*/ 1220444 w 3079941"/>
                <a:gd name="connsiteY202" fmla="*/ 581518 h 1160647"/>
                <a:gd name="connsiteX203" fmla="*/ 1220444 w 3079941"/>
                <a:gd name="connsiteY203" fmla="*/ 582329 h 1160647"/>
                <a:gd name="connsiteX204" fmla="*/ 1220444 w 3079941"/>
                <a:gd name="connsiteY204" fmla="*/ 588004 h 1160647"/>
                <a:gd name="connsiteX205" fmla="*/ 1221457 w 3079941"/>
                <a:gd name="connsiteY205" fmla="*/ 588004 h 1160647"/>
                <a:gd name="connsiteX206" fmla="*/ 1228550 w 3079941"/>
                <a:gd name="connsiteY206" fmla="*/ 588004 h 1160647"/>
                <a:gd name="connsiteX207" fmla="*/ 1228550 w 3079941"/>
                <a:gd name="connsiteY207" fmla="*/ 618269 h 1160647"/>
                <a:gd name="connsiteX208" fmla="*/ 1230577 w 3079941"/>
                <a:gd name="connsiteY208" fmla="*/ 618269 h 1160647"/>
                <a:gd name="connsiteX209" fmla="*/ 1244764 w 3079941"/>
                <a:gd name="connsiteY209" fmla="*/ 618269 h 1160647"/>
                <a:gd name="connsiteX210" fmla="*/ 1244764 w 3079941"/>
                <a:gd name="connsiteY210" fmla="*/ 642048 h 1160647"/>
                <a:gd name="connsiteX211" fmla="*/ 1246791 w 3079941"/>
                <a:gd name="connsiteY211" fmla="*/ 643669 h 1160647"/>
                <a:gd name="connsiteX212" fmla="*/ 1246791 w 3079941"/>
                <a:gd name="connsiteY212" fmla="*/ 655019 h 1160647"/>
                <a:gd name="connsiteX213" fmla="*/ 1247551 w 3079941"/>
                <a:gd name="connsiteY213" fmla="*/ 655019 h 1160647"/>
                <a:gd name="connsiteX214" fmla="*/ 1252871 w 3079941"/>
                <a:gd name="connsiteY214" fmla="*/ 655019 h 1160647"/>
                <a:gd name="connsiteX215" fmla="*/ 1252871 w 3079941"/>
                <a:gd name="connsiteY215" fmla="*/ 678798 h 1160647"/>
                <a:gd name="connsiteX216" fmla="*/ 1254137 w 3079941"/>
                <a:gd name="connsiteY216" fmla="*/ 678798 h 1160647"/>
                <a:gd name="connsiteX217" fmla="*/ 1263004 w 3079941"/>
                <a:gd name="connsiteY217" fmla="*/ 678798 h 1160647"/>
                <a:gd name="connsiteX218" fmla="*/ 1265031 w 3079941"/>
                <a:gd name="connsiteY218" fmla="*/ 682852 h 1160647"/>
                <a:gd name="connsiteX219" fmla="*/ 1265031 w 3079941"/>
                <a:gd name="connsiteY219" fmla="*/ 696093 h 1160647"/>
                <a:gd name="connsiteX220" fmla="*/ 1266551 w 3079941"/>
                <a:gd name="connsiteY220" fmla="*/ 694201 h 1160647"/>
                <a:gd name="connsiteX221" fmla="*/ 1277191 w 3079941"/>
                <a:gd name="connsiteY221" fmla="*/ 680960 h 1160647"/>
                <a:gd name="connsiteX222" fmla="*/ 1305565 w 3079941"/>
                <a:gd name="connsiteY222" fmla="*/ 680960 h 1160647"/>
                <a:gd name="connsiteX223" fmla="*/ 1305565 w 3079941"/>
                <a:gd name="connsiteY223" fmla="*/ 767431 h 1160647"/>
                <a:gd name="connsiteX224" fmla="*/ 1306325 w 3079941"/>
                <a:gd name="connsiteY224" fmla="*/ 767431 h 1160647"/>
                <a:gd name="connsiteX225" fmla="*/ 1311645 w 3079941"/>
                <a:gd name="connsiteY225" fmla="*/ 767431 h 1160647"/>
                <a:gd name="connsiteX226" fmla="*/ 1312405 w 3079941"/>
                <a:gd name="connsiteY226" fmla="*/ 766080 h 1160647"/>
                <a:gd name="connsiteX227" fmla="*/ 1317725 w 3079941"/>
                <a:gd name="connsiteY227" fmla="*/ 756622 h 1160647"/>
                <a:gd name="connsiteX228" fmla="*/ 1317725 w 3079941"/>
                <a:gd name="connsiteY228" fmla="*/ 758514 h 1160647"/>
                <a:gd name="connsiteX229" fmla="*/ 1317725 w 3079941"/>
                <a:gd name="connsiteY229" fmla="*/ 771755 h 1160647"/>
                <a:gd name="connsiteX230" fmla="*/ 1321778 w 3079941"/>
                <a:gd name="connsiteY230" fmla="*/ 726358 h 1160647"/>
                <a:gd name="connsiteX231" fmla="*/ 1322538 w 3079941"/>
                <a:gd name="connsiteY231" fmla="*/ 726358 h 1160647"/>
                <a:gd name="connsiteX232" fmla="*/ 1327858 w 3079941"/>
                <a:gd name="connsiteY232" fmla="*/ 726358 h 1160647"/>
                <a:gd name="connsiteX233" fmla="*/ 1327858 w 3079941"/>
                <a:gd name="connsiteY233" fmla="*/ 661504 h 1160647"/>
                <a:gd name="connsiteX234" fmla="*/ 1328872 w 3079941"/>
                <a:gd name="connsiteY234" fmla="*/ 661504 h 1160647"/>
                <a:gd name="connsiteX235" fmla="*/ 1335965 w 3079941"/>
                <a:gd name="connsiteY235" fmla="*/ 661504 h 1160647"/>
                <a:gd name="connsiteX236" fmla="*/ 1348125 w 3079941"/>
                <a:gd name="connsiteY236" fmla="*/ 618269 h 1160647"/>
                <a:gd name="connsiteX237" fmla="*/ 1349392 w 3079941"/>
                <a:gd name="connsiteY237" fmla="*/ 618269 h 1160647"/>
                <a:gd name="connsiteX238" fmla="*/ 1358259 w 3079941"/>
                <a:gd name="connsiteY238" fmla="*/ 618269 h 1160647"/>
                <a:gd name="connsiteX239" fmla="*/ 1368392 w 3079941"/>
                <a:gd name="connsiteY239" fmla="*/ 661504 h 1160647"/>
                <a:gd name="connsiteX240" fmla="*/ 1369405 w 3079941"/>
                <a:gd name="connsiteY240" fmla="*/ 661504 h 1160647"/>
                <a:gd name="connsiteX241" fmla="*/ 1376499 w 3079941"/>
                <a:gd name="connsiteY241" fmla="*/ 661504 h 1160647"/>
                <a:gd name="connsiteX242" fmla="*/ 1376499 w 3079941"/>
                <a:gd name="connsiteY242" fmla="*/ 700416 h 1160647"/>
                <a:gd name="connsiteX243" fmla="*/ 1378272 w 3079941"/>
                <a:gd name="connsiteY243" fmla="*/ 700416 h 1160647"/>
                <a:gd name="connsiteX244" fmla="*/ 1390686 w 3079941"/>
                <a:gd name="connsiteY244" fmla="*/ 700416 h 1160647"/>
                <a:gd name="connsiteX245" fmla="*/ 1390686 w 3079941"/>
                <a:gd name="connsiteY245" fmla="*/ 702578 h 1160647"/>
                <a:gd name="connsiteX246" fmla="*/ 1390686 w 3079941"/>
                <a:gd name="connsiteY246" fmla="*/ 717710 h 1160647"/>
                <a:gd name="connsiteX247" fmla="*/ 1394739 w 3079941"/>
                <a:gd name="connsiteY247" fmla="*/ 715549 h 1160647"/>
                <a:gd name="connsiteX248" fmla="*/ 1394739 w 3079941"/>
                <a:gd name="connsiteY248" fmla="*/ 700416 h 1160647"/>
                <a:gd name="connsiteX249" fmla="*/ 1396259 w 3079941"/>
                <a:gd name="connsiteY249" fmla="*/ 700416 h 1160647"/>
                <a:gd name="connsiteX250" fmla="*/ 1406899 w 3079941"/>
                <a:gd name="connsiteY250" fmla="*/ 700416 h 1160647"/>
                <a:gd name="connsiteX251" fmla="*/ 1406899 w 3079941"/>
                <a:gd name="connsiteY251" fmla="*/ 702037 h 1160647"/>
                <a:gd name="connsiteX252" fmla="*/ 1406899 w 3079941"/>
                <a:gd name="connsiteY252" fmla="*/ 713387 h 1160647"/>
                <a:gd name="connsiteX253" fmla="*/ 1437300 w 3079941"/>
                <a:gd name="connsiteY253" fmla="*/ 713387 h 1160647"/>
                <a:gd name="connsiteX254" fmla="*/ 1437300 w 3079941"/>
                <a:gd name="connsiteY254" fmla="*/ 676637 h 1160647"/>
                <a:gd name="connsiteX255" fmla="*/ 1438566 w 3079941"/>
                <a:gd name="connsiteY255" fmla="*/ 676637 h 1160647"/>
                <a:gd name="connsiteX256" fmla="*/ 1447433 w 3079941"/>
                <a:gd name="connsiteY256" fmla="*/ 676637 h 1160647"/>
                <a:gd name="connsiteX257" fmla="*/ 1447433 w 3079941"/>
                <a:gd name="connsiteY257" fmla="*/ 698254 h 1160647"/>
                <a:gd name="connsiteX258" fmla="*/ 1449460 w 3079941"/>
                <a:gd name="connsiteY258" fmla="*/ 665828 h 1160647"/>
                <a:gd name="connsiteX259" fmla="*/ 1471753 w 3079941"/>
                <a:gd name="connsiteY259" fmla="*/ 665828 h 1160647"/>
                <a:gd name="connsiteX260" fmla="*/ 1471753 w 3079941"/>
                <a:gd name="connsiteY260" fmla="*/ 664206 h 1160647"/>
                <a:gd name="connsiteX261" fmla="*/ 1471753 w 3079941"/>
                <a:gd name="connsiteY261" fmla="*/ 652857 h 1160647"/>
                <a:gd name="connsiteX262" fmla="*/ 1472513 w 3079941"/>
                <a:gd name="connsiteY262" fmla="*/ 652857 h 1160647"/>
                <a:gd name="connsiteX263" fmla="*/ 1477833 w 3079941"/>
                <a:gd name="connsiteY263" fmla="*/ 652857 h 1160647"/>
                <a:gd name="connsiteX264" fmla="*/ 1477833 w 3079941"/>
                <a:gd name="connsiteY264" fmla="*/ 650966 h 1160647"/>
                <a:gd name="connsiteX265" fmla="*/ 1477833 w 3079941"/>
                <a:gd name="connsiteY265" fmla="*/ 637725 h 1160647"/>
                <a:gd name="connsiteX266" fmla="*/ 1481887 w 3079941"/>
                <a:gd name="connsiteY266" fmla="*/ 644210 h 1160647"/>
                <a:gd name="connsiteX267" fmla="*/ 1484167 w 3079941"/>
                <a:gd name="connsiteY267" fmla="*/ 644210 h 1160647"/>
                <a:gd name="connsiteX268" fmla="*/ 1500127 w 3079941"/>
                <a:gd name="connsiteY268" fmla="*/ 644210 h 1160647"/>
                <a:gd name="connsiteX269" fmla="*/ 1500127 w 3079941"/>
                <a:gd name="connsiteY269" fmla="*/ 643399 h 1160647"/>
                <a:gd name="connsiteX270" fmla="*/ 1500127 w 3079941"/>
                <a:gd name="connsiteY270" fmla="*/ 637725 h 1160647"/>
                <a:gd name="connsiteX271" fmla="*/ 1500887 w 3079941"/>
                <a:gd name="connsiteY271" fmla="*/ 637725 h 1160647"/>
                <a:gd name="connsiteX272" fmla="*/ 1506207 w 3079941"/>
                <a:gd name="connsiteY272" fmla="*/ 637725 h 1160647"/>
                <a:gd name="connsiteX273" fmla="*/ 1506207 w 3079941"/>
                <a:gd name="connsiteY273" fmla="*/ 639076 h 1160647"/>
                <a:gd name="connsiteX274" fmla="*/ 1506207 w 3079941"/>
                <a:gd name="connsiteY274" fmla="*/ 648534 h 1160647"/>
                <a:gd name="connsiteX275" fmla="*/ 1544714 w 3079941"/>
                <a:gd name="connsiteY275" fmla="*/ 648534 h 1160647"/>
                <a:gd name="connsiteX276" fmla="*/ 1544714 w 3079941"/>
                <a:gd name="connsiteY276" fmla="*/ 786887 h 1160647"/>
                <a:gd name="connsiteX277" fmla="*/ 1546234 w 3079941"/>
                <a:gd name="connsiteY277" fmla="*/ 786887 h 1160647"/>
                <a:gd name="connsiteX278" fmla="*/ 1556874 w 3079941"/>
                <a:gd name="connsiteY278" fmla="*/ 786887 h 1160647"/>
                <a:gd name="connsiteX279" fmla="*/ 1556874 w 3079941"/>
                <a:gd name="connsiteY279" fmla="*/ 773917 h 1160647"/>
                <a:gd name="connsiteX280" fmla="*/ 1560928 w 3079941"/>
                <a:gd name="connsiteY280" fmla="*/ 773917 h 1160647"/>
                <a:gd name="connsiteX281" fmla="*/ 1560928 w 3079941"/>
                <a:gd name="connsiteY281" fmla="*/ 786887 h 1160647"/>
                <a:gd name="connsiteX282" fmla="*/ 1591328 w 3079941"/>
                <a:gd name="connsiteY282" fmla="*/ 786887 h 1160647"/>
                <a:gd name="connsiteX283" fmla="*/ 1591328 w 3079941"/>
                <a:gd name="connsiteY283" fmla="*/ 756622 h 1160647"/>
                <a:gd name="connsiteX284" fmla="*/ 1603488 w 3079941"/>
                <a:gd name="connsiteY284" fmla="*/ 756622 h 1160647"/>
                <a:gd name="connsiteX285" fmla="*/ 1615648 w 3079941"/>
                <a:gd name="connsiteY285" fmla="*/ 754461 h 1160647"/>
                <a:gd name="connsiteX286" fmla="*/ 1619702 w 3079941"/>
                <a:gd name="connsiteY286" fmla="*/ 756622 h 1160647"/>
                <a:gd name="connsiteX287" fmla="*/ 1629835 w 3079941"/>
                <a:gd name="connsiteY287" fmla="*/ 756622 h 1160647"/>
                <a:gd name="connsiteX288" fmla="*/ 1629835 w 3079941"/>
                <a:gd name="connsiteY288" fmla="*/ 786887 h 1160647"/>
                <a:gd name="connsiteX289" fmla="*/ 1637942 w 3079941"/>
                <a:gd name="connsiteY289" fmla="*/ 786887 h 1160647"/>
                <a:gd name="connsiteX290" fmla="*/ 1637942 w 3079941"/>
                <a:gd name="connsiteY290" fmla="*/ 804182 h 1160647"/>
                <a:gd name="connsiteX291" fmla="*/ 1647278 w 3079941"/>
                <a:gd name="connsiteY291" fmla="*/ 805087 h 1160647"/>
                <a:gd name="connsiteX292" fmla="*/ 1660236 w 3079941"/>
                <a:gd name="connsiteY292" fmla="*/ 805087 h 1160647"/>
                <a:gd name="connsiteX293" fmla="*/ 1660236 w 3079941"/>
                <a:gd name="connsiteY293" fmla="*/ 789049 h 1160647"/>
                <a:gd name="connsiteX294" fmla="*/ 1728192 w 3079941"/>
                <a:gd name="connsiteY294" fmla="*/ 789049 h 1160647"/>
                <a:gd name="connsiteX295" fmla="*/ 1728192 w 3079941"/>
                <a:gd name="connsiteY295" fmla="*/ 703796 h 1160647"/>
                <a:gd name="connsiteX296" fmla="*/ 1800200 w 3079941"/>
                <a:gd name="connsiteY296" fmla="*/ 703796 h 1160647"/>
                <a:gd name="connsiteX297" fmla="*/ 1800200 w 3079941"/>
                <a:gd name="connsiteY297" fmla="*/ 782564 h 1160647"/>
                <a:gd name="connsiteX298" fmla="*/ 1802104 w 3079941"/>
                <a:gd name="connsiteY298" fmla="*/ 782564 h 1160647"/>
                <a:gd name="connsiteX299" fmla="*/ 1803346 w 3079941"/>
                <a:gd name="connsiteY299" fmla="*/ 805087 h 1160647"/>
                <a:gd name="connsiteX300" fmla="*/ 1813022 w 3079941"/>
                <a:gd name="connsiteY300" fmla="*/ 805087 h 1160647"/>
                <a:gd name="connsiteX301" fmla="*/ 1814264 w 3079941"/>
                <a:gd name="connsiteY301" fmla="*/ 782564 h 1160647"/>
                <a:gd name="connsiteX302" fmla="*/ 1820344 w 3079941"/>
                <a:gd name="connsiteY302" fmla="*/ 782564 h 1160647"/>
                <a:gd name="connsiteX303" fmla="*/ 1821586 w 3079941"/>
                <a:gd name="connsiteY303" fmla="*/ 805087 h 1160647"/>
                <a:gd name="connsiteX304" fmla="*/ 1872208 w 3079941"/>
                <a:gd name="connsiteY304" fmla="*/ 805087 h 1160647"/>
                <a:gd name="connsiteX305" fmla="*/ 1872208 w 3079941"/>
                <a:gd name="connsiteY305" fmla="*/ 642059 h 1160647"/>
                <a:gd name="connsiteX306" fmla="*/ 2069535 w 3079941"/>
                <a:gd name="connsiteY306" fmla="*/ 642059 h 1160647"/>
                <a:gd name="connsiteX307" fmla="*/ 2069535 w 3079941"/>
                <a:gd name="connsiteY307" fmla="*/ 805087 h 1160647"/>
                <a:gd name="connsiteX308" fmla="*/ 2088232 w 3079941"/>
                <a:gd name="connsiteY308" fmla="*/ 805087 h 1160647"/>
                <a:gd name="connsiteX309" fmla="*/ 2088232 w 3079941"/>
                <a:gd name="connsiteY309" fmla="*/ 722394 h 1160647"/>
                <a:gd name="connsiteX310" fmla="*/ 2183352 w 3079941"/>
                <a:gd name="connsiteY310" fmla="*/ 722394 h 1160647"/>
                <a:gd name="connsiteX311" fmla="*/ 2195282 w 3079941"/>
                <a:gd name="connsiteY311" fmla="*/ 404253 h 1160647"/>
                <a:gd name="connsiteX312" fmla="*/ 2183122 w 3079941"/>
                <a:gd name="connsiteY312" fmla="*/ 382635 h 1160647"/>
                <a:gd name="connsiteX313" fmla="*/ 2177042 w 3079941"/>
                <a:gd name="connsiteY313" fmla="*/ 378311 h 1160647"/>
                <a:gd name="connsiteX314" fmla="*/ 2185149 w 3079941"/>
                <a:gd name="connsiteY314" fmla="*/ 354532 h 1160647"/>
                <a:gd name="connsiteX315" fmla="*/ 2185149 w 3079941"/>
                <a:gd name="connsiteY315" fmla="*/ 337238 h 1160647"/>
                <a:gd name="connsiteX316" fmla="*/ 2199336 w 3079941"/>
                <a:gd name="connsiteY316" fmla="*/ 337238 h 1160647"/>
                <a:gd name="connsiteX317" fmla="*/ 2199336 w 3079941"/>
                <a:gd name="connsiteY317" fmla="*/ 315620 h 1160647"/>
                <a:gd name="connsiteX318" fmla="*/ 2201362 w 3079941"/>
                <a:gd name="connsiteY318" fmla="*/ 311296 h 1160647"/>
                <a:gd name="connsiteX319" fmla="*/ 2201362 w 3079941"/>
                <a:gd name="connsiteY319" fmla="*/ 233472 h 1160647"/>
                <a:gd name="connsiteX320" fmla="*/ 2199336 w 3079941"/>
                <a:gd name="connsiteY320" fmla="*/ 226987 h 1160647"/>
                <a:gd name="connsiteX321" fmla="*/ 2205416 w 3079941"/>
                <a:gd name="connsiteY321" fmla="*/ 220501 h 1160647"/>
                <a:gd name="connsiteX322" fmla="*/ 2205416 w 3079941"/>
                <a:gd name="connsiteY322" fmla="*/ 162133 h 1160647"/>
                <a:gd name="connsiteX323" fmla="*/ 2207442 w 3079941"/>
                <a:gd name="connsiteY323" fmla="*/ 157810 h 1160647"/>
                <a:gd name="connsiteX324" fmla="*/ 2207442 w 3079941"/>
                <a:gd name="connsiteY324" fmla="*/ 101604 h 1160647"/>
                <a:gd name="connsiteX325" fmla="*/ 2209469 w 3079941"/>
                <a:gd name="connsiteY325" fmla="*/ 82148 h 1160647"/>
                <a:gd name="connsiteX326" fmla="*/ 2213523 w 3079941"/>
                <a:gd name="connsiteY326" fmla="*/ 99442 h 1160647"/>
                <a:gd name="connsiteX327" fmla="*/ 2215549 w 3079941"/>
                <a:gd name="connsiteY327" fmla="*/ 157810 h 1160647"/>
                <a:gd name="connsiteX328" fmla="*/ 2217576 w 3079941"/>
                <a:gd name="connsiteY328" fmla="*/ 220501 h 1160647"/>
                <a:gd name="connsiteX329" fmla="*/ 2223656 w 3079941"/>
                <a:gd name="connsiteY329" fmla="*/ 226987 h 1160647"/>
                <a:gd name="connsiteX330" fmla="*/ 2221629 w 3079941"/>
                <a:gd name="connsiteY330" fmla="*/ 233472 h 1160647"/>
                <a:gd name="connsiteX331" fmla="*/ 2221629 w 3079941"/>
                <a:gd name="connsiteY331" fmla="*/ 311296 h 1160647"/>
                <a:gd name="connsiteX332" fmla="*/ 2223656 w 3079941"/>
                <a:gd name="connsiteY332" fmla="*/ 315620 h 1160647"/>
                <a:gd name="connsiteX333" fmla="*/ 2223656 w 3079941"/>
                <a:gd name="connsiteY333" fmla="*/ 337238 h 1160647"/>
                <a:gd name="connsiteX334" fmla="*/ 2237843 w 3079941"/>
                <a:gd name="connsiteY334" fmla="*/ 337238 h 1160647"/>
                <a:gd name="connsiteX335" fmla="*/ 2237843 w 3079941"/>
                <a:gd name="connsiteY335" fmla="*/ 354532 h 1160647"/>
                <a:gd name="connsiteX336" fmla="*/ 2245950 w 3079941"/>
                <a:gd name="connsiteY336" fmla="*/ 378311 h 1160647"/>
                <a:gd name="connsiteX337" fmla="*/ 2239870 w 3079941"/>
                <a:gd name="connsiteY337" fmla="*/ 382635 h 1160647"/>
                <a:gd name="connsiteX338" fmla="*/ 2227709 w 3079941"/>
                <a:gd name="connsiteY338" fmla="*/ 404253 h 1160647"/>
                <a:gd name="connsiteX339" fmla="*/ 2235816 w 3079941"/>
                <a:gd name="connsiteY339" fmla="*/ 657181 h 1160647"/>
                <a:gd name="connsiteX340" fmla="*/ 2300670 w 3079941"/>
                <a:gd name="connsiteY340" fmla="*/ 657181 h 1160647"/>
                <a:gd name="connsiteX341" fmla="*/ 2300670 w 3079941"/>
                <a:gd name="connsiteY341" fmla="*/ 732843 h 1160647"/>
                <a:gd name="connsiteX342" fmla="*/ 2308777 w 3079941"/>
                <a:gd name="connsiteY342" fmla="*/ 732843 h 1160647"/>
                <a:gd name="connsiteX343" fmla="*/ 2310804 w 3079941"/>
                <a:gd name="connsiteY343" fmla="*/ 726358 h 1160647"/>
                <a:gd name="connsiteX344" fmla="*/ 2316884 w 3079941"/>
                <a:gd name="connsiteY344" fmla="*/ 726358 h 1160647"/>
                <a:gd name="connsiteX345" fmla="*/ 2318911 w 3079941"/>
                <a:gd name="connsiteY345" fmla="*/ 735005 h 1160647"/>
                <a:gd name="connsiteX346" fmla="*/ 2331071 w 3079941"/>
                <a:gd name="connsiteY346" fmla="*/ 735005 h 1160647"/>
                <a:gd name="connsiteX347" fmla="*/ 2331071 w 3079941"/>
                <a:gd name="connsiteY347" fmla="*/ 728519 h 1160647"/>
                <a:gd name="connsiteX348" fmla="*/ 2353364 w 3079941"/>
                <a:gd name="connsiteY348" fmla="*/ 728519 h 1160647"/>
                <a:gd name="connsiteX349" fmla="*/ 2353364 w 3079941"/>
                <a:gd name="connsiteY349" fmla="*/ 735005 h 1160647"/>
                <a:gd name="connsiteX350" fmla="*/ 2373631 w 3079941"/>
                <a:gd name="connsiteY350" fmla="*/ 735005 h 1160647"/>
                <a:gd name="connsiteX351" fmla="*/ 2373631 w 3079941"/>
                <a:gd name="connsiteY351" fmla="*/ 780402 h 1160647"/>
                <a:gd name="connsiteX352" fmla="*/ 2387818 w 3079941"/>
                <a:gd name="connsiteY352" fmla="*/ 780402 h 1160647"/>
                <a:gd name="connsiteX353" fmla="*/ 2387818 w 3079941"/>
                <a:gd name="connsiteY353" fmla="*/ 767431 h 1160647"/>
                <a:gd name="connsiteX354" fmla="*/ 2404032 w 3079941"/>
                <a:gd name="connsiteY354" fmla="*/ 767431 h 1160647"/>
                <a:gd name="connsiteX355" fmla="*/ 2404032 w 3079941"/>
                <a:gd name="connsiteY355" fmla="*/ 588004 h 1160647"/>
                <a:gd name="connsiteX356" fmla="*/ 2410112 w 3079941"/>
                <a:gd name="connsiteY356" fmla="*/ 581518 h 1160647"/>
                <a:gd name="connsiteX357" fmla="*/ 2483073 w 3079941"/>
                <a:gd name="connsiteY357" fmla="*/ 581518 h 1160647"/>
                <a:gd name="connsiteX358" fmla="*/ 2483073 w 3079941"/>
                <a:gd name="connsiteY358" fmla="*/ 590166 h 1160647"/>
                <a:gd name="connsiteX359" fmla="*/ 2493206 w 3079941"/>
                <a:gd name="connsiteY359" fmla="*/ 590166 h 1160647"/>
                <a:gd name="connsiteX360" fmla="*/ 2493206 w 3079941"/>
                <a:gd name="connsiteY360" fmla="*/ 704740 h 1160647"/>
                <a:gd name="connsiteX361" fmla="*/ 2515500 w 3079941"/>
                <a:gd name="connsiteY361" fmla="*/ 704740 h 1160647"/>
                <a:gd name="connsiteX362" fmla="*/ 2515500 w 3079941"/>
                <a:gd name="connsiteY362" fmla="*/ 637725 h 1160647"/>
                <a:gd name="connsiteX363" fmla="*/ 2541847 w 3079941"/>
                <a:gd name="connsiteY363" fmla="*/ 637725 h 1160647"/>
                <a:gd name="connsiteX364" fmla="*/ 2545900 w 3079941"/>
                <a:gd name="connsiteY364" fmla="*/ 633401 h 1160647"/>
                <a:gd name="connsiteX365" fmla="*/ 2554007 w 3079941"/>
                <a:gd name="connsiteY365" fmla="*/ 633401 h 1160647"/>
                <a:gd name="connsiteX366" fmla="*/ 2558060 w 3079941"/>
                <a:gd name="connsiteY366" fmla="*/ 637725 h 1160647"/>
                <a:gd name="connsiteX367" fmla="*/ 2580354 w 3079941"/>
                <a:gd name="connsiteY367" fmla="*/ 637725 h 1160647"/>
                <a:gd name="connsiteX368" fmla="*/ 2580354 w 3079941"/>
                <a:gd name="connsiteY368" fmla="*/ 520989 h 1160647"/>
                <a:gd name="connsiteX369" fmla="*/ 2637101 w 3079941"/>
                <a:gd name="connsiteY369" fmla="*/ 510180 h 1160647"/>
                <a:gd name="connsiteX370" fmla="*/ 2637101 w 3079941"/>
                <a:gd name="connsiteY370" fmla="*/ 511261 h 1160647"/>
                <a:gd name="connsiteX371" fmla="*/ 2637101 w 3079941"/>
                <a:gd name="connsiteY371" fmla="*/ 518827 h 1160647"/>
                <a:gd name="connsiteX372" fmla="*/ 2663448 w 3079941"/>
                <a:gd name="connsiteY372" fmla="*/ 518827 h 1160647"/>
                <a:gd name="connsiteX373" fmla="*/ 2663448 w 3079941"/>
                <a:gd name="connsiteY373" fmla="*/ 773917 h 1160647"/>
                <a:gd name="connsiteX374" fmla="*/ 2685742 w 3079941"/>
                <a:gd name="connsiteY374" fmla="*/ 773917 h 1160647"/>
                <a:gd name="connsiteX375" fmla="*/ 2685742 w 3079941"/>
                <a:gd name="connsiteY375" fmla="*/ 769593 h 1160647"/>
                <a:gd name="connsiteX376" fmla="*/ 2697902 w 3079941"/>
                <a:gd name="connsiteY376" fmla="*/ 769593 h 1160647"/>
                <a:gd name="connsiteX377" fmla="*/ 2697902 w 3079941"/>
                <a:gd name="connsiteY377" fmla="*/ 773917 h 1160647"/>
                <a:gd name="connsiteX378" fmla="*/ 2722222 w 3079941"/>
                <a:gd name="connsiteY378" fmla="*/ 773917 h 1160647"/>
                <a:gd name="connsiteX379" fmla="*/ 2722222 w 3079941"/>
                <a:gd name="connsiteY379" fmla="*/ 760946 h 1160647"/>
                <a:gd name="connsiteX380" fmla="*/ 2750596 w 3079941"/>
                <a:gd name="connsiteY380" fmla="*/ 760946 h 1160647"/>
                <a:gd name="connsiteX381" fmla="*/ 2762756 w 3079941"/>
                <a:gd name="connsiteY381" fmla="*/ 756622 h 1160647"/>
                <a:gd name="connsiteX382" fmla="*/ 2783023 w 3079941"/>
                <a:gd name="connsiteY382" fmla="*/ 760946 h 1160647"/>
                <a:gd name="connsiteX383" fmla="*/ 2783023 w 3079941"/>
                <a:gd name="connsiteY383" fmla="*/ 743652 h 1160647"/>
                <a:gd name="connsiteX384" fmla="*/ 2791130 w 3079941"/>
                <a:gd name="connsiteY384" fmla="*/ 743652 h 1160647"/>
                <a:gd name="connsiteX385" fmla="*/ 2791130 w 3079941"/>
                <a:gd name="connsiteY385" fmla="*/ 730681 h 1160647"/>
                <a:gd name="connsiteX386" fmla="*/ 2847877 w 3079941"/>
                <a:gd name="connsiteY386" fmla="*/ 730681 h 1160647"/>
                <a:gd name="connsiteX387" fmla="*/ 2847877 w 3079941"/>
                <a:gd name="connsiteY387" fmla="*/ 700416 h 1160647"/>
                <a:gd name="connsiteX388" fmla="*/ 2866117 w 3079941"/>
                <a:gd name="connsiteY388" fmla="*/ 700416 h 1160647"/>
                <a:gd name="connsiteX389" fmla="*/ 2866117 w 3079941"/>
                <a:gd name="connsiteY389" fmla="*/ 693931 h 1160647"/>
                <a:gd name="connsiteX390" fmla="*/ 2878277 w 3079941"/>
                <a:gd name="connsiteY390" fmla="*/ 693931 h 1160647"/>
                <a:gd name="connsiteX391" fmla="*/ 2878277 w 3079941"/>
                <a:gd name="connsiteY391" fmla="*/ 700416 h 1160647"/>
                <a:gd name="connsiteX392" fmla="*/ 2894491 w 3079941"/>
                <a:gd name="connsiteY392" fmla="*/ 700416 h 1160647"/>
                <a:gd name="connsiteX393" fmla="*/ 2894491 w 3079941"/>
                <a:gd name="connsiteY393" fmla="*/ 750137 h 1160647"/>
                <a:gd name="connsiteX394" fmla="*/ 2926918 w 3079941"/>
                <a:gd name="connsiteY394" fmla="*/ 750137 h 1160647"/>
                <a:gd name="connsiteX395" fmla="*/ 2926918 w 3079941"/>
                <a:gd name="connsiteY395" fmla="*/ 724196 h 1160647"/>
                <a:gd name="connsiteX396" fmla="*/ 2965425 w 3079941"/>
                <a:gd name="connsiteY396" fmla="*/ 724196 h 1160647"/>
                <a:gd name="connsiteX397" fmla="*/ 2965425 w 3079941"/>
                <a:gd name="connsiteY397" fmla="*/ 693931 h 1160647"/>
                <a:gd name="connsiteX398" fmla="*/ 3014066 w 3079941"/>
                <a:gd name="connsiteY398" fmla="*/ 693931 h 1160647"/>
                <a:gd name="connsiteX399" fmla="*/ 3014066 w 3079941"/>
                <a:gd name="connsiteY399" fmla="*/ 805087 h 1160647"/>
                <a:gd name="connsiteX400" fmla="*/ 3014066 w 3079941"/>
                <a:gd name="connsiteY400" fmla="*/ 818866 h 1160647"/>
                <a:gd name="connsiteX401" fmla="*/ 3079941 w 3079941"/>
                <a:gd name="connsiteY401" fmla="*/ 818866 h 1160647"/>
                <a:gd name="connsiteX402" fmla="*/ 3079941 w 3079941"/>
                <a:gd name="connsiteY402" fmla="*/ 1030409 h 1160647"/>
                <a:gd name="connsiteX403" fmla="*/ 3079941 w 3079941"/>
                <a:gd name="connsiteY403" fmla="*/ 1160647 h 1160647"/>
                <a:gd name="connsiteX404" fmla="*/ 200958 w 3079941"/>
                <a:gd name="connsiteY404" fmla="*/ 1160647 h 1160647"/>
                <a:gd name="connsiteX405" fmla="*/ 200958 w 3079941"/>
                <a:gd name="connsiteY405" fmla="*/ 1126882 h 1160647"/>
                <a:gd name="connsiteX406" fmla="*/ 0 w 3079941"/>
                <a:gd name="connsiteY406" fmla="*/ 1126882 h 1160647"/>
                <a:gd name="connsiteX407" fmla="*/ 0 w 3079941"/>
                <a:gd name="connsiteY407" fmla="*/ 915339 h 1160647"/>
                <a:gd name="connsiteX408" fmla="*/ 103377 w 3079941"/>
                <a:gd name="connsiteY408" fmla="*/ 915339 h 1160647"/>
                <a:gd name="connsiteX409" fmla="*/ 103377 w 3079941"/>
                <a:gd name="connsiteY409" fmla="*/ 886329 h 1160647"/>
                <a:gd name="connsiteX410" fmla="*/ 55096 w 3079941"/>
                <a:gd name="connsiteY410" fmla="*/ 886329 h 1160647"/>
                <a:gd name="connsiteX411" fmla="*/ 55096 w 3079941"/>
                <a:gd name="connsiteY411" fmla="*/ 724196 h 1160647"/>
                <a:gd name="connsiteX412" fmla="*/ 75363 w 3079941"/>
                <a:gd name="connsiteY412" fmla="*/ 724196 h 1160647"/>
                <a:gd name="connsiteX413" fmla="*/ 75870 w 3079941"/>
                <a:gd name="connsiteY413" fmla="*/ 723115 h 1160647"/>
                <a:gd name="connsiteX414" fmla="*/ 79416 w 3079941"/>
                <a:gd name="connsiteY414" fmla="*/ 715549 h 1160647"/>
                <a:gd name="connsiteX415" fmla="*/ 81190 w 3079941"/>
                <a:gd name="connsiteY415" fmla="*/ 715819 h 1160647"/>
                <a:gd name="connsiteX416" fmla="*/ 93603 w 3079941"/>
                <a:gd name="connsiteY416" fmla="*/ 717710 h 1160647"/>
                <a:gd name="connsiteX417" fmla="*/ 94110 w 3079941"/>
                <a:gd name="connsiteY417" fmla="*/ 719062 h 1160647"/>
                <a:gd name="connsiteX418" fmla="*/ 97656 w 3079941"/>
                <a:gd name="connsiteY418" fmla="*/ 728519 h 1160647"/>
                <a:gd name="connsiteX419" fmla="*/ 124003 w 3079941"/>
                <a:gd name="connsiteY419" fmla="*/ 730681 h 1160647"/>
                <a:gd name="connsiteX420" fmla="*/ 124003 w 3079941"/>
                <a:gd name="connsiteY420" fmla="*/ 607460 h 1160647"/>
                <a:gd name="connsiteX421" fmla="*/ 126030 w 3079941"/>
                <a:gd name="connsiteY421" fmla="*/ 607460 h 1160647"/>
                <a:gd name="connsiteX422" fmla="*/ 140217 w 3079941"/>
                <a:gd name="connsiteY422" fmla="*/ 607460 h 1160647"/>
                <a:gd name="connsiteX423" fmla="*/ 140217 w 3079941"/>
                <a:gd name="connsiteY423" fmla="*/ 471268 h 1160647"/>
                <a:gd name="connsiteX424" fmla="*/ 141990 w 3079941"/>
                <a:gd name="connsiteY424" fmla="*/ 471268 h 1160647"/>
                <a:gd name="connsiteX425" fmla="*/ 154404 w 3079941"/>
                <a:gd name="connsiteY425" fmla="*/ 471268 h 1160647"/>
                <a:gd name="connsiteX426" fmla="*/ 154404 w 3079941"/>
                <a:gd name="connsiteY426" fmla="*/ 356694 h 1160647"/>
                <a:gd name="connsiteX427" fmla="*/ 158457 w 3079941"/>
                <a:gd name="connsiteY427" fmla="*/ 328590 h 1160647"/>
                <a:gd name="connsiteX428" fmla="*/ 160484 w 3079941"/>
                <a:gd name="connsiteY428" fmla="*/ 328590 h 1160647"/>
                <a:gd name="connsiteX429" fmla="*/ 174671 w 3079941"/>
                <a:gd name="connsiteY429" fmla="*/ 328590 h 1160647"/>
                <a:gd name="connsiteX430" fmla="*/ 211151 w 3079941"/>
                <a:gd name="connsiteY430" fmla="*/ 246443 h 1160647"/>
                <a:gd name="connsiteX431" fmla="*/ 215205 w 3079941"/>
                <a:gd name="connsiteY431" fmla="*/ 0 h 1160647"/>
                <a:gd name="connsiteX0" fmla="*/ 215205 w 3079941"/>
                <a:gd name="connsiteY0" fmla="*/ 0 h 1160647"/>
                <a:gd name="connsiteX1" fmla="*/ 217231 w 3079941"/>
                <a:gd name="connsiteY1" fmla="*/ 246443 h 1160647"/>
                <a:gd name="connsiteX2" fmla="*/ 255738 w 3079941"/>
                <a:gd name="connsiteY2" fmla="*/ 326429 h 1160647"/>
                <a:gd name="connsiteX3" fmla="*/ 257765 w 3079941"/>
                <a:gd name="connsiteY3" fmla="*/ 326429 h 1160647"/>
                <a:gd name="connsiteX4" fmla="*/ 271952 w 3079941"/>
                <a:gd name="connsiteY4" fmla="*/ 326429 h 1160647"/>
                <a:gd name="connsiteX5" fmla="*/ 271952 w 3079941"/>
                <a:gd name="connsiteY5" fmla="*/ 350208 h 1160647"/>
                <a:gd name="connsiteX6" fmla="*/ 272459 w 3079941"/>
                <a:gd name="connsiteY6" fmla="*/ 351019 h 1160647"/>
                <a:gd name="connsiteX7" fmla="*/ 276005 w 3079941"/>
                <a:gd name="connsiteY7" fmla="*/ 356694 h 1160647"/>
                <a:gd name="connsiteX8" fmla="*/ 276005 w 3079941"/>
                <a:gd name="connsiteY8" fmla="*/ 471268 h 1160647"/>
                <a:gd name="connsiteX9" fmla="*/ 278285 w 3079941"/>
                <a:gd name="connsiteY9" fmla="*/ 471268 h 1160647"/>
                <a:gd name="connsiteX10" fmla="*/ 294246 w 3079941"/>
                <a:gd name="connsiteY10" fmla="*/ 471268 h 1160647"/>
                <a:gd name="connsiteX11" fmla="*/ 294246 w 3079941"/>
                <a:gd name="connsiteY11" fmla="*/ 611783 h 1160647"/>
                <a:gd name="connsiteX12" fmla="*/ 295766 w 3079941"/>
                <a:gd name="connsiteY12" fmla="*/ 611513 h 1160647"/>
                <a:gd name="connsiteX13" fmla="*/ 306406 w 3079941"/>
                <a:gd name="connsiteY13" fmla="*/ 609622 h 1160647"/>
                <a:gd name="connsiteX14" fmla="*/ 304379 w 3079941"/>
                <a:gd name="connsiteY14" fmla="*/ 698254 h 1160647"/>
                <a:gd name="connsiteX15" fmla="*/ 305899 w 3079941"/>
                <a:gd name="connsiteY15" fmla="*/ 698525 h 1160647"/>
                <a:gd name="connsiteX16" fmla="*/ 316539 w 3079941"/>
                <a:gd name="connsiteY16" fmla="*/ 700416 h 1160647"/>
                <a:gd name="connsiteX17" fmla="*/ 316792 w 3079941"/>
                <a:gd name="connsiteY17" fmla="*/ 701227 h 1160647"/>
                <a:gd name="connsiteX18" fmla="*/ 318566 w 3079941"/>
                <a:gd name="connsiteY18" fmla="*/ 706902 h 1160647"/>
                <a:gd name="connsiteX19" fmla="*/ 319326 w 3079941"/>
                <a:gd name="connsiteY19" fmla="*/ 704470 h 1160647"/>
                <a:gd name="connsiteX20" fmla="*/ 324646 w 3079941"/>
                <a:gd name="connsiteY20" fmla="*/ 687446 h 1160647"/>
                <a:gd name="connsiteX21" fmla="*/ 326419 w 3079941"/>
                <a:gd name="connsiteY21" fmla="*/ 687446 h 1160647"/>
                <a:gd name="connsiteX22" fmla="*/ 338833 w 3079941"/>
                <a:gd name="connsiteY22" fmla="*/ 687446 h 1160647"/>
                <a:gd name="connsiteX23" fmla="*/ 338833 w 3079941"/>
                <a:gd name="connsiteY23" fmla="*/ 719872 h 1160647"/>
                <a:gd name="connsiteX24" fmla="*/ 339846 w 3079941"/>
                <a:gd name="connsiteY24" fmla="*/ 720413 h 1160647"/>
                <a:gd name="connsiteX25" fmla="*/ 346940 w 3079941"/>
                <a:gd name="connsiteY25" fmla="*/ 724196 h 1160647"/>
                <a:gd name="connsiteX26" fmla="*/ 346940 w 3079941"/>
                <a:gd name="connsiteY26" fmla="*/ 725547 h 1160647"/>
                <a:gd name="connsiteX27" fmla="*/ 346940 w 3079941"/>
                <a:gd name="connsiteY27" fmla="*/ 735005 h 1160647"/>
                <a:gd name="connsiteX28" fmla="*/ 391527 w 3079941"/>
                <a:gd name="connsiteY28" fmla="*/ 735005 h 1160647"/>
                <a:gd name="connsiteX29" fmla="*/ 391527 w 3079941"/>
                <a:gd name="connsiteY29" fmla="*/ 736086 h 1160647"/>
                <a:gd name="connsiteX30" fmla="*/ 391527 w 3079941"/>
                <a:gd name="connsiteY30" fmla="*/ 743652 h 1160647"/>
                <a:gd name="connsiteX31" fmla="*/ 393553 w 3079941"/>
                <a:gd name="connsiteY31" fmla="*/ 743652 h 1160647"/>
                <a:gd name="connsiteX32" fmla="*/ 407740 w 3079941"/>
                <a:gd name="connsiteY32" fmla="*/ 743652 h 1160647"/>
                <a:gd name="connsiteX33" fmla="*/ 407740 w 3079941"/>
                <a:gd name="connsiteY33" fmla="*/ 713387 h 1160647"/>
                <a:gd name="connsiteX34" fmla="*/ 452327 w 3079941"/>
                <a:gd name="connsiteY34" fmla="*/ 713387 h 1160647"/>
                <a:gd name="connsiteX35" fmla="*/ 452327 w 3079941"/>
                <a:gd name="connsiteY35" fmla="*/ 712036 h 1160647"/>
                <a:gd name="connsiteX36" fmla="*/ 452327 w 3079941"/>
                <a:gd name="connsiteY36" fmla="*/ 702578 h 1160647"/>
                <a:gd name="connsiteX37" fmla="*/ 453341 w 3079941"/>
                <a:gd name="connsiteY37" fmla="*/ 702578 h 1160647"/>
                <a:gd name="connsiteX38" fmla="*/ 460434 w 3079941"/>
                <a:gd name="connsiteY38" fmla="*/ 702578 h 1160647"/>
                <a:gd name="connsiteX39" fmla="*/ 460434 w 3079941"/>
                <a:gd name="connsiteY39" fmla="*/ 700687 h 1160647"/>
                <a:gd name="connsiteX40" fmla="*/ 460434 w 3079941"/>
                <a:gd name="connsiteY40" fmla="*/ 687446 h 1160647"/>
                <a:gd name="connsiteX41" fmla="*/ 461194 w 3079941"/>
                <a:gd name="connsiteY41" fmla="*/ 687446 h 1160647"/>
                <a:gd name="connsiteX42" fmla="*/ 466514 w 3079941"/>
                <a:gd name="connsiteY42" fmla="*/ 687446 h 1160647"/>
                <a:gd name="connsiteX43" fmla="*/ 466514 w 3079941"/>
                <a:gd name="connsiteY43" fmla="*/ 686365 h 1160647"/>
                <a:gd name="connsiteX44" fmla="*/ 466514 w 3079941"/>
                <a:gd name="connsiteY44" fmla="*/ 678798 h 1160647"/>
                <a:gd name="connsiteX45" fmla="*/ 468541 w 3079941"/>
                <a:gd name="connsiteY45" fmla="*/ 678798 h 1160647"/>
                <a:gd name="connsiteX46" fmla="*/ 482728 w 3079941"/>
                <a:gd name="connsiteY46" fmla="*/ 678798 h 1160647"/>
                <a:gd name="connsiteX47" fmla="*/ 482728 w 3079941"/>
                <a:gd name="connsiteY47" fmla="*/ 679879 h 1160647"/>
                <a:gd name="connsiteX48" fmla="*/ 482728 w 3079941"/>
                <a:gd name="connsiteY48" fmla="*/ 687446 h 1160647"/>
                <a:gd name="connsiteX49" fmla="*/ 505021 w 3079941"/>
                <a:gd name="connsiteY49" fmla="*/ 687446 h 1160647"/>
                <a:gd name="connsiteX50" fmla="*/ 505021 w 3079941"/>
                <a:gd name="connsiteY50" fmla="*/ 685554 h 1160647"/>
                <a:gd name="connsiteX51" fmla="*/ 505021 w 3079941"/>
                <a:gd name="connsiteY51" fmla="*/ 672313 h 1160647"/>
                <a:gd name="connsiteX52" fmla="*/ 506795 w 3079941"/>
                <a:gd name="connsiteY52" fmla="*/ 672313 h 1160647"/>
                <a:gd name="connsiteX53" fmla="*/ 519208 w 3079941"/>
                <a:gd name="connsiteY53" fmla="*/ 672313 h 1160647"/>
                <a:gd name="connsiteX54" fmla="*/ 519208 w 3079941"/>
                <a:gd name="connsiteY54" fmla="*/ 696093 h 1160647"/>
                <a:gd name="connsiteX55" fmla="*/ 520222 w 3079941"/>
                <a:gd name="connsiteY55" fmla="*/ 696093 h 1160647"/>
                <a:gd name="connsiteX56" fmla="*/ 527315 w 3079941"/>
                <a:gd name="connsiteY56" fmla="*/ 696093 h 1160647"/>
                <a:gd name="connsiteX57" fmla="*/ 527315 w 3079941"/>
                <a:gd name="connsiteY57" fmla="*/ 695012 h 1160647"/>
                <a:gd name="connsiteX58" fmla="*/ 527315 w 3079941"/>
                <a:gd name="connsiteY58" fmla="*/ 687446 h 1160647"/>
                <a:gd name="connsiteX59" fmla="*/ 529088 w 3079941"/>
                <a:gd name="connsiteY59" fmla="*/ 687446 h 1160647"/>
                <a:gd name="connsiteX60" fmla="*/ 541502 w 3079941"/>
                <a:gd name="connsiteY60" fmla="*/ 687446 h 1160647"/>
                <a:gd name="connsiteX61" fmla="*/ 541502 w 3079941"/>
                <a:gd name="connsiteY61" fmla="*/ 713387 h 1160647"/>
                <a:gd name="connsiteX62" fmla="*/ 543529 w 3079941"/>
                <a:gd name="connsiteY62" fmla="*/ 713387 h 1160647"/>
                <a:gd name="connsiteX63" fmla="*/ 557715 w 3079941"/>
                <a:gd name="connsiteY63" fmla="*/ 713387 h 1160647"/>
                <a:gd name="connsiteX64" fmla="*/ 557715 w 3079941"/>
                <a:gd name="connsiteY64" fmla="*/ 715008 h 1160647"/>
                <a:gd name="connsiteX65" fmla="*/ 557715 w 3079941"/>
                <a:gd name="connsiteY65" fmla="*/ 726358 h 1160647"/>
                <a:gd name="connsiteX66" fmla="*/ 558475 w 3079941"/>
                <a:gd name="connsiteY66" fmla="*/ 726358 h 1160647"/>
                <a:gd name="connsiteX67" fmla="*/ 563796 w 3079941"/>
                <a:gd name="connsiteY67" fmla="*/ 726358 h 1160647"/>
                <a:gd name="connsiteX68" fmla="*/ 563796 w 3079941"/>
                <a:gd name="connsiteY68" fmla="*/ 725547 h 1160647"/>
                <a:gd name="connsiteX69" fmla="*/ 563796 w 3079941"/>
                <a:gd name="connsiteY69" fmla="*/ 719872 h 1160647"/>
                <a:gd name="connsiteX70" fmla="*/ 594196 w 3079941"/>
                <a:gd name="connsiteY70" fmla="*/ 719872 h 1160647"/>
                <a:gd name="connsiteX71" fmla="*/ 594196 w 3079941"/>
                <a:gd name="connsiteY71" fmla="*/ 743652 h 1160647"/>
                <a:gd name="connsiteX72" fmla="*/ 595209 w 3079941"/>
                <a:gd name="connsiteY72" fmla="*/ 743652 h 1160647"/>
                <a:gd name="connsiteX73" fmla="*/ 602303 w 3079941"/>
                <a:gd name="connsiteY73" fmla="*/ 743652 h 1160647"/>
                <a:gd name="connsiteX74" fmla="*/ 602303 w 3079941"/>
                <a:gd name="connsiteY74" fmla="*/ 744733 h 1160647"/>
                <a:gd name="connsiteX75" fmla="*/ 602303 w 3079941"/>
                <a:gd name="connsiteY75" fmla="*/ 752299 h 1160647"/>
                <a:gd name="connsiteX76" fmla="*/ 603063 w 3079941"/>
                <a:gd name="connsiteY76" fmla="*/ 752299 h 1160647"/>
                <a:gd name="connsiteX77" fmla="*/ 608383 w 3079941"/>
                <a:gd name="connsiteY77" fmla="*/ 752299 h 1160647"/>
                <a:gd name="connsiteX78" fmla="*/ 608383 w 3079941"/>
                <a:gd name="connsiteY78" fmla="*/ 750137 h 1160647"/>
                <a:gd name="connsiteX79" fmla="*/ 608383 w 3079941"/>
                <a:gd name="connsiteY79" fmla="*/ 735005 h 1160647"/>
                <a:gd name="connsiteX80" fmla="*/ 609396 w 3079941"/>
                <a:gd name="connsiteY80" fmla="*/ 735005 h 1160647"/>
                <a:gd name="connsiteX81" fmla="*/ 616490 w 3079941"/>
                <a:gd name="connsiteY81" fmla="*/ 735005 h 1160647"/>
                <a:gd name="connsiteX82" fmla="*/ 616490 w 3079941"/>
                <a:gd name="connsiteY82" fmla="*/ 736086 h 1160647"/>
                <a:gd name="connsiteX83" fmla="*/ 616490 w 3079941"/>
                <a:gd name="connsiteY83" fmla="*/ 743652 h 1160647"/>
                <a:gd name="connsiteX84" fmla="*/ 621810 w 3079941"/>
                <a:gd name="connsiteY84" fmla="*/ 741659 h 1160647"/>
                <a:gd name="connsiteX85" fmla="*/ 622570 w 3079941"/>
                <a:gd name="connsiteY85" fmla="*/ 740679 h 1160647"/>
                <a:gd name="connsiteX86" fmla="*/ 622570 w 3079941"/>
                <a:gd name="connsiteY86" fmla="*/ 735005 h 1160647"/>
                <a:gd name="connsiteX87" fmla="*/ 661077 w 3079941"/>
                <a:gd name="connsiteY87" fmla="*/ 735005 h 1160647"/>
                <a:gd name="connsiteX88" fmla="*/ 661077 w 3079941"/>
                <a:gd name="connsiteY88" fmla="*/ 758784 h 1160647"/>
                <a:gd name="connsiteX89" fmla="*/ 663103 w 3079941"/>
                <a:gd name="connsiteY89" fmla="*/ 758784 h 1160647"/>
                <a:gd name="connsiteX90" fmla="*/ 677290 w 3079941"/>
                <a:gd name="connsiteY90" fmla="*/ 758784 h 1160647"/>
                <a:gd name="connsiteX91" fmla="*/ 677290 w 3079941"/>
                <a:gd name="connsiteY91" fmla="*/ 759865 h 1160647"/>
                <a:gd name="connsiteX92" fmla="*/ 677290 w 3079941"/>
                <a:gd name="connsiteY92" fmla="*/ 767431 h 1160647"/>
                <a:gd name="connsiteX93" fmla="*/ 679064 w 3079941"/>
                <a:gd name="connsiteY93" fmla="*/ 767431 h 1160647"/>
                <a:gd name="connsiteX94" fmla="*/ 691477 w 3079941"/>
                <a:gd name="connsiteY94" fmla="*/ 767431 h 1160647"/>
                <a:gd name="connsiteX95" fmla="*/ 691477 w 3079941"/>
                <a:gd name="connsiteY95" fmla="*/ 743652 h 1160647"/>
                <a:gd name="connsiteX96" fmla="*/ 692490 w 3079941"/>
                <a:gd name="connsiteY96" fmla="*/ 743652 h 1160647"/>
                <a:gd name="connsiteX97" fmla="*/ 699584 w 3079941"/>
                <a:gd name="connsiteY97" fmla="*/ 743652 h 1160647"/>
                <a:gd name="connsiteX98" fmla="*/ 699584 w 3079941"/>
                <a:gd name="connsiteY98" fmla="*/ 711225 h 1160647"/>
                <a:gd name="connsiteX99" fmla="*/ 700597 w 3079941"/>
                <a:gd name="connsiteY99" fmla="*/ 711225 h 1160647"/>
                <a:gd name="connsiteX100" fmla="*/ 707691 w 3079941"/>
                <a:gd name="connsiteY100" fmla="*/ 711225 h 1160647"/>
                <a:gd name="connsiteX101" fmla="*/ 707691 w 3079941"/>
                <a:gd name="connsiteY101" fmla="*/ 709334 h 1160647"/>
                <a:gd name="connsiteX102" fmla="*/ 707691 w 3079941"/>
                <a:gd name="connsiteY102" fmla="*/ 696093 h 1160647"/>
                <a:gd name="connsiteX103" fmla="*/ 706424 w 3079941"/>
                <a:gd name="connsiteY103" fmla="*/ 694471 h 1160647"/>
                <a:gd name="connsiteX104" fmla="*/ 711744 w 3079941"/>
                <a:gd name="connsiteY104" fmla="*/ 683122 h 1160647"/>
                <a:gd name="connsiteX105" fmla="*/ 719851 w 3079941"/>
                <a:gd name="connsiteY105" fmla="*/ 711225 h 1160647"/>
                <a:gd name="connsiteX106" fmla="*/ 720611 w 3079941"/>
                <a:gd name="connsiteY106" fmla="*/ 711225 h 1160647"/>
                <a:gd name="connsiteX107" fmla="*/ 725931 w 3079941"/>
                <a:gd name="connsiteY107" fmla="*/ 711225 h 1160647"/>
                <a:gd name="connsiteX108" fmla="*/ 725931 w 3079941"/>
                <a:gd name="connsiteY108" fmla="*/ 605298 h 1160647"/>
                <a:gd name="connsiteX109" fmla="*/ 727451 w 3079941"/>
                <a:gd name="connsiteY109" fmla="*/ 605298 h 1160647"/>
                <a:gd name="connsiteX110" fmla="*/ 738091 w 3079941"/>
                <a:gd name="connsiteY110" fmla="*/ 605298 h 1160647"/>
                <a:gd name="connsiteX111" fmla="*/ 738091 w 3079941"/>
                <a:gd name="connsiteY111" fmla="*/ 557739 h 1160647"/>
                <a:gd name="connsiteX112" fmla="*/ 764438 w 3079941"/>
                <a:gd name="connsiteY112" fmla="*/ 557739 h 1160647"/>
                <a:gd name="connsiteX113" fmla="*/ 764438 w 3079941"/>
                <a:gd name="connsiteY113" fmla="*/ 536121 h 1160647"/>
                <a:gd name="connsiteX114" fmla="*/ 798892 w 3079941"/>
                <a:gd name="connsiteY114" fmla="*/ 536121 h 1160647"/>
                <a:gd name="connsiteX115" fmla="*/ 798892 w 3079941"/>
                <a:gd name="connsiteY115" fmla="*/ 538553 h 1160647"/>
                <a:gd name="connsiteX116" fmla="*/ 798892 w 3079941"/>
                <a:gd name="connsiteY116" fmla="*/ 555577 h 1160647"/>
                <a:gd name="connsiteX117" fmla="*/ 801172 w 3079941"/>
                <a:gd name="connsiteY117" fmla="*/ 555577 h 1160647"/>
                <a:gd name="connsiteX118" fmla="*/ 817132 w 3079941"/>
                <a:gd name="connsiteY118" fmla="*/ 555577 h 1160647"/>
                <a:gd name="connsiteX119" fmla="*/ 817132 w 3079941"/>
                <a:gd name="connsiteY119" fmla="*/ 603136 h 1160647"/>
                <a:gd name="connsiteX120" fmla="*/ 818145 w 3079941"/>
                <a:gd name="connsiteY120" fmla="*/ 603136 h 1160647"/>
                <a:gd name="connsiteX121" fmla="*/ 825239 w 3079941"/>
                <a:gd name="connsiteY121" fmla="*/ 603136 h 1160647"/>
                <a:gd name="connsiteX122" fmla="*/ 839426 w 3079941"/>
                <a:gd name="connsiteY122" fmla="*/ 607460 h 1160647"/>
                <a:gd name="connsiteX123" fmla="*/ 839426 w 3079941"/>
                <a:gd name="connsiteY123" fmla="*/ 646372 h 1160647"/>
                <a:gd name="connsiteX124" fmla="*/ 840439 w 3079941"/>
                <a:gd name="connsiteY124" fmla="*/ 646372 h 1160647"/>
                <a:gd name="connsiteX125" fmla="*/ 847532 w 3079941"/>
                <a:gd name="connsiteY125" fmla="*/ 646372 h 1160647"/>
                <a:gd name="connsiteX126" fmla="*/ 847532 w 3079941"/>
                <a:gd name="connsiteY126" fmla="*/ 647993 h 1160647"/>
                <a:gd name="connsiteX127" fmla="*/ 847532 w 3079941"/>
                <a:gd name="connsiteY127" fmla="*/ 659342 h 1160647"/>
                <a:gd name="connsiteX128" fmla="*/ 849559 w 3079941"/>
                <a:gd name="connsiteY128" fmla="*/ 659342 h 1160647"/>
                <a:gd name="connsiteX129" fmla="*/ 863746 w 3079941"/>
                <a:gd name="connsiteY129" fmla="*/ 659342 h 1160647"/>
                <a:gd name="connsiteX130" fmla="*/ 869826 w 3079941"/>
                <a:gd name="connsiteY130" fmla="*/ 665828 h 1160647"/>
                <a:gd name="connsiteX131" fmla="*/ 869826 w 3079941"/>
                <a:gd name="connsiteY131" fmla="*/ 687446 h 1160647"/>
                <a:gd name="connsiteX132" fmla="*/ 872106 w 3079941"/>
                <a:gd name="connsiteY132" fmla="*/ 687446 h 1160647"/>
                <a:gd name="connsiteX133" fmla="*/ 888066 w 3079941"/>
                <a:gd name="connsiteY133" fmla="*/ 687446 h 1160647"/>
                <a:gd name="connsiteX134" fmla="*/ 888066 w 3079941"/>
                <a:gd name="connsiteY134" fmla="*/ 688526 h 1160647"/>
                <a:gd name="connsiteX135" fmla="*/ 888066 w 3079941"/>
                <a:gd name="connsiteY135" fmla="*/ 696093 h 1160647"/>
                <a:gd name="connsiteX136" fmla="*/ 889333 w 3079941"/>
                <a:gd name="connsiteY136" fmla="*/ 696093 h 1160647"/>
                <a:gd name="connsiteX137" fmla="*/ 898200 w 3079941"/>
                <a:gd name="connsiteY137" fmla="*/ 696093 h 1160647"/>
                <a:gd name="connsiteX138" fmla="*/ 898200 w 3079941"/>
                <a:gd name="connsiteY138" fmla="*/ 698254 h 1160647"/>
                <a:gd name="connsiteX139" fmla="*/ 898200 w 3079941"/>
                <a:gd name="connsiteY139" fmla="*/ 713387 h 1160647"/>
                <a:gd name="connsiteX140" fmla="*/ 902253 w 3079941"/>
                <a:gd name="connsiteY140" fmla="*/ 711495 h 1160647"/>
                <a:gd name="connsiteX141" fmla="*/ 902253 w 3079941"/>
                <a:gd name="connsiteY141" fmla="*/ 698254 h 1160647"/>
                <a:gd name="connsiteX142" fmla="*/ 903266 w 3079941"/>
                <a:gd name="connsiteY142" fmla="*/ 698254 h 1160647"/>
                <a:gd name="connsiteX143" fmla="*/ 910360 w 3079941"/>
                <a:gd name="connsiteY143" fmla="*/ 698254 h 1160647"/>
                <a:gd name="connsiteX144" fmla="*/ 910360 w 3079941"/>
                <a:gd name="connsiteY144" fmla="*/ 699876 h 1160647"/>
                <a:gd name="connsiteX145" fmla="*/ 910360 w 3079941"/>
                <a:gd name="connsiteY145" fmla="*/ 711225 h 1160647"/>
                <a:gd name="connsiteX146" fmla="*/ 911120 w 3079941"/>
                <a:gd name="connsiteY146" fmla="*/ 711225 h 1160647"/>
                <a:gd name="connsiteX147" fmla="*/ 916440 w 3079941"/>
                <a:gd name="connsiteY147" fmla="*/ 711225 h 1160647"/>
                <a:gd name="connsiteX148" fmla="*/ 965080 w 3079941"/>
                <a:gd name="connsiteY148" fmla="*/ 706902 h 1160647"/>
                <a:gd name="connsiteX149" fmla="*/ 965080 w 3079941"/>
                <a:gd name="connsiteY149" fmla="*/ 708253 h 1160647"/>
                <a:gd name="connsiteX150" fmla="*/ 965080 w 3079941"/>
                <a:gd name="connsiteY150" fmla="*/ 717710 h 1160647"/>
                <a:gd name="connsiteX151" fmla="*/ 965840 w 3079941"/>
                <a:gd name="connsiteY151" fmla="*/ 717710 h 1160647"/>
                <a:gd name="connsiteX152" fmla="*/ 971161 w 3079941"/>
                <a:gd name="connsiteY152" fmla="*/ 717710 h 1160647"/>
                <a:gd name="connsiteX153" fmla="*/ 971161 w 3079941"/>
                <a:gd name="connsiteY153" fmla="*/ 719872 h 1160647"/>
                <a:gd name="connsiteX154" fmla="*/ 971161 w 3079941"/>
                <a:gd name="connsiteY154" fmla="*/ 735005 h 1160647"/>
                <a:gd name="connsiteX155" fmla="*/ 973187 w 3079941"/>
                <a:gd name="connsiteY155" fmla="*/ 733654 h 1160647"/>
                <a:gd name="connsiteX156" fmla="*/ 987374 w 3079941"/>
                <a:gd name="connsiteY156" fmla="*/ 724196 h 1160647"/>
                <a:gd name="connsiteX157" fmla="*/ 993454 w 3079941"/>
                <a:gd name="connsiteY157" fmla="*/ 683122 h 1160647"/>
                <a:gd name="connsiteX158" fmla="*/ 994214 w 3079941"/>
                <a:gd name="connsiteY158" fmla="*/ 682852 h 1160647"/>
                <a:gd name="connsiteX159" fmla="*/ 999534 w 3079941"/>
                <a:gd name="connsiteY159" fmla="*/ 680960 h 1160647"/>
                <a:gd name="connsiteX160" fmla="*/ 1001561 w 3079941"/>
                <a:gd name="connsiteY160" fmla="*/ 611783 h 1160647"/>
                <a:gd name="connsiteX161" fmla="*/ 1003588 w 3079941"/>
                <a:gd name="connsiteY161" fmla="*/ 680960 h 1160647"/>
                <a:gd name="connsiteX162" fmla="*/ 1004348 w 3079941"/>
                <a:gd name="connsiteY162" fmla="*/ 681230 h 1160647"/>
                <a:gd name="connsiteX163" fmla="*/ 1009668 w 3079941"/>
                <a:gd name="connsiteY163" fmla="*/ 683122 h 1160647"/>
                <a:gd name="connsiteX164" fmla="*/ 1009668 w 3079941"/>
                <a:gd name="connsiteY164" fmla="*/ 596651 h 1160647"/>
                <a:gd name="connsiteX165" fmla="*/ 1013721 w 3079941"/>
                <a:gd name="connsiteY165" fmla="*/ 564224 h 1160647"/>
                <a:gd name="connsiteX166" fmla="*/ 1052228 w 3079941"/>
                <a:gd name="connsiteY166" fmla="*/ 564224 h 1160647"/>
                <a:gd name="connsiteX167" fmla="*/ 1052228 w 3079941"/>
                <a:gd name="connsiteY167" fmla="*/ 596651 h 1160647"/>
                <a:gd name="connsiteX168" fmla="*/ 1052988 w 3079941"/>
                <a:gd name="connsiteY168" fmla="*/ 596651 h 1160647"/>
                <a:gd name="connsiteX169" fmla="*/ 1058308 w 3079941"/>
                <a:gd name="connsiteY169" fmla="*/ 596651 h 1160647"/>
                <a:gd name="connsiteX170" fmla="*/ 1058308 w 3079941"/>
                <a:gd name="connsiteY170" fmla="*/ 514503 h 1160647"/>
                <a:gd name="connsiteX171" fmla="*/ 1060082 w 3079941"/>
                <a:gd name="connsiteY171" fmla="*/ 514503 h 1160647"/>
                <a:gd name="connsiteX172" fmla="*/ 1072495 w 3079941"/>
                <a:gd name="connsiteY172" fmla="*/ 514503 h 1160647"/>
                <a:gd name="connsiteX173" fmla="*/ 1072495 w 3079941"/>
                <a:gd name="connsiteY173" fmla="*/ 512612 h 1160647"/>
                <a:gd name="connsiteX174" fmla="*/ 1072495 w 3079941"/>
                <a:gd name="connsiteY174" fmla="*/ 499371 h 1160647"/>
                <a:gd name="connsiteX175" fmla="*/ 1094789 w 3079941"/>
                <a:gd name="connsiteY175" fmla="*/ 499371 h 1160647"/>
                <a:gd name="connsiteX176" fmla="*/ 1094789 w 3079941"/>
                <a:gd name="connsiteY176" fmla="*/ 498290 h 1160647"/>
                <a:gd name="connsiteX177" fmla="*/ 1094789 w 3079941"/>
                <a:gd name="connsiteY177" fmla="*/ 490724 h 1160647"/>
                <a:gd name="connsiteX178" fmla="*/ 1096562 w 3079941"/>
                <a:gd name="connsiteY178" fmla="*/ 490724 h 1160647"/>
                <a:gd name="connsiteX179" fmla="*/ 1108976 w 3079941"/>
                <a:gd name="connsiteY179" fmla="*/ 490724 h 1160647"/>
                <a:gd name="connsiteX180" fmla="*/ 1108976 w 3079941"/>
                <a:gd name="connsiteY180" fmla="*/ 491805 h 1160647"/>
                <a:gd name="connsiteX181" fmla="*/ 1108976 w 3079941"/>
                <a:gd name="connsiteY181" fmla="*/ 499371 h 1160647"/>
                <a:gd name="connsiteX182" fmla="*/ 1109736 w 3079941"/>
                <a:gd name="connsiteY182" fmla="*/ 499371 h 1160647"/>
                <a:gd name="connsiteX183" fmla="*/ 1115056 w 3079941"/>
                <a:gd name="connsiteY183" fmla="*/ 499371 h 1160647"/>
                <a:gd name="connsiteX184" fmla="*/ 1125189 w 3079941"/>
                <a:gd name="connsiteY184" fmla="*/ 495047 h 1160647"/>
                <a:gd name="connsiteX185" fmla="*/ 1129242 w 3079941"/>
                <a:gd name="connsiteY185" fmla="*/ 498290 h 1160647"/>
                <a:gd name="connsiteX186" fmla="*/ 1129242 w 3079941"/>
                <a:gd name="connsiteY186" fmla="*/ 490724 h 1160647"/>
                <a:gd name="connsiteX187" fmla="*/ 1131522 w 3079941"/>
                <a:gd name="connsiteY187" fmla="*/ 490724 h 1160647"/>
                <a:gd name="connsiteX188" fmla="*/ 1147483 w 3079941"/>
                <a:gd name="connsiteY188" fmla="*/ 490724 h 1160647"/>
                <a:gd name="connsiteX189" fmla="*/ 1147483 w 3079941"/>
                <a:gd name="connsiteY189" fmla="*/ 491805 h 1160647"/>
                <a:gd name="connsiteX190" fmla="*/ 1147483 w 3079941"/>
                <a:gd name="connsiteY190" fmla="*/ 499371 h 1160647"/>
                <a:gd name="connsiteX191" fmla="*/ 1177883 w 3079941"/>
                <a:gd name="connsiteY191" fmla="*/ 499371 h 1160647"/>
                <a:gd name="connsiteX192" fmla="*/ 1177883 w 3079941"/>
                <a:gd name="connsiteY192" fmla="*/ 500992 h 1160647"/>
                <a:gd name="connsiteX193" fmla="*/ 1177883 w 3079941"/>
                <a:gd name="connsiteY193" fmla="*/ 512342 h 1160647"/>
                <a:gd name="connsiteX194" fmla="*/ 1204230 w 3079941"/>
                <a:gd name="connsiteY194" fmla="*/ 512342 h 1160647"/>
                <a:gd name="connsiteX195" fmla="*/ 1204230 w 3079941"/>
                <a:gd name="connsiteY195" fmla="*/ 542606 h 1160647"/>
                <a:gd name="connsiteX196" fmla="*/ 1204990 w 3079941"/>
                <a:gd name="connsiteY196" fmla="*/ 542606 h 1160647"/>
                <a:gd name="connsiteX197" fmla="*/ 1210310 w 3079941"/>
                <a:gd name="connsiteY197" fmla="*/ 542606 h 1160647"/>
                <a:gd name="connsiteX198" fmla="*/ 1210310 w 3079941"/>
                <a:gd name="connsiteY198" fmla="*/ 543687 h 1160647"/>
                <a:gd name="connsiteX199" fmla="*/ 1210310 w 3079941"/>
                <a:gd name="connsiteY199" fmla="*/ 551254 h 1160647"/>
                <a:gd name="connsiteX200" fmla="*/ 1214364 w 3079941"/>
                <a:gd name="connsiteY200" fmla="*/ 581518 h 1160647"/>
                <a:gd name="connsiteX201" fmla="*/ 1215124 w 3079941"/>
                <a:gd name="connsiteY201" fmla="*/ 581518 h 1160647"/>
                <a:gd name="connsiteX202" fmla="*/ 1220444 w 3079941"/>
                <a:gd name="connsiteY202" fmla="*/ 581518 h 1160647"/>
                <a:gd name="connsiteX203" fmla="*/ 1220444 w 3079941"/>
                <a:gd name="connsiteY203" fmla="*/ 582329 h 1160647"/>
                <a:gd name="connsiteX204" fmla="*/ 1220444 w 3079941"/>
                <a:gd name="connsiteY204" fmla="*/ 588004 h 1160647"/>
                <a:gd name="connsiteX205" fmla="*/ 1221457 w 3079941"/>
                <a:gd name="connsiteY205" fmla="*/ 588004 h 1160647"/>
                <a:gd name="connsiteX206" fmla="*/ 1228550 w 3079941"/>
                <a:gd name="connsiteY206" fmla="*/ 588004 h 1160647"/>
                <a:gd name="connsiteX207" fmla="*/ 1228550 w 3079941"/>
                <a:gd name="connsiteY207" fmla="*/ 618269 h 1160647"/>
                <a:gd name="connsiteX208" fmla="*/ 1230577 w 3079941"/>
                <a:gd name="connsiteY208" fmla="*/ 618269 h 1160647"/>
                <a:gd name="connsiteX209" fmla="*/ 1244764 w 3079941"/>
                <a:gd name="connsiteY209" fmla="*/ 618269 h 1160647"/>
                <a:gd name="connsiteX210" fmla="*/ 1244764 w 3079941"/>
                <a:gd name="connsiteY210" fmla="*/ 642048 h 1160647"/>
                <a:gd name="connsiteX211" fmla="*/ 1246791 w 3079941"/>
                <a:gd name="connsiteY211" fmla="*/ 643669 h 1160647"/>
                <a:gd name="connsiteX212" fmla="*/ 1246791 w 3079941"/>
                <a:gd name="connsiteY212" fmla="*/ 655019 h 1160647"/>
                <a:gd name="connsiteX213" fmla="*/ 1247551 w 3079941"/>
                <a:gd name="connsiteY213" fmla="*/ 655019 h 1160647"/>
                <a:gd name="connsiteX214" fmla="*/ 1252871 w 3079941"/>
                <a:gd name="connsiteY214" fmla="*/ 655019 h 1160647"/>
                <a:gd name="connsiteX215" fmla="*/ 1252871 w 3079941"/>
                <a:gd name="connsiteY215" fmla="*/ 678798 h 1160647"/>
                <a:gd name="connsiteX216" fmla="*/ 1254137 w 3079941"/>
                <a:gd name="connsiteY216" fmla="*/ 678798 h 1160647"/>
                <a:gd name="connsiteX217" fmla="*/ 1263004 w 3079941"/>
                <a:gd name="connsiteY217" fmla="*/ 678798 h 1160647"/>
                <a:gd name="connsiteX218" fmla="*/ 1265031 w 3079941"/>
                <a:gd name="connsiteY218" fmla="*/ 682852 h 1160647"/>
                <a:gd name="connsiteX219" fmla="*/ 1265031 w 3079941"/>
                <a:gd name="connsiteY219" fmla="*/ 696093 h 1160647"/>
                <a:gd name="connsiteX220" fmla="*/ 1266551 w 3079941"/>
                <a:gd name="connsiteY220" fmla="*/ 694201 h 1160647"/>
                <a:gd name="connsiteX221" fmla="*/ 1277191 w 3079941"/>
                <a:gd name="connsiteY221" fmla="*/ 680960 h 1160647"/>
                <a:gd name="connsiteX222" fmla="*/ 1305565 w 3079941"/>
                <a:gd name="connsiteY222" fmla="*/ 680960 h 1160647"/>
                <a:gd name="connsiteX223" fmla="*/ 1305565 w 3079941"/>
                <a:gd name="connsiteY223" fmla="*/ 767431 h 1160647"/>
                <a:gd name="connsiteX224" fmla="*/ 1306325 w 3079941"/>
                <a:gd name="connsiteY224" fmla="*/ 767431 h 1160647"/>
                <a:gd name="connsiteX225" fmla="*/ 1311645 w 3079941"/>
                <a:gd name="connsiteY225" fmla="*/ 767431 h 1160647"/>
                <a:gd name="connsiteX226" fmla="*/ 1312405 w 3079941"/>
                <a:gd name="connsiteY226" fmla="*/ 766080 h 1160647"/>
                <a:gd name="connsiteX227" fmla="*/ 1317725 w 3079941"/>
                <a:gd name="connsiteY227" fmla="*/ 756622 h 1160647"/>
                <a:gd name="connsiteX228" fmla="*/ 1317725 w 3079941"/>
                <a:gd name="connsiteY228" fmla="*/ 758514 h 1160647"/>
                <a:gd name="connsiteX229" fmla="*/ 1317725 w 3079941"/>
                <a:gd name="connsiteY229" fmla="*/ 771755 h 1160647"/>
                <a:gd name="connsiteX230" fmla="*/ 1321778 w 3079941"/>
                <a:gd name="connsiteY230" fmla="*/ 726358 h 1160647"/>
                <a:gd name="connsiteX231" fmla="*/ 1322538 w 3079941"/>
                <a:gd name="connsiteY231" fmla="*/ 726358 h 1160647"/>
                <a:gd name="connsiteX232" fmla="*/ 1327858 w 3079941"/>
                <a:gd name="connsiteY232" fmla="*/ 726358 h 1160647"/>
                <a:gd name="connsiteX233" fmla="*/ 1327858 w 3079941"/>
                <a:gd name="connsiteY233" fmla="*/ 661504 h 1160647"/>
                <a:gd name="connsiteX234" fmla="*/ 1328872 w 3079941"/>
                <a:gd name="connsiteY234" fmla="*/ 661504 h 1160647"/>
                <a:gd name="connsiteX235" fmla="*/ 1335965 w 3079941"/>
                <a:gd name="connsiteY235" fmla="*/ 661504 h 1160647"/>
                <a:gd name="connsiteX236" fmla="*/ 1348125 w 3079941"/>
                <a:gd name="connsiteY236" fmla="*/ 618269 h 1160647"/>
                <a:gd name="connsiteX237" fmla="*/ 1349392 w 3079941"/>
                <a:gd name="connsiteY237" fmla="*/ 618269 h 1160647"/>
                <a:gd name="connsiteX238" fmla="*/ 1358259 w 3079941"/>
                <a:gd name="connsiteY238" fmla="*/ 618269 h 1160647"/>
                <a:gd name="connsiteX239" fmla="*/ 1368392 w 3079941"/>
                <a:gd name="connsiteY239" fmla="*/ 661504 h 1160647"/>
                <a:gd name="connsiteX240" fmla="*/ 1369405 w 3079941"/>
                <a:gd name="connsiteY240" fmla="*/ 661504 h 1160647"/>
                <a:gd name="connsiteX241" fmla="*/ 1376499 w 3079941"/>
                <a:gd name="connsiteY241" fmla="*/ 661504 h 1160647"/>
                <a:gd name="connsiteX242" fmla="*/ 1376499 w 3079941"/>
                <a:gd name="connsiteY242" fmla="*/ 700416 h 1160647"/>
                <a:gd name="connsiteX243" fmla="*/ 1378272 w 3079941"/>
                <a:gd name="connsiteY243" fmla="*/ 700416 h 1160647"/>
                <a:gd name="connsiteX244" fmla="*/ 1390686 w 3079941"/>
                <a:gd name="connsiteY244" fmla="*/ 700416 h 1160647"/>
                <a:gd name="connsiteX245" fmla="*/ 1390686 w 3079941"/>
                <a:gd name="connsiteY245" fmla="*/ 702578 h 1160647"/>
                <a:gd name="connsiteX246" fmla="*/ 1390686 w 3079941"/>
                <a:gd name="connsiteY246" fmla="*/ 717710 h 1160647"/>
                <a:gd name="connsiteX247" fmla="*/ 1394739 w 3079941"/>
                <a:gd name="connsiteY247" fmla="*/ 715549 h 1160647"/>
                <a:gd name="connsiteX248" fmla="*/ 1394739 w 3079941"/>
                <a:gd name="connsiteY248" fmla="*/ 700416 h 1160647"/>
                <a:gd name="connsiteX249" fmla="*/ 1396259 w 3079941"/>
                <a:gd name="connsiteY249" fmla="*/ 700416 h 1160647"/>
                <a:gd name="connsiteX250" fmla="*/ 1406899 w 3079941"/>
                <a:gd name="connsiteY250" fmla="*/ 700416 h 1160647"/>
                <a:gd name="connsiteX251" fmla="*/ 1406899 w 3079941"/>
                <a:gd name="connsiteY251" fmla="*/ 702037 h 1160647"/>
                <a:gd name="connsiteX252" fmla="*/ 1406899 w 3079941"/>
                <a:gd name="connsiteY252" fmla="*/ 713387 h 1160647"/>
                <a:gd name="connsiteX253" fmla="*/ 1437300 w 3079941"/>
                <a:gd name="connsiteY253" fmla="*/ 713387 h 1160647"/>
                <a:gd name="connsiteX254" fmla="*/ 1437300 w 3079941"/>
                <a:gd name="connsiteY254" fmla="*/ 676637 h 1160647"/>
                <a:gd name="connsiteX255" fmla="*/ 1438566 w 3079941"/>
                <a:gd name="connsiteY255" fmla="*/ 676637 h 1160647"/>
                <a:gd name="connsiteX256" fmla="*/ 1447433 w 3079941"/>
                <a:gd name="connsiteY256" fmla="*/ 676637 h 1160647"/>
                <a:gd name="connsiteX257" fmla="*/ 1447433 w 3079941"/>
                <a:gd name="connsiteY257" fmla="*/ 698254 h 1160647"/>
                <a:gd name="connsiteX258" fmla="*/ 1449460 w 3079941"/>
                <a:gd name="connsiteY258" fmla="*/ 665828 h 1160647"/>
                <a:gd name="connsiteX259" fmla="*/ 1471753 w 3079941"/>
                <a:gd name="connsiteY259" fmla="*/ 665828 h 1160647"/>
                <a:gd name="connsiteX260" fmla="*/ 1471753 w 3079941"/>
                <a:gd name="connsiteY260" fmla="*/ 664206 h 1160647"/>
                <a:gd name="connsiteX261" fmla="*/ 1471753 w 3079941"/>
                <a:gd name="connsiteY261" fmla="*/ 652857 h 1160647"/>
                <a:gd name="connsiteX262" fmla="*/ 1472513 w 3079941"/>
                <a:gd name="connsiteY262" fmla="*/ 652857 h 1160647"/>
                <a:gd name="connsiteX263" fmla="*/ 1477833 w 3079941"/>
                <a:gd name="connsiteY263" fmla="*/ 652857 h 1160647"/>
                <a:gd name="connsiteX264" fmla="*/ 1477833 w 3079941"/>
                <a:gd name="connsiteY264" fmla="*/ 650966 h 1160647"/>
                <a:gd name="connsiteX265" fmla="*/ 1477833 w 3079941"/>
                <a:gd name="connsiteY265" fmla="*/ 637725 h 1160647"/>
                <a:gd name="connsiteX266" fmla="*/ 1481887 w 3079941"/>
                <a:gd name="connsiteY266" fmla="*/ 644210 h 1160647"/>
                <a:gd name="connsiteX267" fmla="*/ 1484167 w 3079941"/>
                <a:gd name="connsiteY267" fmla="*/ 644210 h 1160647"/>
                <a:gd name="connsiteX268" fmla="*/ 1500127 w 3079941"/>
                <a:gd name="connsiteY268" fmla="*/ 644210 h 1160647"/>
                <a:gd name="connsiteX269" fmla="*/ 1500127 w 3079941"/>
                <a:gd name="connsiteY269" fmla="*/ 643399 h 1160647"/>
                <a:gd name="connsiteX270" fmla="*/ 1500127 w 3079941"/>
                <a:gd name="connsiteY270" fmla="*/ 637725 h 1160647"/>
                <a:gd name="connsiteX271" fmla="*/ 1500887 w 3079941"/>
                <a:gd name="connsiteY271" fmla="*/ 637725 h 1160647"/>
                <a:gd name="connsiteX272" fmla="*/ 1506207 w 3079941"/>
                <a:gd name="connsiteY272" fmla="*/ 637725 h 1160647"/>
                <a:gd name="connsiteX273" fmla="*/ 1506207 w 3079941"/>
                <a:gd name="connsiteY273" fmla="*/ 639076 h 1160647"/>
                <a:gd name="connsiteX274" fmla="*/ 1506207 w 3079941"/>
                <a:gd name="connsiteY274" fmla="*/ 648534 h 1160647"/>
                <a:gd name="connsiteX275" fmla="*/ 1544714 w 3079941"/>
                <a:gd name="connsiteY275" fmla="*/ 648534 h 1160647"/>
                <a:gd name="connsiteX276" fmla="*/ 1544714 w 3079941"/>
                <a:gd name="connsiteY276" fmla="*/ 786887 h 1160647"/>
                <a:gd name="connsiteX277" fmla="*/ 1546234 w 3079941"/>
                <a:gd name="connsiteY277" fmla="*/ 786887 h 1160647"/>
                <a:gd name="connsiteX278" fmla="*/ 1556874 w 3079941"/>
                <a:gd name="connsiteY278" fmla="*/ 786887 h 1160647"/>
                <a:gd name="connsiteX279" fmla="*/ 1556874 w 3079941"/>
                <a:gd name="connsiteY279" fmla="*/ 773917 h 1160647"/>
                <a:gd name="connsiteX280" fmla="*/ 1560928 w 3079941"/>
                <a:gd name="connsiteY280" fmla="*/ 773917 h 1160647"/>
                <a:gd name="connsiteX281" fmla="*/ 1560928 w 3079941"/>
                <a:gd name="connsiteY281" fmla="*/ 786887 h 1160647"/>
                <a:gd name="connsiteX282" fmla="*/ 1591328 w 3079941"/>
                <a:gd name="connsiteY282" fmla="*/ 786887 h 1160647"/>
                <a:gd name="connsiteX283" fmla="*/ 1591328 w 3079941"/>
                <a:gd name="connsiteY283" fmla="*/ 756622 h 1160647"/>
                <a:gd name="connsiteX284" fmla="*/ 1603488 w 3079941"/>
                <a:gd name="connsiteY284" fmla="*/ 756622 h 1160647"/>
                <a:gd name="connsiteX285" fmla="*/ 1615648 w 3079941"/>
                <a:gd name="connsiteY285" fmla="*/ 754461 h 1160647"/>
                <a:gd name="connsiteX286" fmla="*/ 1619702 w 3079941"/>
                <a:gd name="connsiteY286" fmla="*/ 756622 h 1160647"/>
                <a:gd name="connsiteX287" fmla="*/ 1629835 w 3079941"/>
                <a:gd name="connsiteY287" fmla="*/ 756622 h 1160647"/>
                <a:gd name="connsiteX288" fmla="*/ 1629835 w 3079941"/>
                <a:gd name="connsiteY288" fmla="*/ 786887 h 1160647"/>
                <a:gd name="connsiteX289" fmla="*/ 1637942 w 3079941"/>
                <a:gd name="connsiteY289" fmla="*/ 786887 h 1160647"/>
                <a:gd name="connsiteX290" fmla="*/ 1637942 w 3079941"/>
                <a:gd name="connsiteY290" fmla="*/ 804182 h 1160647"/>
                <a:gd name="connsiteX291" fmla="*/ 1647278 w 3079941"/>
                <a:gd name="connsiteY291" fmla="*/ 805087 h 1160647"/>
                <a:gd name="connsiteX292" fmla="*/ 1660236 w 3079941"/>
                <a:gd name="connsiteY292" fmla="*/ 805087 h 1160647"/>
                <a:gd name="connsiteX293" fmla="*/ 1660236 w 3079941"/>
                <a:gd name="connsiteY293" fmla="*/ 789049 h 1160647"/>
                <a:gd name="connsiteX294" fmla="*/ 1728192 w 3079941"/>
                <a:gd name="connsiteY294" fmla="*/ 789049 h 1160647"/>
                <a:gd name="connsiteX295" fmla="*/ 1728192 w 3079941"/>
                <a:gd name="connsiteY295" fmla="*/ 703796 h 1160647"/>
                <a:gd name="connsiteX296" fmla="*/ 1800200 w 3079941"/>
                <a:gd name="connsiteY296" fmla="*/ 703796 h 1160647"/>
                <a:gd name="connsiteX297" fmla="*/ 1800200 w 3079941"/>
                <a:gd name="connsiteY297" fmla="*/ 782564 h 1160647"/>
                <a:gd name="connsiteX298" fmla="*/ 1802104 w 3079941"/>
                <a:gd name="connsiteY298" fmla="*/ 782564 h 1160647"/>
                <a:gd name="connsiteX299" fmla="*/ 1803346 w 3079941"/>
                <a:gd name="connsiteY299" fmla="*/ 805087 h 1160647"/>
                <a:gd name="connsiteX300" fmla="*/ 1813022 w 3079941"/>
                <a:gd name="connsiteY300" fmla="*/ 805087 h 1160647"/>
                <a:gd name="connsiteX301" fmla="*/ 1814264 w 3079941"/>
                <a:gd name="connsiteY301" fmla="*/ 782564 h 1160647"/>
                <a:gd name="connsiteX302" fmla="*/ 1820344 w 3079941"/>
                <a:gd name="connsiteY302" fmla="*/ 782564 h 1160647"/>
                <a:gd name="connsiteX303" fmla="*/ 1821586 w 3079941"/>
                <a:gd name="connsiteY303" fmla="*/ 805087 h 1160647"/>
                <a:gd name="connsiteX304" fmla="*/ 1872208 w 3079941"/>
                <a:gd name="connsiteY304" fmla="*/ 805087 h 1160647"/>
                <a:gd name="connsiteX305" fmla="*/ 1872208 w 3079941"/>
                <a:gd name="connsiteY305" fmla="*/ 642059 h 1160647"/>
                <a:gd name="connsiteX306" fmla="*/ 2069535 w 3079941"/>
                <a:gd name="connsiteY306" fmla="*/ 642059 h 1160647"/>
                <a:gd name="connsiteX307" fmla="*/ 2069535 w 3079941"/>
                <a:gd name="connsiteY307" fmla="*/ 805087 h 1160647"/>
                <a:gd name="connsiteX308" fmla="*/ 2088232 w 3079941"/>
                <a:gd name="connsiteY308" fmla="*/ 805087 h 1160647"/>
                <a:gd name="connsiteX309" fmla="*/ 2088232 w 3079941"/>
                <a:gd name="connsiteY309" fmla="*/ 722394 h 1160647"/>
                <a:gd name="connsiteX310" fmla="*/ 2183352 w 3079941"/>
                <a:gd name="connsiteY310" fmla="*/ 722394 h 1160647"/>
                <a:gd name="connsiteX311" fmla="*/ 2195282 w 3079941"/>
                <a:gd name="connsiteY311" fmla="*/ 404253 h 1160647"/>
                <a:gd name="connsiteX312" fmla="*/ 2183122 w 3079941"/>
                <a:gd name="connsiteY312" fmla="*/ 382635 h 1160647"/>
                <a:gd name="connsiteX313" fmla="*/ 2177042 w 3079941"/>
                <a:gd name="connsiteY313" fmla="*/ 378311 h 1160647"/>
                <a:gd name="connsiteX314" fmla="*/ 2185149 w 3079941"/>
                <a:gd name="connsiteY314" fmla="*/ 354532 h 1160647"/>
                <a:gd name="connsiteX315" fmla="*/ 2185149 w 3079941"/>
                <a:gd name="connsiteY315" fmla="*/ 337238 h 1160647"/>
                <a:gd name="connsiteX316" fmla="*/ 2199336 w 3079941"/>
                <a:gd name="connsiteY316" fmla="*/ 337238 h 1160647"/>
                <a:gd name="connsiteX317" fmla="*/ 2199336 w 3079941"/>
                <a:gd name="connsiteY317" fmla="*/ 315620 h 1160647"/>
                <a:gd name="connsiteX318" fmla="*/ 2201362 w 3079941"/>
                <a:gd name="connsiteY318" fmla="*/ 311296 h 1160647"/>
                <a:gd name="connsiteX319" fmla="*/ 2201362 w 3079941"/>
                <a:gd name="connsiteY319" fmla="*/ 233472 h 1160647"/>
                <a:gd name="connsiteX320" fmla="*/ 2199336 w 3079941"/>
                <a:gd name="connsiteY320" fmla="*/ 226987 h 1160647"/>
                <a:gd name="connsiteX321" fmla="*/ 2205416 w 3079941"/>
                <a:gd name="connsiteY321" fmla="*/ 220501 h 1160647"/>
                <a:gd name="connsiteX322" fmla="*/ 2205416 w 3079941"/>
                <a:gd name="connsiteY322" fmla="*/ 162133 h 1160647"/>
                <a:gd name="connsiteX323" fmla="*/ 2207442 w 3079941"/>
                <a:gd name="connsiteY323" fmla="*/ 157810 h 1160647"/>
                <a:gd name="connsiteX324" fmla="*/ 2207442 w 3079941"/>
                <a:gd name="connsiteY324" fmla="*/ 101604 h 1160647"/>
                <a:gd name="connsiteX325" fmla="*/ 2209469 w 3079941"/>
                <a:gd name="connsiteY325" fmla="*/ 82148 h 1160647"/>
                <a:gd name="connsiteX326" fmla="*/ 2213523 w 3079941"/>
                <a:gd name="connsiteY326" fmla="*/ 99442 h 1160647"/>
                <a:gd name="connsiteX327" fmla="*/ 2215549 w 3079941"/>
                <a:gd name="connsiteY327" fmla="*/ 157810 h 1160647"/>
                <a:gd name="connsiteX328" fmla="*/ 2217576 w 3079941"/>
                <a:gd name="connsiteY328" fmla="*/ 220501 h 1160647"/>
                <a:gd name="connsiteX329" fmla="*/ 2223656 w 3079941"/>
                <a:gd name="connsiteY329" fmla="*/ 226987 h 1160647"/>
                <a:gd name="connsiteX330" fmla="*/ 2221629 w 3079941"/>
                <a:gd name="connsiteY330" fmla="*/ 233472 h 1160647"/>
                <a:gd name="connsiteX331" fmla="*/ 2221629 w 3079941"/>
                <a:gd name="connsiteY331" fmla="*/ 311296 h 1160647"/>
                <a:gd name="connsiteX332" fmla="*/ 2223656 w 3079941"/>
                <a:gd name="connsiteY332" fmla="*/ 315620 h 1160647"/>
                <a:gd name="connsiteX333" fmla="*/ 2223656 w 3079941"/>
                <a:gd name="connsiteY333" fmla="*/ 337238 h 1160647"/>
                <a:gd name="connsiteX334" fmla="*/ 2237843 w 3079941"/>
                <a:gd name="connsiteY334" fmla="*/ 337238 h 1160647"/>
                <a:gd name="connsiteX335" fmla="*/ 2237843 w 3079941"/>
                <a:gd name="connsiteY335" fmla="*/ 354532 h 1160647"/>
                <a:gd name="connsiteX336" fmla="*/ 2245950 w 3079941"/>
                <a:gd name="connsiteY336" fmla="*/ 378311 h 1160647"/>
                <a:gd name="connsiteX337" fmla="*/ 2239870 w 3079941"/>
                <a:gd name="connsiteY337" fmla="*/ 382635 h 1160647"/>
                <a:gd name="connsiteX338" fmla="*/ 2227709 w 3079941"/>
                <a:gd name="connsiteY338" fmla="*/ 404253 h 1160647"/>
                <a:gd name="connsiteX339" fmla="*/ 2235816 w 3079941"/>
                <a:gd name="connsiteY339" fmla="*/ 657181 h 1160647"/>
                <a:gd name="connsiteX340" fmla="*/ 2300670 w 3079941"/>
                <a:gd name="connsiteY340" fmla="*/ 657181 h 1160647"/>
                <a:gd name="connsiteX341" fmla="*/ 2300670 w 3079941"/>
                <a:gd name="connsiteY341" fmla="*/ 732843 h 1160647"/>
                <a:gd name="connsiteX342" fmla="*/ 2308777 w 3079941"/>
                <a:gd name="connsiteY342" fmla="*/ 732843 h 1160647"/>
                <a:gd name="connsiteX343" fmla="*/ 2310804 w 3079941"/>
                <a:gd name="connsiteY343" fmla="*/ 726358 h 1160647"/>
                <a:gd name="connsiteX344" fmla="*/ 2316884 w 3079941"/>
                <a:gd name="connsiteY344" fmla="*/ 726358 h 1160647"/>
                <a:gd name="connsiteX345" fmla="*/ 2318911 w 3079941"/>
                <a:gd name="connsiteY345" fmla="*/ 735005 h 1160647"/>
                <a:gd name="connsiteX346" fmla="*/ 2331071 w 3079941"/>
                <a:gd name="connsiteY346" fmla="*/ 735005 h 1160647"/>
                <a:gd name="connsiteX347" fmla="*/ 2331071 w 3079941"/>
                <a:gd name="connsiteY347" fmla="*/ 728519 h 1160647"/>
                <a:gd name="connsiteX348" fmla="*/ 2353364 w 3079941"/>
                <a:gd name="connsiteY348" fmla="*/ 728519 h 1160647"/>
                <a:gd name="connsiteX349" fmla="*/ 2353364 w 3079941"/>
                <a:gd name="connsiteY349" fmla="*/ 735005 h 1160647"/>
                <a:gd name="connsiteX350" fmla="*/ 2373631 w 3079941"/>
                <a:gd name="connsiteY350" fmla="*/ 735005 h 1160647"/>
                <a:gd name="connsiteX351" fmla="*/ 2373631 w 3079941"/>
                <a:gd name="connsiteY351" fmla="*/ 780402 h 1160647"/>
                <a:gd name="connsiteX352" fmla="*/ 2387818 w 3079941"/>
                <a:gd name="connsiteY352" fmla="*/ 780402 h 1160647"/>
                <a:gd name="connsiteX353" fmla="*/ 2387818 w 3079941"/>
                <a:gd name="connsiteY353" fmla="*/ 767431 h 1160647"/>
                <a:gd name="connsiteX354" fmla="*/ 2404032 w 3079941"/>
                <a:gd name="connsiteY354" fmla="*/ 767431 h 1160647"/>
                <a:gd name="connsiteX355" fmla="*/ 2404032 w 3079941"/>
                <a:gd name="connsiteY355" fmla="*/ 588004 h 1160647"/>
                <a:gd name="connsiteX356" fmla="*/ 2410112 w 3079941"/>
                <a:gd name="connsiteY356" fmla="*/ 581518 h 1160647"/>
                <a:gd name="connsiteX357" fmla="*/ 2483073 w 3079941"/>
                <a:gd name="connsiteY357" fmla="*/ 581518 h 1160647"/>
                <a:gd name="connsiteX358" fmla="*/ 2483073 w 3079941"/>
                <a:gd name="connsiteY358" fmla="*/ 590166 h 1160647"/>
                <a:gd name="connsiteX359" fmla="*/ 2493206 w 3079941"/>
                <a:gd name="connsiteY359" fmla="*/ 590166 h 1160647"/>
                <a:gd name="connsiteX360" fmla="*/ 2493206 w 3079941"/>
                <a:gd name="connsiteY360" fmla="*/ 704740 h 1160647"/>
                <a:gd name="connsiteX361" fmla="*/ 2515500 w 3079941"/>
                <a:gd name="connsiteY361" fmla="*/ 704740 h 1160647"/>
                <a:gd name="connsiteX362" fmla="*/ 2515500 w 3079941"/>
                <a:gd name="connsiteY362" fmla="*/ 637725 h 1160647"/>
                <a:gd name="connsiteX363" fmla="*/ 2541847 w 3079941"/>
                <a:gd name="connsiteY363" fmla="*/ 637725 h 1160647"/>
                <a:gd name="connsiteX364" fmla="*/ 2545900 w 3079941"/>
                <a:gd name="connsiteY364" fmla="*/ 633401 h 1160647"/>
                <a:gd name="connsiteX365" fmla="*/ 2554007 w 3079941"/>
                <a:gd name="connsiteY365" fmla="*/ 633401 h 1160647"/>
                <a:gd name="connsiteX366" fmla="*/ 2558060 w 3079941"/>
                <a:gd name="connsiteY366" fmla="*/ 637725 h 1160647"/>
                <a:gd name="connsiteX367" fmla="*/ 2580354 w 3079941"/>
                <a:gd name="connsiteY367" fmla="*/ 637725 h 1160647"/>
                <a:gd name="connsiteX368" fmla="*/ 2580354 w 3079941"/>
                <a:gd name="connsiteY368" fmla="*/ 520989 h 1160647"/>
                <a:gd name="connsiteX369" fmla="*/ 2637101 w 3079941"/>
                <a:gd name="connsiteY369" fmla="*/ 510180 h 1160647"/>
                <a:gd name="connsiteX370" fmla="*/ 2637101 w 3079941"/>
                <a:gd name="connsiteY370" fmla="*/ 511261 h 1160647"/>
                <a:gd name="connsiteX371" fmla="*/ 2637101 w 3079941"/>
                <a:gd name="connsiteY371" fmla="*/ 518827 h 1160647"/>
                <a:gd name="connsiteX372" fmla="*/ 2663448 w 3079941"/>
                <a:gd name="connsiteY372" fmla="*/ 518827 h 1160647"/>
                <a:gd name="connsiteX373" fmla="*/ 2663448 w 3079941"/>
                <a:gd name="connsiteY373" fmla="*/ 773917 h 1160647"/>
                <a:gd name="connsiteX374" fmla="*/ 2685742 w 3079941"/>
                <a:gd name="connsiteY374" fmla="*/ 773917 h 1160647"/>
                <a:gd name="connsiteX375" fmla="*/ 2685742 w 3079941"/>
                <a:gd name="connsiteY375" fmla="*/ 769593 h 1160647"/>
                <a:gd name="connsiteX376" fmla="*/ 2697902 w 3079941"/>
                <a:gd name="connsiteY376" fmla="*/ 769593 h 1160647"/>
                <a:gd name="connsiteX377" fmla="*/ 2697902 w 3079941"/>
                <a:gd name="connsiteY377" fmla="*/ 773917 h 1160647"/>
                <a:gd name="connsiteX378" fmla="*/ 2722222 w 3079941"/>
                <a:gd name="connsiteY378" fmla="*/ 773917 h 1160647"/>
                <a:gd name="connsiteX379" fmla="*/ 2722222 w 3079941"/>
                <a:gd name="connsiteY379" fmla="*/ 760946 h 1160647"/>
                <a:gd name="connsiteX380" fmla="*/ 2750596 w 3079941"/>
                <a:gd name="connsiteY380" fmla="*/ 760946 h 1160647"/>
                <a:gd name="connsiteX381" fmla="*/ 2762756 w 3079941"/>
                <a:gd name="connsiteY381" fmla="*/ 756622 h 1160647"/>
                <a:gd name="connsiteX382" fmla="*/ 2783023 w 3079941"/>
                <a:gd name="connsiteY382" fmla="*/ 760946 h 1160647"/>
                <a:gd name="connsiteX383" fmla="*/ 2783023 w 3079941"/>
                <a:gd name="connsiteY383" fmla="*/ 743652 h 1160647"/>
                <a:gd name="connsiteX384" fmla="*/ 2791130 w 3079941"/>
                <a:gd name="connsiteY384" fmla="*/ 743652 h 1160647"/>
                <a:gd name="connsiteX385" fmla="*/ 2791130 w 3079941"/>
                <a:gd name="connsiteY385" fmla="*/ 730681 h 1160647"/>
                <a:gd name="connsiteX386" fmla="*/ 2847877 w 3079941"/>
                <a:gd name="connsiteY386" fmla="*/ 730681 h 1160647"/>
                <a:gd name="connsiteX387" fmla="*/ 2847877 w 3079941"/>
                <a:gd name="connsiteY387" fmla="*/ 700416 h 1160647"/>
                <a:gd name="connsiteX388" fmla="*/ 2866117 w 3079941"/>
                <a:gd name="connsiteY388" fmla="*/ 700416 h 1160647"/>
                <a:gd name="connsiteX389" fmla="*/ 2866117 w 3079941"/>
                <a:gd name="connsiteY389" fmla="*/ 693931 h 1160647"/>
                <a:gd name="connsiteX390" fmla="*/ 2878277 w 3079941"/>
                <a:gd name="connsiteY390" fmla="*/ 693931 h 1160647"/>
                <a:gd name="connsiteX391" fmla="*/ 2878277 w 3079941"/>
                <a:gd name="connsiteY391" fmla="*/ 700416 h 1160647"/>
                <a:gd name="connsiteX392" fmla="*/ 2894491 w 3079941"/>
                <a:gd name="connsiteY392" fmla="*/ 700416 h 1160647"/>
                <a:gd name="connsiteX393" fmla="*/ 2894491 w 3079941"/>
                <a:gd name="connsiteY393" fmla="*/ 750137 h 1160647"/>
                <a:gd name="connsiteX394" fmla="*/ 2926918 w 3079941"/>
                <a:gd name="connsiteY394" fmla="*/ 750137 h 1160647"/>
                <a:gd name="connsiteX395" fmla="*/ 2926918 w 3079941"/>
                <a:gd name="connsiteY395" fmla="*/ 724196 h 1160647"/>
                <a:gd name="connsiteX396" fmla="*/ 2965425 w 3079941"/>
                <a:gd name="connsiteY396" fmla="*/ 724196 h 1160647"/>
                <a:gd name="connsiteX397" fmla="*/ 2965425 w 3079941"/>
                <a:gd name="connsiteY397" fmla="*/ 693931 h 1160647"/>
                <a:gd name="connsiteX398" fmla="*/ 3014066 w 3079941"/>
                <a:gd name="connsiteY398" fmla="*/ 693931 h 1160647"/>
                <a:gd name="connsiteX399" fmla="*/ 3014066 w 3079941"/>
                <a:gd name="connsiteY399" fmla="*/ 805087 h 1160647"/>
                <a:gd name="connsiteX400" fmla="*/ 3014066 w 3079941"/>
                <a:gd name="connsiteY400" fmla="*/ 818866 h 1160647"/>
                <a:gd name="connsiteX401" fmla="*/ 3079941 w 3079941"/>
                <a:gd name="connsiteY401" fmla="*/ 818866 h 1160647"/>
                <a:gd name="connsiteX402" fmla="*/ 3079941 w 3079941"/>
                <a:gd name="connsiteY402" fmla="*/ 1160647 h 1160647"/>
                <a:gd name="connsiteX403" fmla="*/ 200958 w 3079941"/>
                <a:gd name="connsiteY403" fmla="*/ 1160647 h 1160647"/>
                <a:gd name="connsiteX404" fmla="*/ 200958 w 3079941"/>
                <a:gd name="connsiteY404" fmla="*/ 1126882 h 1160647"/>
                <a:gd name="connsiteX405" fmla="*/ 0 w 3079941"/>
                <a:gd name="connsiteY405" fmla="*/ 1126882 h 1160647"/>
                <a:gd name="connsiteX406" fmla="*/ 0 w 3079941"/>
                <a:gd name="connsiteY406" fmla="*/ 915339 h 1160647"/>
                <a:gd name="connsiteX407" fmla="*/ 103377 w 3079941"/>
                <a:gd name="connsiteY407" fmla="*/ 915339 h 1160647"/>
                <a:gd name="connsiteX408" fmla="*/ 103377 w 3079941"/>
                <a:gd name="connsiteY408" fmla="*/ 886329 h 1160647"/>
                <a:gd name="connsiteX409" fmla="*/ 55096 w 3079941"/>
                <a:gd name="connsiteY409" fmla="*/ 886329 h 1160647"/>
                <a:gd name="connsiteX410" fmla="*/ 55096 w 3079941"/>
                <a:gd name="connsiteY410" fmla="*/ 724196 h 1160647"/>
                <a:gd name="connsiteX411" fmla="*/ 75363 w 3079941"/>
                <a:gd name="connsiteY411" fmla="*/ 724196 h 1160647"/>
                <a:gd name="connsiteX412" fmla="*/ 75870 w 3079941"/>
                <a:gd name="connsiteY412" fmla="*/ 723115 h 1160647"/>
                <a:gd name="connsiteX413" fmla="*/ 79416 w 3079941"/>
                <a:gd name="connsiteY413" fmla="*/ 715549 h 1160647"/>
                <a:gd name="connsiteX414" fmla="*/ 81190 w 3079941"/>
                <a:gd name="connsiteY414" fmla="*/ 715819 h 1160647"/>
                <a:gd name="connsiteX415" fmla="*/ 93603 w 3079941"/>
                <a:gd name="connsiteY415" fmla="*/ 717710 h 1160647"/>
                <a:gd name="connsiteX416" fmla="*/ 94110 w 3079941"/>
                <a:gd name="connsiteY416" fmla="*/ 719062 h 1160647"/>
                <a:gd name="connsiteX417" fmla="*/ 97656 w 3079941"/>
                <a:gd name="connsiteY417" fmla="*/ 728519 h 1160647"/>
                <a:gd name="connsiteX418" fmla="*/ 124003 w 3079941"/>
                <a:gd name="connsiteY418" fmla="*/ 730681 h 1160647"/>
                <a:gd name="connsiteX419" fmla="*/ 124003 w 3079941"/>
                <a:gd name="connsiteY419" fmla="*/ 607460 h 1160647"/>
                <a:gd name="connsiteX420" fmla="*/ 126030 w 3079941"/>
                <a:gd name="connsiteY420" fmla="*/ 607460 h 1160647"/>
                <a:gd name="connsiteX421" fmla="*/ 140217 w 3079941"/>
                <a:gd name="connsiteY421" fmla="*/ 607460 h 1160647"/>
                <a:gd name="connsiteX422" fmla="*/ 140217 w 3079941"/>
                <a:gd name="connsiteY422" fmla="*/ 471268 h 1160647"/>
                <a:gd name="connsiteX423" fmla="*/ 141990 w 3079941"/>
                <a:gd name="connsiteY423" fmla="*/ 471268 h 1160647"/>
                <a:gd name="connsiteX424" fmla="*/ 154404 w 3079941"/>
                <a:gd name="connsiteY424" fmla="*/ 471268 h 1160647"/>
                <a:gd name="connsiteX425" fmla="*/ 154404 w 3079941"/>
                <a:gd name="connsiteY425" fmla="*/ 356694 h 1160647"/>
                <a:gd name="connsiteX426" fmla="*/ 158457 w 3079941"/>
                <a:gd name="connsiteY426" fmla="*/ 328590 h 1160647"/>
                <a:gd name="connsiteX427" fmla="*/ 160484 w 3079941"/>
                <a:gd name="connsiteY427" fmla="*/ 328590 h 1160647"/>
                <a:gd name="connsiteX428" fmla="*/ 174671 w 3079941"/>
                <a:gd name="connsiteY428" fmla="*/ 328590 h 1160647"/>
                <a:gd name="connsiteX429" fmla="*/ 211151 w 3079941"/>
                <a:gd name="connsiteY429" fmla="*/ 246443 h 1160647"/>
                <a:gd name="connsiteX430" fmla="*/ 215205 w 3079941"/>
                <a:gd name="connsiteY430" fmla="*/ 0 h 1160647"/>
                <a:gd name="connsiteX0" fmla="*/ 215205 w 3079941"/>
                <a:gd name="connsiteY0" fmla="*/ 0 h 1160647"/>
                <a:gd name="connsiteX1" fmla="*/ 217231 w 3079941"/>
                <a:gd name="connsiteY1" fmla="*/ 246443 h 1160647"/>
                <a:gd name="connsiteX2" fmla="*/ 255738 w 3079941"/>
                <a:gd name="connsiteY2" fmla="*/ 326429 h 1160647"/>
                <a:gd name="connsiteX3" fmla="*/ 257765 w 3079941"/>
                <a:gd name="connsiteY3" fmla="*/ 326429 h 1160647"/>
                <a:gd name="connsiteX4" fmla="*/ 271952 w 3079941"/>
                <a:gd name="connsiteY4" fmla="*/ 326429 h 1160647"/>
                <a:gd name="connsiteX5" fmla="*/ 271952 w 3079941"/>
                <a:gd name="connsiteY5" fmla="*/ 350208 h 1160647"/>
                <a:gd name="connsiteX6" fmla="*/ 272459 w 3079941"/>
                <a:gd name="connsiteY6" fmla="*/ 351019 h 1160647"/>
                <a:gd name="connsiteX7" fmla="*/ 276005 w 3079941"/>
                <a:gd name="connsiteY7" fmla="*/ 356694 h 1160647"/>
                <a:gd name="connsiteX8" fmla="*/ 276005 w 3079941"/>
                <a:gd name="connsiteY8" fmla="*/ 471268 h 1160647"/>
                <a:gd name="connsiteX9" fmla="*/ 278285 w 3079941"/>
                <a:gd name="connsiteY9" fmla="*/ 471268 h 1160647"/>
                <a:gd name="connsiteX10" fmla="*/ 294246 w 3079941"/>
                <a:gd name="connsiteY10" fmla="*/ 471268 h 1160647"/>
                <a:gd name="connsiteX11" fmla="*/ 294246 w 3079941"/>
                <a:gd name="connsiteY11" fmla="*/ 611783 h 1160647"/>
                <a:gd name="connsiteX12" fmla="*/ 295766 w 3079941"/>
                <a:gd name="connsiteY12" fmla="*/ 611513 h 1160647"/>
                <a:gd name="connsiteX13" fmla="*/ 306406 w 3079941"/>
                <a:gd name="connsiteY13" fmla="*/ 609622 h 1160647"/>
                <a:gd name="connsiteX14" fmla="*/ 304379 w 3079941"/>
                <a:gd name="connsiteY14" fmla="*/ 698254 h 1160647"/>
                <a:gd name="connsiteX15" fmla="*/ 305899 w 3079941"/>
                <a:gd name="connsiteY15" fmla="*/ 698525 h 1160647"/>
                <a:gd name="connsiteX16" fmla="*/ 316539 w 3079941"/>
                <a:gd name="connsiteY16" fmla="*/ 700416 h 1160647"/>
                <a:gd name="connsiteX17" fmla="*/ 316792 w 3079941"/>
                <a:gd name="connsiteY17" fmla="*/ 701227 h 1160647"/>
                <a:gd name="connsiteX18" fmla="*/ 318566 w 3079941"/>
                <a:gd name="connsiteY18" fmla="*/ 706902 h 1160647"/>
                <a:gd name="connsiteX19" fmla="*/ 319326 w 3079941"/>
                <a:gd name="connsiteY19" fmla="*/ 704470 h 1160647"/>
                <a:gd name="connsiteX20" fmla="*/ 324646 w 3079941"/>
                <a:gd name="connsiteY20" fmla="*/ 687446 h 1160647"/>
                <a:gd name="connsiteX21" fmla="*/ 326419 w 3079941"/>
                <a:gd name="connsiteY21" fmla="*/ 687446 h 1160647"/>
                <a:gd name="connsiteX22" fmla="*/ 338833 w 3079941"/>
                <a:gd name="connsiteY22" fmla="*/ 687446 h 1160647"/>
                <a:gd name="connsiteX23" fmla="*/ 338833 w 3079941"/>
                <a:gd name="connsiteY23" fmla="*/ 719872 h 1160647"/>
                <a:gd name="connsiteX24" fmla="*/ 339846 w 3079941"/>
                <a:gd name="connsiteY24" fmla="*/ 720413 h 1160647"/>
                <a:gd name="connsiteX25" fmla="*/ 346940 w 3079941"/>
                <a:gd name="connsiteY25" fmla="*/ 724196 h 1160647"/>
                <a:gd name="connsiteX26" fmla="*/ 346940 w 3079941"/>
                <a:gd name="connsiteY26" fmla="*/ 725547 h 1160647"/>
                <a:gd name="connsiteX27" fmla="*/ 346940 w 3079941"/>
                <a:gd name="connsiteY27" fmla="*/ 735005 h 1160647"/>
                <a:gd name="connsiteX28" fmla="*/ 391527 w 3079941"/>
                <a:gd name="connsiteY28" fmla="*/ 735005 h 1160647"/>
                <a:gd name="connsiteX29" fmla="*/ 391527 w 3079941"/>
                <a:gd name="connsiteY29" fmla="*/ 736086 h 1160647"/>
                <a:gd name="connsiteX30" fmla="*/ 391527 w 3079941"/>
                <a:gd name="connsiteY30" fmla="*/ 743652 h 1160647"/>
                <a:gd name="connsiteX31" fmla="*/ 393553 w 3079941"/>
                <a:gd name="connsiteY31" fmla="*/ 743652 h 1160647"/>
                <a:gd name="connsiteX32" fmla="*/ 407740 w 3079941"/>
                <a:gd name="connsiteY32" fmla="*/ 743652 h 1160647"/>
                <a:gd name="connsiteX33" fmla="*/ 407740 w 3079941"/>
                <a:gd name="connsiteY33" fmla="*/ 713387 h 1160647"/>
                <a:gd name="connsiteX34" fmla="*/ 452327 w 3079941"/>
                <a:gd name="connsiteY34" fmla="*/ 713387 h 1160647"/>
                <a:gd name="connsiteX35" fmla="*/ 452327 w 3079941"/>
                <a:gd name="connsiteY35" fmla="*/ 712036 h 1160647"/>
                <a:gd name="connsiteX36" fmla="*/ 452327 w 3079941"/>
                <a:gd name="connsiteY36" fmla="*/ 702578 h 1160647"/>
                <a:gd name="connsiteX37" fmla="*/ 453341 w 3079941"/>
                <a:gd name="connsiteY37" fmla="*/ 702578 h 1160647"/>
                <a:gd name="connsiteX38" fmla="*/ 460434 w 3079941"/>
                <a:gd name="connsiteY38" fmla="*/ 702578 h 1160647"/>
                <a:gd name="connsiteX39" fmla="*/ 460434 w 3079941"/>
                <a:gd name="connsiteY39" fmla="*/ 700687 h 1160647"/>
                <a:gd name="connsiteX40" fmla="*/ 460434 w 3079941"/>
                <a:gd name="connsiteY40" fmla="*/ 687446 h 1160647"/>
                <a:gd name="connsiteX41" fmla="*/ 461194 w 3079941"/>
                <a:gd name="connsiteY41" fmla="*/ 687446 h 1160647"/>
                <a:gd name="connsiteX42" fmla="*/ 466514 w 3079941"/>
                <a:gd name="connsiteY42" fmla="*/ 687446 h 1160647"/>
                <a:gd name="connsiteX43" fmla="*/ 466514 w 3079941"/>
                <a:gd name="connsiteY43" fmla="*/ 686365 h 1160647"/>
                <a:gd name="connsiteX44" fmla="*/ 466514 w 3079941"/>
                <a:gd name="connsiteY44" fmla="*/ 678798 h 1160647"/>
                <a:gd name="connsiteX45" fmla="*/ 468541 w 3079941"/>
                <a:gd name="connsiteY45" fmla="*/ 678798 h 1160647"/>
                <a:gd name="connsiteX46" fmla="*/ 482728 w 3079941"/>
                <a:gd name="connsiteY46" fmla="*/ 678798 h 1160647"/>
                <a:gd name="connsiteX47" fmla="*/ 482728 w 3079941"/>
                <a:gd name="connsiteY47" fmla="*/ 679879 h 1160647"/>
                <a:gd name="connsiteX48" fmla="*/ 482728 w 3079941"/>
                <a:gd name="connsiteY48" fmla="*/ 687446 h 1160647"/>
                <a:gd name="connsiteX49" fmla="*/ 505021 w 3079941"/>
                <a:gd name="connsiteY49" fmla="*/ 687446 h 1160647"/>
                <a:gd name="connsiteX50" fmla="*/ 505021 w 3079941"/>
                <a:gd name="connsiteY50" fmla="*/ 685554 h 1160647"/>
                <a:gd name="connsiteX51" fmla="*/ 505021 w 3079941"/>
                <a:gd name="connsiteY51" fmla="*/ 672313 h 1160647"/>
                <a:gd name="connsiteX52" fmla="*/ 506795 w 3079941"/>
                <a:gd name="connsiteY52" fmla="*/ 672313 h 1160647"/>
                <a:gd name="connsiteX53" fmla="*/ 519208 w 3079941"/>
                <a:gd name="connsiteY53" fmla="*/ 672313 h 1160647"/>
                <a:gd name="connsiteX54" fmla="*/ 519208 w 3079941"/>
                <a:gd name="connsiteY54" fmla="*/ 696093 h 1160647"/>
                <a:gd name="connsiteX55" fmla="*/ 520222 w 3079941"/>
                <a:gd name="connsiteY55" fmla="*/ 696093 h 1160647"/>
                <a:gd name="connsiteX56" fmla="*/ 527315 w 3079941"/>
                <a:gd name="connsiteY56" fmla="*/ 696093 h 1160647"/>
                <a:gd name="connsiteX57" fmla="*/ 527315 w 3079941"/>
                <a:gd name="connsiteY57" fmla="*/ 695012 h 1160647"/>
                <a:gd name="connsiteX58" fmla="*/ 527315 w 3079941"/>
                <a:gd name="connsiteY58" fmla="*/ 687446 h 1160647"/>
                <a:gd name="connsiteX59" fmla="*/ 529088 w 3079941"/>
                <a:gd name="connsiteY59" fmla="*/ 687446 h 1160647"/>
                <a:gd name="connsiteX60" fmla="*/ 541502 w 3079941"/>
                <a:gd name="connsiteY60" fmla="*/ 687446 h 1160647"/>
                <a:gd name="connsiteX61" fmla="*/ 541502 w 3079941"/>
                <a:gd name="connsiteY61" fmla="*/ 713387 h 1160647"/>
                <a:gd name="connsiteX62" fmla="*/ 543529 w 3079941"/>
                <a:gd name="connsiteY62" fmla="*/ 713387 h 1160647"/>
                <a:gd name="connsiteX63" fmla="*/ 557715 w 3079941"/>
                <a:gd name="connsiteY63" fmla="*/ 713387 h 1160647"/>
                <a:gd name="connsiteX64" fmla="*/ 557715 w 3079941"/>
                <a:gd name="connsiteY64" fmla="*/ 715008 h 1160647"/>
                <a:gd name="connsiteX65" fmla="*/ 557715 w 3079941"/>
                <a:gd name="connsiteY65" fmla="*/ 726358 h 1160647"/>
                <a:gd name="connsiteX66" fmla="*/ 558475 w 3079941"/>
                <a:gd name="connsiteY66" fmla="*/ 726358 h 1160647"/>
                <a:gd name="connsiteX67" fmla="*/ 563796 w 3079941"/>
                <a:gd name="connsiteY67" fmla="*/ 726358 h 1160647"/>
                <a:gd name="connsiteX68" fmla="*/ 563796 w 3079941"/>
                <a:gd name="connsiteY68" fmla="*/ 725547 h 1160647"/>
                <a:gd name="connsiteX69" fmla="*/ 563796 w 3079941"/>
                <a:gd name="connsiteY69" fmla="*/ 719872 h 1160647"/>
                <a:gd name="connsiteX70" fmla="*/ 594196 w 3079941"/>
                <a:gd name="connsiteY70" fmla="*/ 719872 h 1160647"/>
                <a:gd name="connsiteX71" fmla="*/ 594196 w 3079941"/>
                <a:gd name="connsiteY71" fmla="*/ 743652 h 1160647"/>
                <a:gd name="connsiteX72" fmla="*/ 595209 w 3079941"/>
                <a:gd name="connsiteY72" fmla="*/ 743652 h 1160647"/>
                <a:gd name="connsiteX73" fmla="*/ 602303 w 3079941"/>
                <a:gd name="connsiteY73" fmla="*/ 743652 h 1160647"/>
                <a:gd name="connsiteX74" fmla="*/ 602303 w 3079941"/>
                <a:gd name="connsiteY74" fmla="*/ 744733 h 1160647"/>
                <a:gd name="connsiteX75" fmla="*/ 602303 w 3079941"/>
                <a:gd name="connsiteY75" fmla="*/ 752299 h 1160647"/>
                <a:gd name="connsiteX76" fmla="*/ 603063 w 3079941"/>
                <a:gd name="connsiteY76" fmla="*/ 752299 h 1160647"/>
                <a:gd name="connsiteX77" fmla="*/ 608383 w 3079941"/>
                <a:gd name="connsiteY77" fmla="*/ 752299 h 1160647"/>
                <a:gd name="connsiteX78" fmla="*/ 608383 w 3079941"/>
                <a:gd name="connsiteY78" fmla="*/ 750137 h 1160647"/>
                <a:gd name="connsiteX79" fmla="*/ 608383 w 3079941"/>
                <a:gd name="connsiteY79" fmla="*/ 735005 h 1160647"/>
                <a:gd name="connsiteX80" fmla="*/ 609396 w 3079941"/>
                <a:gd name="connsiteY80" fmla="*/ 735005 h 1160647"/>
                <a:gd name="connsiteX81" fmla="*/ 616490 w 3079941"/>
                <a:gd name="connsiteY81" fmla="*/ 735005 h 1160647"/>
                <a:gd name="connsiteX82" fmla="*/ 616490 w 3079941"/>
                <a:gd name="connsiteY82" fmla="*/ 736086 h 1160647"/>
                <a:gd name="connsiteX83" fmla="*/ 616490 w 3079941"/>
                <a:gd name="connsiteY83" fmla="*/ 743652 h 1160647"/>
                <a:gd name="connsiteX84" fmla="*/ 621810 w 3079941"/>
                <a:gd name="connsiteY84" fmla="*/ 741659 h 1160647"/>
                <a:gd name="connsiteX85" fmla="*/ 622570 w 3079941"/>
                <a:gd name="connsiteY85" fmla="*/ 740679 h 1160647"/>
                <a:gd name="connsiteX86" fmla="*/ 622570 w 3079941"/>
                <a:gd name="connsiteY86" fmla="*/ 735005 h 1160647"/>
                <a:gd name="connsiteX87" fmla="*/ 661077 w 3079941"/>
                <a:gd name="connsiteY87" fmla="*/ 735005 h 1160647"/>
                <a:gd name="connsiteX88" fmla="*/ 661077 w 3079941"/>
                <a:gd name="connsiteY88" fmla="*/ 758784 h 1160647"/>
                <a:gd name="connsiteX89" fmla="*/ 663103 w 3079941"/>
                <a:gd name="connsiteY89" fmla="*/ 758784 h 1160647"/>
                <a:gd name="connsiteX90" fmla="*/ 677290 w 3079941"/>
                <a:gd name="connsiteY90" fmla="*/ 758784 h 1160647"/>
                <a:gd name="connsiteX91" fmla="*/ 677290 w 3079941"/>
                <a:gd name="connsiteY91" fmla="*/ 759865 h 1160647"/>
                <a:gd name="connsiteX92" fmla="*/ 677290 w 3079941"/>
                <a:gd name="connsiteY92" fmla="*/ 767431 h 1160647"/>
                <a:gd name="connsiteX93" fmla="*/ 679064 w 3079941"/>
                <a:gd name="connsiteY93" fmla="*/ 767431 h 1160647"/>
                <a:gd name="connsiteX94" fmla="*/ 691477 w 3079941"/>
                <a:gd name="connsiteY94" fmla="*/ 767431 h 1160647"/>
                <a:gd name="connsiteX95" fmla="*/ 691477 w 3079941"/>
                <a:gd name="connsiteY95" fmla="*/ 743652 h 1160647"/>
                <a:gd name="connsiteX96" fmla="*/ 692490 w 3079941"/>
                <a:gd name="connsiteY96" fmla="*/ 743652 h 1160647"/>
                <a:gd name="connsiteX97" fmla="*/ 699584 w 3079941"/>
                <a:gd name="connsiteY97" fmla="*/ 743652 h 1160647"/>
                <a:gd name="connsiteX98" fmla="*/ 699584 w 3079941"/>
                <a:gd name="connsiteY98" fmla="*/ 711225 h 1160647"/>
                <a:gd name="connsiteX99" fmla="*/ 700597 w 3079941"/>
                <a:gd name="connsiteY99" fmla="*/ 711225 h 1160647"/>
                <a:gd name="connsiteX100" fmla="*/ 707691 w 3079941"/>
                <a:gd name="connsiteY100" fmla="*/ 711225 h 1160647"/>
                <a:gd name="connsiteX101" fmla="*/ 707691 w 3079941"/>
                <a:gd name="connsiteY101" fmla="*/ 709334 h 1160647"/>
                <a:gd name="connsiteX102" fmla="*/ 707691 w 3079941"/>
                <a:gd name="connsiteY102" fmla="*/ 696093 h 1160647"/>
                <a:gd name="connsiteX103" fmla="*/ 706424 w 3079941"/>
                <a:gd name="connsiteY103" fmla="*/ 694471 h 1160647"/>
                <a:gd name="connsiteX104" fmla="*/ 711744 w 3079941"/>
                <a:gd name="connsiteY104" fmla="*/ 683122 h 1160647"/>
                <a:gd name="connsiteX105" fmla="*/ 719851 w 3079941"/>
                <a:gd name="connsiteY105" fmla="*/ 711225 h 1160647"/>
                <a:gd name="connsiteX106" fmla="*/ 720611 w 3079941"/>
                <a:gd name="connsiteY106" fmla="*/ 711225 h 1160647"/>
                <a:gd name="connsiteX107" fmla="*/ 725931 w 3079941"/>
                <a:gd name="connsiteY107" fmla="*/ 711225 h 1160647"/>
                <a:gd name="connsiteX108" fmla="*/ 725931 w 3079941"/>
                <a:gd name="connsiteY108" fmla="*/ 605298 h 1160647"/>
                <a:gd name="connsiteX109" fmla="*/ 727451 w 3079941"/>
                <a:gd name="connsiteY109" fmla="*/ 605298 h 1160647"/>
                <a:gd name="connsiteX110" fmla="*/ 738091 w 3079941"/>
                <a:gd name="connsiteY110" fmla="*/ 605298 h 1160647"/>
                <a:gd name="connsiteX111" fmla="*/ 738091 w 3079941"/>
                <a:gd name="connsiteY111" fmla="*/ 557739 h 1160647"/>
                <a:gd name="connsiteX112" fmla="*/ 764438 w 3079941"/>
                <a:gd name="connsiteY112" fmla="*/ 557739 h 1160647"/>
                <a:gd name="connsiteX113" fmla="*/ 764438 w 3079941"/>
                <a:gd name="connsiteY113" fmla="*/ 536121 h 1160647"/>
                <a:gd name="connsiteX114" fmla="*/ 798892 w 3079941"/>
                <a:gd name="connsiteY114" fmla="*/ 536121 h 1160647"/>
                <a:gd name="connsiteX115" fmla="*/ 798892 w 3079941"/>
                <a:gd name="connsiteY115" fmla="*/ 538553 h 1160647"/>
                <a:gd name="connsiteX116" fmla="*/ 798892 w 3079941"/>
                <a:gd name="connsiteY116" fmla="*/ 555577 h 1160647"/>
                <a:gd name="connsiteX117" fmla="*/ 801172 w 3079941"/>
                <a:gd name="connsiteY117" fmla="*/ 555577 h 1160647"/>
                <a:gd name="connsiteX118" fmla="*/ 817132 w 3079941"/>
                <a:gd name="connsiteY118" fmla="*/ 555577 h 1160647"/>
                <a:gd name="connsiteX119" fmla="*/ 817132 w 3079941"/>
                <a:gd name="connsiteY119" fmla="*/ 603136 h 1160647"/>
                <a:gd name="connsiteX120" fmla="*/ 818145 w 3079941"/>
                <a:gd name="connsiteY120" fmla="*/ 603136 h 1160647"/>
                <a:gd name="connsiteX121" fmla="*/ 825239 w 3079941"/>
                <a:gd name="connsiteY121" fmla="*/ 603136 h 1160647"/>
                <a:gd name="connsiteX122" fmla="*/ 839426 w 3079941"/>
                <a:gd name="connsiteY122" fmla="*/ 607460 h 1160647"/>
                <a:gd name="connsiteX123" fmla="*/ 839426 w 3079941"/>
                <a:gd name="connsiteY123" fmla="*/ 646372 h 1160647"/>
                <a:gd name="connsiteX124" fmla="*/ 840439 w 3079941"/>
                <a:gd name="connsiteY124" fmla="*/ 646372 h 1160647"/>
                <a:gd name="connsiteX125" fmla="*/ 847532 w 3079941"/>
                <a:gd name="connsiteY125" fmla="*/ 646372 h 1160647"/>
                <a:gd name="connsiteX126" fmla="*/ 847532 w 3079941"/>
                <a:gd name="connsiteY126" fmla="*/ 647993 h 1160647"/>
                <a:gd name="connsiteX127" fmla="*/ 847532 w 3079941"/>
                <a:gd name="connsiteY127" fmla="*/ 659342 h 1160647"/>
                <a:gd name="connsiteX128" fmla="*/ 849559 w 3079941"/>
                <a:gd name="connsiteY128" fmla="*/ 659342 h 1160647"/>
                <a:gd name="connsiteX129" fmla="*/ 863746 w 3079941"/>
                <a:gd name="connsiteY129" fmla="*/ 659342 h 1160647"/>
                <a:gd name="connsiteX130" fmla="*/ 869826 w 3079941"/>
                <a:gd name="connsiteY130" fmla="*/ 665828 h 1160647"/>
                <a:gd name="connsiteX131" fmla="*/ 869826 w 3079941"/>
                <a:gd name="connsiteY131" fmla="*/ 687446 h 1160647"/>
                <a:gd name="connsiteX132" fmla="*/ 872106 w 3079941"/>
                <a:gd name="connsiteY132" fmla="*/ 687446 h 1160647"/>
                <a:gd name="connsiteX133" fmla="*/ 888066 w 3079941"/>
                <a:gd name="connsiteY133" fmla="*/ 687446 h 1160647"/>
                <a:gd name="connsiteX134" fmla="*/ 888066 w 3079941"/>
                <a:gd name="connsiteY134" fmla="*/ 688526 h 1160647"/>
                <a:gd name="connsiteX135" fmla="*/ 888066 w 3079941"/>
                <a:gd name="connsiteY135" fmla="*/ 696093 h 1160647"/>
                <a:gd name="connsiteX136" fmla="*/ 889333 w 3079941"/>
                <a:gd name="connsiteY136" fmla="*/ 696093 h 1160647"/>
                <a:gd name="connsiteX137" fmla="*/ 898200 w 3079941"/>
                <a:gd name="connsiteY137" fmla="*/ 696093 h 1160647"/>
                <a:gd name="connsiteX138" fmla="*/ 898200 w 3079941"/>
                <a:gd name="connsiteY138" fmla="*/ 698254 h 1160647"/>
                <a:gd name="connsiteX139" fmla="*/ 898200 w 3079941"/>
                <a:gd name="connsiteY139" fmla="*/ 713387 h 1160647"/>
                <a:gd name="connsiteX140" fmla="*/ 902253 w 3079941"/>
                <a:gd name="connsiteY140" fmla="*/ 711495 h 1160647"/>
                <a:gd name="connsiteX141" fmla="*/ 902253 w 3079941"/>
                <a:gd name="connsiteY141" fmla="*/ 698254 h 1160647"/>
                <a:gd name="connsiteX142" fmla="*/ 903266 w 3079941"/>
                <a:gd name="connsiteY142" fmla="*/ 698254 h 1160647"/>
                <a:gd name="connsiteX143" fmla="*/ 910360 w 3079941"/>
                <a:gd name="connsiteY143" fmla="*/ 698254 h 1160647"/>
                <a:gd name="connsiteX144" fmla="*/ 910360 w 3079941"/>
                <a:gd name="connsiteY144" fmla="*/ 699876 h 1160647"/>
                <a:gd name="connsiteX145" fmla="*/ 910360 w 3079941"/>
                <a:gd name="connsiteY145" fmla="*/ 711225 h 1160647"/>
                <a:gd name="connsiteX146" fmla="*/ 911120 w 3079941"/>
                <a:gd name="connsiteY146" fmla="*/ 711225 h 1160647"/>
                <a:gd name="connsiteX147" fmla="*/ 916440 w 3079941"/>
                <a:gd name="connsiteY147" fmla="*/ 711225 h 1160647"/>
                <a:gd name="connsiteX148" fmla="*/ 965080 w 3079941"/>
                <a:gd name="connsiteY148" fmla="*/ 706902 h 1160647"/>
                <a:gd name="connsiteX149" fmla="*/ 965080 w 3079941"/>
                <a:gd name="connsiteY149" fmla="*/ 708253 h 1160647"/>
                <a:gd name="connsiteX150" fmla="*/ 965080 w 3079941"/>
                <a:gd name="connsiteY150" fmla="*/ 717710 h 1160647"/>
                <a:gd name="connsiteX151" fmla="*/ 965840 w 3079941"/>
                <a:gd name="connsiteY151" fmla="*/ 717710 h 1160647"/>
                <a:gd name="connsiteX152" fmla="*/ 971161 w 3079941"/>
                <a:gd name="connsiteY152" fmla="*/ 717710 h 1160647"/>
                <a:gd name="connsiteX153" fmla="*/ 971161 w 3079941"/>
                <a:gd name="connsiteY153" fmla="*/ 719872 h 1160647"/>
                <a:gd name="connsiteX154" fmla="*/ 971161 w 3079941"/>
                <a:gd name="connsiteY154" fmla="*/ 735005 h 1160647"/>
                <a:gd name="connsiteX155" fmla="*/ 973187 w 3079941"/>
                <a:gd name="connsiteY155" fmla="*/ 733654 h 1160647"/>
                <a:gd name="connsiteX156" fmla="*/ 987374 w 3079941"/>
                <a:gd name="connsiteY156" fmla="*/ 724196 h 1160647"/>
                <a:gd name="connsiteX157" fmla="*/ 993454 w 3079941"/>
                <a:gd name="connsiteY157" fmla="*/ 683122 h 1160647"/>
                <a:gd name="connsiteX158" fmla="*/ 994214 w 3079941"/>
                <a:gd name="connsiteY158" fmla="*/ 682852 h 1160647"/>
                <a:gd name="connsiteX159" fmla="*/ 999534 w 3079941"/>
                <a:gd name="connsiteY159" fmla="*/ 680960 h 1160647"/>
                <a:gd name="connsiteX160" fmla="*/ 1001561 w 3079941"/>
                <a:gd name="connsiteY160" fmla="*/ 611783 h 1160647"/>
                <a:gd name="connsiteX161" fmla="*/ 1003588 w 3079941"/>
                <a:gd name="connsiteY161" fmla="*/ 680960 h 1160647"/>
                <a:gd name="connsiteX162" fmla="*/ 1004348 w 3079941"/>
                <a:gd name="connsiteY162" fmla="*/ 681230 h 1160647"/>
                <a:gd name="connsiteX163" fmla="*/ 1009668 w 3079941"/>
                <a:gd name="connsiteY163" fmla="*/ 683122 h 1160647"/>
                <a:gd name="connsiteX164" fmla="*/ 1009668 w 3079941"/>
                <a:gd name="connsiteY164" fmla="*/ 596651 h 1160647"/>
                <a:gd name="connsiteX165" fmla="*/ 1013721 w 3079941"/>
                <a:gd name="connsiteY165" fmla="*/ 564224 h 1160647"/>
                <a:gd name="connsiteX166" fmla="*/ 1052228 w 3079941"/>
                <a:gd name="connsiteY166" fmla="*/ 564224 h 1160647"/>
                <a:gd name="connsiteX167" fmla="*/ 1052228 w 3079941"/>
                <a:gd name="connsiteY167" fmla="*/ 596651 h 1160647"/>
                <a:gd name="connsiteX168" fmla="*/ 1052988 w 3079941"/>
                <a:gd name="connsiteY168" fmla="*/ 596651 h 1160647"/>
                <a:gd name="connsiteX169" fmla="*/ 1058308 w 3079941"/>
                <a:gd name="connsiteY169" fmla="*/ 596651 h 1160647"/>
                <a:gd name="connsiteX170" fmla="*/ 1058308 w 3079941"/>
                <a:gd name="connsiteY170" fmla="*/ 514503 h 1160647"/>
                <a:gd name="connsiteX171" fmla="*/ 1060082 w 3079941"/>
                <a:gd name="connsiteY171" fmla="*/ 514503 h 1160647"/>
                <a:gd name="connsiteX172" fmla="*/ 1072495 w 3079941"/>
                <a:gd name="connsiteY172" fmla="*/ 514503 h 1160647"/>
                <a:gd name="connsiteX173" fmla="*/ 1072495 w 3079941"/>
                <a:gd name="connsiteY173" fmla="*/ 512612 h 1160647"/>
                <a:gd name="connsiteX174" fmla="*/ 1072495 w 3079941"/>
                <a:gd name="connsiteY174" fmla="*/ 499371 h 1160647"/>
                <a:gd name="connsiteX175" fmla="*/ 1094789 w 3079941"/>
                <a:gd name="connsiteY175" fmla="*/ 499371 h 1160647"/>
                <a:gd name="connsiteX176" fmla="*/ 1094789 w 3079941"/>
                <a:gd name="connsiteY176" fmla="*/ 498290 h 1160647"/>
                <a:gd name="connsiteX177" fmla="*/ 1094789 w 3079941"/>
                <a:gd name="connsiteY177" fmla="*/ 490724 h 1160647"/>
                <a:gd name="connsiteX178" fmla="*/ 1096562 w 3079941"/>
                <a:gd name="connsiteY178" fmla="*/ 490724 h 1160647"/>
                <a:gd name="connsiteX179" fmla="*/ 1108976 w 3079941"/>
                <a:gd name="connsiteY179" fmla="*/ 490724 h 1160647"/>
                <a:gd name="connsiteX180" fmla="*/ 1108976 w 3079941"/>
                <a:gd name="connsiteY180" fmla="*/ 491805 h 1160647"/>
                <a:gd name="connsiteX181" fmla="*/ 1108976 w 3079941"/>
                <a:gd name="connsiteY181" fmla="*/ 499371 h 1160647"/>
                <a:gd name="connsiteX182" fmla="*/ 1109736 w 3079941"/>
                <a:gd name="connsiteY182" fmla="*/ 499371 h 1160647"/>
                <a:gd name="connsiteX183" fmla="*/ 1115056 w 3079941"/>
                <a:gd name="connsiteY183" fmla="*/ 499371 h 1160647"/>
                <a:gd name="connsiteX184" fmla="*/ 1125189 w 3079941"/>
                <a:gd name="connsiteY184" fmla="*/ 495047 h 1160647"/>
                <a:gd name="connsiteX185" fmla="*/ 1129242 w 3079941"/>
                <a:gd name="connsiteY185" fmla="*/ 498290 h 1160647"/>
                <a:gd name="connsiteX186" fmla="*/ 1129242 w 3079941"/>
                <a:gd name="connsiteY186" fmla="*/ 490724 h 1160647"/>
                <a:gd name="connsiteX187" fmla="*/ 1131522 w 3079941"/>
                <a:gd name="connsiteY187" fmla="*/ 490724 h 1160647"/>
                <a:gd name="connsiteX188" fmla="*/ 1147483 w 3079941"/>
                <a:gd name="connsiteY188" fmla="*/ 490724 h 1160647"/>
                <a:gd name="connsiteX189" fmla="*/ 1147483 w 3079941"/>
                <a:gd name="connsiteY189" fmla="*/ 491805 h 1160647"/>
                <a:gd name="connsiteX190" fmla="*/ 1147483 w 3079941"/>
                <a:gd name="connsiteY190" fmla="*/ 499371 h 1160647"/>
                <a:gd name="connsiteX191" fmla="*/ 1177883 w 3079941"/>
                <a:gd name="connsiteY191" fmla="*/ 499371 h 1160647"/>
                <a:gd name="connsiteX192" fmla="*/ 1177883 w 3079941"/>
                <a:gd name="connsiteY192" fmla="*/ 500992 h 1160647"/>
                <a:gd name="connsiteX193" fmla="*/ 1177883 w 3079941"/>
                <a:gd name="connsiteY193" fmla="*/ 512342 h 1160647"/>
                <a:gd name="connsiteX194" fmla="*/ 1204230 w 3079941"/>
                <a:gd name="connsiteY194" fmla="*/ 512342 h 1160647"/>
                <a:gd name="connsiteX195" fmla="*/ 1204230 w 3079941"/>
                <a:gd name="connsiteY195" fmla="*/ 542606 h 1160647"/>
                <a:gd name="connsiteX196" fmla="*/ 1204990 w 3079941"/>
                <a:gd name="connsiteY196" fmla="*/ 542606 h 1160647"/>
                <a:gd name="connsiteX197" fmla="*/ 1210310 w 3079941"/>
                <a:gd name="connsiteY197" fmla="*/ 542606 h 1160647"/>
                <a:gd name="connsiteX198" fmla="*/ 1210310 w 3079941"/>
                <a:gd name="connsiteY198" fmla="*/ 543687 h 1160647"/>
                <a:gd name="connsiteX199" fmla="*/ 1210310 w 3079941"/>
                <a:gd name="connsiteY199" fmla="*/ 551254 h 1160647"/>
                <a:gd name="connsiteX200" fmla="*/ 1214364 w 3079941"/>
                <a:gd name="connsiteY200" fmla="*/ 581518 h 1160647"/>
                <a:gd name="connsiteX201" fmla="*/ 1215124 w 3079941"/>
                <a:gd name="connsiteY201" fmla="*/ 581518 h 1160647"/>
                <a:gd name="connsiteX202" fmla="*/ 1220444 w 3079941"/>
                <a:gd name="connsiteY202" fmla="*/ 581518 h 1160647"/>
                <a:gd name="connsiteX203" fmla="*/ 1220444 w 3079941"/>
                <a:gd name="connsiteY203" fmla="*/ 582329 h 1160647"/>
                <a:gd name="connsiteX204" fmla="*/ 1220444 w 3079941"/>
                <a:gd name="connsiteY204" fmla="*/ 588004 h 1160647"/>
                <a:gd name="connsiteX205" fmla="*/ 1221457 w 3079941"/>
                <a:gd name="connsiteY205" fmla="*/ 588004 h 1160647"/>
                <a:gd name="connsiteX206" fmla="*/ 1228550 w 3079941"/>
                <a:gd name="connsiteY206" fmla="*/ 588004 h 1160647"/>
                <a:gd name="connsiteX207" fmla="*/ 1228550 w 3079941"/>
                <a:gd name="connsiteY207" fmla="*/ 618269 h 1160647"/>
                <a:gd name="connsiteX208" fmla="*/ 1230577 w 3079941"/>
                <a:gd name="connsiteY208" fmla="*/ 618269 h 1160647"/>
                <a:gd name="connsiteX209" fmla="*/ 1244764 w 3079941"/>
                <a:gd name="connsiteY209" fmla="*/ 618269 h 1160647"/>
                <a:gd name="connsiteX210" fmla="*/ 1244764 w 3079941"/>
                <a:gd name="connsiteY210" fmla="*/ 642048 h 1160647"/>
                <a:gd name="connsiteX211" fmla="*/ 1246791 w 3079941"/>
                <a:gd name="connsiteY211" fmla="*/ 643669 h 1160647"/>
                <a:gd name="connsiteX212" fmla="*/ 1246791 w 3079941"/>
                <a:gd name="connsiteY212" fmla="*/ 655019 h 1160647"/>
                <a:gd name="connsiteX213" fmla="*/ 1247551 w 3079941"/>
                <a:gd name="connsiteY213" fmla="*/ 655019 h 1160647"/>
                <a:gd name="connsiteX214" fmla="*/ 1252871 w 3079941"/>
                <a:gd name="connsiteY214" fmla="*/ 655019 h 1160647"/>
                <a:gd name="connsiteX215" fmla="*/ 1252871 w 3079941"/>
                <a:gd name="connsiteY215" fmla="*/ 678798 h 1160647"/>
                <a:gd name="connsiteX216" fmla="*/ 1254137 w 3079941"/>
                <a:gd name="connsiteY216" fmla="*/ 678798 h 1160647"/>
                <a:gd name="connsiteX217" fmla="*/ 1263004 w 3079941"/>
                <a:gd name="connsiteY217" fmla="*/ 678798 h 1160647"/>
                <a:gd name="connsiteX218" fmla="*/ 1265031 w 3079941"/>
                <a:gd name="connsiteY218" fmla="*/ 682852 h 1160647"/>
                <a:gd name="connsiteX219" fmla="*/ 1265031 w 3079941"/>
                <a:gd name="connsiteY219" fmla="*/ 696093 h 1160647"/>
                <a:gd name="connsiteX220" fmla="*/ 1266551 w 3079941"/>
                <a:gd name="connsiteY220" fmla="*/ 694201 h 1160647"/>
                <a:gd name="connsiteX221" fmla="*/ 1277191 w 3079941"/>
                <a:gd name="connsiteY221" fmla="*/ 680960 h 1160647"/>
                <a:gd name="connsiteX222" fmla="*/ 1305565 w 3079941"/>
                <a:gd name="connsiteY222" fmla="*/ 680960 h 1160647"/>
                <a:gd name="connsiteX223" fmla="*/ 1305565 w 3079941"/>
                <a:gd name="connsiteY223" fmla="*/ 767431 h 1160647"/>
                <a:gd name="connsiteX224" fmla="*/ 1306325 w 3079941"/>
                <a:gd name="connsiteY224" fmla="*/ 767431 h 1160647"/>
                <a:gd name="connsiteX225" fmla="*/ 1311645 w 3079941"/>
                <a:gd name="connsiteY225" fmla="*/ 767431 h 1160647"/>
                <a:gd name="connsiteX226" fmla="*/ 1312405 w 3079941"/>
                <a:gd name="connsiteY226" fmla="*/ 766080 h 1160647"/>
                <a:gd name="connsiteX227" fmla="*/ 1317725 w 3079941"/>
                <a:gd name="connsiteY227" fmla="*/ 756622 h 1160647"/>
                <a:gd name="connsiteX228" fmla="*/ 1317725 w 3079941"/>
                <a:gd name="connsiteY228" fmla="*/ 758514 h 1160647"/>
                <a:gd name="connsiteX229" fmla="*/ 1317725 w 3079941"/>
                <a:gd name="connsiteY229" fmla="*/ 771755 h 1160647"/>
                <a:gd name="connsiteX230" fmla="*/ 1321778 w 3079941"/>
                <a:gd name="connsiteY230" fmla="*/ 726358 h 1160647"/>
                <a:gd name="connsiteX231" fmla="*/ 1322538 w 3079941"/>
                <a:gd name="connsiteY231" fmla="*/ 726358 h 1160647"/>
                <a:gd name="connsiteX232" fmla="*/ 1327858 w 3079941"/>
                <a:gd name="connsiteY232" fmla="*/ 726358 h 1160647"/>
                <a:gd name="connsiteX233" fmla="*/ 1327858 w 3079941"/>
                <a:gd name="connsiteY233" fmla="*/ 661504 h 1160647"/>
                <a:gd name="connsiteX234" fmla="*/ 1328872 w 3079941"/>
                <a:gd name="connsiteY234" fmla="*/ 661504 h 1160647"/>
                <a:gd name="connsiteX235" fmla="*/ 1335965 w 3079941"/>
                <a:gd name="connsiteY235" fmla="*/ 661504 h 1160647"/>
                <a:gd name="connsiteX236" fmla="*/ 1348125 w 3079941"/>
                <a:gd name="connsiteY236" fmla="*/ 618269 h 1160647"/>
                <a:gd name="connsiteX237" fmla="*/ 1349392 w 3079941"/>
                <a:gd name="connsiteY237" fmla="*/ 618269 h 1160647"/>
                <a:gd name="connsiteX238" fmla="*/ 1358259 w 3079941"/>
                <a:gd name="connsiteY238" fmla="*/ 618269 h 1160647"/>
                <a:gd name="connsiteX239" fmla="*/ 1368392 w 3079941"/>
                <a:gd name="connsiteY239" fmla="*/ 661504 h 1160647"/>
                <a:gd name="connsiteX240" fmla="*/ 1369405 w 3079941"/>
                <a:gd name="connsiteY240" fmla="*/ 661504 h 1160647"/>
                <a:gd name="connsiteX241" fmla="*/ 1376499 w 3079941"/>
                <a:gd name="connsiteY241" fmla="*/ 661504 h 1160647"/>
                <a:gd name="connsiteX242" fmla="*/ 1376499 w 3079941"/>
                <a:gd name="connsiteY242" fmla="*/ 700416 h 1160647"/>
                <a:gd name="connsiteX243" fmla="*/ 1378272 w 3079941"/>
                <a:gd name="connsiteY243" fmla="*/ 700416 h 1160647"/>
                <a:gd name="connsiteX244" fmla="*/ 1390686 w 3079941"/>
                <a:gd name="connsiteY244" fmla="*/ 700416 h 1160647"/>
                <a:gd name="connsiteX245" fmla="*/ 1390686 w 3079941"/>
                <a:gd name="connsiteY245" fmla="*/ 702578 h 1160647"/>
                <a:gd name="connsiteX246" fmla="*/ 1390686 w 3079941"/>
                <a:gd name="connsiteY246" fmla="*/ 717710 h 1160647"/>
                <a:gd name="connsiteX247" fmla="*/ 1394739 w 3079941"/>
                <a:gd name="connsiteY247" fmla="*/ 715549 h 1160647"/>
                <a:gd name="connsiteX248" fmla="*/ 1394739 w 3079941"/>
                <a:gd name="connsiteY248" fmla="*/ 700416 h 1160647"/>
                <a:gd name="connsiteX249" fmla="*/ 1396259 w 3079941"/>
                <a:gd name="connsiteY249" fmla="*/ 700416 h 1160647"/>
                <a:gd name="connsiteX250" fmla="*/ 1406899 w 3079941"/>
                <a:gd name="connsiteY250" fmla="*/ 700416 h 1160647"/>
                <a:gd name="connsiteX251" fmla="*/ 1406899 w 3079941"/>
                <a:gd name="connsiteY251" fmla="*/ 702037 h 1160647"/>
                <a:gd name="connsiteX252" fmla="*/ 1406899 w 3079941"/>
                <a:gd name="connsiteY252" fmla="*/ 713387 h 1160647"/>
                <a:gd name="connsiteX253" fmla="*/ 1437300 w 3079941"/>
                <a:gd name="connsiteY253" fmla="*/ 713387 h 1160647"/>
                <a:gd name="connsiteX254" fmla="*/ 1437300 w 3079941"/>
                <a:gd name="connsiteY254" fmla="*/ 676637 h 1160647"/>
                <a:gd name="connsiteX255" fmla="*/ 1438566 w 3079941"/>
                <a:gd name="connsiteY255" fmla="*/ 676637 h 1160647"/>
                <a:gd name="connsiteX256" fmla="*/ 1447433 w 3079941"/>
                <a:gd name="connsiteY256" fmla="*/ 676637 h 1160647"/>
                <a:gd name="connsiteX257" fmla="*/ 1447433 w 3079941"/>
                <a:gd name="connsiteY257" fmla="*/ 698254 h 1160647"/>
                <a:gd name="connsiteX258" fmla="*/ 1449460 w 3079941"/>
                <a:gd name="connsiteY258" fmla="*/ 665828 h 1160647"/>
                <a:gd name="connsiteX259" fmla="*/ 1471753 w 3079941"/>
                <a:gd name="connsiteY259" fmla="*/ 665828 h 1160647"/>
                <a:gd name="connsiteX260" fmla="*/ 1471753 w 3079941"/>
                <a:gd name="connsiteY260" fmla="*/ 664206 h 1160647"/>
                <a:gd name="connsiteX261" fmla="*/ 1471753 w 3079941"/>
                <a:gd name="connsiteY261" fmla="*/ 652857 h 1160647"/>
                <a:gd name="connsiteX262" fmla="*/ 1472513 w 3079941"/>
                <a:gd name="connsiteY262" fmla="*/ 652857 h 1160647"/>
                <a:gd name="connsiteX263" fmla="*/ 1477833 w 3079941"/>
                <a:gd name="connsiteY263" fmla="*/ 652857 h 1160647"/>
                <a:gd name="connsiteX264" fmla="*/ 1477833 w 3079941"/>
                <a:gd name="connsiteY264" fmla="*/ 650966 h 1160647"/>
                <a:gd name="connsiteX265" fmla="*/ 1477833 w 3079941"/>
                <a:gd name="connsiteY265" fmla="*/ 637725 h 1160647"/>
                <a:gd name="connsiteX266" fmla="*/ 1481887 w 3079941"/>
                <a:gd name="connsiteY266" fmla="*/ 644210 h 1160647"/>
                <a:gd name="connsiteX267" fmla="*/ 1484167 w 3079941"/>
                <a:gd name="connsiteY267" fmla="*/ 644210 h 1160647"/>
                <a:gd name="connsiteX268" fmla="*/ 1500127 w 3079941"/>
                <a:gd name="connsiteY268" fmla="*/ 644210 h 1160647"/>
                <a:gd name="connsiteX269" fmla="*/ 1500127 w 3079941"/>
                <a:gd name="connsiteY269" fmla="*/ 643399 h 1160647"/>
                <a:gd name="connsiteX270" fmla="*/ 1500127 w 3079941"/>
                <a:gd name="connsiteY270" fmla="*/ 637725 h 1160647"/>
                <a:gd name="connsiteX271" fmla="*/ 1500887 w 3079941"/>
                <a:gd name="connsiteY271" fmla="*/ 637725 h 1160647"/>
                <a:gd name="connsiteX272" fmla="*/ 1506207 w 3079941"/>
                <a:gd name="connsiteY272" fmla="*/ 637725 h 1160647"/>
                <a:gd name="connsiteX273" fmla="*/ 1506207 w 3079941"/>
                <a:gd name="connsiteY273" fmla="*/ 639076 h 1160647"/>
                <a:gd name="connsiteX274" fmla="*/ 1506207 w 3079941"/>
                <a:gd name="connsiteY274" fmla="*/ 648534 h 1160647"/>
                <a:gd name="connsiteX275" fmla="*/ 1544714 w 3079941"/>
                <a:gd name="connsiteY275" fmla="*/ 648534 h 1160647"/>
                <a:gd name="connsiteX276" fmla="*/ 1544714 w 3079941"/>
                <a:gd name="connsiteY276" fmla="*/ 786887 h 1160647"/>
                <a:gd name="connsiteX277" fmla="*/ 1546234 w 3079941"/>
                <a:gd name="connsiteY277" fmla="*/ 786887 h 1160647"/>
                <a:gd name="connsiteX278" fmla="*/ 1556874 w 3079941"/>
                <a:gd name="connsiteY278" fmla="*/ 786887 h 1160647"/>
                <a:gd name="connsiteX279" fmla="*/ 1556874 w 3079941"/>
                <a:gd name="connsiteY279" fmla="*/ 773917 h 1160647"/>
                <a:gd name="connsiteX280" fmla="*/ 1560928 w 3079941"/>
                <a:gd name="connsiteY280" fmla="*/ 773917 h 1160647"/>
                <a:gd name="connsiteX281" fmla="*/ 1560928 w 3079941"/>
                <a:gd name="connsiteY281" fmla="*/ 786887 h 1160647"/>
                <a:gd name="connsiteX282" fmla="*/ 1591328 w 3079941"/>
                <a:gd name="connsiteY282" fmla="*/ 786887 h 1160647"/>
                <a:gd name="connsiteX283" fmla="*/ 1591328 w 3079941"/>
                <a:gd name="connsiteY283" fmla="*/ 756622 h 1160647"/>
                <a:gd name="connsiteX284" fmla="*/ 1603488 w 3079941"/>
                <a:gd name="connsiteY284" fmla="*/ 756622 h 1160647"/>
                <a:gd name="connsiteX285" fmla="*/ 1615648 w 3079941"/>
                <a:gd name="connsiteY285" fmla="*/ 754461 h 1160647"/>
                <a:gd name="connsiteX286" fmla="*/ 1619702 w 3079941"/>
                <a:gd name="connsiteY286" fmla="*/ 756622 h 1160647"/>
                <a:gd name="connsiteX287" fmla="*/ 1629835 w 3079941"/>
                <a:gd name="connsiteY287" fmla="*/ 756622 h 1160647"/>
                <a:gd name="connsiteX288" fmla="*/ 1629835 w 3079941"/>
                <a:gd name="connsiteY288" fmla="*/ 786887 h 1160647"/>
                <a:gd name="connsiteX289" fmla="*/ 1637942 w 3079941"/>
                <a:gd name="connsiteY289" fmla="*/ 786887 h 1160647"/>
                <a:gd name="connsiteX290" fmla="*/ 1637942 w 3079941"/>
                <a:gd name="connsiteY290" fmla="*/ 804182 h 1160647"/>
                <a:gd name="connsiteX291" fmla="*/ 1647278 w 3079941"/>
                <a:gd name="connsiteY291" fmla="*/ 805087 h 1160647"/>
                <a:gd name="connsiteX292" fmla="*/ 1660236 w 3079941"/>
                <a:gd name="connsiteY292" fmla="*/ 805087 h 1160647"/>
                <a:gd name="connsiteX293" fmla="*/ 1660236 w 3079941"/>
                <a:gd name="connsiteY293" fmla="*/ 789049 h 1160647"/>
                <a:gd name="connsiteX294" fmla="*/ 1728192 w 3079941"/>
                <a:gd name="connsiteY294" fmla="*/ 789049 h 1160647"/>
                <a:gd name="connsiteX295" fmla="*/ 1728192 w 3079941"/>
                <a:gd name="connsiteY295" fmla="*/ 703796 h 1160647"/>
                <a:gd name="connsiteX296" fmla="*/ 1800200 w 3079941"/>
                <a:gd name="connsiteY296" fmla="*/ 703796 h 1160647"/>
                <a:gd name="connsiteX297" fmla="*/ 1800200 w 3079941"/>
                <a:gd name="connsiteY297" fmla="*/ 782564 h 1160647"/>
                <a:gd name="connsiteX298" fmla="*/ 1802104 w 3079941"/>
                <a:gd name="connsiteY298" fmla="*/ 782564 h 1160647"/>
                <a:gd name="connsiteX299" fmla="*/ 1803346 w 3079941"/>
                <a:gd name="connsiteY299" fmla="*/ 805087 h 1160647"/>
                <a:gd name="connsiteX300" fmla="*/ 1813022 w 3079941"/>
                <a:gd name="connsiteY300" fmla="*/ 805087 h 1160647"/>
                <a:gd name="connsiteX301" fmla="*/ 1814264 w 3079941"/>
                <a:gd name="connsiteY301" fmla="*/ 782564 h 1160647"/>
                <a:gd name="connsiteX302" fmla="*/ 1820344 w 3079941"/>
                <a:gd name="connsiteY302" fmla="*/ 782564 h 1160647"/>
                <a:gd name="connsiteX303" fmla="*/ 1821586 w 3079941"/>
                <a:gd name="connsiteY303" fmla="*/ 805087 h 1160647"/>
                <a:gd name="connsiteX304" fmla="*/ 1872208 w 3079941"/>
                <a:gd name="connsiteY304" fmla="*/ 805087 h 1160647"/>
                <a:gd name="connsiteX305" fmla="*/ 1872208 w 3079941"/>
                <a:gd name="connsiteY305" fmla="*/ 642059 h 1160647"/>
                <a:gd name="connsiteX306" fmla="*/ 2069535 w 3079941"/>
                <a:gd name="connsiteY306" fmla="*/ 642059 h 1160647"/>
                <a:gd name="connsiteX307" fmla="*/ 2069535 w 3079941"/>
                <a:gd name="connsiteY307" fmla="*/ 805087 h 1160647"/>
                <a:gd name="connsiteX308" fmla="*/ 2088232 w 3079941"/>
                <a:gd name="connsiteY308" fmla="*/ 805087 h 1160647"/>
                <a:gd name="connsiteX309" fmla="*/ 2088232 w 3079941"/>
                <a:gd name="connsiteY309" fmla="*/ 722394 h 1160647"/>
                <a:gd name="connsiteX310" fmla="*/ 2183352 w 3079941"/>
                <a:gd name="connsiteY310" fmla="*/ 722394 h 1160647"/>
                <a:gd name="connsiteX311" fmla="*/ 2195282 w 3079941"/>
                <a:gd name="connsiteY311" fmla="*/ 404253 h 1160647"/>
                <a:gd name="connsiteX312" fmla="*/ 2183122 w 3079941"/>
                <a:gd name="connsiteY312" fmla="*/ 382635 h 1160647"/>
                <a:gd name="connsiteX313" fmla="*/ 2177042 w 3079941"/>
                <a:gd name="connsiteY313" fmla="*/ 378311 h 1160647"/>
                <a:gd name="connsiteX314" fmla="*/ 2185149 w 3079941"/>
                <a:gd name="connsiteY314" fmla="*/ 354532 h 1160647"/>
                <a:gd name="connsiteX315" fmla="*/ 2185149 w 3079941"/>
                <a:gd name="connsiteY315" fmla="*/ 337238 h 1160647"/>
                <a:gd name="connsiteX316" fmla="*/ 2199336 w 3079941"/>
                <a:gd name="connsiteY316" fmla="*/ 337238 h 1160647"/>
                <a:gd name="connsiteX317" fmla="*/ 2199336 w 3079941"/>
                <a:gd name="connsiteY317" fmla="*/ 315620 h 1160647"/>
                <a:gd name="connsiteX318" fmla="*/ 2201362 w 3079941"/>
                <a:gd name="connsiteY318" fmla="*/ 311296 h 1160647"/>
                <a:gd name="connsiteX319" fmla="*/ 2201362 w 3079941"/>
                <a:gd name="connsiteY319" fmla="*/ 233472 h 1160647"/>
                <a:gd name="connsiteX320" fmla="*/ 2199336 w 3079941"/>
                <a:gd name="connsiteY320" fmla="*/ 226987 h 1160647"/>
                <a:gd name="connsiteX321" fmla="*/ 2205416 w 3079941"/>
                <a:gd name="connsiteY321" fmla="*/ 220501 h 1160647"/>
                <a:gd name="connsiteX322" fmla="*/ 2205416 w 3079941"/>
                <a:gd name="connsiteY322" fmla="*/ 162133 h 1160647"/>
                <a:gd name="connsiteX323" fmla="*/ 2207442 w 3079941"/>
                <a:gd name="connsiteY323" fmla="*/ 157810 h 1160647"/>
                <a:gd name="connsiteX324" fmla="*/ 2207442 w 3079941"/>
                <a:gd name="connsiteY324" fmla="*/ 101604 h 1160647"/>
                <a:gd name="connsiteX325" fmla="*/ 2209469 w 3079941"/>
                <a:gd name="connsiteY325" fmla="*/ 82148 h 1160647"/>
                <a:gd name="connsiteX326" fmla="*/ 2213523 w 3079941"/>
                <a:gd name="connsiteY326" fmla="*/ 99442 h 1160647"/>
                <a:gd name="connsiteX327" fmla="*/ 2215549 w 3079941"/>
                <a:gd name="connsiteY327" fmla="*/ 157810 h 1160647"/>
                <a:gd name="connsiteX328" fmla="*/ 2217576 w 3079941"/>
                <a:gd name="connsiteY328" fmla="*/ 220501 h 1160647"/>
                <a:gd name="connsiteX329" fmla="*/ 2223656 w 3079941"/>
                <a:gd name="connsiteY329" fmla="*/ 226987 h 1160647"/>
                <a:gd name="connsiteX330" fmla="*/ 2221629 w 3079941"/>
                <a:gd name="connsiteY330" fmla="*/ 233472 h 1160647"/>
                <a:gd name="connsiteX331" fmla="*/ 2221629 w 3079941"/>
                <a:gd name="connsiteY331" fmla="*/ 311296 h 1160647"/>
                <a:gd name="connsiteX332" fmla="*/ 2223656 w 3079941"/>
                <a:gd name="connsiteY332" fmla="*/ 315620 h 1160647"/>
                <a:gd name="connsiteX333" fmla="*/ 2223656 w 3079941"/>
                <a:gd name="connsiteY333" fmla="*/ 337238 h 1160647"/>
                <a:gd name="connsiteX334" fmla="*/ 2237843 w 3079941"/>
                <a:gd name="connsiteY334" fmla="*/ 337238 h 1160647"/>
                <a:gd name="connsiteX335" fmla="*/ 2237843 w 3079941"/>
                <a:gd name="connsiteY335" fmla="*/ 354532 h 1160647"/>
                <a:gd name="connsiteX336" fmla="*/ 2245950 w 3079941"/>
                <a:gd name="connsiteY336" fmla="*/ 378311 h 1160647"/>
                <a:gd name="connsiteX337" fmla="*/ 2239870 w 3079941"/>
                <a:gd name="connsiteY337" fmla="*/ 382635 h 1160647"/>
                <a:gd name="connsiteX338" fmla="*/ 2227709 w 3079941"/>
                <a:gd name="connsiteY338" fmla="*/ 404253 h 1160647"/>
                <a:gd name="connsiteX339" fmla="*/ 2235816 w 3079941"/>
                <a:gd name="connsiteY339" fmla="*/ 657181 h 1160647"/>
                <a:gd name="connsiteX340" fmla="*/ 2300670 w 3079941"/>
                <a:gd name="connsiteY340" fmla="*/ 657181 h 1160647"/>
                <a:gd name="connsiteX341" fmla="*/ 2300670 w 3079941"/>
                <a:gd name="connsiteY341" fmla="*/ 732843 h 1160647"/>
                <a:gd name="connsiteX342" fmla="*/ 2308777 w 3079941"/>
                <a:gd name="connsiteY342" fmla="*/ 732843 h 1160647"/>
                <a:gd name="connsiteX343" fmla="*/ 2310804 w 3079941"/>
                <a:gd name="connsiteY343" fmla="*/ 726358 h 1160647"/>
                <a:gd name="connsiteX344" fmla="*/ 2316884 w 3079941"/>
                <a:gd name="connsiteY344" fmla="*/ 726358 h 1160647"/>
                <a:gd name="connsiteX345" fmla="*/ 2318911 w 3079941"/>
                <a:gd name="connsiteY345" fmla="*/ 735005 h 1160647"/>
                <a:gd name="connsiteX346" fmla="*/ 2331071 w 3079941"/>
                <a:gd name="connsiteY346" fmla="*/ 735005 h 1160647"/>
                <a:gd name="connsiteX347" fmla="*/ 2331071 w 3079941"/>
                <a:gd name="connsiteY347" fmla="*/ 728519 h 1160647"/>
                <a:gd name="connsiteX348" fmla="*/ 2353364 w 3079941"/>
                <a:gd name="connsiteY348" fmla="*/ 728519 h 1160647"/>
                <a:gd name="connsiteX349" fmla="*/ 2353364 w 3079941"/>
                <a:gd name="connsiteY349" fmla="*/ 735005 h 1160647"/>
                <a:gd name="connsiteX350" fmla="*/ 2373631 w 3079941"/>
                <a:gd name="connsiteY350" fmla="*/ 735005 h 1160647"/>
                <a:gd name="connsiteX351" fmla="*/ 2373631 w 3079941"/>
                <a:gd name="connsiteY351" fmla="*/ 780402 h 1160647"/>
                <a:gd name="connsiteX352" fmla="*/ 2387818 w 3079941"/>
                <a:gd name="connsiteY352" fmla="*/ 780402 h 1160647"/>
                <a:gd name="connsiteX353" fmla="*/ 2387818 w 3079941"/>
                <a:gd name="connsiteY353" fmla="*/ 767431 h 1160647"/>
                <a:gd name="connsiteX354" fmla="*/ 2404032 w 3079941"/>
                <a:gd name="connsiteY354" fmla="*/ 767431 h 1160647"/>
                <a:gd name="connsiteX355" fmla="*/ 2404032 w 3079941"/>
                <a:gd name="connsiteY355" fmla="*/ 588004 h 1160647"/>
                <a:gd name="connsiteX356" fmla="*/ 2410112 w 3079941"/>
                <a:gd name="connsiteY356" fmla="*/ 581518 h 1160647"/>
                <a:gd name="connsiteX357" fmla="*/ 2483073 w 3079941"/>
                <a:gd name="connsiteY357" fmla="*/ 581518 h 1160647"/>
                <a:gd name="connsiteX358" fmla="*/ 2483073 w 3079941"/>
                <a:gd name="connsiteY358" fmla="*/ 590166 h 1160647"/>
                <a:gd name="connsiteX359" fmla="*/ 2493206 w 3079941"/>
                <a:gd name="connsiteY359" fmla="*/ 590166 h 1160647"/>
                <a:gd name="connsiteX360" fmla="*/ 2493206 w 3079941"/>
                <a:gd name="connsiteY360" fmla="*/ 704740 h 1160647"/>
                <a:gd name="connsiteX361" fmla="*/ 2515500 w 3079941"/>
                <a:gd name="connsiteY361" fmla="*/ 704740 h 1160647"/>
                <a:gd name="connsiteX362" fmla="*/ 2515500 w 3079941"/>
                <a:gd name="connsiteY362" fmla="*/ 637725 h 1160647"/>
                <a:gd name="connsiteX363" fmla="*/ 2541847 w 3079941"/>
                <a:gd name="connsiteY363" fmla="*/ 637725 h 1160647"/>
                <a:gd name="connsiteX364" fmla="*/ 2545900 w 3079941"/>
                <a:gd name="connsiteY364" fmla="*/ 633401 h 1160647"/>
                <a:gd name="connsiteX365" fmla="*/ 2554007 w 3079941"/>
                <a:gd name="connsiteY365" fmla="*/ 633401 h 1160647"/>
                <a:gd name="connsiteX366" fmla="*/ 2558060 w 3079941"/>
                <a:gd name="connsiteY366" fmla="*/ 637725 h 1160647"/>
                <a:gd name="connsiteX367" fmla="*/ 2580354 w 3079941"/>
                <a:gd name="connsiteY367" fmla="*/ 637725 h 1160647"/>
                <a:gd name="connsiteX368" fmla="*/ 2580354 w 3079941"/>
                <a:gd name="connsiteY368" fmla="*/ 520989 h 1160647"/>
                <a:gd name="connsiteX369" fmla="*/ 2637101 w 3079941"/>
                <a:gd name="connsiteY369" fmla="*/ 510180 h 1160647"/>
                <a:gd name="connsiteX370" fmla="*/ 2637101 w 3079941"/>
                <a:gd name="connsiteY370" fmla="*/ 511261 h 1160647"/>
                <a:gd name="connsiteX371" fmla="*/ 2637101 w 3079941"/>
                <a:gd name="connsiteY371" fmla="*/ 518827 h 1160647"/>
                <a:gd name="connsiteX372" fmla="*/ 2663448 w 3079941"/>
                <a:gd name="connsiteY372" fmla="*/ 518827 h 1160647"/>
                <a:gd name="connsiteX373" fmla="*/ 2663448 w 3079941"/>
                <a:gd name="connsiteY373" fmla="*/ 773917 h 1160647"/>
                <a:gd name="connsiteX374" fmla="*/ 2685742 w 3079941"/>
                <a:gd name="connsiteY374" fmla="*/ 773917 h 1160647"/>
                <a:gd name="connsiteX375" fmla="*/ 2685742 w 3079941"/>
                <a:gd name="connsiteY375" fmla="*/ 769593 h 1160647"/>
                <a:gd name="connsiteX376" fmla="*/ 2697902 w 3079941"/>
                <a:gd name="connsiteY376" fmla="*/ 769593 h 1160647"/>
                <a:gd name="connsiteX377" fmla="*/ 2697902 w 3079941"/>
                <a:gd name="connsiteY377" fmla="*/ 773917 h 1160647"/>
                <a:gd name="connsiteX378" fmla="*/ 2722222 w 3079941"/>
                <a:gd name="connsiteY378" fmla="*/ 773917 h 1160647"/>
                <a:gd name="connsiteX379" fmla="*/ 2722222 w 3079941"/>
                <a:gd name="connsiteY379" fmla="*/ 760946 h 1160647"/>
                <a:gd name="connsiteX380" fmla="*/ 2750596 w 3079941"/>
                <a:gd name="connsiteY380" fmla="*/ 760946 h 1160647"/>
                <a:gd name="connsiteX381" fmla="*/ 2762756 w 3079941"/>
                <a:gd name="connsiteY381" fmla="*/ 756622 h 1160647"/>
                <a:gd name="connsiteX382" fmla="*/ 2783023 w 3079941"/>
                <a:gd name="connsiteY382" fmla="*/ 760946 h 1160647"/>
                <a:gd name="connsiteX383" fmla="*/ 2783023 w 3079941"/>
                <a:gd name="connsiteY383" fmla="*/ 743652 h 1160647"/>
                <a:gd name="connsiteX384" fmla="*/ 2791130 w 3079941"/>
                <a:gd name="connsiteY384" fmla="*/ 743652 h 1160647"/>
                <a:gd name="connsiteX385" fmla="*/ 2791130 w 3079941"/>
                <a:gd name="connsiteY385" fmla="*/ 730681 h 1160647"/>
                <a:gd name="connsiteX386" fmla="*/ 2847877 w 3079941"/>
                <a:gd name="connsiteY386" fmla="*/ 730681 h 1160647"/>
                <a:gd name="connsiteX387" fmla="*/ 2847877 w 3079941"/>
                <a:gd name="connsiteY387" fmla="*/ 700416 h 1160647"/>
                <a:gd name="connsiteX388" fmla="*/ 2866117 w 3079941"/>
                <a:gd name="connsiteY388" fmla="*/ 700416 h 1160647"/>
                <a:gd name="connsiteX389" fmla="*/ 2866117 w 3079941"/>
                <a:gd name="connsiteY389" fmla="*/ 693931 h 1160647"/>
                <a:gd name="connsiteX390" fmla="*/ 2878277 w 3079941"/>
                <a:gd name="connsiteY390" fmla="*/ 693931 h 1160647"/>
                <a:gd name="connsiteX391" fmla="*/ 2878277 w 3079941"/>
                <a:gd name="connsiteY391" fmla="*/ 700416 h 1160647"/>
                <a:gd name="connsiteX392" fmla="*/ 2894491 w 3079941"/>
                <a:gd name="connsiteY392" fmla="*/ 700416 h 1160647"/>
                <a:gd name="connsiteX393" fmla="*/ 2894491 w 3079941"/>
                <a:gd name="connsiteY393" fmla="*/ 750137 h 1160647"/>
                <a:gd name="connsiteX394" fmla="*/ 2926918 w 3079941"/>
                <a:gd name="connsiteY394" fmla="*/ 750137 h 1160647"/>
                <a:gd name="connsiteX395" fmla="*/ 2926918 w 3079941"/>
                <a:gd name="connsiteY395" fmla="*/ 724196 h 1160647"/>
                <a:gd name="connsiteX396" fmla="*/ 2965425 w 3079941"/>
                <a:gd name="connsiteY396" fmla="*/ 724196 h 1160647"/>
                <a:gd name="connsiteX397" fmla="*/ 2965425 w 3079941"/>
                <a:gd name="connsiteY397" fmla="*/ 693931 h 1160647"/>
                <a:gd name="connsiteX398" fmla="*/ 3014066 w 3079941"/>
                <a:gd name="connsiteY398" fmla="*/ 693931 h 1160647"/>
                <a:gd name="connsiteX399" fmla="*/ 3014066 w 3079941"/>
                <a:gd name="connsiteY399" fmla="*/ 805087 h 1160647"/>
                <a:gd name="connsiteX400" fmla="*/ 3014066 w 3079941"/>
                <a:gd name="connsiteY400" fmla="*/ 818866 h 1160647"/>
                <a:gd name="connsiteX401" fmla="*/ 3079941 w 3079941"/>
                <a:gd name="connsiteY401" fmla="*/ 818866 h 1160647"/>
                <a:gd name="connsiteX402" fmla="*/ 3079941 w 3079941"/>
                <a:gd name="connsiteY402" fmla="*/ 1160647 h 1160647"/>
                <a:gd name="connsiteX403" fmla="*/ 200958 w 3079941"/>
                <a:gd name="connsiteY403" fmla="*/ 1160647 h 1160647"/>
                <a:gd name="connsiteX404" fmla="*/ 0 w 3079941"/>
                <a:gd name="connsiteY404" fmla="*/ 1126882 h 1160647"/>
                <a:gd name="connsiteX405" fmla="*/ 0 w 3079941"/>
                <a:gd name="connsiteY405" fmla="*/ 915339 h 1160647"/>
                <a:gd name="connsiteX406" fmla="*/ 103377 w 3079941"/>
                <a:gd name="connsiteY406" fmla="*/ 915339 h 1160647"/>
                <a:gd name="connsiteX407" fmla="*/ 103377 w 3079941"/>
                <a:gd name="connsiteY407" fmla="*/ 886329 h 1160647"/>
                <a:gd name="connsiteX408" fmla="*/ 55096 w 3079941"/>
                <a:gd name="connsiteY408" fmla="*/ 886329 h 1160647"/>
                <a:gd name="connsiteX409" fmla="*/ 55096 w 3079941"/>
                <a:gd name="connsiteY409" fmla="*/ 724196 h 1160647"/>
                <a:gd name="connsiteX410" fmla="*/ 75363 w 3079941"/>
                <a:gd name="connsiteY410" fmla="*/ 724196 h 1160647"/>
                <a:gd name="connsiteX411" fmla="*/ 75870 w 3079941"/>
                <a:gd name="connsiteY411" fmla="*/ 723115 h 1160647"/>
                <a:gd name="connsiteX412" fmla="*/ 79416 w 3079941"/>
                <a:gd name="connsiteY412" fmla="*/ 715549 h 1160647"/>
                <a:gd name="connsiteX413" fmla="*/ 81190 w 3079941"/>
                <a:gd name="connsiteY413" fmla="*/ 715819 h 1160647"/>
                <a:gd name="connsiteX414" fmla="*/ 93603 w 3079941"/>
                <a:gd name="connsiteY414" fmla="*/ 717710 h 1160647"/>
                <a:gd name="connsiteX415" fmla="*/ 94110 w 3079941"/>
                <a:gd name="connsiteY415" fmla="*/ 719062 h 1160647"/>
                <a:gd name="connsiteX416" fmla="*/ 97656 w 3079941"/>
                <a:gd name="connsiteY416" fmla="*/ 728519 h 1160647"/>
                <a:gd name="connsiteX417" fmla="*/ 124003 w 3079941"/>
                <a:gd name="connsiteY417" fmla="*/ 730681 h 1160647"/>
                <a:gd name="connsiteX418" fmla="*/ 124003 w 3079941"/>
                <a:gd name="connsiteY418" fmla="*/ 607460 h 1160647"/>
                <a:gd name="connsiteX419" fmla="*/ 126030 w 3079941"/>
                <a:gd name="connsiteY419" fmla="*/ 607460 h 1160647"/>
                <a:gd name="connsiteX420" fmla="*/ 140217 w 3079941"/>
                <a:gd name="connsiteY420" fmla="*/ 607460 h 1160647"/>
                <a:gd name="connsiteX421" fmla="*/ 140217 w 3079941"/>
                <a:gd name="connsiteY421" fmla="*/ 471268 h 1160647"/>
                <a:gd name="connsiteX422" fmla="*/ 141990 w 3079941"/>
                <a:gd name="connsiteY422" fmla="*/ 471268 h 1160647"/>
                <a:gd name="connsiteX423" fmla="*/ 154404 w 3079941"/>
                <a:gd name="connsiteY423" fmla="*/ 471268 h 1160647"/>
                <a:gd name="connsiteX424" fmla="*/ 154404 w 3079941"/>
                <a:gd name="connsiteY424" fmla="*/ 356694 h 1160647"/>
                <a:gd name="connsiteX425" fmla="*/ 158457 w 3079941"/>
                <a:gd name="connsiteY425" fmla="*/ 328590 h 1160647"/>
                <a:gd name="connsiteX426" fmla="*/ 160484 w 3079941"/>
                <a:gd name="connsiteY426" fmla="*/ 328590 h 1160647"/>
                <a:gd name="connsiteX427" fmla="*/ 174671 w 3079941"/>
                <a:gd name="connsiteY427" fmla="*/ 328590 h 1160647"/>
                <a:gd name="connsiteX428" fmla="*/ 211151 w 3079941"/>
                <a:gd name="connsiteY428" fmla="*/ 246443 h 1160647"/>
                <a:gd name="connsiteX429" fmla="*/ 215205 w 3079941"/>
                <a:gd name="connsiteY429" fmla="*/ 0 h 1160647"/>
                <a:gd name="connsiteX0" fmla="*/ 215205 w 3079941"/>
                <a:gd name="connsiteY0" fmla="*/ 0 h 1160647"/>
                <a:gd name="connsiteX1" fmla="*/ 217231 w 3079941"/>
                <a:gd name="connsiteY1" fmla="*/ 246443 h 1160647"/>
                <a:gd name="connsiteX2" fmla="*/ 255738 w 3079941"/>
                <a:gd name="connsiteY2" fmla="*/ 326429 h 1160647"/>
                <a:gd name="connsiteX3" fmla="*/ 257765 w 3079941"/>
                <a:gd name="connsiteY3" fmla="*/ 326429 h 1160647"/>
                <a:gd name="connsiteX4" fmla="*/ 271952 w 3079941"/>
                <a:gd name="connsiteY4" fmla="*/ 326429 h 1160647"/>
                <a:gd name="connsiteX5" fmla="*/ 271952 w 3079941"/>
                <a:gd name="connsiteY5" fmla="*/ 350208 h 1160647"/>
                <a:gd name="connsiteX6" fmla="*/ 272459 w 3079941"/>
                <a:gd name="connsiteY6" fmla="*/ 351019 h 1160647"/>
                <a:gd name="connsiteX7" fmla="*/ 276005 w 3079941"/>
                <a:gd name="connsiteY7" fmla="*/ 356694 h 1160647"/>
                <a:gd name="connsiteX8" fmla="*/ 276005 w 3079941"/>
                <a:gd name="connsiteY8" fmla="*/ 471268 h 1160647"/>
                <a:gd name="connsiteX9" fmla="*/ 278285 w 3079941"/>
                <a:gd name="connsiteY9" fmla="*/ 471268 h 1160647"/>
                <a:gd name="connsiteX10" fmla="*/ 294246 w 3079941"/>
                <a:gd name="connsiteY10" fmla="*/ 471268 h 1160647"/>
                <a:gd name="connsiteX11" fmla="*/ 294246 w 3079941"/>
                <a:gd name="connsiteY11" fmla="*/ 611783 h 1160647"/>
                <a:gd name="connsiteX12" fmla="*/ 295766 w 3079941"/>
                <a:gd name="connsiteY12" fmla="*/ 611513 h 1160647"/>
                <a:gd name="connsiteX13" fmla="*/ 306406 w 3079941"/>
                <a:gd name="connsiteY13" fmla="*/ 609622 h 1160647"/>
                <a:gd name="connsiteX14" fmla="*/ 304379 w 3079941"/>
                <a:gd name="connsiteY14" fmla="*/ 698254 h 1160647"/>
                <a:gd name="connsiteX15" fmla="*/ 305899 w 3079941"/>
                <a:gd name="connsiteY15" fmla="*/ 698525 h 1160647"/>
                <a:gd name="connsiteX16" fmla="*/ 316539 w 3079941"/>
                <a:gd name="connsiteY16" fmla="*/ 700416 h 1160647"/>
                <a:gd name="connsiteX17" fmla="*/ 316792 w 3079941"/>
                <a:gd name="connsiteY17" fmla="*/ 701227 h 1160647"/>
                <a:gd name="connsiteX18" fmla="*/ 318566 w 3079941"/>
                <a:gd name="connsiteY18" fmla="*/ 706902 h 1160647"/>
                <a:gd name="connsiteX19" fmla="*/ 319326 w 3079941"/>
                <a:gd name="connsiteY19" fmla="*/ 704470 h 1160647"/>
                <a:gd name="connsiteX20" fmla="*/ 324646 w 3079941"/>
                <a:gd name="connsiteY20" fmla="*/ 687446 h 1160647"/>
                <a:gd name="connsiteX21" fmla="*/ 326419 w 3079941"/>
                <a:gd name="connsiteY21" fmla="*/ 687446 h 1160647"/>
                <a:gd name="connsiteX22" fmla="*/ 338833 w 3079941"/>
                <a:gd name="connsiteY22" fmla="*/ 687446 h 1160647"/>
                <a:gd name="connsiteX23" fmla="*/ 338833 w 3079941"/>
                <a:gd name="connsiteY23" fmla="*/ 719872 h 1160647"/>
                <a:gd name="connsiteX24" fmla="*/ 339846 w 3079941"/>
                <a:gd name="connsiteY24" fmla="*/ 720413 h 1160647"/>
                <a:gd name="connsiteX25" fmla="*/ 346940 w 3079941"/>
                <a:gd name="connsiteY25" fmla="*/ 724196 h 1160647"/>
                <a:gd name="connsiteX26" fmla="*/ 346940 w 3079941"/>
                <a:gd name="connsiteY26" fmla="*/ 725547 h 1160647"/>
                <a:gd name="connsiteX27" fmla="*/ 346940 w 3079941"/>
                <a:gd name="connsiteY27" fmla="*/ 735005 h 1160647"/>
                <a:gd name="connsiteX28" fmla="*/ 391527 w 3079941"/>
                <a:gd name="connsiteY28" fmla="*/ 735005 h 1160647"/>
                <a:gd name="connsiteX29" fmla="*/ 391527 w 3079941"/>
                <a:gd name="connsiteY29" fmla="*/ 736086 h 1160647"/>
                <a:gd name="connsiteX30" fmla="*/ 391527 w 3079941"/>
                <a:gd name="connsiteY30" fmla="*/ 743652 h 1160647"/>
                <a:gd name="connsiteX31" fmla="*/ 393553 w 3079941"/>
                <a:gd name="connsiteY31" fmla="*/ 743652 h 1160647"/>
                <a:gd name="connsiteX32" fmla="*/ 407740 w 3079941"/>
                <a:gd name="connsiteY32" fmla="*/ 743652 h 1160647"/>
                <a:gd name="connsiteX33" fmla="*/ 407740 w 3079941"/>
                <a:gd name="connsiteY33" fmla="*/ 713387 h 1160647"/>
                <a:gd name="connsiteX34" fmla="*/ 452327 w 3079941"/>
                <a:gd name="connsiteY34" fmla="*/ 713387 h 1160647"/>
                <a:gd name="connsiteX35" fmla="*/ 452327 w 3079941"/>
                <a:gd name="connsiteY35" fmla="*/ 712036 h 1160647"/>
                <a:gd name="connsiteX36" fmla="*/ 452327 w 3079941"/>
                <a:gd name="connsiteY36" fmla="*/ 702578 h 1160647"/>
                <a:gd name="connsiteX37" fmla="*/ 453341 w 3079941"/>
                <a:gd name="connsiteY37" fmla="*/ 702578 h 1160647"/>
                <a:gd name="connsiteX38" fmla="*/ 460434 w 3079941"/>
                <a:gd name="connsiteY38" fmla="*/ 702578 h 1160647"/>
                <a:gd name="connsiteX39" fmla="*/ 460434 w 3079941"/>
                <a:gd name="connsiteY39" fmla="*/ 700687 h 1160647"/>
                <a:gd name="connsiteX40" fmla="*/ 460434 w 3079941"/>
                <a:gd name="connsiteY40" fmla="*/ 687446 h 1160647"/>
                <a:gd name="connsiteX41" fmla="*/ 461194 w 3079941"/>
                <a:gd name="connsiteY41" fmla="*/ 687446 h 1160647"/>
                <a:gd name="connsiteX42" fmla="*/ 466514 w 3079941"/>
                <a:gd name="connsiteY42" fmla="*/ 687446 h 1160647"/>
                <a:gd name="connsiteX43" fmla="*/ 466514 w 3079941"/>
                <a:gd name="connsiteY43" fmla="*/ 686365 h 1160647"/>
                <a:gd name="connsiteX44" fmla="*/ 466514 w 3079941"/>
                <a:gd name="connsiteY44" fmla="*/ 678798 h 1160647"/>
                <a:gd name="connsiteX45" fmla="*/ 468541 w 3079941"/>
                <a:gd name="connsiteY45" fmla="*/ 678798 h 1160647"/>
                <a:gd name="connsiteX46" fmla="*/ 482728 w 3079941"/>
                <a:gd name="connsiteY46" fmla="*/ 678798 h 1160647"/>
                <a:gd name="connsiteX47" fmla="*/ 482728 w 3079941"/>
                <a:gd name="connsiteY47" fmla="*/ 679879 h 1160647"/>
                <a:gd name="connsiteX48" fmla="*/ 482728 w 3079941"/>
                <a:gd name="connsiteY48" fmla="*/ 687446 h 1160647"/>
                <a:gd name="connsiteX49" fmla="*/ 505021 w 3079941"/>
                <a:gd name="connsiteY49" fmla="*/ 687446 h 1160647"/>
                <a:gd name="connsiteX50" fmla="*/ 505021 w 3079941"/>
                <a:gd name="connsiteY50" fmla="*/ 685554 h 1160647"/>
                <a:gd name="connsiteX51" fmla="*/ 505021 w 3079941"/>
                <a:gd name="connsiteY51" fmla="*/ 672313 h 1160647"/>
                <a:gd name="connsiteX52" fmla="*/ 506795 w 3079941"/>
                <a:gd name="connsiteY52" fmla="*/ 672313 h 1160647"/>
                <a:gd name="connsiteX53" fmla="*/ 519208 w 3079941"/>
                <a:gd name="connsiteY53" fmla="*/ 672313 h 1160647"/>
                <a:gd name="connsiteX54" fmla="*/ 519208 w 3079941"/>
                <a:gd name="connsiteY54" fmla="*/ 696093 h 1160647"/>
                <a:gd name="connsiteX55" fmla="*/ 520222 w 3079941"/>
                <a:gd name="connsiteY55" fmla="*/ 696093 h 1160647"/>
                <a:gd name="connsiteX56" fmla="*/ 527315 w 3079941"/>
                <a:gd name="connsiteY56" fmla="*/ 696093 h 1160647"/>
                <a:gd name="connsiteX57" fmla="*/ 527315 w 3079941"/>
                <a:gd name="connsiteY57" fmla="*/ 695012 h 1160647"/>
                <a:gd name="connsiteX58" fmla="*/ 527315 w 3079941"/>
                <a:gd name="connsiteY58" fmla="*/ 687446 h 1160647"/>
                <a:gd name="connsiteX59" fmla="*/ 529088 w 3079941"/>
                <a:gd name="connsiteY59" fmla="*/ 687446 h 1160647"/>
                <a:gd name="connsiteX60" fmla="*/ 541502 w 3079941"/>
                <a:gd name="connsiteY60" fmla="*/ 687446 h 1160647"/>
                <a:gd name="connsiteX61" fmla="*/ 541502 w 3079941"/>
                <a:gd name="connsiteY61" fmla="*/ 713387 h 1160647"/>
                <a:gd name="connsiteX62" fmla="*/ 543529 w 3079941"/>
                <a:gd name="connsiteY62" fmla="*/ 713387 h 1160647"/>
                <a:gd name="connsiteX63" fmla="*/ 557715 w 3079941"/>
                <a:gd name="connsiteY63" fmla="*/ 713387 h 1160647"/>
                <a:gd name="connsiteX64" fmla="*/ 557715 w 3079941"/>
                <a:gd name="connsiteY64" fmla="*/ 715008 h 1160647"/>
                <a:gd name="connsiteX65" fmla="*/ 557715 w 3079941"/>
                <a:gd name="connsiteY65" fmla="*/ 726358 h 1160647"/>
                <a:gd name="connsiteX66" fmla="*/ 558475 w 3079941"/>
                <a:gd name="connsiteY66" fmla="*/ 726358 h 1160647"/>
                <a:gd name="connsiteX67" fmla="*/ 563796 w 3079941"/>
                <a:gd name="connsiteY67" fmla="*/ 726358 h 1160647"/>
                <a:gd name="connsiteX68" fmla="*/ 563796 w 3079941"/>
                <a:gd name="connsiteY68" fmla="*/ 725547 h 1160647"/>
                <a:gd name="connsiteX69" fmla="*/ 563796 w 3079941"/>
                <a:gd name="connsiteY69" fmla="*/ 719872 h 1160647"/>
                <a:gd name="connsiteX70" fmla="*/ 594196 w 3079941"/>
                <a:gd name="connsiteY70" fmla="*/ 719872 h 1160647"/>
                <a:gd name="connsiteX71" fmla="*/ 594196 w 3079941"/>
                <a:gd name="connsiteY71" fmla="*/ 743652 h 1160647"/>
                <a:gd name="connsiteX72" fmla="*/ 595209 w 3079941"/>
                <a:gd name="connsiteY72" fmla="*/ 743652 h 1160647"/>
                <a:gd name="connsiteX73" fmla="*/ 602303 w 3079941"/>
                <a:gd name="connsiteY73" fmla="*/ 743652 h 1160647"/>
                <a:gd name="connsiteX74" fmla="*/ 602303 w 3079941"/>
                <a:gd name="connsiteY74" fmla="*/ 744733 h 1160647"/>
                <a:gd name="connsiteX75" fmla="*/ 602303 w 3079941"/>
                <a:gd name="connsiteY75" fmla="*/ 752299 h 1160647"/>
                <a:gd name="connsiteX76" fmla="*/ 603063 w 3079941"/>
                <a:gd name="connsiteY76" fmla="*/ 752299 h 1160647"/>
                <a:gd name="connsiteX77" fmla="*/ 608383 w 3079941"/>
                <a:gd name="connsiteY77" fmla="*/ 752299 h 1160647"/>
                <a:gd name="connsiteX78" fmla="*/ 608383 w 3079941"/>
                <a:gd name="connsiteY78" fmla="*/ 750137 h 1160647"/>
                <a:gd name="connsiteX79" fmla="*/ 608383 w 3079941"/>
                <a:gd name="connsiteY79" fmla="*/ 735005 h 1160647"/>
                <a:gd name="connsiteX80" fmla="*/ 609396 w 3079941"/>
                <a:gd name="connsiteY80" fmla="*/ 735005 h 1160647"/>
                <a:gd name="connsiteX81" fmla="*/ 616490 w 3079941"/>
                <a:gd name="connsiteY81" fmla="*/ 735005 h 1160647"/>
                <a:gd name="connsiteX82" fmla="*/ 616490 w 3079941"/>
                <a:gd name="connsiteY82" fmla="*/ 736086 h 1160647"/>
                <a:gd name="connsiteX83" fmla="*/ 616490 w 3079941"/>
                <a:gd name="connsiteY83" fmla="*/ 743652 h 1160647"/>
                <a:gd name="connsiteX84" fmla="*/ 621810 w 3079941"/>
                <a:gd name="connsiteY84" fmla="*/ 741659 h 1160647"/>
                <a:gd name="connsiteX85" fmla="*/ 622570 w 3079941"/>
                <a:gd name="connsiteY85" fmla="*/ 740679 h 1160647"/>
                <a:gd name="connsiteX86" fmla="*/ 622570 w 3079941"/>
                <a:gd name="connsiteY86" fmla="*/ 735005 h 1160647"/>
                <a:gd name="connsiteX87" fmla="*/ 661077 w 3079941"/>
                <a:gd name="connsiteY87" fmla="*/ 735005 h 1160647"/>
                <a:gd name="connsiteX88" fmla="*/ 661077 w 3079941"/>
                <a:gd name="connsiteY88" fmla="*/ 758784 h 1160647"/>
                <a:gd name="connsiteX89" fmla="*/ 663103 w 3079941"/>
                <a:gd name="connsiteY89" fmla="*/ 758784 h 1160647"/>
                <a:gd name="connsiteX90" fmla="*/ 677290 w 3079941"/>
                <a:gd name="connsiteY90" fmla="*/ 758784 h 1160647"/>
                <a:gd name="connsiteX91" fmla="*/ 677290 w 3079941"/>
                <a:gd name="connsiteY91" fmla="*/ 759865 h 1160647"/>
                <a:gd name="connsiteX92" fmla="*/ 677290 w 3079941"/>
                <a:gd name="connsiteY92" fmla="*/ 767431 h 1160647"/>
                <a:gd name="connsiteX93" fmla="*/ 679064 w 3079941"/>
                <a:gd name="connsiteY93" fmla="*/ 767431 h 1160647"/>
                <a:gd name="connsiteX94" fmla="*/ 691477 w 3079941"/>
                <a:gd name="connsiteY94" fmla="*/ 767431 h 1160647"/>
                <a:gd name="connsiteX95" fmla="*/ 691477 w 3079941"/>
                <a:gd name="connsiteY95" fmla="*/ 743652 h 1160647"/>
                <a:gd name="connsiteX96" fmla="*/ 692490 w 3079941"/>
                <a:gd name="connsiteY96" fmla="*/ 743652 h 1160647"/>
                <a:gd name="connsiteX97" fmla="*/ 699584 w 3079941"/>
                <a:gd name="connsiteY97" fmla="*/ 743652 h 1160647"/>
                <a:gd name="connsiteX98" fmla="*/ 699584 w 3079941"/>
                <a:gd name="connsiteY98" fmla="*/ 711225 h 1160647"/>
                <a:gd name="connsiteX99" fmla="*/ 700597 w 3079941"/>
                <a:gd name="connsiteY99" fmla="*/ 711225 h 1160647"/>
                <a:gd name="connsiteX100" fmla="*/ 707691 w 3079941"/>
                <a:gd name="connsiteY100" fmla="*/ 711225 h 1160647"/>
                <a:gd name="connsiteX101" fmla="*/ 707691 w 3079941"/>
                <a:gd name="connsiteY101" fmla="*/ 709334 h 1160647"/>
                <a:gd name="connsiteX102" fmla="*/ 707691 w 3079941"/>
                <a:gd name="connsiteY102" fmla="*/ 696093 h 1160647"/>
                <a:gd name="connsiteX103" fmla="*/ 706424 w 3079941"/>
                <a:gd name="connsiteY103" fmla="*/ 694471 h 1160647"/>
                <a:gd name="connsiteX104" fmla="*/ 711744 w 3079941"/>
                <a:gd name="connsiteY104" fmla="*/ 683122 h 1160647"/>
                <a:gd name="connsiteX105" fmla="*/ 719851 w 3079941"/>
                <a:gd name="connsiteY105" fmla="*/ 711225 h 1160647"/>
                <a:gd name="connsiteX106" fmla="*/ 720611 w 3079941"/>
                <a:gd name="connsiteY106" fmla="*/ 711225 h 1160647"/>
                <a:gd name="connsiteX107" fmla="*/ 725931 w 3079941"/>
                <a:gd name="connsiteY107" fmla="*/ 711225 h 1160647"/>
                <a:gd name="connsiteX108" fmla="*/ 725931 w 3079941"/>
                <a:gd name="connsiteY108" fmla="*/ 605298 h 1160647"/>
                <a:gd name="connsiteX109" fmla="*/ 727451 w 3079941"/>
                <a:gd name="connsiteY109" fmla="*/ 605298 h 1160647"/>
                <a:gd name="connsiteX110" fmla="*/ 738091 w 3079941"/>
                <a:gd name="connsiteY110" fmla="*/ 605298 h 1160647"/>
                <a:gd name="connsiteX111" fmla="*/ 738091 w 3079941"/>
                <a:gd name="connsiteY111" fmla="*/ 557739 h 1160647"/>
                <a:gd name="connsiteX112" fmla="*/ 764438 w 3079941"/>
                <a:gd name="connsiteY112" fmla="*/ 557739 h 1160647"/>
                <a:gd name="connsiteX113" fmla="*/ 764438 w 3079941"/>
                <a:gd name="connsiteY113" fmla="*/ 536121 h 1160647"/>
                <a:gd name="connsiteX114" fmla="*/ 798892 w 3079941"/>
                <a:gd name="connsiteY114" fmla="*/ 536121 h 1160647"/>
                <a:gd name="connsiteX115" fmla="*/ 798892 w 3079941"/>
                <a:gd name="connsiteY115" fmla="*/ 538553 h 1160647"/>
                <a:gd name="connsiteX116" fmla="*/ 798892 w 3079941"/>
                <a:gd name="connsiteY116" fmla="*/ 555577 h 1160647"/>
                <a:gd name="connsiteX117" fmla="*/ 801172 w 3079941"/>
                <a:gd name="connsiteY117" fmla="*/ 555577 h 1160647"/>
                <a:gd name="connsiteX118" fmla="*/ 817132 w 3079941"/>
                <a:gd name="connsiteY118" fmla="*/ 555577 h 1160647"/>
                <a:gd name="connsiteX119" fmla="*/ 817132 w 3079941"/>
                <a:gd name="connsiteY119" fmla="*/ 603136 h 1160647"/>
                <a:gd name="connsiteX120" fmla="*/ 818145 w 3079941"/>
                <a:gd name="connsiteY120" fmla="*/ 603136 h 1160647"/>
                <a:gd name="connsiteX121" fmla="*/ 825239 w 3079941"/>
                <a:gd name="connsiteY121" fmla="*/ 603136 h 1160647"/>
                <a:gd name="connsiteX122" fmla="*/ 839426 w 3079941"/>
                <a:gd name="connsiteY122" fmla="*/ 607460 h 1160647"/>
                <a:gd name="connsiteX123" fmla="*/ 839426 w 3079941"/>
                <a:gd name="connsiteY123" fmla="*/ 646372 h 1160647"/>
                <a:gd name="connsiteX124" fmla="*/ 840439 w 3079941"/>
                <a:gd name="connsiteY124" fmla="*/ 646372 h 1160647"/>
                <a:gd name="connsiteX125" fmla="*/ 847532 w 3079941"/>
                <a:gd name="connsiteY125" fmla="*/ 646372 h 1160647"/>
                <a:gd name="connsiteX126" fmla="*/ 847532 w 3079941"/>
                <a:gd name="connsiteY126" fmla="*/ 647993 h 1160647"/>
                <a:gd name="connsiteX127" fmla="*/ 847532 w 3079941"/>
                <a:gd name="connsiteY127" fmla="*/ 659342 h 1160647"/>
                <a:gd name="connsiteX128" fmla="*/ 849559 w 3079941"/>
                <a:gd name="connsiteY128" fmla="*/ 659342 h 1160647"/>
                <a:gd name="connsiteX129" fmla="*/ 863746 w 3079941"/>
                <a:gd name="connsiteY129" fmla="*/ 659342 h 1160647"/>
                <a:gd name="connsiteX130" fmla="*/ 869826 w 3079941"/>
                <a:gd name="connsiteY130" fmla="*/ 665828 h 1160647"/>
                <a:gd name="connsiteX131" fmla="*/ 869826 w 3079941"/>
                <a:gd name="connsiteY131" fmla="*/ 687446 h 1160647"/>
                <a:gd name="connsiteX132" fmla="*/ 872106 w 3079941"/>
                <a:gd name="connsiteY132" fmla="*/ 687446 h 1160647"/>
                <a:gd name="connsiteX133" fmla="*/ 888066 w 3079941"/>
                <a:gd name="connsiteY133" fmla="*/ 687446 h 1160647"/>
                <a:gd name="connsiteX134" fmla="*/ 888066 w 3079941"/>
                <a:gd name="connsiteY134" fmla="*/ 688526 h 1160647"/>
                <a:gd name="connsiteX135" fmla="*/ 888066 w 3079941"/>
                <a:gd name="connsiteY135" fmla="*/ 696093 h 1160647"/>
                <a:gd name="connsiteX136" fmla="*/ 889333 w 3079941"/>
                <a:gd name="connsiteY136" fmla="*/ 696093 h 1160647"/>
                <a:gd name="connsiteX137" fmla="*/ 898200 w 3079941"/>
                <a:gd name="connsiteY137" fmla="*/ 696093 h 1160647"/>
                <a:gd name="connsiteX138" fmla="*/ 898200 w 3079941"/>
                <a:gd name="connsiteY138" fmla="*/ 698254 h 1160647"/>
                <a:gd name="connsiteX139" fmla="*/ 898200 w 3079941"/>
                <a:gd name="connsiteY139" fmla="*/ 713387 h 1160647"/>
                <a:gd name="connsiteX140" fmla="*/ 902253 w 3079941"/>
                <a:gd name="connsiteY140" fmla="*/ 711495 h 1160647"/>
                <a:gd name="connsiteX141" fmla="*/ 902253 w 3079941"/>
                <a:gd name="connsiteY141" fmla="*/ 698254 h 1160647"/>
                <a:gd name="connsiteX142" fmla="*/ 903266 w 3079941"/>
                <a:gd name="connsiteY142" fmla="*/ 698254 h 1160647"/>
                <a:gd name="connsiteX143" fmla="*/ 910360 w 3079941"/>
                <a:gd name="connsiteY143" fmla="*/ 698254 h 1160647"/>
                <a:gd name="connsiteX144" fmla="*/ 910360 w 3079941"/>
                <a:gd name="connsiteY144" fmla="*/ 699876 h 1160647"/>
                <a:gd name="connsiteX145" fmla="*/ 910360 w 3079941"/>
                <a:gd name="connsiteY145" fmla="*/ 711225 h 1160647"/>
                <a:gd name="connsiteX146" fmla="*/ 911120 w 3079941"/>
                <a:gd name="connsiteY146" fmla="*/ 711225 h 1160647"/>
                <a:gd name="connsiteX147" fmla="*/ 916440 w 3079941"/>
                <a:gd name="connsiteY147" fmla="*/ 711225 h 1160647"/>
                <a:gd name="connsiteX148" fmla="*/ 965080 w 3079941"/>
                <a:gd name="connsiteY148" fmla="*/ 706902 h 1160647"/>
                <a:gd name="connsiteX149" fmla="*/ 965080 w 3079941"/>
                <a:gd name="connsiteY149" fmla="*/ 708253 h 1160647"/>
                <a:gd name="connsiteX150" fmla="*/ 965080 w 3079941"/>
                <a:gd name="connsiteY150" fmla="*/ 717710 h 1160647"/>
                <a:gd name="connsiteX151" fmla="*/ 965840 w 3079941"/>
                <a:gd name="connsiteY151" fmla="*/ 717710 h 1160647"/>
                <a:gd name="connsiteX152" fmla="*/ 971161 w 3079941"/>
                <a:gd name="connsiteY152" fmla="*/ 717710 h 1160647"/>
                <a:gd name="connsiteX153" fmla="*/ 971161 w 3079941"/>
                <a:gd name="connsiteY153" fmla="*/ 719872 h 1160647"/>
                <a:gd name="connsiteX154" fmla="*/ 971161 w 3079941"/>
                <a:gd name="connsiteY154" fmla="*/ 735005 h 1160647"/>
                <a:gd name="connsiteX155" fmla="*/ 973187 w 3079941"/>
                <a:gd name="connsiteY155" fmla="*/ 733654 h 1160647"/>
                <a:gd name="connsiteX156" fmla="*/ 987374 w 3079941"/>
                <a:gd name="connsiteY156" fmla="*/ 724196 h 1160647"/>
                <a:gd name="connsiteX157" fmla="*/ 993454 w 3079941"/>
                <a:gd name="connsiteY157" fmla="*/ 683122 h 1160647"/>
                <a:gd name="connsiteX158" fmla="*/ 994214 w 3079941"/>
                <a:gd name="connsiteY158" fmla="*/ 682852 h 1160647"/>
                <a:gd name="connsiteX159" fmla="*/ 999534 w 3079941"/>
                <a:gd name="connsiteY159" fmla="*/ 680960 h 1160647"/>
                <a:gd name="connsiteX160" fmla="*/ 1001561 w 3079941"/>
                <a:gd name="connsiteY160" fmla="*/ 611783 h 1160647"/>
                <a:gd name="connsiteX161" fmla="*/ 1003588 w 3079941"/>
                <a:gd name="connsiteY161" fmla="*/ 680960 h 1160647"/>
                <a:gd name="connsiteX162" fmla="*/ 1004348 w 3079941"/>
                <a:gd name="connsiteY162" fmla="*/ 681230 h 1160647"/>
                <a:gd name="connsiteX163" fmla="*/ 1009668 w 3079941"/>
                <a:gd name="connsiteY163" fmla="*/ 683122 h 1160647"/>
                <a:gd name="connsiteX164" fmla="*/ 1009668 w 3079941"/>
                <a:gd name="connsiteY164" fmla="*/ 596651 h 1160647"/>
                <a:gd name="connsiteX165" fmla="*/ 1013721 w 3079941"/>
                <a:gd name="connsiteY165" fmla="*/ 564224 h 1160647"/>
                <a:gd name="connsiteX166" fmla="*/ 1052228 w 3079941"/>
                <a:gd name="connsiteY166" fmla="*/ 564224 h 1160647"/>
                <a:gd name="connsiteX167" fmla="*/ 1052228 w 3079941"/>
                <a:gd name="connsiteY167" fmla="*/ 596651 h 1160647"/>
                <a:gd name="connsiteX168" fmla="*/ 1052988 w 3079941"/>
                <a:gd name="connsiteY168" fmla="*/ 596651 h 1160647"/>
                <a:gd name="connsiteX169" fmla="*/ 1058308 w 3079941"/>
                <a:gd name="connsiteY169" fmla="*/ 596651 h 1160647"/>
                <a:gd name="connsiteX170" fmla="*/ 1058308 w 3079941"/>
                <a:gd name="connsiteY170" fmla="*/ 514503 h 1160647"/>
                <a:gd name="connsiteX171" fmla="*/ 1060082 w 3079941"/>
                <a:gd name="connsiteY171" fmla="*/ 514503 h 1160647"/>
                <a:gd name="connsiteX172" fmla="*/ 1072495 w 3079941"/>
                <a:gd name="connsiteY172" fmla="*/ 514503 h 1160647"/>
                <a:gd name="connsiteX173" fmla="*/ 1072495 w 3079941"/>
                <a:gd name="connsiteY173" fmla="*/ 512612 h 1160647"/>
                <a:gd name="connsiteX174" fmla="*/ 1072495 w 3079941"/>
                <a:gd name="connsiteY174" fmla="*/ 499371 h 1160647"/>
                <a:gd name="connsiteX175" fmla="*/ 1094789 w 3079941"/>
                <a:gd name="connsiteY175" fmla="*/ 499371 h 1160647"/>
                <a:gd name="connsiteX176" fmla="*/ 1094789 w 3079941"/>
                <a:gd name="connsiteY176" fmla="*/ 498290 h 1160647"/>
                <a:gd name="connsiteX177" fmla="*/ 1094789 w 3079941"/>
                <a:gd name="connsiteY177" fmla="*/ 490724 h 1160647"/>
                <a:gd name="connsiteX178" fmla="*/ 1096562 w 3079941"/>
                <a:gd name="connsiteY178" fmla="*/ 490724 h 1160647"/>
                <a:gd name="connsiteX179" fmla="*/ 1108976 w 3079941"/>
                <a:gd name="connsiteY179" fmla="*/ 490724 h 1160647"/>
                <a:gd name="connsiteX180" fmla="*/ 1108976 w 3079941"/>
                <a:gd name="connsiteY180" fmla="*/ 491805 h 1160647"/>
                <a:gd name="connsiteX181" fmla="*/ 1108976 w 3079941"/>
                <a:gd name="connsiteY181" fmla="*/ 499371 h 1160647"/>
                <a:gd name="connsiteX182" fmla="*/ 1109736 w 3079941"/>
                <a:gd name="connsiteY182" fmla="*/ 499371 h 1160647"/>
                <a:gd name="connsiteX183" fmla="*/ 1115056 w 3079941"/>
                <a:gd name="connsiteY183" fmla="*/ 499371 h 1160647"/>
                <a:gd name="connsiteX184" fmla="*/ 1125189 w 3079941"/>
                <a:gd name="connsiteY184" fmla="*/ 495047 h 1160647"/>
                <a:gd name="connsiteX185" fmla="*/ 1129242 w 3079941"/>
                <a:gd name="connsiteY185" fmla="*/ 498290 h 1160647"/>
                <a:gd name="connsiteX186" fmla="*/ 1129242 w 3079941"/>
                <a:gd name="connsiteY186" fmla="*/ 490724 h 1160647"/>
                <a:gd name="connsiteX187" fmla="*/ 1131522 w 3079941"/>
                <a:gd name="connsiteY187" fmla="*/ 490724 h 1160647"/>
                <a:gd name="connsiteX188" fmla="*/ 1147483 w 3079941"/>
                <a:gd name="connsiteY188" fmla="*/ 490724 h 1160647"/>
                <a:gd name="connsiteX189" fmla="*/ 1147483 w 3079941"/>
                <a:gd name="connsiteY189" fmla="*/ 491805 h 1160647"/>
                <a:gd name="connsiteX190" fmla="*/ 1147483 w 3079941"/>
                <a:gd name="connsiteY190" fmla="*/ 499371 h 1160647"/>
                <a:gd name="connsiteX191" fmla="*/ 1177883 w 3079941"/>
                <a:gd name="connsiteY191" fmla="*/ 499371 h 1160647"/>
                <a:gd name="connsiteX192" fmla="*/ 1177883 w 3079941"/>
                <a:gd name="connsiteY192" fmla="*/ 500992 h 1160647"/>
                <a:gd name="connsiteX193" fmla="*/ 1177883 w 3079941"/>
                <a:gd name="connsiteY193" fmla="*/ 512342 h 1160647"/>
                <a:gd name="connsiteX194" fmla="*/ 1204230 w 3079941"/>
                <a:gd name="connsiteY194" fmla="*/ 512342 h 1160647"/>
                <a:gd name="connsiteX195" fmla="*/ 1204230 w 3079941"/>
                <a:gd name="connsiteY195" fmla="*/ 542606 h 1160647"/>
                <a:gd name="connsiteX196" fmla="*/ 1204990 w 3079941"/>
                <a:gd name="connsiteY196" fmla="*/ 542606 h 1160647"/>
                <a:gd name="connsiteX197" fmla="*/ 1210310 w 3079941"/>
                <a:gd name="connsiteY197" fmla="*/ 542606 h 1160647"/>
                <a:gd name="connsiteX198" fmla="*/ 1210310 w 3079941"/>
                <a:gd name="connsiteY198" fmla="*/ 543687 h 1160647"/>
                <a:gd name="connsiteX199" fmla="*/ 1210310 w 3079941"/>
                <a:gd name="connsiteY199" fmla="*/ 551254 h 1160647"/>
                <a:gd name="connsiteX200" fmla="*/ 1214364 w 3079941"/>
                <a:gd name="connsiteY200" fmla="*/ 581518 h 1160647"/>
                <a:gd name="connsiteX201" fmla="*/ 1215124 w 3079941"/>
                <a:gd name="connsiteY201" fmla="*/ 581518 h 1160647"/>
                <a:gd name="connsiteX202" fmla="*/ 1220444 w 3079941"/>
                <a:gd name="connsiteY202" fmla="*/ 581518 h 1160647"/>
                <a:gd name="connsiteX203" fmla="*/ 1220444 w 3079941"/>
                <a:gd name="connsiteY203" fmla="*/ 582329 h 1160647"/>
                <a:gd name="connsiteX204" fmla="*/ 1220444 w 3079941"/>
                <a:gd name="connsiteY204" fmla="*/ 588004 h 1160647"/>
                <a:gd name="connsiteX205" fmla="*/ 1221457 w 3079941"/>
                <a:gd name="connsiteY205" fmla="*/ 588004 h 1160647"/>
                <a:gd name="connsiteX206" fmla="*/ 1228550 w 3079941"/>
                <a:gd name="connsiteY206" fmla="*/ 588004 h 1160647"/>
                <a:gd name="connsiteX207" fmla="*/ 1228550 w 3079941"/>
                <a:gd name="connsiteY207" fmla="*/ 618269 h 1160647"/>
                <a:gd name="connsiteX208" fmla="*/ 1230577 w 3079941"/>
                <a:gd name="connsiteY208" fmla="*/ 618269 h 1160647"/>
                <a:gd name="connsiteX209" fmla="*/ 1244764 w 3079941"/>
                <a:gd name="connsiteY209" fmla="*/ 618269 h 1160647"/>
                <a:gd name="connsiteX210" fmla="*/ 1244764 w 3079941"/>
                <a:gd name="connsiteY210" fmla="*/ 642048 h 1160647"/>
                <a:gd name="connsiteX211" fmla="*/ 1246791 w 3079941"/>
                <a:gd name="connsiteY211" fmla="*/ 643669 h 1160647"/>
                <a:gd name="connsiteX212" fmla="*/ 1246791 w 3079941"/>
                <a:gd name="connsiteY212" fmla="*/ 655019 h 1160647"/>
                <a:gd name="connsiteX213" fmla="*/ 1247551 w 3079941"/>
                <a:gd name="connsiteY213" fmla="*/ 655019 h 1160647"/>
                <a:gd name="connsiteX214" fmla="*/ 1252871 w 3079941"/>
                <a:gd name="connsiteY214" fmla="*/ 655019 h 1160647"/>
                <a:gd name="connsiteX215" fmla="*/ 1252871 w 3079941"/>
                <a:gd name="connsiteY215" fmla="*/ 678798 h 1160647"/>
                <a:gd name="connsiteX216" fmla="*/ 1254137 w 3079941"/>
                <a:gd name="connsiteY216" fmla="*/ 678798 h 1160647"/>
                <a:gd name="connsiteX217" fmla="*/ 1263004 w 3079941"/>
                <a:gd name="connsiteY217" fmla="*/ 678798 h 1160647"/>
                <a:gd name="connsiteX218" fmla="*/ 1265031 w 3079941"/>
                <a:gd name="connsiteY218" fmla="*/ 682852 h 1160647"/>
                <a:gd name="connsiteX219" fmla="*/ 1265031 w 3079941"/>
                <a:gd name="connsiteY219" fmla="*/ 696093 h 1160647"/>
                <a:gd name="connsiteX220" fmla="*/ 1266551 w 3079941"/>
                <a:gd name="connsiteY220" fmla="*/ 694201 h 1160647"/>
                <a:gd name="connsiteX221" fmla="*/ 1277191 w 3079941"/>
                <a:gd name="connsiteY221" fmla="*/ 680960 h 1160647"/>
                <a:gd name="connsiteX222" fmla="*/ 1305565 w 3079941"/>
                <a:gd name="connsiteY222" fmla="*/ 680960 h 1160647"/>
                <a:gd name="connsiteX223" fmla="*/ 1305565 w 3079941"/>
                <a:gd name="connsiteY223" fmla="*/ 767431 h 1160647"/>
                <a:gd name="connsiteX224" fmla="*/ 1306325 w 3079941"/>
                <a:gd name="connsiteY224" fmla="*/ 767431 h 1160647"/>
                <a:gd name="connsiteX225" fmla="*/ 1311645 w 3079941"/>
                <a:gd name="connsiteY225" fmla="*/ 767431 h 1160647"/>
                <a:gd name="connsiteX226" fmla="*/ 1312405 w 3079941"/>
                <a:gd name="connsiteY226" fmla="*/ 766080 h 1160647"/>
                <a:gd name="connsiteX227" fmla="*/ 1317725 w 3079941"/>
                <a:gd name="connsiteY227" fmla="*/ 756622 h 1160647"/>
                <a:gd name="connsiteX228" fmla="*/ 1317725 w 3079941"/>
                <a:gd name="connsiteY228" fmla="*/ 758514 h 1160647"/>
                <a:gd name="connsiteX229" fmla="*/ 1317725 w 3079941"/>
                <a:gd name="connsiteY229" fmla="*/ 771755 h 1160647"/>
                <a:gd name="connsiteX230" fmla="*/ 1321778 w 3079941"/>
                <a:gd name="connsiteY230" fmla="*/ 726358 h 1160647"/>
                <a:gd name="connsiteX231" fmla="*/ 1322538 w 3079941"/>
                <a:gd name="connsiteY231" fmla="*/ 726358 h 1160647"/>
                <a:gd name="connsiteX232" fmla="*/ 1327858 w 3079941"/>
                <a:gd name="connsiteY232" fmla="*/ 726358 h 1160647"/>
                <a:gd name="connsiteX233" fmla="*/ 1327858 w 3079941"/>
                <a:gd name="connsiteY233" fmla="*/ 661504 h 1160647"/>
                <a:gd name="connsiteX234" fmla="*/ 1328872 w 3079941"/>
                <a:gd name="connsiteY234" fmla="*/ 661504 h 1160647"/>
                <a:gd name="connsiteX235" fmla="*/ 1335965 w 3079941"/>
                <a:gd name="connsiteY235" fmla="*/ 661504 h 1160647"/>
                <a:gd name="connsiteX236" fmla="*/ 1348125 w 3079941"/>
                <a:gd name="connsiteY236" fmla="*/ 618269 h 1160647"/>
                <a:gd name="connsiteX237" fmla="*/ 1349392 w 3079941"/>
                <a:gd name="connsiteY237" fmla="*/ 618269 h 1160647"/>
                <a:gd name="connsiteX238" fmla="*/ 1358259 w 3079941"/>
                <a:gd name="connsiteY238" fmla="*/ 618269 h 1160647"/>
                <a:gd name="connsiteX239" fmla="*/ 1368392 w 3079941"/>
                <a:gd name="connsiteY239" fmla="*/ 661504 h 1160647"/>
                <a:gd name="connsiteX240" fmla="*/ 1369405 w 3079941"/>
                <a:gd name="connsiteY240" fmla="*/ 661504 h 1160647"/>
                <a:gd name="connsiteX241" fmla="*/ 1376499 w 3079941"/>
                <a:gd name="connsiteY241" fmla="*/ 661504 h 1160647"/>
                <a:gd name="connsiteX242" fmla="*/ 1376499 w 3079941"/>
                <a:gd name="connsiteY242" fmla="*/ 700416 h 1160647"/>
                <a:gd name="connsiteX243" fmla="*/ 1378272 w 3079941"/>
                <a:gd name="connsiteY243" fmla="*/ 700416 h 1160647"/>
                <a:gd name="connsiteX244" fmla="*/ 1390686 w 3079941"/>
                <a:gd name="connsiteY244" fmla="*/ 700416 h 1160647"/>
                <a:gd name="connsiteX245" fmla="*/ 1390686 w 3079941"/>
                <a:gd name="connsiteY245" fmla="*/ 702578 h 1160647"/>
                <a:gd name="connsiteX246" fmla="*/ 1390686 w 3079941"/>
                <a:gd name="connsiteY246" fmla="*/ 717710 h 1160647"/>
                <a:gd name="connsiteX247" fmla="*/ 1394739 w 3079941"/>
                <a:gd name="connsiteY247" fmla="*/ 715549 h 1160647"/>
                <a:gd name="connsiteX248" fmla="*/ 1394739 w 3079941"/>
                <a:gd name="connsiteY248" fmla="*/ 700416 h 1160647"/>
                <a:gd name="connsiteX249" fmla="*/ 1396259 w 3079941"/>
                <a:gd name="connsiteY249" fmla="*/ 700416 h 1160647"/>
                <a:gd name="connsiteX250" fmla="*/ 1406899 w 3079941"/>
                <a:gd name="connsiteY250" fmla="*/ 700416 h 1160647"/>
                <a:gd name="connsiteX251" fmla="*/ 1406899 w 3079941"/>
                <a:gd name="connsiteY251" fmla="*/ 702037 h 1160647"/>
                <a:gd name="connsiteX252" fmla="*/ 1406899 w 3079941"/>
                <a:gd name="connsiteY252" fmla="*/ 713387 h 1160647"/>
                <a:gd name="connsiteX253" fmla="*/ 1437300 w 3079941"/>
                <a:gd name="connsiteY253" fmla="*/ 713387 h 1160647"/>
                <a:gd name="connsiteX254" fmla="*/ 1437300 w 3079941"/>
                <a:gd name="connsiteY254" fmla="*/ 676637 h 1160647"/>
                <a:gd name="connsiteX255" fmla="*/ 1438566 w 3079941"/>
                <a:gd name="connsiteY255" fmla="*/ 676637 h 1160647"/>
                <a:gd name="connsiteX256" fmla="*/ 1447433 w 3079941"/>
                <a:gd name="connsiteY256" fmla="*/ 676637 h 1160647"/>
                <a:gd name="connsiteX257" fmla="*/ 1447433 w 3079941"/>
                <a:gd name="connsiteY257" fmla="*/ 698254 h 1160647"/>
                <a:gd name="connsiteX258" fmla="*/ 1449460 w 3079941"/>
                <a:gd name="connsiteY258" fmla="*/ 665828 h 1160647"/>
                <a:gd name="connsiteX259" fmla="*/ 1471753 w 3079941"/>
                <a:gd name="connsiteY259" fmla="*/ 665828 h 1160647"/>
                <a:gd name="connsiteX260" fmla="*/ 1471753 w 3079941"/>
                <a:gd name="connsiteY260" fmla="*/ 664206 h 1160647"/>
                <a:gd name="connsiteX261" fmla="*/ 1471753 w 3079941"/>
                <a:gd name="connsiteY261" fmla="*/ 652857 h 1160647"/>
                <a:gd name="connsiteX262" fmla="*/ 1472513 w 3079941"/>
                <a:gd name="connsiteY262" fmla="*/ 652857 h 1160647"/>
                <a:gd name="connsiteX263" fmla="*/ 1477833 w 3079941"/>
                <a:gd name="connsiteY263" fmla="*/ 652857 h 1160647"/>
                <a:gd name="connsiteX264" fmla="*/ 1477833 w 3079941"/>
                <a:gd name="connsiteY264" fmla="*/ 650966 h 1160647"/>
                <a:gd name="connsiteX265" fmla="*/ 1477833 w 3079941"/>
                <a:gd name="connsiteY265" fmla="*/ 637725 h 1160647"/>
                <a:gd name="connsiteX266" fmla="*/ 1481887 w 3079941"/>
                <a:gd name="connsiteY266" fmla="*/ 644210 h 1160647"/>
                <a:gd name="connsiteX267" fmla="*/ 1484167 w 3079941"/>
                <a:gd name="connsiteY267" fmla="*/ 644210 h 1160647"/>
                <a:gd name="connsiteX268" fmla="*/ 1500127 w 3079941"/>
                <a:gd name="connsiteY268" fmla="*/ 644210 h 1160647"/>
                <a:gd name="connsiteX269" fmla="*/ 1500127 w 3079941"/>
                <a:gd name="connsiteY269" fmla="*/ 643399 h 1160647"/>
                <a:gd name="connsiteX270" fmla="*/ 1500127 w 3079941"/>
                <a:gd name="connsiteY270" fmla="*/ 637725 h 1160647"/>
                <a:gd name="connsiteX271" fmla="*/ 1500887 w 3079941"/>
                <a:gd name="connsiteY271" fmla="*/ 637725 h 1160647"/>
                <a:gd name="connsiteX272" fmla="*/ 1506207 w 3079941"/>
                <a:gd name="connsiteY272" fmla="*/ 637725 h 1160647"/>
                <a:gd name="connsiteX273" fmla="*/ 1506207 w 3079941"/>
                <a:gd name="connsiteY273" fmla="*/ 639076 h 1160647"/>
                <a:gd name="connsiteX274" fmla="*/ 1506207 w 3079941"/>
                <a:gd name="connsiteY274" fmla="*/ 648534 h 1160647"/>
                <a:gd name="connsiteX275" fmla="*/ 1544714 w 3079941"/>
                <a:gd name="connsiteY275" fmla="*/ 648534 h 1160647"/>
                <a:gd name="connsiteX276" fmla="*/ 1544714 w 3079941"/>
                <a:gd name="connsiteY276" fmla="*/ 786887 h 1160647"/>
                <a:gd name="connsiteX277" fmla="*/ 1546234 w 3079941"/>
                <a:gd name="connsiteY277" fmla="*/ 786887 h 1160647"/>
                <a:gd name="connsiteX278" fmla="*/ 1556874 w 3079941"/>
                <a:gd name="connsiteY278" fmla="*/ 786887 h 1160647"/>
                <a:gd name="connsiteX279" fmla="*/ 1556874 w 3079941"/>
                <a:gd name="connsiteY279" fmla="*/ 773917 h 1160647"/>
                <a:gd name="connsiteX280" fmla="*/ 1560928 w 3079941"/>
                <a:gd name="connsiteY280" fmla="*/ 773917 h 1160647"/>
                <a:gd name="connsiteX281" fmla="*/ 1560928 w 3079941"/>
                <a:gd name="connsiteY281" fmla="*/ 786887 h 1160647"/>
                <a:gd name="connsiteX282" fmla="*/ 1591328 w 3079941"/>
                <a:gd name="connsiteY282" fmla="*/ 786887 h 1160647"/>
                <a:gd name="connsiteX283" fmla="*/ 1591328 w 3079941"/>
                <a:gd name="connsiteY283" fmla="*/ 756622 h 1160647"/>
                <a:gd name="connsiteX284" fmla="*/ 1603488 w 3079941"/>
                <a:gd name="connsiteY284" fmla="*/ 756622 h 1160647"/>
                <a:gd name="connsiteX285" fmla="*/ 1615648 w 3079941"/>
                <a:gd name="connsiteY285" fmla="*/ 754461 h 1160647"/>
                <a:gd name="connsiteX286" fmla="*/ 1619702 w 3079941"/>
                <a:gd name="connsiteY286" fmla="*/ 756622 h 1160647"/>
                <a:gd name="connsiteX287" fmla="*/ 1629835 w 3079941"/>
                <a:gd name="connsiteY287" fmla="*/ 756622 h 1160647"/>
                <a:gd name="connsiteX288" fmla="*/ 1629835 w 3079941"/>
                <a:gd name="connsiteY288" fmla="*/ 786887 h 1160647"/>
                <a:gd name="connsiteX289" fmla="*/ 1637942 w 3079941"/>
                <a:gd name="connsiteY289" fmla="*/ 786887 h 1160647"/>
                <a:gd name="connsiteX290" fmla="*/ 1637942 w 3079941"/>
                <a:gd name="connsiteY290" fmla="*/ 804182 h 1160647"/>
                <a:gd name="connsiteX291" fmla="*/ 1647278 w 3079941"/>
                <a:gd name="connsiteY291" fmla="*/ 805087 h 1160647"/>
                <a:gd name="connsiteX292" fmla="*/ 1660236 w 3079941"/>
                <a:gd name="connsiteY292" fmla="*/ 805087 h 1160647"/>
                <a:gd name="connsiteX293" fmla="*/ 1660236 w 3079941"/>
                <a:gd name="connsiteY293" fmla="*/ 789049 h 1160647"/>
                <a:gd name="connsiteX294" fmla="*/ 1728192 w 3079941"/>
                <a:gd name="connsiteY294" fmla="*/ 789049 h 1160647"/>
                <a:gd name="connsiteX295" fmla="*/ 1728192 w 3079941"/>
                <a:gd name="connsiteY295" fmla="*/ 703796 h 1160647"/>
                <a:gd name="connsiteX296" fmla="*/ 1800200 w 3079941"/>
                <a:gd name="connsiteY296" fmla="*/ 703796 h 1160647"/>
                <a:gd name="connsiteX297" fmla="*/ 1800200 w 3079941"/>
                <a:gd name="connsiteY297" fmla="*/ 782564 h 1160647"/>
                <a:gd name="connsiteX298" fmla="*/ 1802104 w 3079941"/>
                <a:gd name="connsiteY298" fmla="*/ 782564 h 1160647"/>
                <a:gd name="connsiteX299" fmla="*/ 1803346 w 3079941"/>
                <a:gd name="connsiteY299" fmla="*/ 805087 h 1160647"/>
                <a:gd name="connsiteX300" fmla="*/ 1813022 w 3079941"/>
                <a:gd name="connsiteY300" fmla="*/ 805087 h 1160647"/>
                <a:gd name="connsiteX301" fmla="*/ 1814264 w 3079941"/>
                <a:gd name="connsiteY301" fmla="*/ 782564 h 1160647"/>
                <a:gd name="connsiteX302" fmla="*/ 1820344 w 3079941"/>
                <a:gd name="connsiteY302" fmla="*/ 782564 h 1160647"/>
                <a:gd name="connsiteX303" fmla="*/ 1821586 w 3079941"/>
                <a:gd name="connsiteY303" fmla="*/ 805087 h 1160647"/>
                <a:gd name="connsiteX304" fmla="*/ 1872208 w 3079941"/>
                <a:gd name="connsiteY304" fmla="*/ 805087 h 1160647"/>
                <a:gd name="connsiteX305" fmla="*/ 1872208 w 3079941"/>
                <a:gd name="connsiteY305" fmla="*/ 642059 h 1160647"/>
                <a:gd name="connsiteX306" fmla="*/ 2069535 w 3079941"/>
                <a:gd name="connsiteY306" fmla="*/ 642059 h 1160647"/>
                <a:gd name="connsiteX307" fmla="*/ 2069535 w 3079941"/>
                <a:gd name="connsiteY307" fmla="*/ 805087 h 1160647"/>
                <a:gd name="connsiteX308" fmla="*/ 2088232 w 3079941"/>
                <a:gd name="connsiteY308" fmla="*/ 805087 h 1160647"/>
                <a:gd name="connsiteX309" fmla="*/ 2088232 w 3079941"/>
                <a:gd name="connsiteY309" fmla="*/ 722394 h 1160647"/>
                <a:gd name="connsiteX310" fmla="*/ 2183352 w 3079941"/>
                <a:gd name="connsiteY310" fmla="*/ 722394 h 1160647"/>
                <a:gd name="connsiteX311" fmla="*/ 2195282 w 3079941"/>
                <a:gd name="connsiteY311" fmla="*/ 404253 h 1160647"/>
                <a:gd name="connsiteX312" fmla="*/ 2183122 w 3079941"/>
                <a:gd name="connsiteY312" fmla="*/ 382635 h 1160647"/>
                <a:gd name="connsiteX313" fmla="*/ 2177042 w 3079941"/>
                <a:gd name="connsiteY313" fmla="*/ 378311 h 1160647"/>
                <a:gd name="connsiteX314" fmla="*/ 2185149 w 3079941"/>
                <a:gd name="connsiteY314" fmla="*/ 354532 h 1160647"/>
                <a:gd name="connsiteX315" fmla="*/ 2185149 w 3079941"/>
                <a:gd name="connsiteY315" fmla="*/ 337238 h 1160647"/>
                <a:gd name="connsiteX316" fmla="*/ 2199336 w 3079941"/>
                <a:gd name="connsiteY316" fmla="*/ 337238 h 1160647"/>
                <a:gd name="connsiteX317" fmla="*/ 2199336 w 3079941"/>
                <a:gd name="connsiteY317" fmla="*/ 315620 h 1160647"/>
                <a:gd name="connsiteX318" fmla="*/ 2201362 w 3079941"/>
                <a:gd name="connsiteY318" fmla="*/ 311296 h 1160647"/>
                <a:gd name="connsiteX319" fmla="*/ 2201362 w 3079941"/>
                <a:gd name="connsiteY319" fmla="*/ 233472 h 1160647"/>
                <a:gd name="connsiteX320" fmla="*/ 2199336 w 3079941"/>
                <a:gd name="connsiteY320" fmla="*/ 226987 h 1160647"/>
                <a:gd name="connsiteX321" fmla="*/ 2205416 w 3079941"/>
                <a:gd name="connsiteY321" fmla="*/ 220501 h 1160647"/>
                <a:gd name="connsiteX322" fmla="*/ 2205416 w 3079941"/>
                <a:gd name="connsiteY322" fmla="*/ 162133 h 1160647"/>
                <a:gd name="connsiteX323" fmla="*/ 2207442 w 3079941"/>
                <a:gd name="connsiteY323" fmla="*/ 157810 h 1160647"/>
                <a:gd name="connsiteX324" fmla="*/ 2207442 w 3079941"/>
                <a:gd name="connsiteY324" fmla="*/ 101604 h 1160647"/>
                <a:gd name="connsiteX325" fmla="*/ 2209469 w 3079941"/>
                <a:gd name="connsiteY325" fmla="*/ 82148 h 1160647"/>
                <a:gd name="connsiteX326" fmla="*/ 2213523 w 3079941"/>
                <a:gd name="connsiteY326" fmla="*/ 99442 h 1160647"/>
                <a:gd name="connsiteX327" fmla="*/ 2215549 w 3079941"/>
                <a:gd name="connsiteY327" fmla="*/ 157810 h 1160647"/>
                <a:gd name="connsiteX328" fmla="*/ 2217576 w 3079941"/>
                <a:gd name="connsiteY328" fmla="*/ 220501 h 1160647"/>
                <a:gd name="connsiteX329" fmla="*/ 2223656 w 3079941"/>
                <a:gd name="connsiteY329" fmla="*/ 226987 h 1160647"/>
                <a:gd name="connsiteX330" fmla="*/ 2221629 w 3079941"/>
                <a:gd name="connsiteY330" fmla="*/ 233472 h 1160647"/>
                <a:gd name="connsiteX331" fmla="*/ 2221629 w 3079941"/>
                <a:gd name="connsiteY331" fmla="*/ 311296 h 1160647"/>
                <a:gd name="connsiteX332" fmla="*/ 2223656 w 3079941"/>
                <a:gd name="connsiteY332" fmla="*/ 315620 h 1160647"/>
                <a:gd name="connsiteX333" fmla="*/ 2223656 w 3079941"/>
                <a:gd name="connsiteY333" fmla="*/ 337238 h 1160647"/>
                <a:gd name="connsiteX334" fmla="*/ 2237843 w 3079941"/>
                <a:gd name="connsiteY334" fmla="*/ 337238 h 1160647"/>
                <a:gd name="connsiteX335" fmla="*/ 2237843 w 3079941"/>
                <a:gd name="connsiteY335" fmla="*/ 354532 h 1160647"/>
                <a:gd name="connsiteX336" fmla="*/ 2245950 w 3079941"/>
                <a:gd name="connsiteY336" fmla="*/ 378311 h 1160647"/>
                <a:gd name="connsiteX337" fmla="*/ 2239870 w 3079941"/>
                <a:gd name="connsiteY337" fmla="*/ 382635 h 1160647"/>
                <a:gd name="connsiteX338" fmla="*/ 2227709 w 3079941"/>
                <a:gd name="connsiteY338" fmla="*/ 404253 h 1160647"/>
                <a:gd name="connsiteX339" fmla="*/ 2235816 w 3079941"/>
                <a:gd name="connsiteY339" fmla="*/ 657181 h 1160647"/>
                <a:gd name="connsiteX340" fmla="*/ 2300670 w 3079941"/>
                <a:gd name="connsiteY340" fmla="*/ 657181 h 1160647"/>
                <a:gd name="connsiteX341" fmla="*/ 2300670 w 3079941"/>
                <a:gd name="connsiteY341" fmla="*/ 732843 h 1160647"/>
                <a:gd name="connsiteX342" fmla="*/ 2308777 w 3079941"/>
                <a:gd name="connsiteY342" fmla="*/ 732843 h 1160647"/>
                <a:gd name="connsiteX343" fmla="*/ 2310804 w 3079941"/>
                <a:gd name="connsiteY343" fmla="*/ 726358 h 1160647"/>
                <a:gd name="connsiteX344" fmla="*/ 2316884 w 3079941"/>
                <a:gd name="connsiteY344" fmla="*/ 726358 h 1160647"/>
                <a:gd name="connsiteX345" fmla="*/ 2318911 w 3079941"/>
                <a:gd name="connsiteY345" fmla="*/ 735005 h 1160647"/>
                <a:gd name="connsiteX346" fmla="*/ 2331071 w 3079941"/>
                <a:gd name="connsiteY346" fmla="*/ 735005 h 1160647"/>
                <a:gd name="connsiteX347" fmla="*/ 2331071 w 3079941"/>
                <a:gd name="connsiteY347" fmla="*/ 728519 h 1160647"/>
                <a:gd name="connsiteX348" fmla="*/ 2353364 w 3079941"/>
                <a:gd name="connsiteY348" fmla="*/ 728519 h 1160647"/>
                <a:gd name="connsiteX349" fmla="*/ 2353364 w 3079941"/>
                <a:gd name="connsiteY349" fmla="*/ 735005 h 1160647"/>
                <a:gd name="connsiteX350" fmla="*/ 2373631 w 3079941"/>
                <a:gd name="connsiteY350" fmla="*/ 735005 h 1160647"/>
                <a:gd name="connsiteX351" fmla="*/ 2373631 w 3079941"/>
                <a:gd name="connsiteY351" fmla="*/ 780402 h 1160647"/>
                <a:gd name="connsiteX352" fmla="*/ 2387818 w 3079941"/>
                <a:gd name="connsiteY352" fmla="*/ 780402 h 1160647"/>
                <a:gd name="connsiteX353" fmla="*/ 2387818 w 3079941"/>
                <a:gd name="connsiteY353" fmla="*/ 767431 h 1160647"/>
                <a:gd name="connsiteX354" fmla="*/ 2404032 w 3079941"/>
                <a:gd name="connsiteY354" fmla="*/ 767431 h 1160647"/>
                <a:gd name="connsiteX355" fmla="*/ 2404032 w 3079941"/>
                <a:gd name="connsiteY355" fmla="*/ 588004 h 1160647"/>
                <a:gd name="connsiteX356" fmla="*/ 2410112 w 3079941"/>
                <a:gd name="connsiteY356" fmla="*/ 581518 h 1160647"/>
                <a:gd name="connsiteX357" fmla="*/ 2483073 w 3079941"/>
                <a:gd name="connsiteY357" fmla="*/ 581518 h 1160647"/>
                <a:gd name="connsiteX358" fmla="*/ 2483073 w 3079941"/>
                <a:gd name="connsiteY358" fmla="*/ 590166 h 1160647"/>
                <a:gd name="connsiteX359" fmla="*/ 2493206 w 3079941"/>
                <a:gd name="connsiteY359" fmla="*/ 590166 h 1160647"/>
                <a:gd name="connsiteX360" fmla="*/ 2493206 w 3079941"/>
                <a:gd name="connsiteY360" fmla="*/ 704740 h 1160647"/>
                <a:gd name="connsiteX361" fmla="*/ 2515500 w 3079941"/>
                <a:gd name="connsiteY361" fmla="*/ 704740 h 1160647"/>
                <a:gd name="connsiteX362" fmla="*/ 2515500 w 3079941"/>
                <a:gd name="connsiteY362" fmla="*/ 637725 h 1160647"/>
                <a:gd name="connsiteX363" fmla="*/ 2541847 w 3079941"/>
                <a:gd name="connsiteY363" fmla="*/ 637725 h 1160647"/>
                <a:gd name="connsiteX364" fmla="*/ 2545900 w 3079941"/>
                <a:gd name="connsiteY364" fmla="*/ 633401 h 1160647"/>
                <a:gd name="connsiteX365" fmla="*/ 2554007 w 3079941"/>
                <a:gd name="connsiteY365" fmla="*/ 633401 h 1160647"/>
                <a:gd name="connsiteX366" fmla="*/ 2558060 w 3079941"/>
                <a:gd name="connsiteY366" fmla="*/ 637725 h 1160647"/>
                <a:gd name="connsiteX367" fmla="*/ 2580354 w 3079941"/>
                <a:gd name="connsiteY367" fmla="*/ 637725 h 1160647"/>
                <a:gd name="connsiteX368" fmla="*/ 2580354 w 3079941"/>
                <a:gd name="connsiteY368" fmla="*/ 520989 h 1160647"/>
                <a:gd name="connsiteX369" fmla="*/ 2637101 w 3079941"/>
                <a:gd name="connsiteY369" fmla="*/ 510180 h 1160647"/>
                <a:gd name="connsiteX370" fmla="*/ 2637101 w 3079941"/>
                <a:gd name="connsiteY370" fmla="*/ 511261 h 1160647"/>
                <a:gd name="connsiteX371" fmla="*/ 2637101 w 3079941"/>
                <a:gd name="connsiteY371" fmla="*/ 518827 h 1160647"/>
                <a:gd name="connsiteX372" fmla="*/ 2663448 w 3079941"/>
                <a:gd name="connsiteY372" fmla="*/ 518827 h 1160647"/>
                <a:gd name="connsiteX373" fmla="*/ 2663448 w 3079941"/>
                <a:gd name="connsiteY373" fmla="*/ 773917 h 1160647"/>
                <a:gd name="connsiteX374" fmla="*/ 2685742 w 3079941"/>
                <a:gd name="connsiteY374" fmla="*/ 773917 h 1160647"/>
                <a:gd name="connsiteX375" fmla="*/ 2685742 w 3079941"/>
                <a:gd name="connsiteY375" fmla="*/ 769593 h 1160647"/>
                <a:gd name="connsiteX376" fmla="*/ 2697902 w 3079941"/>
                <a:gd name="connsiteY376" fmla="*/ 769593 h 1160647"/>
                <a:gd name="connsiteX377" fmla="*/ 2697902 w 3079941"/>
                <a:gd name="connsiteY377" fmla="*/ 773917 h 1160647"/>
                <a:gd name="connsiteX378" fmla="*/ 2722222 w 3079941"/>
                <a:gd name="connsiteY378" fmla="*/ 773917 h 1160647"/>
                <a:gd name="connsiteX379" fmla="*/ 2722222 w 3079941"/>
                <a:gd name="connsiteY379" fmla="*/ 760946 h 1160647"/>
                <a:gd name="connsiteX380" fmla="*/ 2750596 w 3079941"/>
                <a:gd name="connsiteY380" fmla="*/ 760946 h 1160647"/>
                <a:gd name="connsiteX381" fmla="*/ 2762756 w 3079941"/>
                <a:gd name="connsiteY381" fmla="*/ 756622 h 1160647"/>
                <a:gd name="connsiteX382" fmla="*/ 2783023 w 3079941"/>
                <a:gd name="connsiteY382" fmla="*/ 760946 h 1160647"/>
                <a:gd name="connsiteX383" fmla="*/ 2783023 w 3079941"/>
                <a:gd name="connsiteY383" fmla="*/ 743652 h 1160647"/>
                <a:gd name="connsiteX384" fmla="*/ 2791130 w 3079941"/>
                <a:gd name="connsiteY384" fmla="*/ 743652 h 1160647"/>
                <a:gd name="connsiteX385" fmla="*/ 2791130 w 3079941"/>
                <a:gd name="connsiteY385" fmla="*/ 730681 h 1160647"/>
                <a:gd name="connsiteX386" fmla="*/ 2847877 w 3079941"/>
                <a:gd name="connsiteY386" fmla="*/ 730681 h 1160647"/>
                <a:gd name="connsiteX387" fmla="*/ 2847877 w 3079941"/>
                <a:gd name="connsiteY387" fmla="*/ 700416 h 1160647"/>
                <a:gd name="connsiteX388" fmla="*/ 2866117 w 3079941"/>
                <a:gd name="connsiteY388" fmla="*/ 700416 h 1160647"/>
                <a:gd name="connsiteX389" fmla="*/ 2866117 w 3079941"/>
                <a:gd name="connsiteY389" fmla="*/ 693931 h 1160647"/>
                <a:gd name="connsiteX390" fmla="*/ 2878277 w 3079941"/>
                <a:gd name="connsiteY390" fmla="*/ 693931 h 1160647"/>
                <a:gd name="connsiteX391" fmla="*/ 2878277 w 3079941"/>
                <a:gd name="connsiteY391" fmla="*/ 700416 h 1160647"/>
                <a:gd name="connsiteX392" fmla="*/ 2894491 w 3079941"/>
                <a:gd name="connsiteY392" fmla="*/ 700416 h 1160647"/>
                <a:gd name="connsiteX393" fmla="*/ 2894491 w 3079941"/>
                <a:gd name="connsiteY393" fmla="*/ 750137 h 1160647"/>
                <a:gd name="connsiteX394" fmla="*/ 2926918 w 3079941"/>
                <a:gd name="connsiteY394" fmla="*/ 750137 h 1160647"/>
                <a:gd name="connsiteX395" fmla="*/ 2926918 w 3079941"/>
                <a:gd name="connsiteY395" fmla="*/ 724196 h 1160647"/>
                <a:gd name="connsiteX396" fmla="*/ 2965425 w 3079941"/>
                <a:gd name="connsiteY396" fmla="*/ 724196 h 1160647"/>
                <a:gd name="connsiteX397" fmla="*/ 2965425 w 3079941"/>
                <a:gd name="connsiteY397" fmla="*/ 693931 h 1160647"/>
                <a:gd name="connsiteX398" fmla="*/ 3014066 w 3079941"/>
                <a:gd name="connsiteY398" fmla="*/ 693931 h 1160647"/>
                <a:gd name="connsiteX399" fmla="*/ 3014066 w 3079941"/>
                <a:gd name="connsiteY399" fmla="*/ 805087 h 1160647"/>
                <a:gd name="connsiteX400" fmla="*/ 3014066 w 3079941"/>
                <a:gd name="connsiteY400" fmla="*/ 818866 h 1160647"/>
                <a:gd name="connsiteX401" fmla="*/ 3079941 w 3079941"/>
                <a:gd name="connsiteY401" fmla="*/ 818866 h 1160647"/>
                <a:gd name="connsiteX402" fmla="*/ 3079941 w 3079941"/>
                <a:gd name="connsiteY402" fmla="*/ 1160647 h 1160647"/>
                <a:gd name="connsiteX403" fmla="*/ 200958 w 3079941"/>
                <a:gd name="connsiteY403" fmla="*/ 1160647 h 1160647"/>
                <a:gd name="connsiteX404" fmla="*/ 0 w 3079941"/>
                <a:gd name="connsiteY404" fmla="*/ 1126882 h 1160647"/>
                <a:gd name="connsiteX405" fmla="*/ 0 w 3079941"/>
                <a:gd name="connsiteY405" fmla="*/ 915339 h 1160647"/>
                <a:gd name="connsiteX406" fmla="*/ 103377 w 3079941"/>
                <a:gd name="connsiteY406" fmla="*/ 915339 h 1160647"/>
                <a:gd name="connsiteX407" fmla="*/ 55096 w 3079941"/>
                <a:gd name="connsiteY407" fmla="*/ 886329 h 1160647"/>
                <a:gd name="connsiteX408" fmla="*/ 55096 w 3079941"/>
                <a:gd name="connsiteY408" fmla="*/ 724196 h 1160647"/>
                <a:gd name="connsiteX409" fmla="*/ 75363 w 3079941"/>
                <a:gd name="connsiteY409" fmla="*/ 724196 h 1160647"/>
                <a:gd name="connsiteX410" fmla="*/ 75870 w 3079941"/>
                <a:gd name="connsiteY410" fmla="*/ 723115 h 1160647"/>
                <a:gd name="connsiteX411" fmla="*/ 79416 w 3079941"/>
                <a:gd name="connsiteY411" fmla="*/ 715549 h 1160647"/>
                <a:gd name="connsiteX412" fmla="*/ 81190 w 3079941"/>
                <a:gd name="connsiteY412" fmla="*/ 715819 h 1160647"/>
                <a:gd name="connsiteX413" fmla="*/ 93603 w 3079941"/>
                <a:gd name="connsiteY413" fmla="*/ 717710 h 1160647"/>
                <a:gd name="connsiteX414" fmla="*/ 94110 w 3079941"/>
                <a:gd name="connsiteY414" fmla="*/ 719062 h 1160647"/>
                <a:gd name="connsiteX415" fmla="*/ 97656 w 3079941"/>
                <a:gd name="connsiteY415" fmla="*/ 728519 h 1160647"/>
                <a:gd name="connsiteX416" fmla="*/ 124003 w 3079941"/>
                <a:gd name="connsiteY416" fmla="*/ 730681 h 1160647"/>
                <a:gd name="connsiteX417" fmla="*/ 124003 w 3079941"/>
                <a:gd name="connsiteY417" fmla="*/ 607460 h 1160647"/>
                <a:gd name="connsiteX418" fmla="*/ 126030 w 3079941"/>
                <a:gd name="connsiteY418" fmla="*/ 607460 h 1160647"/>
                <a:gd name="connsiteX419" fmla="*/ 140217 w 3079941"/>
                <a:gd name="connsiteY419" fmla="*/ 607460 h 1160647"/>
                <a:gd name="connsiteX420" fmla="*/ 140217 w 3079941"/>
                <a:gd name="connsiteY420" fmla="*/ 471268 h 1160647"/>
                <a:gd name="connsiteX421" fmla="*/ 141990 w 3079941"/>
                <a:gd name="connsiteY421" fmla="*/ 471268 h 1160647"/>
                <a:gd name="connsiteX422" fmla="*/ 154404 w 3079941"/>
                <a:gd name="connsiteY422" fmla="*/ 471268 h 1160647"/>
                <a:gd name="connsiteX423" fmla="*/ 154404 w 3079941"/>
                <a:gd name="connsiteY423" fmla="*/ 356694 h 1160647"/>
                <a:gd name="connsiteX424" fmla="*/ 158457 w 3079941"/>
                <a:gd name="connsiteY424" fmla="*/ 328590 h 1160647"/>
                <a:gd name="connsiteX425" fmla="*/ 160484 w 3079941"/>
                <a:gd name="connsiteY425" fmla="*/ 328590 h 1160647"/>
                <a:gd name="connsiteX426" fmla="*/ 174671 w 3079941"/>
                <a:gd name="connsiteY426" fmla="*/ 328590 h 1160647"/>
                <a:gd name="connsiteX427" fmla="*/ 211151 w 3079941"/>
                <a:gd name="connsiteY427" fmla="*/ 246443 h 1160647"/>
                <a:gd name="connsiteX428" fmla="*/ 215205 w 3079941"/>
                <a:gd name="connsiteY428" fmla="*/ 0 h 1160647"/>
                <a:gd name="connsiteX0" fmla="*/ 215205 w 3079941"/>
                <a:gd name="connsiteY0" fmla="*/ 0 h 1160647"/>
                <a:gd name="connsiteX1" fmla="*/ 217231 w 3079941"/>
                <a:gd name="connsiteY1" fmla="*/ 246443 h 1160647"/>
                <a:gd name="connsiteX2" fmla="*/ 255738 w 3079941"/>
                <a:gd name="connsiteY2" fmla="*/ 326429 h 1160647"/>
                <a:gd name="connsiteX3" fmla="*/ 257765 w 3079941"/>
                <a:gd name="connsiteY3" fmla="*/ 326429 h 1160647"/>
                <a:gd name="connsiteX4" fmla="*/ 271952 w 3079941"/>
                <a:gd name="connsiteY4" fmla="*/ 326429 h 1160647"/>
                <a:gd name="connsiteX5" fmla="*/ 271952 w 3079941"/>
                <a:gd name="connsiteY5" fmla="*/ 350208 h 1160647"/>
                <a:gd name="connsiteX6" fmla="*/ 272459 w 3079941"/>
                <a:gd name="connsiteY6" fmla="*/ 351019 h 1160647"/>
                <a:gd name="connsiteX7" fmla="*/ 276005 w 3079941"/>
                <a:gd name="connsiteY7" fmla="*/ 356694 h 1160647"/>
                <a:gd name="connsiteX8" fmla="*/ 276005 w 3079941"/>
                <a:gd name="connsiteY8" fmla="*/ 471268 h 1160647"/>
                <a:gd name="connsiteX9" fmla="*/ 278285 w 3079941"/>
                <a:gd name="connsiteY9" fmla="*/ 471268 h 1160647"/>
                <a:gd name="connsiteX10" fmla="*/ 294246 w 3079941"/>
                <a:gd name="connsiteY10" fmla="*/ 471268 h 1160647"/>
                <a:gd name="connsiteX11" fmla="*/ 294246 w 3079941"/>
                <a:gd name="connsiteY11" fmla="*/ 611783 h 1160647"/>
                <a:gd name="connsiteX12" fmla="*/ 295766 w 3079941"/>
                <a:gd name="connsiteY12" fmla="*/ 611513 h 1160647"/>
                <a:gd name="connsiteX13" fmla="*/ 306406 w 3079941"/>
                <a:gd name="connsiteY13" fmla="*/ 609622 h 1160647"/>
                <a:gd name="connsiteX14" fmla="*/ 304379 w 3079941"/>
                <a:gd name="connsiteY14" fmla="*/ 698254 h 1160647"/>
                <a:gd name="connsiteX15" fmla="*/ 305899 w 3079941"/>
                <a:gd name="connsiteY15" fmla="*/ 698525 h 1160647"/>
                <a:gd name="connsiteX16" fmla="*/ 316539 w 3079941"/>
                <a:gd name="connsiteY16" fmla="*/ 700416 h 1160647"/>
                <a:gd name="connsiteX17" fmla="*/ 316792 w 3079941"/>
                <a:gd name="connsiteY17" fmla="*/ 701227 h 1160647"/>
                <a:gd name="connsiteX18" fmla="*/ 318566 w 3079941"/>
                <a:gd name="connsiteY18" fmla="*/ 706902 h 1160647"/>
                <a:gd name="connsiteX19" fmla="*/ 319326 w 3079941"/>
                <a:gd name="connsiteY19" fmla="*/ 704470 h 1160647"/>
                <a:gd name="connsiteX20" fmla="*/ 324646 w 3079941"/>
                <a:gd name="connsiteY20" fmla="*/ 687446 h 1160647"/>
                <a:gd name="connsiteX21" fmla="*/ 326419 w 3079941"/>
                <a:gd name="connsiteY21" fmla="*/ 687446 h 1160647"/>
                <a:gd name="connsiteX22" fmla="*/ 338833 w 3079941"/>
                <a:gd name="connsiteY22" fmla="*/ 687446 h 1160647"/>
                <a:gd name="connsiteX23" fmla="*/ 338833 w 3079941"/>
                <a:gd name="connsiteY23" fmla="*/ 719872 h 1160647"/>
                <a:gd name="connsiteX24" fmla="*/ 339846 w 3079941"/>
                <a:gd name="connsiteY24" fmla="*/ 720413 h 1160647"/>
                <a:gd name="connsiteX25" fmla="*/ 346940 w 3079941"/>
                <a:gd name="connsiteY25" fmla="*/ 724196 h 1160647"/>
                <a:gd name="connsiteX26" fmla="*/ 346940 w 3079941"/>
                <a:gd name="connsiteY26" fmla="*/ 725547 h 1160647"/>
                <a:gd name="connsiteX27" fmla="*/ 346940 w 3079941"/>
                <a:gd name="connsiteY27" fmla="*/ 735005 h 1160647"/>
                <a:gd name="connsiteX28" fmla="*/ 391527 w 3079941"/>
                <a:gd name="connsiteY28" fmla="*/ 735005 h 1160647"/>
                <a:gd name="connsiteX29" fmla="*/ 391527 w 3079941"/>
                <a:gd name="connsiteY29" fmla="*/ 736086 h 1160647"/>
                <a:gd name="connsiteX30" fmla="*/ 391527 w 3079941"/>
                <a:gd name="connsiteY30" fmla="*/ 743652 h 1160647"/>
                <a:gd name="connsiteX31" fmla="*/ 393553 w 3079941"/>
                <a:gd name="connsiteY31" fmla="*/ 743652 h 1160647"/>
                <a:gd name="connsiteX32" fmla="*/ 407740 w 3079941"/>
                <a:gd name="connsiteY32" fmla="*/ 743652 h 1160647"/>
                <a:gd name="connsiteX33" fmla="*/ 407740 w 3079941"/>
                <a:gd name="connsiteY33" fmla="*/ 713387 h 1160647"/>
                <a:gd name="connsiteX34" fmla="*/ 452327 w 3079941"/>
                <a:gd name="connsiteY34" fmla="*/ 713387 h 1160647"/>
                <a:gd name="connsiteX35" fmla="*/ 452327 w 3079941"/>
                <a:gd name="connsiteY35" fmla="*/ 712036 h 1160647"/>
                <a:gd name="connsiteX36" fmla="*/ 452327 w 3079941"/>
                <a:gd name="connsiteY36" fmla="*/ 702578 h 1160647"/>
                <a:gd name="connsiteX37" fmla="*/ 453341 w 3079941"/>
                <a:gd name="connsiteY37" fmla="*/ 702578 h 1160647"/>
                <a:gd name="connsiteX38" fmla="*/ 460434 w 3079941"/>
                <a:gd name="connsiteY38" fmla="*/ 702578 h 1160647"/>
                <a:gd name="connsiteX39" fmla="*/ 460434 w 3079941"/>
                <a:gd name="connsiteY39" fmla="*/ 700687 h 1160647"/>
                <a:gd name="connsiteX40" fmla="*/ 460434 w 3079941"/>
                <a:gd name="connsiteY40" fmla="*/ 687446 h 1160647"/>
                <a:gd name="connsiteX41" fmla="*/ 461194 w 3079941"/>
                <a:gd name="connsiteY41" fmla="*/ 687446 h 1160647"/>
                <a:gd name="connsiteX42" fmla="*/ 466514 w 3079941"/>
                <a:gd name="connsiteY42" fmla="*/ 687446 h 1160647"/>
                <a:gd name="connsiteX43" fmla="*/ 466514 w 3079941"/>
                <a:gd name="connsiteY43" fmla="*/ 686365 h 1160647"/>
                <a:gd name="connsiteX44" fmla="*/ 466514 w 3079941"/>
                <a:gd name="connsiteY44" fmla="*/ 678798 h 1160647"/>
                <a:gd name="connsiteX45" fmla="*/ 468541 w 3079941"/>
                <a:gd name="connsiteY45" fmla="*/ 678798 h 1160647"/>
                <a:gd name="connsiteX46" fmla="*/ 482728 w 3079941"/>
                <a:gd name="connsiteY46" fmla="*/ 678798 h 1160647"/>
                <a:gd name="connsiteX47" fmla="*/ 482728 w 3079941"/>
                <a:gd name="connsiteY47" fmla="*/ 679879 h 1160647"/>
                <a:gd name="connsiteX48" fmla="*/ 482728 w 3079941"/>
                <a:gd name="connsiteY48" fmla="*/ 687446 h 1160647"/>
                <a:gd name="connsiteX49" fmla="*/ 505021 w 3079941"/>
                <a:gd name="connsiteY49" fmla="*/ 687446 h 1160647"/>
                <a:gd name="connsiteX50" fmla="*/ 505021 w 3079941"/>
                <a:gd name="connsiteY50" fmla="*/ 685554 h 1160647"/>
                <a:gd name="connsiteX51" fmla="*/ 505021 w 3079941"/>
                <a:gd name="connsiteY51" fmla="*/ 672313 h 1160647"/>
                <a:gd name="connsiteX52" fmla="*/ 506795 w 3079941"/>
                <a:gd name="connsiteY52" fmla="*/ 672313 h 1160647"/>
                <a:gd name="connsiteX53" fmla="*/ 519208 w 3079941"/>
                <a:gd name="connsiteY53" fmla="*/ 672313 h 1160647"/>
                <a:gd name="connsiteX54" fmla="*/ 519208 w 3079941"/>
                <a:gd name="connsiteY54" fmla="*/ 696093 h 1160647"/>
                <a:gd name="connsiteX55" fmla="*/ 520222 w 3079941"/>
                <a:gd name="connsiteY55" fmla="*/ 696093 h 1160647"/>
                <a:gd name="connsiteX56" fmla="*/ 527315 w 3079941"/>
                <a:gd name="connsiteY56" fmla="*/ 696093 h 1160647"/>
                <a:gd name="connsiteX57" fmla="*/ 527315 w 3079941"/>
                <a:gd name="connsiteY57" fmla="*/ 695012 h 1160647"/>
                <a:gd name="connsiteX58" fmla="*/ 527315 w 3079941"/>
                <a:gd name="connsiteY58" fmla="*/ 687446 h 1160647"/>
                <a:gd name="connsiteX59" fmla="*/ 529088 w 3079941"/>
                <a:gd name="connsiteY59" fmla="*/ 687446 h 1160647"/>
                <a:gd name="connsiteX60" fmla="*/ 541502 w 3079941"/>
                <a:gd name="connsiteY60" fmla="*/ 687446 h 1160647"/>
                <a:gd name="connsiteX61" fmla="*/ 541502 w 3079941"/>
                <a:gd name="connsiteY61" fmla="*/ 713387 h 1160647"/>
                <a:gd name="connsiteX62" fmla="*/ 543529 w 3079941"/>
                <a:gd name="connsiteY62" fmla="*/ 713387 h 1160647"/>
                <a:gd name="connsiteX63" fmla="*/ 557715 w 3079941"/>
                <a:gd name="connsiteY63" fmla="*/ 713387 h 1160647"/>
                <a:gd name="connsiteX64" fmla="*/ 557715 w 3079941"/>
                <a:gd name="connsiteY64" fmla="*/ 715008 h 1160647"/>
                <a:gd name="connsiteX65" fmla="*/ 557715 w 3079941"/>
                <a:gd name="connsiteY65" fmla="*/ 726358 h 1160647"/>
                <a:gd name="connsiteX66" fmla="*/ 558475 w 3079941"/>
                <a:gd name="connsiteY66" fmla="*/ 726358 h 1160647"/>
                <a:gd name="connsiteX67" fmla="*/ 563796 w 3079941"/>
                <a:gd name="connsiteY67" fmla="*/ 726358 h 1160647"/>
                <a:gd name="connsiteX68" fmla="*/ 563796 w 3079941"/>
                <a:gd name="connsiteY68" fmla="*/ 725547 h 1160647"/>
                <a:gd name="connsiteX69" fmla="*/ 563796 w 3079941"/>
                <a:gd name="connsiteY69" fmla="*/ 719872 h 1160647"/>
                <a:gd name="connsiteX70" fmla="*/ 594196 w 3079941"/>
                <a:gd name="connsiteY70" fmla="*/ 719872 h 1160647"/>
                <a:gd name="connsiteX71" fmla="*/ 594196 w 3079941"/>
                <a:gd name="connsiteY71" fmla="*/ 743652 h 1160647"/>
                <a:gd name="connsiteX72" fmla="*/ 595209 w 3079941"/>
                <a:gd name="connsiteY72" fmla="*/ 743652 h 1160647"/>
                <a:gd name="connsiteX73" fmla="*/ 602303 w 3079941"/>
                <a:gd name="connsiteY73" fmla="*/ 743652 h 1160647"/>
                <a:gd name="connsiteX74" fmla="*/ 602303 w 3079941"/>
                <a:gd name="connsiteY74" fmla="*/ 744733 h 1160647"/>
                <a:gd name="connsiteX75" fmla="*/ 602303 w 3079941"/>
                <a:gd name="connsiteY75" fmla="*/ 752299 h 1160647"/>
                <a:gd name="connsiteX76" fmla="*/ 603063 w 3079941"/>
                <a:gd name="connsiteY76" fmla="*/ 752299 h 1160647"/>
                <a:gd name="connsiteX77" fmla="*/ 608383 w 3079941"/>
                <a:gd name="connsiteY77" fmla="*/ 752299 h 1160647"/>
                <a:gd name="connsiteX78" fmla="*/ 608383 w 3079941"/>
                <a:gd name="connsiteY78" fmla="*/ 750137 h 1160647"/>
                <a:gd name="connsiteX79" fmla="*/ 608383 w 3079941"/>
                <a:gd name="connsiteY79" fmla="*/ 735005 h 1160647"/>
                <a:gd name="connsiteX80" fmla="*/ 609396 w 3079941"/>
                <a:gd name="connsiteY80" fmla="*/ 735005 h 1160647"/>
                <a:gd name="connsiteX81" fmla="*/ 616490 w 3079941"/>
                <a:gd name="connsiteY81" fmla="*/ 735005 h 1160647"/>
                <a:gd name="connsiteX82" fmla="*/ 616490 w 3079941"/>
                <a:gd name="connsiteY82" fmla="*/ 736086 h 1160647"/>
                <a:gd name="connsiteX83" fmla="*/ 616490 w 3079941"/>
                <a:gd name="connsiteY83" fmla="*/ 743652 h 1160647"/>
                <a:gd name="connsiteX84" fmla="*/ 621810 w 3079941"/>
                <a:gd name="connsiteY84" fmla="*/ 741659 h 1160647"/>
                <a:gd name="connsiteX85" fmla="*/ 622570 w 3079941"/>
                <a:gd name="connsiteY85" fmla="*/ 740679 h 1160647"/>
                <a:gd name="connsiteX86" fmla="*/ 622570 w 3079941"/>
                <a:gd name="connsiteY86" fmla="*/ 735005 h 1160647"/>
                <a:gd name="connsiteX87" fmla="*/ 661077 w 3079941"/>
                <a:gd name="connsiteY87" fmla="*/ 735005 h 1160647"/>
                <a:gd name="connsiteX88" fmla="*/ 661077 w 3079941"/>
                <a:gd name="connsiteY88" fmla="*/ 758784 h 1160647"/>
                <a:gd name="connsiteX89" fmla="*/ 663103 w 3079941"/>
                <a:gd name="connsiteY89" fmla="*/ 758784 h 1160647"/>
                <a:gd name="connsiteX90" fmla="*/ 677290 w 3079941"/>
                <a:gd name="connsiteY90" fmla="*/ 758784 h 1160647"/>
                <a:gd name="connsiteX91" fmla="*/ 677290 w 3079941"/>
                <a:gd name="connsiteY91" fmla="*/ 759865 h 1160647"/>
                <a:gd name="connsiteX92" fmla="*/ 677290 w 3079941"/>
                <a:gd name="connsiteY92" fmla="*/ 767431 h 1160647"/>
                <a:gd name="connsiteX93" fmla="*/ 679064 w 3079941"/>
                <a:gd name="connsiteY93" fmla="*/ 767431 h 1160647"/>
                <a:gd name="connsiteX94" fmla="*/ 691477 w 3079941"/>
                <a:gd name="connsiteY94" fmla="*/ 767431 h 1160647"/>
                <a:gd name="connsiteX95" fmla="*/ 691477 w 3079941"/>
                <a:gd name="connsiteY95" fmla="*/ 743652 h 1160647"/>
                <a:gd name="connsiteX96" fmla="*/ 692490 w 3079941"/>
                <a:gd name="connsiteY96" fmla="*/ 743652 h 1160647"/>
                <a:gd name="connsiteX97" fmla="*/ 699584 w 3079941"/>
                <a:gd name="connsiteY97" fmla="*/ 743652 h 1160647"/>
                <a:gd name="connsiteX98" fmla="*/ 699584 w 3079941"/>
                <a:gd name="connsiteY98" fmla="*/ 711225 h 1160647"/>
                <a:gd name="connsiteX99" fmla="*/ 700597 w 3079941"/>
                <a:gd name="connsiteY99" fmla="*/ 711225 h 1160647"/>
                <a:gd name="connsiteX100" fmla="*/ 707691 w 3079941"/>
                <a:gd name="connsiteY100" fmla="*/ 711225 h 1160647"/>
                <a:gd name="connsiteX101" fmla="*/ 707691 w 3079941"/>
                <a:gd name="connsiteY101" fmla="*/ 709334 h 1160647"/>
                <a:gd name="connsiteX102" fmla="*/ 707691 w 3079941"/>
                <a:gd name="connsiteY102" fmla="*/ 696093 h 1160647"/>
                <a:gd name="connsiteX103" fmla="*/ 706424 w 3079941"/>
                <a:gd name="connsiteY103" fmla="*/ 694471 h 1160647"/>
                <a:gd name="connsiteX104" fmla="*/ 711744 w 3079941"/>
                <a:gd name="connsiteY104" fmla="*/ 683122 h 1160647"/>
                <a:gd name="connsiteX105" fmla="*/ 719851 w 3079941"/>
                <a:gd name="connsiteY105" fmla="*/ 711225 h 1160647"/>
                <a:gd name="connsiteX106" fmla="*/ 720611 w 3079941"/>
                <a:gd name="connsiteY106" fmla="*/ 711225 h 1160647"/>
                <a:gd name="connsiteX107" fmla="*/ 725931 w 3079941"/>
                <a:gd name="connsiteY107" fmla="*/ 711225 h 1160647"/>
                <a:gd name="connsiteX108" fmla="*/ 725931 w 3079941"/>
                <a:gd name="connsiteY108" fmla="*/ 605298 h 1160647"/>
                <a:gd name="connsiteX109" fmla="*/ 727451 w 3079941"/>
                <a:gd name="connsiteY109" fmla="*/ 605298 h 1160647"/>
                <a:gd name="connsiteX110" fmla="*/ 738091 w 3079941"/>
                <a:gd name="connsiteY110" fmla="*/ 605298 h 1160647"/>
                <a:gd name="connsiteX111" fmla="*/ 738091 w 3079941"/>
                <a:gd name="connsiteY111" fmla="*/ 557739 h 1160647"/>
                <a:gd name="connsiteX112" fmla="*/ 764438 w 3079941"/>
                <a:gd name="connsiteY112" fmla="*/ 557739 h 1160647"/>
                <a:gd name="connsiteX113" fmla="*/ 764438 w 3079941"/>
                <a:gd name="connsiteY113" fmla="*/ 536121 h 1160647"/>
                <a:gd name="connsiteX114" fmla="*/ 798892 w 3079941"/>
                <a:gd name="connsiteY114" fmla="*/ 536121 h 1160647"/>
                <a:gd name="connsiteX115" fmla="*/ 798892 w 3079941"/>
                <a:gd name="connsiteY115" fmla="*/ 538553 h 1160647"/>
                <a:gd name="connsiteX116" fmla="*/ 798892 w 3079941"/>
                <a:gd name="connsiteY116" fmla="*/ 555577 h 1160647"/>
                <a:gd name="connsiteX117" fmla="*/ 801172 w 3079941"/>
                <a:gd name="connsiteY117" fmla="*/ 555577 h 1160647"/>
                <a:gd name="connsiteX118" fmla="*/ 817132 w 3079941"/>
                <a:gd name="connsiteY118" fmla="*/ 555577 h 1160647"/>
                <a:gd name="connsiteX119" fmla="*/ 817132 w 3079941"/>
                <a:gd name="connsiteY119" fmla="*/ 603136 h 1160647"/>
                <a:gd name="connsiteX120" fmla="*/ 818145 w 3079941"/>
                <a:gd name="connsiteY120" fmla="*/ 603136 h 1160647"/>
                <a:gd name="connsiteX121" fmla="*/ 825239 w 3079941"/>
                <a:gd name="connsiteY121" fmla="*/ 603136 h 1160647"/>
                <a:gd name="connsiteX122" fmla="*/ 839426 w 3079941"/>
                <a:gd name="connsiteY122" fmla="*/ 607460 h 1160647"/>
                <a:gd name="connsiteX123" fmla="*/ 839426 w 3079941"/>
                <a:gd name="connsiteY123" fmla="*/ 646372 h 1160647"/>
                <a:gd name="connsiteX124" fmla="*/ 840439 w 3079941"/>
                <a:gd name="connsiteY124" fmla="*/ 646372 h 1160647"/>
                <a:gd name="connsiteX125" fmla="*/ 847532 w 3079941"/>
                <a:gd name="connsiteY125" fmla="*/ 646372 h 1160647"/>
                <a:gd name="connsiteX126" fmla="*/ 847532 w 3079941"/>
                <a:gd name="connsiteY126" fmla="*/ 647993 h 1160647"/>
                <a:gd name="connsiteX127" fmla="*/ 847532 w 3079941"/>
                <a:gd name="connsiteY127" fmla="*/ 659342 h 1160647"/>
                <a:gd name="connsiteX128" fmla="*/ 849559 w 3079941"/>
                <a:gd name="connsiteY128" fmla="*/ 659342 h 1160647"/>
                <a:gd name="connsiteX129" fmla="*/ 863746 w 3079941"/>
                <a:gd name="connsiteY129" fmla="*/ 659342 h 1160647"/>
                <a:gd name="connsiteX130" fmla="*/ 869826 w 3079941"/>
                <a:gd name="connsiteY130" fmla="*/ 665828 h 1160647"/>
                <a:gd name="connsiteX131" fmla="*/ 869826 w 3079941"/>
                <a:gd name="connsiteY131" fmla="*/ 687446 h 1160647"/>
                <a:gd name="connsiteX132" fmla="*/ 872106 w 3079941"/>
                <a:gd name="connsiteY132" fmla="*/ 687446 h 1160647"/>
                <a:gd name="connsiteX133" fmla="*/ 888066 w 3079941"/>
                <a:gd name="connsiteY133" fmla="*/ 687446 h 1160647"/>
                <a:gd name="connsiteX134" fmla="*/ 888066 w 3079941"/>
                <a:gd name="connsiteY134" fmla="*/ 688526 h 1160647"/>
                <a:gd name="connsiteX135" fmla="*/ 888066 w 3079941"/>
                <a:gd name="connsiteY135" fmla="*/ 696093 h 1160647"/>
                <a:gd name="connsiteX136" fmla="*/ 889333 w 3079941"/>
                <a:gd name="connsiteY136" fmla="*/ 696093 h 1160647"/>
                <a:gd name="connsiteX137" fmla="*/ 898200 w 3079941"/>
                <a:gd name="connsiteY137" fmla="*/ 696093 h 1160647"/>
                <a:gd name="connsiteX138" fmla="*/ 898200 w 3079941"/>
                <a:gd name="connsiteY138" fmla="*/ 698254 h 1160647"/>
                <a:gd name="connsiteX139" fmla="*/ 898200 w 3079941"/>
                <a:gd name="connsiteY139" fmla="*/ 713387 h 1160647"/>
                <a:gd name="connsiteX140" fmla="*/ 902253 w 3079941"/>
                <a:gd name="connsiteY140" fmla="*/ 711495 h 1160647"/>
                <a:gd name="connsiteX141" fmla="*/ 902253 w 3079941"/>
                <a:gd name="connsiteY141" fmla="*/ 698254 h 1160647"/>
                <a:gd name="connsiteX142" fmla="*/ 903266 w 3079941"/>
                <a:gd name="connsiteY142" fmla="*/ 698254 h 1160647"/>
                <a:gd name="connsiteX143" fmla="*/ 910360 w 3079941"/>
                <a:gd name="connsiteY143" fmla="*/ 698254 h 1160647"/>
                <a:gd name="connsiteX144" fmla="*/ 910360 w 3079941"/>
                <a:gd name="connsiteY144" fmla="*/ 699876 h 1160647"/>
                <a:gd name="connsiteX145" fmla="*/ 910360 w 3079941"/>
                <a:gd name="connsiteY145" fmla="*/ 711225 h 1160647"/>
                <a:gd name="connsiteX146" fmla="*/ 911120 w 3079941"/>
                <a:gd name="connsiteY146" fmla="*/ 711225 h 1160647"/>
                <a:gd name="connsiteX147" fmla="*/ 916440 w 3079941"/>
                <a:gd name="connsiteY147" fmla="*/ 711225 h 1160647"/>
                <a:gd name="connsiteX148" fmla="*/ 965080 w 3079941"/>
                <a:gd name="connsiteY148" fmla="*/ 706902 h 1160647"/>
                <a:gd name="connsiteX149" fmla="*/ 965080 w 3079941"/>
                <a:gd name="connsiteY149" fmla="*/ 708253 h 1160647"/>
                <a:gd name="connsiteX150" fmla="*/ 965080 w 3079941"/>
                <a:gd name="connsiteY150" fmla="*/ 717710 h 1160647"/>
                <a:gd name="connsiteX151" fmla="*/ 965840 w 3079941"/>
                <a:gd name="connsiteY151" fmla="*/ 717710 h 1160647"/>
                <a:gd name="connsiteX152" fmla="*/ 971161 w 3079941"/>
                <a:gd name="connsiteY152" fmla="*/ 717710 h 1160647"/>
                <a:gd name="connsiteX153" fmla="*/ 971161 w 3079941"/>
                <a:gd name="connsiteY153" fmla="*/ 719872 h 1160647"/>
                <a:gd name="connsiteX154" fmla="*/ 971161 w 3079941"/>
                <a:gd name="connsiteY154" fmla="*/ 735005 h 1160647"/>
                <a:gd name="connsiteX155" fmla="*/ 973187 w 3079941"/>
                <a:gd name="connsiteY155" fmla="*/ 733654 h 1160647"/>
                <a:gd name="connsiteX156" fmla="*/ 987374 w 3079941"/>
                <a:gd name="connsiteY156" fmla="*/ 724196 h 1160647"/>
                <a:gd name="connsiteX157" fmla="*/ 993454 w 3079941"/>
                <a:gd name="connsiteY157" fmla="*/ 683122 h 1160647"/>
                <a:gd name="connsiteX158" fmla="*/ 994214 w 3079941"/>
                <a:gd name="connsiteY158" fmla="*/ 682852 h 1160647"/>
                <a:gd name="connsiteX159" fmla="*/ 999534 w 3079941"/>
                <a:gd name="connsiteY159" fmla="*/ 680960 h 1160647"/>
                <a:gd name="connsiteX160" fmla="*/ 1001561 w 3079941"/>
                <a:gd name="connsiteY160" fmla="*/ 611783 h 1160647"/>
                <a:gd name="connsiteX161" fmla="*/ 1003588 w 3079941"/>
                <a:gd name="connsiteY161" fmla="*/ 680960 h 1160647"/>
                <a:gd name="connsiteX162" fmla="*/ 1004348 w 3079941"/>
                <a:gd name="connsiteY162" fmla="*/ 681230 h 1160647"/>
                <a:gd name="connsiteX163" fmla="*/ 1009668 w 3079941"/>
                <a:gd name="connsiteY163" fmla="*/ 683122 h 1160647"/>
                <a:gd name="connsiteX164" fmla="*/ 1009668 w 3079941"/>
                <a:gd name="connsiteY164" fmla="*/ 596651 h 1160647"/>
                <a:gd name="connsiteX165" fmla="*/ 1013721 w 3079941"/>
                <a:gd name="connsiteY165" fmla="*/ 564224 h 1160647"/>
                <a:gd name="connsiteX166" fmla="*/ 1052228 w 3079941"/>
                <a:gd name="connsiteY166" fmla="*/ 564224 h 1160647"/>
                <a:gd name="connsiteX167" fmla="*/ 1052228 w 3079941"/>
                <a:gd name="connsiteY167" fmla="*/ 596651 h 1160647"/>
                <a:gd name="connsiteX168" fmla="*/ 1052988 w 3079941"/>
                <a:gd name="connsiteY168" fmla="*/ 596651 h 1160647"/>
                <a:gd name="connsiteX169" fmla="*/ 1058308 w 3079941"/>
                <a:gd name="connsiteY169" fmla="*/ 596651 h 1160647"/>
                <a:gd name="connsiteX170" fmla="*/ 1058308 w 3079941"/>
                <a:gd name="connsiteY170" fmla="*/ 514503 h 1160647"/>
                <a:gd name="connsiteX171" fmla="*/ 1060082 w 3079941"/>
                <a:gd name="connsiteY171" fmla="*/ 514503 h 1160647"/>
                <a:gd name="connsiteX172" fmla="*/ 1072495 w 3079941"/>
                <a:gd name="connsiteY172" fmla="*/ 514503 h 1160647"/>
                <a:gd name="connsiteX173" fmla="*/ 1072495 w 3079941"/>
                <a:gd name="connsiteY173" fmla="*/ 512612 h 1160647"/>
                <a:gd name="connsiteX174" fmla="*/ 1072495 w 3079941"/>
                <a:gd name="connsiteY174" fmla="*/ 499371 h 1160647"/>
                <a:gd name="connsiteX175" fmla="*/ 1094789 w 3079941"/>
                <a:gd name="connsiteY175" fmla="*/ 499371 h 1160647"/>
                <a:gd name="connsiteX176" fmla="*/ 1094789 w 3079941"/>
                <a:gd name="connsiteY176" fmla="*/ 498290 h 1160647"/>
                <a:gd name="connsiteX177" fmla="*/ 1094789 w 3079941"/>
                <a:gd name="connsiteY177" fmla="*/ 490724 h 1160647"/>
                <a:gd name="connsiteX178" fmla="*/ 1096562 w 3079941"/>
                <a:gd name="connsiteY178" fmla="*/ 490724 h 1160647"/>
                <a:gd name="connsiteX179" fmla="*/ 1108976 w 3079941"/>
                <a:gd name="connsiteY179" fmla="*/ 490724 h 1160647"/>
                <a:gd name="connsiteX180" fmla="*/ 1108976 w 3079941"/>
                <a:gd name="connsiteY180" fmla="*/ 491805 h 1160647"/>
                <a:gd name="connsiteX181" fmla="*/ 1108976 w 3079941"/>
                <a:gd name="connsiteY181" fmla="*/ 499371 h 1160647"/>
                <a:gd name="connsiteX182" fmla="*/ 1109736 w 3079941"/>
                <a:gd name="connsiteY182" fmla="*/ 499371 h 1160647"/>
                <a:gd name="connsiteX183" fmla="*/ 1115056 w 3079941"/>
                <a:gd name="connsiteY183" fmla="*/ 499371 h 1160647"/>
                <a:gd name="connsiteX184" fmla="*/ 1125189 w 3079941"/>
                <a:gd name="connsiteY184" fmla="*/ 495047 h 1160647"/>
                <a:gd name="connsiteX185" fmla="*/ 1129242 w 3079941"/>
                <a:gd name="connsiteY185" fmla="*/ 498290 h 1160647"/>
                <a:gd name="connsiteX186" fmla="*/ 1129242 w 3079941"/>
                <a:gd name="connsiteY186" fmla="*/ 490724 h 1160647"/>
                <a:gd name="connsiteX187" fmla="*/ 1131522 w 3079941"/>
                <a:gd name="connsiteY187" fmla="*/ 490724 h 1160647"/>
                <a:gd name="connsiteX188" fmla="*/ 1147483 w 3079941"/>
                <a:gd name="connsiteY188" fmla="*/ 490724 h 1160647"/>
                <a:gd name="connsiteX189" fmla="*/ 1147483 w 3079941"/>
                <a:gd name="connsiteY189" fmla="*/ 491805 h 1160647"/>
                <a:gd name="connsiteX190" fmla="*/ 1147483 w 3079941"/>
                <a:gd name="connsiteY190" fmla="*/ 499371 h 1160647"/>
                <a:gd name="connsiteX191" fmla="*/ 1177883 w 3079941"/>
                <a:gd name="connsiteY191" fmla="*/ 499371 h 1160647"/>
                <a:gd name="connsiteX192" fmla="*/ 1177883 w 3079941"/>
                <a:gd name="connsiteY192" fmla="*/ 500992 h 1160647"/>
                <a:gd name="connsiteX193" fmla="*/ 1177883 w 3079941"/>
                <a:gd name="connsiteY193" fmla="*/ 512342 h 1160647"/>
                <a:gd name="connsiteX194" fmla="*/ 1204230 w 3079941"/>
                <a:gd name="connsiteY194" fmla="*/ 512342 h 1160647"/>
                <a:gd name="connsiteX195" fmla="*/ 1204230 w 3079941"/>
                <a:gd name="connsiteY195" fmla="*/ 542606 h 1160647"/>
                <a:gd name="connsiteX196" fmla="*/ 1204990 w 3079941"/>
                <a:gd name="connsiteY196" fmla="*/ 542606 h 1160647"/>
                <a:gd name="connsiteX197" fmla="*/ 1210310 w 3079941"/>
                <a:gd name="connsiteY197" fmla="*/ 542606 h 1160647"/>
                <a:gd name="connsiteX198" fmla="*/ 1210310 w 3079941"/>
                <a:gd name="connsiteY198" fmla="*/ 543687 h 1160647"/>
                <a:gd name="connsiteX199" fmla="*/ 1210310 w 3079941"/>
                <a:gd name="connsiteY199" fmla="*/ 551254 h 1160647"/>
                <a:gd name="connsiteX200" fmla="*/ 1214364 w 3079941"/>
                <a:gd name="connsiteY200" fmla="*/ 581518 h 1160647"/>
                <a:gd name="connsiteX201" fmla="*/ 1215124 w 3079941"/>
                <a:gd name="connsiteY201" fmla="*/ 581518 h 1160647"/>
                <a:gd name="connsiteX202" fmla="*/ 1220444 w 3079941"/>
                <a:gd name="connsiteY202" fmla="*/ 581518 h 1160647"/>
                <a:gd name="connsiteX203" fmla="*/ 1220444 w 3079941"/>
                <a:gd name="connsiteY203" fmla="*/ 582329 h 1160647"/>
                <a:gd name="connsiteX204" fmla="*/ 1220444 w 3079941"/>
                <a:gd name="connsiteY204" fmla="*/ 588004 h 1160647"/>
                <a:gd name="connsiteX205" fmla="*/ 1221457 w 3079941"/>
                <a:gd name="connsiteY205" fmla="*/ 588004 h 1160647"/>
                <a:gd name="connsiteX206" fmla="*/ 1228550 w 3079941"/>
                <a:gd name="connsiteY206" fmla="*/ 588004 h 1160647"/>
                <a:gd name="connsiteX207" fmla="*/ 1228550 w 3079941"/>
                <a:gd name="connsiteY207" fmla="*/ 618269 h 1160647"/>
                <a:gd name="connsiteX208" fmla="*/ 1230577 w 3079941"/>
                <a:gd name="connsiteY208" fmla="*/ 618269 h 1160647"/>
                <a:gd name="connsiteX209" fmla="*/ 1244764 w 3079941"/>
                <a:gd name="connsiteY209" fmla="*/ 618269 h 1160647"/>
                <a:gd name="connsiteX210" fmla="*/ 1244764 w 3079941"/>
                <a:gd name="connsiteY210" fmla="*/ 642048 h 1160647"/>
                <a:gd name="connsiteX211" fmla="*/ 1246791 w 3079941"/>
                <a:gd name="connsiteY211" fmla="*/ 643669 h 1160647"/>
                <a:gd name="connsiteX212" fmla="*/ 1246791 w 3079941"/>
                <a:gd name="connsiteY212" fmla="*/ 655019 h 1160647"/>
                <a:gd name="connsiteX213" fmla="*/ 1247551 w 3079941"/>
                <a:gd name="connsiteY213" fmla="*/ 655019 h 1160647"/>
                <a:gd name="connsiteX214" fmla="*/ 1252871 w 3079941"/>
                <a:gd name="connsiteY214" fmla="*/ 655019 h 1160647"/>
                <a:gd name="connsiteX215" fmla="*/ 1252871 w 3079941"/>
                <a:gd name="connsiteY215" fmla="*/ 678798 h 1160647"/>
                <a:gd name="connsiteX216" fmla="*/ 1254137 w 3079941"/>
                <a:gd name="connsiteY216" fmla="*/ 678798 h 1160647"/>
                <a:gd name="connsiteX217" fmla="*/ 1263004 w 3079941"/>
                <a:gd name="connsiteY217" fmla="*/ 678798 h 1160647"/>
                <a:gd name="connsiteX218" fmla="*/ 1265031 w 3079941"/>
                <a:gd name="connsiteY218" fmla="*/ 682852 h 1160647"/>
                <a:gd name="connsiteX219" fmla="*/ 1265031 w 3079941"/>
                <a:gd name="connsiteY219" fmla="*/ 696093 h 1160647"/>
                <a:gd name="connsiteX220" fmla="*/ 1266551 w 3079941"/>
                <a:gd name="connsiteY220" fmla="*/ 694201 h 1160647"/>
                <a:gd name="connsiteX221" fmla="*/ 1277191 w 3079941"/>
                <a:gd name="connsiteY221" fmla="*/ 680960 h 1160647"/>
                <a:gd name="connsiteX222" fmla="*/ 1305565 w 3079941"/>
                <a:gd name="connsiteY222" fmla="*/ 680960 h 1160647"/>
                <a:gd name="connsiteX223" fmla="*/ 1305565 w 3079941"/>
                <a:gd name="connsiteY223" fmla="*/ 767431 h 1160647"/>
                <a:gd name="connsiteX224" fmla="*/ 1306325 w 3079941"/>
                <a:gd name="connsiteY224" fmla="*/ 767431 h 1160647"/>
                <a:gd name="connsiteX225" fmla="*/ 1311645 w 3079941"/>
                <a:gd name="connsiteY225" fmla="*/ 767431 h 1160647"/>
                <a:gd name="connsiteX226" fmla="*/ 1312405 w 3079941"/>
                <a:gd name="connsiteY226" fmla="*/ 766080 h 1160647"/>
                <a:gd name="connsiteX227" fmla="*/ 1317725 w 3079941"/>
                <a:gd name="connsiteY227" fmla="*/ 756622 h 1160647"/>
                <a:gd name="connsiteX228" fmla="*/ 1317725 w 3079941"/>
                <a:gd name="connsiteY228" fmla="*/ 758514 h 1160647"/>
                <a:gd name="connsiteX229" fmla="*/ 1317725 w 3079941"/>
                <a:gd name="connsiteY229" fmla="*/ 771755 h 1160647"/>
                <a:gd name="connsiteX230" fmla="*/ 1321778 w 3079941"/>
                <a:gd name="connsiteY230" fmla="*/ 726358 h 1160647"/>
                <a:gd name="connsiteX231" fmla="*/ 1322538 w 3079941"/>
                <a:gd name="connsiteY231" fmla="*/ 726358 h 1160647"/>
                <a:gd name="connsiteX232" fmla="*/ 1327858 w 3079941"/>
                <a:gd name="connsiteY232" fmla="*/ 726358 h 1160647"/>
                <a:gd name="connsiteX233" fmla="*/ 1327858 w 3079941"/>
                <a:gd name="connsiteY233" fmla="*/ 661504 h 1160647"/>
                <a:gd name="connsiteX234" fmla="*/ 1328872 w 3079941"/>
                <a:gd name="connsiteY234" fmla="*/ 661504 h 1160647"/>
                <a:gd name="connsiteX235" fmla="*/ 1335965 w 3079941"/>
                <a:gd name="connsiteY235" fmla="*/ 661504 h 1160647"/>
                <a:gd name="connsiteX236" fmla="*/ 1348125 w 3079941"/>
                <a:gd name="connsiteY236" fmla="*/ 618269 h 1160647"/>
                <a:gd name="connsiteX237" fmla="*/ 1349392 w 3079941"/>
                <a:gd name="connsiteY237" fmla="*/ 618269 h 1160647"/>
                <a:gd name="connsiteX238" fmla="*/ 1358259 w 3079941"/>
                <a:gd name="connsiteY238" fmla="*/ 618269 h 1160647"/>
                <a:gd name="connsiteX239" fmla="*/ 1368392 w 3079941"/>
                <a:gd name="connsiteY239" fmla="*/ 661504 h 1160647"/>
                <a:gd name="connsiteX240" fmla="*/ 1369405 w 3079941"/>
                <a:gd name="connsiteY240" fmla="*/ 661504 h 1160647"/>
                <a:gd name="connsiteX241" fmla="*/ 1376499 w 3079941"/>
                <a:gd name="connsiteY241" fmla="*/ 661504 h 1160647"/>
                <a:gd name="connsiteX242" fmla="*/ 1376499 w 3079941"/>
                <a:gd name="connsiteY242" fmla="*/ 700416 h 1160647"/>
                <a:gd name="connsiteX243" fmla="*/ 1378272 w 3079941"/>
                <a:gd name="connsiteY243" fmla="*/ 700416 h 1160647"/>
                <a:gd name="connsiteX244" fmla="*/ 1390686 w 3079941"/>
                <a:gd name="connsiteY244" fmla="*/ 700416 h 1160647"/>
                <a:gd name="connsiteX245" fmla="*/ 1390686 w 3079941"/>
                <a:gd name="connsiteY245" fmla="*/ 702578 h 1160647"/>
                <a:gd name="connsiteX246" fmla="*/ 1390686 w 3079941"/>
                <a:gd name="connsiteY246" fmla="*/ 717710 h 1160647"/>
                <a:gd name="connsiteX247" fmla="*/ 1394739 w 3079941"/>
                <a:gd name="connsiteY247" fmla="*/ 715549 h 1160647"/>
                <a:gd name="connsiteX248" fmla="*/ 1394739 w 3079941"/>
                <a:gd name="connsiteY248" fmla="*/ 700416 h 1160647"/>
                <a:gd name="connsiteX249" fmla="*/ 1396259 w 3079941"/>
                <a:gd name="connsiteY249" fmla="*/ 700416 h 1160647"/>
                <a:gd name="connsiteX250" fmla="*/ 1406899 w 3079941"/>
                <a:gd name="connsiteY250" fmla="*/ 700416 h 1160647"/>
                <a:gd name="connsiteX251" fmla="*/ 1406899 w 3079941"/>
                <a:gd name="connsiteY251" fmla="*/ 702037 h 1160647"/>
                <a:gd name="connsiteX252" fmla="*/ 1406899 w 3079941"/>
                <a:gd name="connsiteY252" fmla="*/ 713387 h 1160647"/>
                <a:gd name="connsiteX253" fmla="*/ 1437300 w 3079941"/>
                <a:gd name="connsiteY253" fmla="*/ 713387 h 1160647"/>
                <a:gd name="connsiteX254" fmla="*/ 1437300 w 3079941"/>
                <a:gd name="connsiteY254" fmla="*/ 676637 h 1160647"/>
                <a:gd name="connsiteX255" fmla="*/ 1438566 w 3079941"/>
                <a:gd name="connsiteY255" fmla="*/ 676637 h 1160647"/>
                <a:gd name="connsiteX256" fmla="*/ 1447433 w 3079941"/>
                <a:gd name="connsiteY256" fmla="*/ 676637 h 1160647"/>
                <a:gd name="connsiteX257" fmla="*/ 1447433 w 3079941"/>
                <a:gd name="connsiteY257" fmla="*/ 698254 h 1160647"/>
                <a:gd name="connsiteX258" fmla="*/ 1449460 w 3079941"/>
                <a:gd name="connsiteY258" fmla="*/ 665828 h 1160647"/>
                <a:gd name="connsiteX259" fmla="*/ 1471753 w 3079941"/>
                <a:gd name="connsiteY259" fmla="*/ 665828 h 1160647"/>
                <a:gd name="connsiteX260" fmla="*/ 1471753 w 3079941"/>
                <a:gd name="connsiteY260" fmla="*/ 664206 h 1160647"/>
                <a:gd name="connsiteX261" fmla="*/ 1471753 w 3079941"/>
                <a:gd name="connsiteY261" fmla="*/ 652857 h 1160647"/>
                <a:gd name="connsiteX262" fmla="*/ 1472513 w 3079941"/>
                <a:gd name="connsiteY262" fmla="*/ 652857 h 1160647"/>
                <a:gd name="connsiteX263" fmla="*/ 1477833 w 3079941"/>
                <a:gd name="connsiteY263" fmla="*/ 652857 h 1160647"/>
                <a:gd name="connsiteX264" fmla="*/ 1477833 w 3079941"/>
                <a:gd name="connsiteY264" fmla="*/ 650966 h 1160647"/>
                <a:gd name="connsiteX265" fmla="*/ 1477833 w 3079941"/>
                <a:gd name="connsiteY265" fmla="*/ 637725 h 1160647"/>
                <a:gd name="connsiteX266" fmla="*/ 1481887 w 3079941"/>
                <a:gd name="connsiteY266" fmla="*/ 644210 h 1160647"/>
                <a:gd name="connsiteX267" fmla="*/ 1484167 w 3079941"/>
                <a:gd name="connsiteY267" fmla="*/ 644210 h 1160647"/>
                <a:gd name="connsiteX268" fmla="*/ 1500127 w 3079941"/>
                <a:gd name="connsiteY268" fmla="*/ 644210 h 1160647"/>
                <a:gd name="connsiteX269" fmla="*/ 1500127 w 3079941"/>
                <a:gd name="connsiteY269" fmla="*/ 643399 h 1160647"/>
                <a:gd name="connsiteX270" fmla="*/ 1500127 w 3079941"/>
                <a:gd name="connsiteY270" fmla="*/ 637725 h 1160647"/>
                <a:gd name="connsiteX271" fmla="*/ 1500887 w 3079941"/>
                <a:gd name="connsiteY271" fmla="*/ 637725 h 1160647"/>
                <a:gd name="connsiteX272" fmla="*/ 1506207 w 3079941"/>
                <a:gd name="connsiteY272" fmla="*/ 637725 h 1160647"/>
                <a:gd name="connsiteX273" fmla="*/ 1506207 w 3079941"/>
                <a:gd name="connsiteY273" fmla="*/ 639076 h 1160647"/>
                <a:gd name="connsiteX274" fmla="*/ 1506207 w 3079941"/>
                <a:gd name="connsiteY274" fmla="*/ 648534 h 1160647"/>
                <a:gd name="connsiteX275" fmla="*/ 1544714 w 3079941"/>
                <a:gd name="connsiteY275" fmla="*/ 648534 h 1160647"/>
                <a:gd name="connsiteX276" fmla="*/ 1544714 w 3079941"/>
                <a:gd name="connsiteY276" fmla="*/ 786887 h 1160647"/>
                <a:gd name="connsiteX277" fmla="*/ 1546234 w 3079941"/>
                <a:gd name="connsiteY277" fmla="*/ 786887 h 1160647"/>
                <a:gd name="connsiteX278" fmla="*/ 1556874 w 3079941"/>
                <a:gd name="connsiteY278" fmla="*/ 786887 h 1160647"/>
                <a:gd name="connsiteX279" fmla="*/ 1556874 w 3079941"/>
                <a:gd name="connsiteY279" fmla="*/ 773917 h 1160647"/>
                <a:gd name="connsiteX280" fmla="*/ 1560928 w 3079941"/>
                <a:gd name="connsiteY280" fmla="*/ 773917 h 1160647"/>
                <a:gd name="connsiteX281" fmla="*/ 1560928 w 3079941"/>
                <a:gd name="connsiteY281" fmla="*/ 786887 h 1160647"/>
                <a:gd name="connsiteX282" fmla="*/ 1591328 w 3079941"/>
                <a:gd name="connsiteY282" fmla="*/ 786887 h 1160647"/>
                <a:gd name="connsiteX283" fmla="*/ 1591328 w 3079941"/>
                <a:gd name="connsiteY283" fmla="*/ 756622 h 1160647"/>
                <a:gd name="connsiteX284" fmla="*/ 1603488 w 3079941"/>
                <a:gd name="connsiteY284" fmla="*/ 756622 h 1160647"/>
                <a:gd name="connsiteX285" fmla="*/ 1615648 w 3079941"/>
                <a:gd name="connsiteY285" fmla="*/ 754461 h 1160647"/>
                <a:gd name="connsiteX286" fmla="*/ 1619702 w 3079941"/>
                <a:gd name="connsiteY286" fmla="*/ 756622 h 1160647"/>
                <a:gd name="connsiteX287" fmla="*/ 1629835 w 3079941"/>
                <a:gd name="connsiteY287" fmla="*/ 756622 h 1160647"/>
                <a:gd name="connsiteX288" fmla="*/ 1629835 w 3079941"/>
                <a:gd name="connsiteY288" fmla="*/ 786887 h 1160647"/>
                <a:gd name="connsiteX289" fmla="*/ 1637942 w 3079941"/>
                <a:gd name="connsiteY289" fmla="*/ 786887 h 1160647"/>
                <a:gd name="connsiteX290" fmla="*/ 1637942 w 3079941"/>
                <a:gd name="connsiteY290" fmla="*/ 804182 h 1160647"/>
                <a:gd name="connsiteX291" fmla="*/ 1647278 w 3079941"/>
                <a:gd name="connsiteY291" fmla="*/ 805087 h 1160647"/>
                <a:gd name="connsiteX292" fmla="*/ 1660236 w 3079941"/>
                <a:gd name="connsiteY292" fmla="*/ 805087 h 1160647"/>
                <a:gd name="connsiteX293" fmla="*/ 1660236 w 3079941"/>
                <a:gd name="connsiteY293" fmla="*/ 789049 h 1160647"/>
                <a:gd name="connsiteX294" fmla="*/ 1728192 w 3079941"/>
                <a:gd name="connsiteY294" fmla="*/ 789049 h 1160647"/>
                <a:gd name="connsiteX295" fmla="*/ 1728192 w 3079941"/>
                <a:gd name="connsiteY295" fmla="*/ 703796 h 1160647"/>
                <a:gd name="connsiteX296" fmla="*/ 1800200 w 3079941"/>
                <a:gd name="connsiteY296" fmla="*/ 703796 h 1160647"/>
                <a:gd name="connsiteX297" fmla="*/ 1800200 w 3079941"/>
                <a:gd name="connsiteY297" fmla="*/ 782564 h 1160647"/>
                <a:gd name="connsiteX298" fmla="*/ 1802104 w 3079941"/>
                <a:gd name="connsiteY298" fmla="*/ 782564 h 1160647"/>
                <a:gd name="connsiteX299" fmla="*/ 1803346 w 3079941"/>
                <a:gd name="connsiteY299" fmla="*/ 805087 h 1160647"/>
                <a:gd name="connsiteX300" fmla="*/ 1813022 w 3079941"/>
                <a:gd name="connsiteY300" fmla="*/ 805087 h 1160647"/>
                <a:gd name="connsiteX301" fmla="*/ 1814264 w 3079941"/>
                <a:gd name="connsiteY301" fmla="*/ 782564 h 1160647"/>
                <a:gd name="connsiteX302" fmla="*/ 1820344 w 3079941"/>
                <a:gd name="connsiteY302" fmla="*/ 782564 h 1160647"/>
                <a:gd name="connsiteX303" fmla="*/ 1821586 w 3079941"/>
                <a:gd name="connsiteY303" fmla="*/ 805087 h 1160647"/>
                <a:gd name="connsiteX304" fmla="*/ 1872208 w 3079941"/>
                <a:gd name="connsiteY304" fmla="*/ 805087 h 1160647"/>
                <a:gd name="connsiteX305" fmla="*/ 1872208 w 3079941"/>
                <a:gd name="connsiteY305" fmla="*/ 642059 h 1160647"/>
                <a:gd name="connsiteX306" fmla="*/ 2069535 w 3079941"/>
                <a:gd name="connsiteY306" fmla="*/ 642059 h 1160647"/>
                <a:gd name="connsiteX307" fmla="*/ 2069535 w 3079941"/>
                <a:gd name="connsiteY307" fmla="*/ 805087 h 1160647"/>
                <a:gd name="connsiteX308" fmla="*/ 2088232 w 3079941"/>
                <a:gd name="connsiteY308" fmla="*/ 805087 h 1160647"/>
                <a:gd name="connsiteX309" fmla="*/ 2088232 w 3079941"/>
                <a:gd name="connsiteY309" fmla="*/ 722394 h 1160647"/>
                <a:gd name="connsiteX310" fmla="*/ 2183352 w 3079941"/>
                <a:gd name="connsiteY310" fmla="*/ 722394 h 1160647"/>
                <a:gd name="connsiteX311" fmla="*/ 2195282 w 3079941"/>
                <a:gd name="connsiteY311" fmla="*/ 404253 h 1160647"/>
                <a:gd name="connsiteX312" fmla="*/ 2183122 w 3079941"/>
                <a:gd name="connsiteY312" fmla="*/ 382635 h 1160647"/>
                <a:gd name="connsiteX313" fmla="*/ 2177042 w 3079941"/>
                <a:gd name="connsiteY313" fmla="*/ 378311 h 1160647"/>
                <a:gd name="connsiteX314" fmla="*/ 2185149 w 3079941"/>
                <a:gd name="connsiteY314" fmla="*/ 354532 h 1160647"/>
                <a:gd name="connsiteX315" fmla="*/ 2185149 w 3079941"/>
                <a:gd name="connsiteY315" fmla="*/ 337238 h 1160647"/>
                <a:gd name="connsiteX316" fmla="*/ 2199336 w 3079941"/>
                <a:gd name="connsiteY316" fmla="*/ 337238 h 1160647"/>
                <a:gd name="connsiteX317" fmla="*/ 2199336 w 3079941"/>
                <a:gd name="connsiteY317" fmla="*/ 315620 h 1160647"/>
                <a:gd name="connsiteX318" fmla="*/ 2201362 w 3079941"/>
                <a:gd name="connsiteY318" fmla="*/ 311296 h 1160647"/>
                <a:gd name="connsiteX319" fmla="*/ 2201362 w 3079941"/>
                <a:gd name="connsiteY319" fmla="*/ 233472 h 1160647"/>
                <a:gd name="connsiteX320" fmla="*/ 2199336 w 3079941"/>
                <a:gd name="connsiteY320" fmla="*/ 226987 h 1160647"/>
                <a:gd name="connsiteX321" fmla="*/ 2205416 w 3079941"/>
                <a:gd name="connsiteY321" fmla="*/ 220501 h 1160647"/>
                <a:gd name="connsiteX322" fmla="*/ 2205416 w 3079941"/>
                <a:gd name="connsiteY322" fmla="*/ 162133 h 1160647"/>
                <a:gd name="connsiteX323" fmla="*/ 2207442 w 3079941"/>
                <a:gd name="connsiteY323" fmla="*/ 157810 h 1160647"/>
                <a:gd name="connsiteX324" fmla="*/ 2207442 w 3079941"/>
                <a:gd name="connsiteY324" fmla="*/ 101604 h 1160647"/>
                <a:gd name="connsiteX325" fmla="*/ 2209469 w 3079941"/>
                <a:gd name="connsiteY325" fmla="*/ 82148 h 1160647"/>
                <a:gd name="connsiteX326" fmla="*/ 2213523 w 3079941"/>
                <a:gd name="connsiteY326" fmla="*/ 99442 h 1160647"/>
                <a:gd name="connsiteX327" fmla="*/ 2215549 w 3079941"/>
                <a:gd name="connsiteY327" fmla="*/ 157810 h 1160647"/>
                <a:gd name="connsiteX328" fmla="*/ 2217576 w 3079941"/>
                <a:gd name="connsiteY328" fmla="*/ 220501 h 1160647"/>
                <a:gd name="connsiteX329" fmla="*/ 2223656 w 3079941"/>
                <a:gd name="connsiteY329" fmla="*/ 226987 h 1160647"/>
                <a:gd name="connsiteX330" fmla="*/ 2221629 w 3079941"/>
                <a:gd name="connsiteY330" fmla="*/ 233472 h 1160647"/>
                <a:gd name="connsiteX331" fmla="*/ 2221629 w 3079941"/>
                <a:gd name="connsiteY331" fmla="*/ 311296 h 1160647"/>
                <a:gd name="connsiteX332" fmla="*/ 2223656 w 3079941"/>
                <a:gd name="connsiteY332" fmla="*/ 315620 h 1160647"/>
                <a:gd name="connsiteX333" fmla="*/ 2223656 w 3079941"/>
                <a:gd name="connsiteY333" fmla="*/ 337238 h 1160647"/>
                <a:gd name="connsiteX334" fmla="*/ 2237843 w 3079941"/>
                <a:gd name="connsiteY334" fmla="*/ 337238 h 1160647"/>
                <a:gd name="connsiteX335" fmla="*/ 2237843 w 3079941"/>
                <a:gd name="connsiteY335" fmla="*/ 354532 h 1160647"/>
                <a:gd name="connsiteX336" fmla="*/ 2245950 w 3079941"/>
                <a:gd name="connsiteY336" fmla="*/ 378311 h 1160647"/>
                <a:gd name="connsiteX337" fmla="*/ 2239870 w 3079941"/>
                <a:gd name="connsiteY337" fmla="*/ 382635 h 1160647"/>
                <a:gd name="connsiteX338" fmla="*/ 2227709 w 3079941"/>
                <a:gd name="connsiteY338" fmla="*/ 404253 h 1160647"/>
                <a:gd name="connsiteX339" fmla="*/ 2235816 w 3079941"/>
                <a:gd name="connsiteY339" fmla="*/ 657181 h 1160647"/>
                <a:gd name="connsiteX340" fmla="*/ 2300670 w 3079941"/>
                <a:gd name="connsiteY340" fmla="*/ 657181 h 1160647"/>
                <a:gd name="connsiteX341" fmla="*/ 2300670 w 3079941"/>
                <a:gd name="connsiteY341" fmla="*/ 732843 h 1160647"/>
                <a:gd name="connsiteX342" fmla="*/ 2308777 w 3079941"/>
                <a:gd name="connsiteY342" fmla="*/ 732843 h 1160647"/>
                <a:gd name="connsiteX343" fmla="*/ 2310804 w 3079941"/>
                <a:gd name="connsiteY343" fmla="*/ 726358 h 1160647"/>
                <a:gd name="connsiteX344" fmla="*/ 2316884 w 3079941"/>
                <a:gd name="connsiteY344" fmla="*/ 726358 h 1160647"/>
                <a:gd name="connsiteX345" fmla="*/ 2318911 w 3079941"/>
                <a:gd name="connsiteY345" fmla="*/ 735005 h 1160647"/>
                <a:gd name="connsiteX346" fmla="*/ 2331071 w 3079941"/>
                <a:gd name="connsiteY346" fmla="*/ 735005 h 1160647"/>
                <a:gd name="connsiteX347" fmla="*/ 2331071 w 3079941"/>
                <a:gd name="connsiteY347" fmla="*/ 728519 h 1160647"/>
                <a:gd name="connsiteX348" fmla="*/ 2353364 w 3079941"/>
                <a:gd name="connsiteY348" fmla="*/ 728519 h 1160647"/>
                <a:gd name="connsiteX349" fmla="*/ 2353364 w 3079941"/>
                <a:gd name="connsiteY349" fmla="*/ 735005 h 1160647"/>
                <a:gd name="connsiteX350" fmla="*/ 2373631 w 3079941"/>
                <a:gd name="connsiteY350" fmla="*/ 735005 h 1160647"/>
                <a:gd name="connsiteX351" fmla="*/ 2373631 w 3079941"/>
                <a:gd name="connsiteY351" fmla="*/ 780402 h 1160647"/>
                <a:gd name="connsiteX352" fmla="*/ 2387818 w 3079941"/>
                <a:gd name="connsiteY352" fmla="*/ 780402 h 1160647"/>
                <a:gd name="connsiteX353" fmla="*/ 2387818 w 3079941"/>
                <a:gd name="connsiteY353" fmla="*/ 767431 h 1160647"/>
                <a:gd name="connsiteX354" fmla="*/ 2404032 w 3079941"/>
                <a:gd name="connsiteY354" fmla="*/ 767431 h 1160647"/>
                <a:gd name="connsiteX355" fmla="*/ 2404032 w 3079941"/>
                <a:gd name="connsiteY355" fmla="*/ 588004 h 1160647"/>
                <a:gd name="connsiteX356" fmla="*/ 2410112 w 3079941"/>
                <a:gd name="connsiteY356" fmla="*/ 581518 h 1160647"/>
                <a:gd name="connsiteX357" fmla="*/ 2483073 w 3079941"/>
                <a:gd name="connsiteY357" fmla="*/ 581518 h 1160647"/>
                <a:gd name="connsiteX358" fmla="*/ 2483073 w 3079941"/>
                <a:gd name="connsiteY358" fmla="*/ 590166 h 1160647"/>
                <a:gd name="connsiteX359" fmla="*/ 2493206 w 3079941"/>
                <a:gd name="connsiteY359" fmla="*/ 590166 h 1160647"/>
                <a:gd name="connsiteX360" fmla="*/ 2493206 w 3079941"/>
                <a:gd name="connsiteY360" fmla="*/ 704740 h 1160647"/>
                <a:gd name="connsiteX361" fmla="*/ 2515500 w 3079941"/>
                <a:gd name="connsiteY361" fmla="*/ 704740 h 1160647"/>
                <a:gd name="connsiteX362" fmla="*/ 2515500 w 3079941"/>
                <a:gd name="connsiteY362" fmla="*/ 637725 h 1160647"/>
                <a:gd name="connsiteX363" fmla="*/ 2541847 w 3079941"/>
                <a:gd name="connsiteY363" fmla="*/ 637725 h 1160647"/>
                <a:gd name="connsiteX364" fmla="*/ 2545900 w 3079941"/>
                <a:gd name="connsiteY364" fmla="*/ 633401 h 1160647"/>
                <a:gd name="connsiteX365" fmla="*/ 2554007 w 3079941"/>
                <a:gd name="connsiteY365" fmla="*/ 633401 h 1160647"/>
                <a:gd name="connsiteX366" fmla="*/ 2558060 w 3079941"/>
                <a:gd name="connsiteY366" fmla="*/ 637725 h 1160647"/>
                <a:gd name="connsiteX367" fmla="*/ 2580354 w 3079941"/>
                <a:gd name="connsiteY367" fmla="*/ 637725 h 1160647"/>
                <a:gd name="connsiteX368" fmla="*/ 2580354 w 3079941"/>
                <a:gd name="connsiteY368" fmla="*/ 520989 h 1160647"/>
                <a:gd name="connsiteX369" fmla="*/ 2637101 w 3079941"/>
                <a:gd name="connsiteY369" fmla="*/ 510180 h 1160647"/>
                <a:gd name="connsiteX370" fmla="*/ 2637101 w 3079941"/>
                <a:gd name="connsiteY370" fmla="*/ 511261 h 1160647"/>
                <a:gd name="connsiteX371" fmla="*/ 2637101 w 3079941"/>
                <a:gd name="connsiteY371" fmla="*/ 518827 h 1160647"/>
                <a:gd name="connsiteX372" fmla="*/ 2663448 w 3079941"/>
                <a:gd name="connsiteY372" fmla="*/ 518827 h 1160647"/>
                <a:gd name="connsiteX373" fmla="*/ 2663448 w 3079941"/>
                <a:gd name="connsiteY373" fmla="*/ 773917 h 1160647"/>
                <a:gd name="connsiteX374" fmla="*/ 2685742 w 3079941"/>
                <a:gd name="connsiteY374" fmla="*/ 773917 h 1160647"/>
                <a:gd name="connsiteX375" fmla="*/ 2685742 w 3079941"/>
                <a:gd name="connsiteY375" fmla="*/ 769593 h 1160647"/>
                <a:gd name="connsiteX376" fmla="*/ 2697902 w 3079941"/>
                <a:gd name="connsiteY376" fmla="*/ 769593 h 1160647"/>
                <a:gd name="connsiteX377" fmla="*/ 2697902 w 3079941"/>
                <a:gd name="connsiteY377" fmla="*/ 773917 h 1160647"/>
                <a:gd name="connsiteX378" fmla="*/ 2722222 w 3079941"/>
                <a:gd name="connsiteY378" fmla="*/ 773917 h 1160647"/>
                <a:gd name="connsiteX379" fmla="*/ 2722222 w 3079941"/>
                <a:gd name="connsiteY379" fmla="*/ 760946 h 1160647"/>
                <a:gd name="connsiteX380" fmla="*/ 2750596 w 3079941"/>
                <a:gd name="connsiteY380" fmla="*/ 760946 h 1160647"/>
                <a:gd name="connsiteX381" fmla="*/ 2762756 w 3079941"/>
                <a:gd name="connsiteY381" fmla="*/ 756622 h 1160647"/>
                <a:gd name="connsiteX382" fmla="*/ 2783023 w 3079941"/>
                <a:gd name="connsiteY382" fmla="*/ 760946 h 1160647"/>
                <a:gd name="connsiteX383" fmla="*/ 2783023 w 3079941"/>
                <a:gd name="connsiteY383" fmla="*/ 743652 h 1160647"/>
                <a:gd name="connsiteX384" fmla="*/ 2791130 w 3079941"/>
                <a:gd name="connsiteY384" fmla="*/ 743652 h 1160647"/>
                <a:gd name="connsiteX385" fmla="*/ 2791130 w 3079941"/>
                <a:gd name="connsiteY385" fmla="*/ 730681 h 1160647"/>
                <a:gd name="connsiteX386" fmla="*/ 2847877 w 3079941"/>
                <a:gd name="connsiteY386" fmla="*/ 730681 h 1160647"/>
                <a:gd name="connsiteX387" fmla="*/ 2847877 w 3079941"/>
                <a:gd name="connsiteY387" fmla="*/ 700416 h 1160647"/>
                <a:gd name="connsiteX388" fmla="*/ 2866117 w 3079941"/>
                <a:gd name="connsiteY388" fmla="*/ 700416 h 1160647"/>
                <a:gd name="connsiteX389" fmla="*/ 2866117 w 3079941"/>
                <a:gd name="connsiteY389" fmla="*/ 693931 h 1160647"/>
                <a:gd name="connsiteX390" fmla="*/ 2878277 w 3079941"/>
                <a:gd name="connsiteY390" fmla="*/ 693931 h 1160647"/>
                <a:gd name="connsiteX391" fmla="*/ 2878277 w 3079941"/>
                <a:gd name="connsiteY391" fmla="*/ 700416 h 1160647"/>
                <a:gd name="connsiteX392" fmla="*/ 2894491 w 3079941"/>
                <a:gd name="connsiteY392" fmla="*/ 700416 h 1160647"/>
                <a:gd name="connsiteX393" fmla="*/ 2894491 w 3079941"/>
                <a:gd name="connsiteY393" fmla="*/ 750137 h 1160647"/>
                <a:gd name="connsiteX394" fmla="*/ 2926918 w 3079941"/>
                <a:gd name="connsiteY394" fmla="*/ 750137 h 1160647"/>
                <a:gd name="connsiteX395" fmla="*/ 2926918 w 3079941"/>
                <a:gd name="connsiteY395" fmla="*/ 724196 h 1160647"/>
                <a:gd name="connsiteX396" fmla="*/ 2965425 w 3079941"/>
                <a:gd name="connsiteY396" fmla="*/ 724196 h 1160647"/>
                <a:gd name="connsiteX397" fmla="*/ 2965425 w 3079941"/>
                <a:gd name="connsiteY397" fmla="*/ 693931 h 1160647"/>
                <a:gd name="connsiteX398" fmla="*/ 3014066 w 3079941"/>
                <a:gd name="connsiteY398" fmla="*/ 693931 h 1160647"/>
                <a:gd name="connsiteX399" fmla="*/ 3014066 w 3079941"/>
                <a:gd name="connsiteY399" fmla="*/ 805087 h 1160647"/>
                <a:gd name="connsiteX400" fmla="*/ 3014066 w 3079941"/>
                <a:gd name="connsiteY400" fmla="*/ 818866 h 1160647"/>
                <a:gd name="connsiteX401" fmla="*/ 3079941 w 3079941"/>
                <a:gd name="connsiteY401" fmla="*/ 818866 h 1160647"/>
                <a:gd name="connsiteX402" fmla="*/ 3079941 w 3079941"/>
                <a:gd name="connsiteY402" fmla="*/ 1160647 h 1160647"/>
                <a:gd name="connsiteX403" fmla="*/ 200958 w 3079941"/>
                <a:gd name="connsiteY403" fmla="*/ 1160647 h 1160647"/>
                <a:gd name="connsiteX404" fmla="*/ 0 w 3079941"/>
                <a:gd name="connsiteY404" fmla="*/ 1126882 h 1160647"/>
                <a:gd name="connsiteX405" fmla="*/ 0 w 3079941"/>
                <a:gd name="connsiteY405" fmla="*/ 915339 h 1160647"/>
                <a:gd name="connsiteX406" fmla="*/ 55096 w 3079941"/>
                <a:gd name="connsiteY406" fmla="*/ 886329 h 1160647"/>
                <a:gd name="connsiteX407" fmla="*/ 55096 w 3079941"/>
                <a:gd name="connsiteY407" fmla="*/ 724196 h 1160647"/>
                <a:gd name="connsiteX408" fmla="*/ 75363 w 3079941"/>
                <a:gd name="connsiteY408" fmla="*/ 724196 h 1160647"/>
                <a:gd name="connsiteX409" fmla="*/ 75870 w 3079941"/>
                <a:gd name="connsiteY409" fmla="*/ 723115 h 1160647"/>
                <a:gd name="connsiteX410" fmla="*/ 79416 w 3079941"/>
                <a:gd name="connsiteY410" fmla="*/ 715549 h 1160647"/>
                <a:gd name="connsiteX411" fmla="*/ 81190 w 3079941"/>
                <a:gd name="connsiteY411" fmla="*/ 715819 h 1160647"/>
                <a:gd name="connsiteX412" fmla="*/ 93603 w 3079941"/>
                <a:gd name="connsiteY412" fmla="*/ 717710 h 1160647"/>
                <a:gd name="connsiteX413" fmla="*/ 94110 w 3079941"/>
                <a:gd name="connsiteY413" fmla="*/ 719062 h 1160647"/>
                <a:gd name="connsiteX414" fmla="*/ 97656 w 3079941"/>
                <a:gd name="connsiteY414" fmla="*/ 728519 h 1160647"/>
                <a:gd name="connsiteX415" fmla="*/ 124003 w 3079941"/>
                <a:gd name="connsiteY415" fmla="*/ 730681 h 1160647"/>
                <a:gd name="connsiteX416" fmla="*/ 124003 w 3079941"/>
                <a:gd name="connsiteY416" fmla="*/ 607460 h 1160647"/>
                <a:gd name="connsiteX417" fmla="*/ 126030 w 3079941"/>
                <a:gd name="connsiteY417" fmla="*/ 607460 h 1160647"/>
                <a:gd name="connsiteX418" fmla="*/ 140217 w 3079941"/>
                <a:gd name="connsiteY418" fmla="*/ 607460 h 1160647"/>
                <a:gd name="connsiteX419" fmla="*/ 140217 w 3079941"/>
                <a:gd name="connsiteY419" fmla="*/ 471268 h 1160647"/>
                <a:gd name="connsiteX420" fmla="*/ 141990 w 3079941"/>
                <a:gd name="connsiteY420" fmla="*/ 471268 h 1160647"/>
                <a:gd name="connsiteX421" fmla="*/ 154404 w 3079941"/>
                <a:gd name="connsiteY421" fmla="*/ 471268 h 1160647"/>
                <a:gd name="connsiteX422" fmla="*/ 154404 w 3079941"/>
                <a:gd name="connsiteY422" fmla="*/ 356694 h 1160647"/>
                <a:gd name="connsiteX423" fmla="*/ 158457 w 3079941"/>
                <a:gd name="connsiteY423" fmla="*/ 328590 h 1160647"/>
                <a:gd name="connsiteX424" fmla="*/ 160484 w 3079941"/>
                <a:gd name="connsiteY424" fmla="*/ 328590 h 1160647"/>
                <a:gd name="connsiteX425" fmla="*/ 174671 w 3079941"/>
                <a:gd name="connsiteY425" fmla="*/ 328590 h 1160647"/>
                <a:gd name="connsiteX426" fmla="*/ 211151 w 3079941"/>
                <a:gd name="connsiteY426" fmla="*/ 246443 h 1160647"/>
                <a:gd name="connsiteX427" fmla="*/ 215205 w 3079941"/>
                <a:gd name="connsiteY427" fmla="*/ 0 h 1160647"/>
                <a:gd name="connsiteX0" fmla="*/ 215205 w 3079941"/>
                <a:gd name="connsiteY0" fmla="*/ 0 h 1160647"/>
                <a:gd name="connsiteX1" fmla="*/ 217231 w 3079941"/>
                <a:gd name="connsiteY1" fmla="*/ 246443 h 1160647"/>
                <a:gd name="connsiteX2" fmla="*/ 255738 w 3079941"/>
                <a:gd name="connsiteY2" fmla="*/ 326429 h 1160647"/>
                <a:gd name="connsiteX3" fmla="*/ 257765 w 3079941"/>
                <a:gd name="connsiteY3" fmla="*/ 326429 h 1160647"/>
                <a:gd name="connsiteX4" fmla="*/ 271952 w 3079941"/>
                <a:gd name="connsiteY4" fmla="*/ 326429 h 1160647"/>
                <a:gd name="connsiteX5" fmla="*/ 271952 w 3079941"/>
                <a:gd name="connsiteY5" fmla="*/ 350208 h 1160647"/>
                <a:gd name="connsiteX6" fmla="*/ 272459 w 3079941"/>
                <a:gd name="connsiteY6" fmla="*/ 351019 h 1160647"/>
                <a:gd name="connsiteX7" fmla="*/ 276005 w 3079941"/>
                <a:gd name="connsiteY7" fmla="*/ 356694 h 1160647"/>
                <a:gd name="connsiteX8" fmla="*/ 276005 w 3079941"/>
                <a:gd name="connsiteY8" fmla="*/ 471268 h 1160647"/>
                <a:gd name="connsiteX9" fmla="*/ 278285 w 3079941"/>
                <a:gd name="connsiteY9" fmla="*/ 471268 h 1160647"/>
                <a:gd name="connsiteX10" fmla="*/ 294246 w 3079941"/>
                <a:gd name="connsiteY10" fmla="*/ 471268 h 1160647"/>
                <a:gd name="connsiteX11" fmla="*/ 294246 w 3079941"/>
                <a:gd name="connsiteY11" fmla="*/ 611783 h 1160647"/>
                <a:gd name="connsiteX12" fmla="*/ 295766 w 3079941"/>
                <a:gd name="connsiteY12" fmla="*/ 611513 h 1160647"/>
                <a:gd name="connsiteX13" fmla="*/ 306406 w 3079941"/>
                <a:gd name="connsiteY13" fmla="*/ 609622 h 1160647"/>
                <a:gd name="connsiteX14" fmla="*/ 304379 w 3079941"/>
                <a:gd name="connsiteY14" fmla="*/ 698254 h 1160647"/>
                <a:gd name="connsiteX15" fmla="*/ 305899 w 3079941"/>
                <a:gd name="connsiteY15" fmla="*/ 698525 h 1160647"/>
                <a:gd name="connsiteX16" fmla="*/ 316539 w 3079941"/>
                <a:gd name="connsiteY16" fmla="*/ 700416 h 1160647"/>
                <a:gd name="connsiteX17" fmla="*/ 316792 w 3079941"/>
                <a:gd name="connsiteY17" fmla="*/ 701227 h 1160647"/>
                <a:gd name="connsiteX18" fmla="*/ 318566 w 3079941"/>
                <a:gd name="connsiteY18" fmla="*/ 706902 h 1160647"/>
                <a:gd name="connsiteX19" fmla="*/ 319326 w 3079941"/>
                <a:gd name="connsiteY19" fmla="*/ 704470 h 1160647"/>
                <a:gd name="connsiteX20" fmla="*/ 324646 w 3079941"/>
                <a:gd name="connsiteY20" fmla="*/ 687446 h 1160647"/>
                <a:gd name="connsiteX21" fmla="*/ 326419 w 3079941"/>
                <a:gd name="connsiteY21" fmla="*/ 687446 h 1160647"/>
                <a:gd name="connsiteX22" fmla="*/ 338833 w 3079941"/>
                <a:gd name="connsiteY22" fmla="*/ 687446 h 1160647"/>
                <a:gd name="connsiteX23" fmla="*/ 338833 w 3079941"/>
                <a:gd name="connsiteY23" fmla="*/ 719872 h 1160647"/>
                <a:gd name="connsiteX24" fmla="*/ 339846 w 3079941"/>
                <a:gd name="connsiteY24" fmla="*/ 720413 h 1160647"/>
                <a:gd name="connsiteX25" fmla="*/ 346940 w 3079941"/>
                <a:gd name="connsiteY25" fmla="*/ 724196 h 1160647"/>
                <a:gd name="connsiteX26" fmla="*/ 346940 w 3079941"/>
                <a:gd name="connsiteY26" fmla="*/ 725547 h 1160647"/>
                <a:gd name="connsiteX27" fmla="*/ 346940 w 3079941"/>
                <a:gd name="connsiteY27" fmla="*/ 735005 h 1160647"/>
                <a:gd name="connsiteX28" fmla="*/ 391527 w 3079941"/>
                <a:gd name="connsiteY28" fmla="*/ 735005 h 1160647"/>
                <a:gd name="connsiteX29" fmla="*/ 391527 w 3079941"/>
                <a:gd name="connsiteY29" fmla="*/ 736086 h 1160647"/>
                <a:gd name="connsiteX30" fmla="*/ 391527 w 3079941"/>
                <a:gd name="connsiteY30" fmla="*/ 743652 h 1160647"/>
                <a:gd name="connsiteX31" fmla="*/ 393553 w 3079941"/>
                <a:gd name="connsiteY31" fmla="*/ 743652 h 1160647"/>
                <a:gd name="connsiteX32" fmla="*/ 407740 w 3079941"/>
                <a:gd name="connsiteY32" fmla="*/ 743652 h 1160647"/>
                <a:gd name="connsiteX33" fmla="*/ 407740 w 3079941"/>
                <a:gd name="connsiteY33" fmla="*/ 713387 h 1160647"/>
                <a:gd name="connsiteX34" fmla="*/ 452327 w 3079941"/>
                <a:gd name="connsiteY34" fmla="*/ 713387 h 1160647"/>
                <a:gd name="connsiteX35" fmla="*/ 452327 w 3079941"/>
                <a:gd name="connsiteY35" fmla="*/ 712036 h 1160647"/>
                <a:gd name="connsiteX36" fmla="*/ 452327 w 3079941"/>
                <a:gd name="connsiteY36" fmla="*/ 702578 h 1160647"/>
                <a:gd name="connsiteX37" fmla="*/ 453341 w 3079941"/>
                <a:gd name="connsiteY37" fmla="*/ 702578 h 1160647"/>
                <a:gd name="connsiteX38" fmla="*/ 460434 w 3079941"/>
                <a:gd name="connsiteY38" fmla="*/ 702578 h 1160647"/>
                <a:gd name="connsiteX39" fmla="*/ 460434 w 3079941"/>
                <a:gd name="connsiteY39" fmla="*/ 700687 h 1160647"/>
                <a:gd name="connsiteX40" fmla="*/ 460434 w 3079941"/>
                <a:gd name="connsiteY40" fmla="*/ 687446 h 1160647"/>
                <a:gd name="connsiteX41" fmla="*/ 461194 w 3079941"/>
                <a:gd name="connsiteY41" fmla="*/ 687446 h 1160647"/>
                <a:gd name="connsiteX42" fmla="*/ 466514 w 3079941"/>
                <a:gd name="connsiteY42" fmla="*/ 687446 h 1160647"/>
                <a:gd name="connsiteX43" fmla="*/ 466514 w 3079941"/>
                <a:gd name="connsiteY43" fmla="*/ 686365 h 1160647"/>
                <a:gd name="connsiteX44" fmla="*/ 466514 w 3079941"/>
                <a:gd name="connsiteY44" fmla="*/ 678798 h 1160647"/>
                <a:gd name="connsiteX45" fmla="*/ 468541 w 3079941"/>
                <a:gd name="connsiteY45" fmla="*/ 678798 h 1160647"/>
                <a:gd name="connsiteX46" fmla="*/ 482728 w 3079941"/>
                <a:gd name="connsiteY46" fmla="*/ 678798 h 1160647"/>
                <a:gd name="connsiteX47" fmla="*/ 482728 w 3079941"/>
                <a:gd name="connsiteY47" fmla="*/ 679879 h 1160647"/>
                <a:gd name="connsiteX48" fmla="*/ 482728 w 3079941"/>
                <a:gd name="connsiteY48" fmla="*/ 687446 h 1160647"/>
                <a:gd name="connsiteX49" fmla="*/ 505021 w 3079941"/>
                <a:gd name="connsiteY49" fmla="*/ 687446 h 1160647"/>
                <a:gd name="connsiteX50" fmla="*/ 505021 w 3079941"/>
                <a:gd name="connsiteY50" fmla="*/ 685554 h 1160647"/>
                <a:gd name="connsiteX51" fmla="*/ 505021 w 3079941"/>
                <a:gd name="connsiteY51" fmla="*/ 672313 h 1160647"/>
                <a:gd name="connsiteX52" fmla="*/ 506795 w 3079941"/>
                <a:gd name="connsiteY52" fmla="*/ 672313 h 1160647"/>
                <a:gd name="connsiteX53" fmla="*/ 519208 w 3079941"/>
                <a:gd name="connsiteY53" fmla="*/ 672313 h 1160647"/>
                <a:gd name="connsiteX54" fmla="*/ 519208 w 3079941"/>
                <a:gd name="connsiteY54" fmla="*/ 696093 h 1160647"/>
                <a:gd name="connsiteX55" fmla="*/ 520222 w 3079941"/>
                <a:gd name="connsiteY55" fmla="*/ 696093 h 1160647"/>
                <a:gd name="connsiteX56" fmla="*/ 527315 w 3079941"/>
                <a:gd name="connsiteY56" fmla="*/ 696093 h 1160647"/>
                <a:gd name="connsiteX57" fmla="*/ 527315 w 3079941"/>
                <a:gd name="connsiteY57" fmla="*/ 695012 h 1160647"/>
                <a:gd name="connsiteX58" fmla="*/ 527315 w 3079941"/>
                <a:gd name="connsiteY58" fmla="*/ 687446 h 1160647"/>
                <a:gd name="connsiteX59" fmla="*/ 529088 w 3079941"/>
                <a:gd name="connsiteY59" fmla="*/ 687446 h 1160647"/>
                <a:gd name="connsiteX60" fmla="*/ 541502 w 3079941"/>
                <a:gd name="connsiteY60" fmla="*/ 687446 h 1160647"/>
                <a:gd name="connsiteX61" fmla="*/ 541502 w 3079941"/>
                <a:gd name="connsiteY61" fmla="*/ 713387 h 1160647"/>
                <a:gd name="connsiteX62" fmla="*/ 543529 w 3079941"/>
                <a:gd name="connsiteY62" fmla="*/ 713387 h 1160647"/>
                <a:gd name="connsiteX63" fmla="*/ 557715 w 3079941"/>
                <a:gd name="connsiteY63" fmla="*/ 713387 h 1160647"/>
                <a:gd name="connsiteX64" fmla="*/ 557715 w 3079941"/>
                <a:gd name="connsiteY64" fmla="*/ 715008 h 1160647"/>
                <a:gd name="connsiteX65" fmla="*/ 557715 w 3079941"/>
                <a:gd name="connsiteY65" fmla="*/ 726358 h 1160647"/>
                <a:gd name="connsiteX66" fmla="*/ 558475 w 3079941"/>
                <a:gd name="connsiteY66" fmla="*/ 726358 h 1160647"/>
                <a:gd name="connsiteX67" fmla="*/ 563796 w 3079941"/>
                <a:gd name="connsiteY67" fmla="*/ 726358 h 1160647"/>
                <a:gd name="connsiteX68" fmla="*/ 563796 w 3079941"/>
                <a:gd name="connsiteY68" fmla="*/ 725547 h 1160647"/>
                <a:gd name="connsiteX69" fmla="*/ 563796 w 3079941"/>
                <a:gd name="connsiteY69" fmla="*/ 719872 h 1160647"/>
                <a:gd name="connsiteX70" fmla="*/ 594196 w 3079941"/>
                <a:gd name="connsiteY70" fmla="*/ 719872 h 1160647"/>
                <a:gd name="connsiteX71" fmla="*/ 594196 w 3079941"/>
                <a:gd name="connsiteY71" fmla="*/ 743652 h 1160647"/>
                <a:gd name="connsiteX72" fmla="*/ 595209 w 3079941"/>
                <a:gd name="connsiteY72" fmla="*/ 743652 h 1160647"/>
                <a:gd name="connsiteX73" fmla="*/ 602303 w 3079941"/>
                <a:gd name="connsiteY73" fmla="*/ 743652 h 1160647"/>
                <a:gd name="connsiteX74" fmla="*/ 602303 w 3079941"/>
                <a:gd name="connsiteY74" fmla="*/ 744733 h 1160647"/>
                <a:gd name="connsiteX75" fmla="*/ 602303 w 3079941"/>
                <a:gd name="connsiteY75" fmla="*/ 752299 h 1160647"/>
                <a:gd name="connsiteX76" fmla="*/ 603063 w 3079941"/>
                <a:gd name="connsiteY76" fmla="*/ 752299 h 1160647"/>
                <a:gd name="connsiteX77" fmla="*/ 608383 w 3079941"/>
                <a:gd name="connsiteY77" fmla="*/ 752299 h 1160647"/>
                <a:gd name="connsiteX78" fmla="*/ 608383 w 3079941"/>
                <a:gd name="connsiteY78" fmla="*/ 750137 h 1160647"/>
                <a:gd name="connsiteX79" fmla="*/ 608383 w 3079941"/>
                <a:gd name="connsiteY79" fmla="*/ 735005 h 1160647"/>
                <a:gd name="connsiteX80" fmla="*/ 609396 w 3079941"/>
                <a:gd name="connsiteY80" fmla="*/ 735005 h 1160647"/>
                <a:gd name="connsiteX81" fmla="*/ 616490 w 3079941"/>
                <a:gd name="connsiteY81" fmla="*/ 735005 h 1160647"/>
                <a:gd name="connsiteX82" fmla="*/ 616490 w 3079941"/>
                <a:gd name="connsiteY82" fmla="*/ 736086 h 1160647"/>
                <a:gd name="connsiteX83" fmla="*/ 616490 w 3079941"/>
                <a:gd name="connsiteY83" fmla="*/ 743652 h 1160647"/>
                <a:gd name="connsiteX84" fmla="*/ 621810 w 3079941"/>
                <a:gd name="connsiteY84" fmla="*/ 741659 h 1160647"/>
                <a:gd name="connsiteX85" fmla="*/ 622570 w 3079941"/>
                <a:gd name="connsiteY85" fmla="*/ 740679 h 1160647"/>
                <a:gd name="connsiteX86" fmla="*/ 622570 w 3079941"/>
                <a:gd name="connsiteY86" fmla="*/ 735005 h 1160647"/>
                <a:gd name="connsiteX87" fmla="*/ 661077 w 3079941"/>
                <a:gd name="connsiteY87" fmla="*/ 735005 h 1160647"/>
                <a:gd name="connsiteX88" fmla="*/ 661077 w 3079941"/>
                <a:gd name="connsiteY88" fmla="*/ 758784 h 1160647"/>
                <a:gd name="connsiteX89" fmla="*/ 663103 w 3079941"/>
                <a:gd name="connsiteY89" fmla="*/ 758784 h 1160647"/>
                <a:gd name="connsiteX90" fmla="*/ 677290 w 3079941"/>
                <a:gd name="connsiteY90" fmla="*/ 758784 h 1160647"/>
                <a:gd name="connsiteX91" fmla="*/ 677290 w 3079941"/>
                <a:gd name="connsiteY91" fmla="*/ 759865 h 1160647"/>
                <a:gd name="connsiteX92" fmla="*/ 677290 w 3079941"/>
                <a:gd name="connsiteY92" fmla="*/ 767431 h 1160647"/>
                <a:gd name="connsiteX93" fmla="*/ 679064 w 3079941"/>
                <a:gd name="connsiteY93" fmla="*/ 767431 h 1160647"/>
                <a:gd name="connsiteX94" fmla="*/ 691477 w 3079941"/>
                <a:gd name="connsiteY94" fmla="*/ 767431 h 1160647"/>
                <a:gd name="connsiteX95" fmla="*/ 691477 w 3079941"/>
                <a:gd name="connsiteY95" fmla="*/ 743652 h 1160647"/>
                <a:gd name="connsiteX96" fmla="*/ 692490 w 3079941"/>
                <a:gd name="connsiteY96" fmla="*/ 743652 h 1160647"/>
                <a:gd name="connsiteX97" fmla="*/ 699584 w 3079941"/>
                <a:gd name="connsiteY97" fmla="*/ 743652 h 1160647"/>
                <a:gd name="connsiteX98" fmla="*/ 699584 w 3079941"/>
                <a:gd name="connsiteY98" fmla="*/ 711225 h 1160647"/>
                <a:gd name="connsiteX99" fmla="*/ 700597 w 3079941"/>
                <a:gd name="connsiteY99" fmla="*/ 711225 h 1160647"/>
                <a:gd name="connsiteX100" fmla="*/ 707691 w 3079941"/>
                <a:gd name="connsiteY100" fmla="*/ 711225 h 1160647"/>
                <a:gd name="connsiteX101" fmla="*/ 707691 w 3079941"/>
                <a:gd name="connsiteY101" fmla="*/ 709334 h 1160647"/>
                <a:gd name="connsiteX102" fmla="*/ 707691 w 3079941"/>
                <a:gd name="connsiteY102" fmla="*/ 696093 h 1160647"/>
                <a:gd name="connsiteX103" fmla="*/ 706424 w 3079941"/>
                <a:gd name="connsiteY103" fmla="*/ 694471 h 1160647"/>
                <a:gd name="connsiteX104" fmla="*/ 711744 w 3079941"/>
                <a:gd name="connsiteY104" fmla="*/ 683122 h 1160647"/>
                <a:gd name="connsiteX105" fmla="*/ 719851 w 3079941"/>
                <a:gd name="connsiteY105" fmla="*/ 711225 h 1160647"/>
                <a:gd name="connsiteX106" fmla="*/ 720611 w 3079941"/>
                <a:gd name="connsiteY106" fmla="*/ 711225 h 1160647"/>
                <a:gd name="connsiteX107" fmla="*/ 725931 w 3079941"/>
                <a:gd name="connsiteY107" fmla="*/ 711225 h 1160647"/>
                <a:gd name="connsiteX108" fmla="*/ 725931 w 3079941"/>
                <a:gd name="connsiteY108" fmla="*/ 605298 h 1160647"/>
                <a:gd name="connsiteX109" fmla="*/ 727451 w 3079941"/>
                <a:gd name="connsiteY109" fmla="*/ 605298 h 1160647"/>
                <a:gd name="connsiteX110" fmla="*/ 738091 w 3079941"/>
                <a:gd name="connsiteY110" fmla="*/ 605298 h 1160647"/>
                <a:gd name="connsiteX111" fmla="*/ 738091 w 3079941"/>
                <a:gd name="connsiteY111" fmla="*/ 557739 h 1160647"/>
                <a:gd name="connsiteX112" fmla="*/ 764438 w 3079941"/>
                <a:gd name="connsiteY112" fmla="*/ 557739 h 1160647"/>
                <a:gd name="connsiteX113" fmla="*/ 764438 w 3079941"/>
                <a:gd name="connsiteY113" fmla="*/ 536121 h 1160647"/>
                <a:gd name="connsiteX114" fmla="*/ 798892 w 3079941"/>
                <a:gd name="connsiteY114" fmla="*/ 536121 h 1160647"/>
                <a:gd name="connsiteX115" fmla="*/ 798892 w 3079941"/>
                <a:gd name="connsiteY115" fmla="*/ 538553 h 1160647"/>
                <a:gd name="connsiteX116" fmla="*/ 798892 w 3079941"/>
                <a:gd name="connsiteY116" fmla="*/ 555577 h 1160647"/>
                <a:gd name="connsiteX117" fmla="*/ 801172 w 3079941"/>
                <a:gd name="connsiteY117" fmla="*/ 555577 h 1160647"/>
                <a:gd name="connsiteX118" fmla="*/ 817132 w 3079941"/>
                <a:gd name="connsiteY118" fmla="*/ 555577 h 1160647"/>
                <a:gd name="connsiteX119" fmla="*/ 817132 w 3079941"/>
                <a:gd name="connsiteY119" fmla="*/ 603136 h 1160647"/>
                <a:gd name="connsiteX120" fmla="*/ 818145 w 3079941"/>
                <a:gd name="connsiteY120" fmla="*/ 603136 h 1160647"/>
                <a:gd name="connsiteX121" fmla="*/ 825239 w 3079941"/>
                <a:gd name="connsiteY121" fmla="*/ 603136 h 1160647"/>
                <a:gd name="connsiteX122" fmla="*/ 839426 w 3079941"/>
                <a:gd name="connsiteY122" fmla="*/ 607460 h 1160647"/>
                <a:gd name="connsiteX123" fmla="*/ 839426 w 3079941"/>
                <a:gd name="connsiteY123" fmla="*/ 646372 h 1160647"/>
                <a:gd name="connsiteX124" fmla="*/ 840439 w 3079941"/>
                <a:gd name="connsiteY124" fmla="*/ 646372 h 1160647"/>
                <a:gd name="connsiteX125" fmla="*/ 847532 w 3079941"/>
                <a:gd name="connsiteY125" fmla="*/ 646372 h 1160647"/>
                <a:gd name="connsiteX126" fmla="*/ 847532 w 3079941"/>
                <a:gd name="connsiteY126" fmla="*/ 647993 h 1160647"/>
                <a:gd name="connsiteX127" fmla="*/ 847532 w 3079941"/>
                <a:gd name="connsiteY127" fmla="*/ 659342 h 1160647"/>
                <a:gd name="connsiteX128" fmla="*/ 849559 w 3079941"/>
                <a:gd name="connsiteY128" fmla="*/ 659342 h 1160647"/>
                <a:gd name="connsiteX129" fmla="*/ 863746 w 3079941"/>
                <a:gd name="connsiteY129" fmla="*/ 659342 h 1160647"/>
                <a:gd name="connsiteX130" fmla="*/ 869826 w 3079941"/>
                <a:gd name="connsiteY130" fmla="*/ 665828 h 1160647"/>
                <a:gd name="connsiteX131" fmla="*/ 869826 w 3079941"/>
                <a:gd name="connsiteY131" fmla="*/ 687446 h 1160647"/>
                <a:gd name="connsiteX132" fmla="*/ 872106 w 3079941"/>
                <a:gd name="connsiteY132" fmla="*/ 687446 h 1160647"/>
                <a:gd name="connsiteX133" fmla="*/ 888066 w 3079941"/>
                <a:gd name="connsiteY133" fmla="*/ 687446 h 1160647"/>
                <a:gd name="connsiteX134" fmla="*/ 888066 w 3079941"/>
                <a:gd name="connsiteY134" fmla="*/ 688526 h 1160647"/>
                <a:gd name="connsiteX135" fmla="*/ 888066 w 3079941"/>
                <a:gd name="connsiteY135" fmla="*/ 696093 h 1160647"/>
                <a:gd name="connsiteX136" fmla="*/ 889333 w 3079941"/>
                <a:gd name="connsiteY136" fmla="*/ 696093 h 1160647"/>
                <a:gd name="connsiteX137" fmla="*/ 898200 w 3079941"/>
                <a:gd name="connsiteY137" fmla="*/ 696093 h 1160647"/>
                <a:gd name="connsiteX138" fmla="*/ 898200 w 3079941"/>
                <a:gd name="connsiteY138" fmla="*/ 698254 h 1160647"/>
                <a:gd name="connsiteX139" fmla="*/ 898200 w 3079941"/>
                <a:gd name="connsiteY139" fmla="*/ 713387 h 1160647"/>
                <a:gd name="connsiteX140" fmla="*/ 902253 w 3079941"/>
                <a:gd name="connsiteY140" fmla="*/ 711495 h 1160647"/>
                <a:gd name="connsiteX141" fmla="*/ 902253 w 3079941"/>
                <a:gd name="connsiteY141" fmla="*/ 698254 h 1160647"/>
                <a:gd name="connsiteX142" fmla="*/ 903266 w 3079941"/>
                <a:gd name="connsiteY142" fmla="*/ 698254 h 1160647"/>
                <a:gd name="connsiteX143" fmla="*/ 910360 w 3079941"/>
                <a:gd name="connsiteY143" fmla="*/ 698254 h 1160647"/>
                <a:gd name="connsiteX144" fmla="*/ 910360 w 3079941"/>
                <a:gd name="connsiteY144" fmla="*/ 699876 h 1160647"/>
                <a:gd name="connsiteX145" fmla="*/ 910360 w 3079941"/>
                <a:gd name="connsiteY145" fmla="*/ 711225 h 1160647"/>
                <a:gd name="connsiteX146" fmla="*/ 911120 w 3079941"/>
                <a:gd name="connsiteY146" fmla="*/ 711225 h 1160647"/>
                <a:gd name="connsiteX147" fmla="*/ 916440 w 3079941"/>
                <a:gd name="connsiteY147" fmla="*/ 711225 h 1160647"/>
                <a:gd name="connsiteX148" fmla="*/ 965080 w 3079941"/>
                <a:gd name="connsiteY148" fmla="*/ 706902 h 1160647"/>
                <a:gd name="connsiteX149" fmla="*/ 965080 w 3079941"/>
                <a:gd name="connsiteY149" fmla="*/ 708253 h 1160647"/>
                <a:gd name="connsiteX150" fmla="*/ 965080 w 3079941"/>
                <a:gd name="connsiteY150" fmla="*/ 717710 h 1160647"/>
                <a:gd name="connsiteX151" fmla="*/ 965840 w 3079941"/>
                <a:gd name="connsiteY151" fmla="*/ 717710 h 1160647"/>
                <a:gd name="connsiteX152" fmla="*/ 971161 w 3079941"/>
                <a:gd name="connsiteY152" fmla="*/ 717710 h 1160647"/>
                <a:gd name="connsiteX153" fmla="*/ 971161 w 3079941"/>
                <a:gd name="connsiteY153" fmla="*/ 719872 h 1160647"/>
                <a:gd name="connsiteX154" fmla="*/ 971161 w 3079941"/>
                <a:gd name="connsiteY154" fmla="*/ 735005 h 1160647"/>
                <a:gd name="connsiteX155" fmla="*/ 973187 w 3079941"/>
                <a:gd name="connsiteY155" fmla="*/ 733654 h 1160647"/>
                <a:gd name="connsiteX156" fmla="*/ 987374 w 3079941"/>
                <a:gd name="connsiteY156" fmla="*/ 724196 h 1160647"/>
                <a:gd name="connsiteX157" fmla="*/ 993454 w 3079941"/>
                <a:gd name="connsiteY157" fmla="*/ 683122 h 1160647"/>
                <a:gd name="connsiteX158" fmla="*/ 994214 w 3079941"/>
                <a:gd name="connsiteY158" fmla="*/ 682852 h 1160647"/>
                <a:gd name="connsiteX159" fmla="*/ 999534 w 3079941"/>
                <a:gd name="connsiteY159" fmla="*/ 680960 h 1160647"/>
                <a:gd name="connsiteX160" fmla="*/ 1001561 w 3079941"/>
                <a:gd name="connsiteY160" fmla="*/ 611783 h 1160647"/>
                <a:gd name="connsiteX161" fmla="*/ 1003588 w 3079941"/>
                <a:gd name="connsiteY161" fmla="*/ 680960 h 1160647"/>
                <a:gd name="connsiteX162" fmla="*/ 1004348 w 3079941"/>
                <a:gd name="connsiteY162" fmla="*/ 681230 h 1160647"/>
                <a:gd name="connsiteX163" fmla="*/ 1009668 w 3079941"/>
                <a:gd name="connsiteY163" fmla="*/ 683122 h 1160647"/>
                <a:gd name="connsiteX164" fmla="*/ 1009668 w 3079941"/>
                <a:gd name="connsiteY164" fmla="*/ 596651 h 1160647"/>
                <a:gd name="connsiteX165" fmla="*/ 1013721 w 3079941"/>
                <a:gd name="connsiteY165" fmla="*/ 564224 h 1160647"/>
                <a:gd name="connsiteX166" fmla="*/ 1052228 w 3079941"/>
                <a:gd name="connsiteY166" fmla="*/ 564224 h 1160647"/>
                <a:gd name="connsiteX167" fmla="*/ 1052228 w 3079941"/>
                <a:gd name="connsiteY167" fmla="*/ 596651 h 1160647"/>
                <a:gd name="connsiteX168" fmla="*/ 1052988 w 3079941"/>
                <a:gd name="connsiteY168" fmla="*/ 596651 h 1160647"/>
                <a:gd name="connsiteX169" fmla="*/ 1058308 w 3079941"/>
                <a:gd name="connsiteY169" fmla="*/ 596651 h 1160647"/>
                <a:gd name="connsiteX170" fmla="*/ 1058308 w 3079941"/>
                <a:gd name="connsiteY170" fmla="*/ 514503 h 1160647"/>
                <a:gd name="connsiteX171" fmla="*/ 1060082 w 3079941"/>
                <a:gd name="connsiteY171" fmla="*/ 514503 h 1160647"/>
                <a:gd name="connsiteX172" fmla="*/ 1072495 w 3079941"/>
                <a:gd name="connsiteY172" fmla="*/ 514503 h 1160647"/>
                <a:gd name="connsiteX173" fmla="*/ 1072495 w 3079941"/>
                <a:gd name="connsiteY173" fmla="*/ 512612 h 1160647"/>
                <a:gd name="connsiteX174" fmla="*/ 1072495 w 3079941"/>
                <a:gd name="connsiteY174" fmla="*/ 499371 h 1160647"/>
                <a:gd name="connsiteX175" fmla="*/ 1094789 w 3079941"/>
                <a:gd name="connsiteY175" fmla="*/ 499371 h 1160647"/>
                <a:gd name="connsiteX176" fmla="*/ 1094789 w 3079941"/>
                <a:gd name="connsiteY176" fmla="*/ 498290 h 1160647"/>
                <a:gd name="connsiteX177" fmla="*/ 1094789 w 3079941"/>
                <a:gd name="connsiteY177" fmla="*/ 490724 h 1160647"/>
                <a:gd name="connsiteX178" fmla="*/ 1096562 w 3079941"/>
                <a:gd name="connsiteY178" fmla="*/ 490724 h 1160647"/>
                <a:gd name="connsiteX179" fmla="*/ 1108976 w 3079941"/>
                <a:gd name="connsiteY179" fmla="*/ 490724 h 1160647"/>
                <a:gd name="connsiteX180" fmla="*/ 1108976 w 3079941"/>
                <a:gd name="connsiteY180" fmla="*/ 491805 h 1160647"/>
                <a:gd name="connsiteX181" fmla="*/ 1108976 w 3079941"/>
                <a:gd name="connsiteY181" fmla="*/ 499371 h 1160647"/>
                <a:gd name="connsiteX182" fmla="*/ 1109736 w 3079941"/>
                <a:gd name="connsiteY182" fmla="*/ 499371 h 1160647"/>
                <a:gd name="connsiteX183" fmla="*/ 1115056 w 3079941"/>
                <a:gd name="connsiteY183" fmla="*/ 499371 h 1160647"/>
                <a:gd name="connsiteX184" fmla="*/ 1125189 w 3079941"/>
                <a:gd name="connsiteY184" fmla="*/ 495047 h 1160647"/>
                <a:gd name="connsiteX185" fmla="*/ 1129242 w 3079941"/>
                <a:gd name="connsiteY185" fmla="*/ 498290 h 1160647"/>
                <a:gd name="connsiteX186" fmla="*/ 1129242 w 3079941"/>
                <a:gd name="connsiteY186" fmla="*/ 490724 h 1160647"/>
                <a:gd name="connsiteX187" fmla="*/ 1131522 w 3079941"/>
                <a:gd name="connsiteY187" fmla="*/ 490724 h 1160647"/>
                <a:gd name="connsiteX188" fmla="*/ 1147483 w 3079941"/>
                <a:gd name="connsiteY188" fmla="*/ 490724 h 1160647"/>
                <a:gd name="connsiteX189" fmla="*/ 1147483 w 3079941"/>
                <a:gd name="connsiteY189" fmla="*/ 491805 h 1160647"/>
                <a:gd name="connsiteX190" fmla="*/ 1147483 w 3079941"/>
                <a:gd name="connsiteY190" fmla="*/ 499371 h 1160647"/>
                <a:gd name="connsiteX191" fmla="*/ 1177883 w 3079941"/>
                <a:gd name="connsiteY191" fmla="*/ 499371 h 1160647"/>
                <a:gd name="connsiteX192" fmla="*/ 1177883 w 3079941"/>
                <a:gd name="connsiteY192" fmla="*/ 500992 h 1160647"/>
                <a:gd name="connsiteX193" fmla="*/ 1177883 w 3079941"/>
                <a:gd name="connsiteY193" fmla="*/ 512342 h 1160647"/>
                <a:gd name="connsiteX194" fmla="*/ 1204230 w 3079941"/>
                <a:gd name="connsiteY194" fmla="*/ 512342 h 1160647"/>
                <a:gd name="connsiteX195" fmla="*/ 1204230 w 3079941"/>
                <a:gd name="connsiteY195" fmla="*/ 542606 h 1160647"/>
                <a:gd name="connsiteX196" fmla="*/ 1204990 w 3079941"/>
                <a:gd name="connsiteY196" fmla="*/ 542606 h 1160647"/>
                <a:gd name="connsiteX197" fmla="*/ 1210310 w 3079941"/>
                <a:gd name="connsiteY197" fmla="*/ 542606 h 1160647"/>
                <a:gd name="connsiteX198" fmla="*/ 1210310 w 3079941"/>
                <a:gd name="connsiteY198" fmla="*/ 543687 h 1160647"/>
                <a:gd name="connsiteX199" fmla="*/ 1210310 w 3079941"/>
                <a:gd name="connsiteY199" fmla="*/ 551254 h 1160647"/>
                <a:gd name="connsiteX200" fmla="*/ 1214364 w 3079941"/>
                <a:gd name="connsiteY200" fmla="*/ 581518 h 1160647"/>
                <a:gd name="connsiteX201" fmla="*/ 1215124 w 3079941"/>
                <a:gd name="connsiteY201" fmla="*/ 581518 h 1160647"/>
                <a:gd name="connsiteX202" fmla="*/ 1220444 w 3079941"/>
                <a:gd name="connsiteY202" fmla="*/ 581518 h 1160647"/>
                <a:gd name="connsiteX203" fmla="*/ 1220444 w 3079941"/>
                <a:gd name="connsiteY203" fmla="*/ 582329 h 1160647"/>
                <a:gd name="connsiteX204" fmla="*/ 1220444 w 3079941"/>
                <a:gd name="connsiteY204" fmla="*/ 588004 h 1160647"/>
                <a:gd name="connsiteX205" fmla="*/ 1221457 w 3079941"/>
                <a:gd name="connsiteY205" fmla="*/ 588004 h 1160647"/>
                <a:gd name="connsiteX206" fmla="*/ 1228550 w 3079941"/>
                <a:gd name="connsiteY206" fmla="*/ 588004 h 1160647"/>
                <a:gd name="connsiteX207" fmla="*/ 1228550 w 3079941"/>
                <a:gd name="connsiteY207" fmla="*/ 618269 h 1160647"/>
                <a:gd name="connsiteX208" fmla="*/ 1230577 w 3079941"/>
                <a:gd name="connsiteY208" fmla="*/ 618269 h 1160647"/>
                <a:gd name="connsiteX209" fmla="*/ 1244764 w 3079941"/>
                <a:gd name="connsiteY209" fmla="*/ 618269 h 1160647"/>
                <a:gd name="connsiteX210" fmla="*/ 1244764 w 3079941"/>
                <a:gd name="connsiteY210" fmla="*/ 642048 h 1160647"/>
                <a:gd name="connsiteX211" fmla="*/ 1246791 w 3079941"/>
                <a:gd name="connsiteY211" fmla="*/ 643669 h 1160647"/>
                <a:gd name="connsiteX212" fmla="*/ 1246791 w 3079941"/>
                <a:gd name="connsiteY212" fmla="*/ 655019 h 1160647"/>
                <a:gd name="connsiteX213" fmla="*/ 1247551 w 3079941"/>
                <a:gd name="connsiteY213" fmla="*/ 655019 h 1160647"/>
                <a:gd name="connsiteX214" fmla="*/ 1252871 w 3079941"/>
                <a:gd name="connsiteY214" fmla="*/ 655019 h 1160647"/>
                <a:gd name="connsiteX215" fmla="*/ 1252871 w 3079941"/>
                <a:gd name="connsiteY215" fmla="*/ 678798 h 1160647"/>
                <a:gd name="connsiteX216" fmla="*/ 1254137 w 3079941"/>
                <a:gd name="connsiteY216" fmla="*/ 678798 h 1160647"/>
                <a:gd name="connsiteX217" fmla="*/ 1263004 w 3079941"/>
                <a:gd name="connsiteY217" fmla="*/ 678798 h 1160647"/>
                <a:gd name="connsiteX218" fmla="*/ 1265031 w 3079941"/>
                <a:gd name="connsiteY218" fmla="*/ 682852 h 1160647"/>
                <a:gd name="connsiteX219" fmla="*/ 1265031 w 3079941"/>
                <a:gd name="connsiteY219" fmla="*/ 696093 h 1160647"/>
                <a:gd name="connsiteX220" fmla="*/ 1266551 w 3079941"/>
                <a:gd name="connsiteY220" fmla="*/ 694201 h 1160647"/>
                <a:gd name="connsiteX221" fmla="*/ 1277191 w 3079941"/>
                <a:gd name="connsiteY221" fmla="*/ 680960 h 1160647"/>
                <a:gd name="connsiteX222" fmla="*/ 1305565 w 3079941"/>
                <a:gd name="connsiteY222" fmla="*/ 680960 h 1160647"/>
                <a:gd name="connsiteX223" fmla="*/ 1305565 w 3079941"/>
                <a:gd name="connsiteY223" fmla="*/ 767431 h 1160647"/>
                <a:gd name="connsiteX224" fmla="*/ 1306325 w 3079941"/>
                <a:gd name="connsiteY224" fmla="*/ 767431 h 1160647"/>
                <a:gd name="connsiteX225" fmla="*/ 1311645 w 3079941"/>
                <a:gd name="connsiteY225" fmla="*/ 767431 h 1160647"/>
                <a:gd name="connsiteX226" fmla="*/ 1312405 w 3079941"/>
                <a:gd name="connsiteY226" fmla="*/ 766080 h 1160647"/>
                <a:gd name="connsiteX227" fmla="*/ 1317725 w 3079941"/>
                <a:gd name="connsiteY227" fmla="*/ 756622 h 1160647"/>
                <a:gd name="connsiteX228" fmla="*/ 1317725 w 3079941"/>
                <a:gd name="connsiteY228" fmla="*/ 758514 h 1160647"/>
                <a:gd name="connsiteX229" fmla="*/ 1317725 w 3079941"/>
                <a:gd name="connsiteY229" fmla="*/ 771755 h 1160647"/>
                <a:gd name="connsiteX230" fmla="*/ 1321778 w 3079941"/>
                <a:gd name="connsiteY230" fmla="*/ 726358 h 1160647"/>
                <a:gd name="connsiteX231" fmla="*/ 1322538 w 3079941"/>
                <a:gd name="connsiteY231" fmla="*/ 726358 h 1160647"/>
                <a:gd name="connsiteX232" fmla="*/ 1327858 w 3079941"/>
                <a:gd name="connsiteY232" fmla="*/ 726358 h 1160647"/>
                <a:gd name="connsiteX233" fmla="*/ 1327858 w 3079941"/>
                <a:gd name="connsiteY233" fmla="*/ 661504 h 1160647"/>
                <a:gd name="connsiteX234" fmla="*/ 1328872 w 3079941"/>
                <a:gd name="connsiteY234" fmla="*/ 661504 h 1160647"/>
                <a:gd name="connsiteX235" fmla="*/ 1335965 w 3079941"/>
                <a:gd name="connsiteY235" fmla="*/ 661504 h 1160647"/>
                <a:gd name="connsiteX236" fmla="*/ 1348125 w 3079941"/>
                <a:gd name="connsiteY236" fmla="*/ 618269 h 1160647"/>
                <a:gd name="connsiteX237" fmla="*/ 1349392 w 3079941"/>
                <a:gd name="connsiteY237" fmla="*/ 618269 h 1160647"/>
                <a:gd name="connsiteX238" fmla="*/ 1358259 w 3079941"/>
                <a:gd name="connsiteY238" fmla="*/ 618269 h 1160647"/>
                <a:gd name="connsiteX239" fmla="*/ 1368392 w 3079941"/>
                <a:gd name="connsiteY239" fmla="*/ 661504 h 1160647"/>
                <a:gd name="connsiteX240" fmla="*/ 1369405 w 3079941"/>
                <a:gd name="connsiteY240" fmla="*/ 661504 h 1160647"/>
                <a:gd name="connsiteX241" fmla="*/ 1376499 w 3079941"/>
                <a:gd name="connsiteY241" fmla="*/ 661504 h 1160647"/>
                <a:gd name="connsiteX242" fmla="*/ 1376499 w 3079941"/>
                <a:gd name="connsiteY242" fmla="*/ 700416 h 1160647"/>
                <a:gd name="connsiteX243" fmla="*/ 1378272 w 3079941"/>
                <a:gd name="connsiteY243" fmla="*/ 700416 h 1160647"/>
                <a:gd name="connsiteX244" fmla="*/ 1390686 w 3079941"/>
                <a:gd name="connsiteY244" fmla="*/ 700416 h 1160647"/>
                <a:gd name="connsiteX245" fmla="*/ 1390686 w 3079941"/>
                <a:gd name="connsiteY245" fmla="*/ 702578 h 1160647"/>
                <a:gd name="connsiteX246" fmla="*/ 1390686 w 3079941"/>
                <a:gd name="connsiteY246" fmla="*/ 717710 h 1160647"/>
                <a:gd name="connsiteX247" fmla="*/ 1394739 w 3079941"/>
                <a:gd name="connsiteY247" fmla="*/ 715549 h 1160647"/>
                <a:gd name="connsiteX248" fmla="*/ 1394739 w 3079941"/>
                <a:gd name="connsiteY248" fmla="*/ 700416 h 1160647"/>
                <a:gd name="connsiteX249" fmla="*/ 1396259 w 3079941"/>
                <a:gd name="connsiteY249" fmla="*/ 700416 h 1160647"/>
                <a:gd name="connsiteX250" fmla="*/ 1406899 w 3079941"/>
                <a:gd name="connsiteY250" fmla="*/ 700416 h 1160647"/>
                <a:gd name="connsiteX251" fmla="*/ 1406899 w 3079941"/>
                <a:gd name="connsiteY251" fmla="*/ 702037 h 1160647"/>
                <a:gd name="connsiteX252" fmla="*/ 1406899 w 3079941"/>
                <a:gd name="connsiteY252" fmla="*/ 713387 h 1160647"/>
                <a:gd name="connsiteX253" fmla="*/ 1437300 w 3079941"/>
                <a:gd name="connsiteY253" fmla="*/ 713387 h 1160647"/>
                <a:gd name="connsiteX254" fmla="*/ 1437300 w 3079941"/>
                <a:gd name="connsiteY254" fmla="*/ 676637 h 1160647"/>
                <a:gd name="connsiteX255" fmla="*/ 1438566 w 3079941"/>
                <a:gd name="connsiteY255" fmla="*/ 676637 h 1160647"/>
                <a:gd name="connsiteX256" fmla="*/ 1447433 w 3079941"/>
                <a:gd name="connsiteY256" fmla="*/ 676637 h 1160647"/>
                <a:gd name="connsiteX257" fmla="*/ 1447433 w 3079941"/>
                <a:gd name="connsiteY257" fmla="*/ 698254 h 1160647"/>
                <a:gd name="connsiteX258" fmla="*/ 1449460 w 3079941"/>
                <a:gd name="connsiteY258" fmla="*/ 665828 h 1160647"/>
                <a:gd name="connsiteX259" fmla="*/ 1471753 w 3079941"/>
                <a:gd name="connsiteY259" fmla="*/ 665828 h 1160647"/>
                <a:gd name="connsiteX260" fmla="*/ 1471753 w 3079941"/>
                <a:gd name="connsiteY260" fmla="*/ 664206 h 1160647"/>
                <a:gd name="connsiteX261" fmla="*/ 1471753 w 3079941"/>
                <a:gd name="connsiteY261" fmla="*/ 652857 h 1160647"/>
                <a:gd name="connsiteX262" fmla="*/ 1472513 w 3079941"/>
                <a:gd name="connsiteY262" fmla="*/ 652857 h 1160647"/>
                <a:gd name="connsiteX263" fmla="*/ 1477833 w 3079941"/>
                <a:gd name="connsiteY263" fmla="*/ 652857 h 1160647"/>
                <a:gd name="connsiteX264" fmla="*/ 1477833 w 3079941"/>
                <a:gd name="connsiteY264" fmla="*/ 650966 h 1160647"/>
                <a:gd name="connsiteX265" fmla="*/ 1477833 w 3079941"/>
                <a:gd name="connsiteY265" fmla="*/ 637725 h 1160647"/>
                <a:gd name="connsiteX266" fmla="*/ 1481887 w 3079941"/>
                <a:gd name="connsiteY266" fmla="*/ 644210 h 1160647"/>
                <a:gd name="connsiteX267" fmla="*/ 1484167 w 3079941"/>
                <a:gd name="connsiteY267" fmla="*/ 644210 h 1160647"/>
                <a:gd name="connsiteX268" fmla="*/ 1500127 w 3079941"/>
                <a:gd name="connsiteY268" fmla="*/ 644210 h 1160647"/>
                <a:gd name="connsiteX269" fmla="*/ 1500127 w 3079941"/>
                <a:gd name="connsiteY269" fmla="*/ 643399 h 1160647"/>
                <a:gd name="connsiteX270" fmla="*/ 1500127 w 3079941"/>
                <a:gd name="connsiteY270" fmla="*/ 637725 h 1160647"/>
                <a:gd name="connsiteX271" fmla="*/ 1500887 w 3079941"/>
                <a:gd name="connsiteY271" fmla="*/ 637725 h 1160647"/>
                <a:gd name="connsiteX272" fmla="*/ 1506207 w 3079941"/>
                <a:gd name="connsiteY272" fmla="*/ 637725 h 1160647"/>
                <a:gd name="connsiteX273" fmla="*/ 1506207 w 3079941"/>
                <a:gd name="connsiteY273" fmla="*/ 639076 h 1160647"/>
                <a:gd name="connsiteX274" fmla="*/ 1506207 w 3079941"/>
                <a:gd name="connsiteY274" fmla="*/ 648534 h 1160647"/>
                <a:gd name="connsiteX275" fmla="*/ 1544714 w 3079941"/>
                <a:gd name="connsiteY275" fmla="*/ 648534 h 1160647"/>
                <a:gd name="connsiteX276" fmla="*/ 1544714 w 3079941"/>
                <a:gd name="connsiteY276" fmla="*/ 786887 h 1160647"/>
                <a:gd name="connsiteX277" fmla="*/ 1546234 w 3079941"/>
                <a:gd name="connsiteY277" fmla="*/ 786887 h 1160647"/>
                <a:gd name="connsiteX278" fmla="*/ 1556874 w 3079941"/>
                <a:gd name="connsiteY278" fmla="*/ 786887 h 1160647"/>
                <a:gd name="connsiteX279" fmla="*/ 1556874 w 3079941"/>
                <a:gd name="connsiteY279" fmla="*/ 773917 h 1160647"/>
                <a:gd name="connsiteX280" fmla="*/ 1560928 w 3079941"/>
                <a:gd name="connsiteY280" fmla="*/ 773917 h 1160647"/>
                <a:gd name="connsiteX281" fmla="*/ 1560928 w 3079941"/>
                <a:gd name="connsiteY281" fmla="*/ 786887 h 1160647"/>
                <a:gd name="connsiteX282" fmla="*/ 1591328 w 3079941"/>
                <a:gd name="connsiteY282" fmla="*/ 786887 h 1160647"/>
                <a:gd name="connsiteX283" fmla="*/ 1591328 w 3079941"/>
                <a:gd name="connsiteY283" fmla="*/ 756622 h 1160647"/>
                <a:gd name="connsiteX284" fmla="*/ 1603488 w 3079941"/>
                <a:gd name="connsiteY284" fmla="*/ 756622 h 1160647"/>
                <a:gd name="connsiteX285" fmla="*/ 1615648 w 3079941"/>
                <a:gd name="connsiteY285" fmla="*/ 754461 h 1160647"/>
                <a:gd name="connsiteX286" fmla="*/ 1619702 w 3079941"/>
                <a:gd name="connsiteY286" fmla="*/ 756622 h 1160647"/>
                <a:gd name="connsiteX287" fmla="*/ 1629835 w 3079941"/>
                <a:gd name="connsiteY287" fmla="*/ 756622 h 1160647"/>
                <a:gd name="connsiteX288" fmla="*/ 1629835 w 3079941"/>
                <a:gd name="connsiteY288" fmla="*/ 786887 h 1160647"/>
                <a:gd name="connsiteX289" fmla="*/ 1637942 w 3079941"/>
                <a:gd name="connsiteY289" fmla="*/ 786887 h 1160647"/>
                <a:gd name="connsiteX290" fmla="*/ 1637942 w 3079941"/>
                <a:gd name="connsiteY290" fmla="*/ 804182 h 1160647"/>
                <a:gd name="connsiteX291" fmla="*/ 1647278 w 3079941"/>
                <a:gd name="connsiteY291" fmla="*/ 805087 h 1160647"/>
                <a:gd name="connsiteX292" fmla="*/ 1660236 w 3079941"/>
                <a:gd name="connsiteY292" fmla="*/ 805087 h 1160647"/>
                <a:gd name="connsiteX293" fmla="*/ 1660236 w 3079941"/>
                <a:gd name="connsiteY293" fmla="*/ 789049 h 1160647"/>
                <a:gd name="connsiteX294" fmla="*/ 1728192 w 3079941"/>
                <a:gd name="connsiteY294" fmla="*/ 789049 h 1160647"/>
                <a:gd name="connsiteX295" fmla="*/ 1728192 w 3079941"/>
                <a:gd name="connsiteY295" fmla="*/ 703796 h 1160647"/>
                <a:gd name="connsiteX296" fmla="*/ 1800200 w 3079941"/>
                <a:gd name="connsiteY296" fmla="*/ 703796 h 1160647"/>
                <a:gd name="connsiteX297" fmla="*/ 1800200 w 3079941"/>
                <a:gd name="connsiteY297" fmla="*/ 782564 h 1160647"/>
                <a:gd name="connsiteX298" fmla="*/ 1802104 w 3079941"/>
                <a:gd name="connsiteY298" fmla="*/ 782564 h 1160647"/>
                <a:gd name="connsiteX299" fmla="*/ 1803346 w 3079941"/>
                <a:gd name="connsiteY299" fmla="*/ 805087 h 1160647"/>
                <a:gd name="connsiteX300" fmla="*/ 1813022 w 3079941"/>
                <a:gd name="connsiteY300" fmla="*/ 805087 h 1160647"/>
                <a:gd name="connsiteX301" fmla="*/ 1814264 w 3079941"/>
                <a:gd name="connsiteY301" fmla="*/ 782564 h 1160647"/>
                <a:gd name="connsiteX302" fmla="*/ 1820344 w 3079941"/>
                <a:gd name="connsiteY302" fmla="*/ 782564 h 1160647"/>
                <a:gd name="connsiteX303" fmla="*/ 1821586 w 3079941"/>
                <a:gd name="connsiteY303" fmla="*/ 805087 h 1160647"/>
                <a:gd name="connsiteX304" fmla="*/ 1872208 w 3079941"/>
                <a:gd name="connsiteY304" fmla="*/ 805087 h 1160647"/>
                <a:gd name="connsiteX305" fmla="*/ 1872208 w 3079941"/>
                <a:gd name="connsiteY305" fmla="*/ 642059 h 1160647"/>
                <a:gd name="connsiteX306" fmla="*/ 2069535 w 3079941"/>
                <a:gd name="connsiteY306" fmla="*/ 642059 h 1160647"/>
                <a:gd name="connsiteX307" fmla="*/ 2069535 w 3079941"/>
                <a:gd name="connsiteY307" fmla="*/ 805087 h 1160647"/>
                <a:gd name="connsiteX308" fmla="*/ 2088232 w 3079941"/>
                <a:gd name="connsiteY308" fmla="*/ 805087 h 1160647"/>
                <a:gd name="connsiteX309" fmla="*/ 2088232 w 3079941"/>
                <a:gd name="connsiteY309" fmla="*/ 722394 h 1160647"/>
                <a:gd name="connsiteX310" fmla="*/ 2183352 w 3079941"/>
                <a:gd name="connsiteY310" fmla="*/ 722394 h 1160647"/>
                <a:gd name="connsiteX311" fmla="*/ 2195282 w 3079941"/>
                <a:gd name="connsiteY311" fmla="*/ 404253 h 1160647"/>
                <a:gd name="connsiteX312" fmla="*/ 2183122 w 3079941"/>
                <a:gd name="connsiteY312" fmla="*/ 382635 h 1160647"/>
                <a:gd name="connsiteX313" fmla="*/ 2177042 w 3079941"/>
                <a:gd name="connsiteY313" fmla="*/ 378311 h 1160647"/>
                <a:gd name="connsiteX314" fmla="*/ 2185149 w 3079941"/>
                <a:gd name="connsiteY314" fmla="*/ 354532 h 1160647"/>
                <a:gd name="connsiteX315" fmla="*/ 2185149 w 3079941"/>
                <a:gd name="connsiteY315" fmla="*/ 337238 h 1160647"/>
                <a:gd name="connsiteX316" fmla="*/ 2199336 w 3079941"/>
                <a:gd name="connsiteY316" fmla="*/ 337238 h 1160647"/>
                <a:gd name="connsiteX317" fmla="*/ 2199336 w 3079941"/>
                <a:gd name="connsiteY317" fmla="*/ 315620 h 1160647"/>
                <a:gd name="connsiteX318" fmla="*/ 2201362 w 3079941"/>
                <a:gd name="connsiteY318" fmla="*/ 311296 h 1160647"/>
                <a:gd name="connsiteX319" fmla="*/ 2201362 w 3079941"/>
                <a:gd name="connsiteY319" fmla="*/ 233472 h 1160647"/>
                <a:gd name="connsiteX320" fmla="*/ 2199336 w 3079941"/>
                <a:gd name="connsiteY320" fmla="*/ 226987 h 1160647"/>
                <a:gd name="connsiteX321" fmla="*/ 2205416 w 3079941"/>
                <a:gd name="connsiteY321" fmla="*/ 220501 h 1160647"/>
                <a:gd name="connsiteX322" fmla="*/ 2205416 w 3079941"/>
                <a:gd name="connsiteY322" fmla="*/ 162133 h 1160647"/>
                <a:gd name="connsiteX323" fmla="*/ 2207442 w 3079941"/>
                <a:gd name="connsiteY323" fmla="*/ 157810 h 1160647"/>
                <a:gd name="connsiteX324" fmla="*/ 2207442 w 3079941"/>
                <a:gd name="connsiteY324" fmla="*/ 101604 h 1160647"/>
                <a:gd name="connsiteX325" fmla="*/ 2209469 w 3079941"/>
                <a:gd name="connsiteY325" fmla="*/ 82148 h 1160647"/>
                <a:gd name="connsiteX326" fmla="*/ 2213523 w 3079941"/>
                <a:gd name="connsiteY326" fmla="*/ 99442 h 1160647"/>
                <a:gd name="connsiteX327" fmla="*/ 2215549 w 3079941"/>
                <a:gd name="connsiteY327" fmla="*/ 157810 h 1160647"/>
                <a:gd name="connsiteX328" fmla="*/ 2217576 w 3079941"/>
                <a:gd name="connsiteY328" fmla="*/ 220501 h 1160647"/>
                <a:gd name="connsiteX329" fmla="*/ 2223656 w 3079941"/>
                <a:gd name="connsiteY329" fmla="*/ 226987 h 1160647"/>
                <a:gd name="connsiteX330" fmla="*/ 2221629 w 3079941"/>
                <a:gd name="connsiteY330" fmla="*/ 233472 h 1160647"/>
                <a:gd name="connsiteX331" fmla="*/ 2221629 w 3079941"/>
                <a:gd name="connsiteY331" fmla="*/ 311296 h 1160647"/>
                <a:gd name="connsiteX332" fmla="*/ 2223656 w 3079941"/>
                <a:gd name="connsiteY332" fmla="*/ 315620 h 1160647"/>
                <a:gd name="connsiteX333" fmla="*/ 2223656 w 3079941"/>
                <a:gd name="connsiteY333" fmla="*/ 337238 h 1160647"/>
                <a:gd name="connsiteX334" fmla="*/ 2237843 w 3079941"/>
                <a:gd name="connsiteY334" fmla="*/ 337238 h 1160647"/>
                <a:gd name="connsiteX335" fmla="*/ 2237843 w 3079941"/>
                <a:gd name="connsiteY335" fmla="*/ 354532 h 1160647"/>
                <a:gd name="connsiteX336" fmla="*/ 2245950 w 3079941"/>
                <a:gd name="connsiteY336" fmla="*/ 378311 h 1160647"/>
                <a:gd name="connsiteX337" fmla="*/ 2239870 w 3079941"/>
                <a:gd name="connsiteY337" fmla="*/ 382635 h 1160647"/>
                <a:gd name="connsiteX338" fmla="*/ 2227709 w 3079941"/>
                <a:gd name="connsiteY338" fmla="*/ 404253 h 1160647"/>
                <a:gd name="connsiteX339" fmla="*/ 2235816 w 3079941"/>
                <a:gd name="connsiteY339" fmla="*/ 657181 h 1160647"/>
                <a:gd name="connsiteX340" fmla="*/ 2300670 w 3079941"/>
                <a:gd name="connsiteY340" fmla="*/ 657181 h 1160647"/>
                <a:gd name="connsiteX341" fmla="*/ 2300670 w 3079941"/>
                <a:gd name="connsiteY341" fmla="*/ 732843 h 1160647"/>
                <a:gd name="connsiteX342" fmla="*/ 2308777 w 3079941"/>
                <a:gd name="connsiteY342" fmla="*/ 732843 h 1160647"/>
                <a:gd name="connsiteX343" fmla="*/ 2310804 w 3079941"/>
                <a:gd name="connsiteY343" fmla="*/ 726358 h 1160647"/>
                <a:gd name="connsiteX344" fmla="*/ 2316884 w 3079941"/>
                <a:gd name="connsiteY344" fmla="*/ 726358 h 1160647"/>
                <a:gd name="connsiteX345" fmla="*/ 2318911 w 3079941"/>
                <a:gd name="connsiteY345" fmla="*/ 735005 h 1160647"/>
                <a:gd name="connsiteX346" fmla="*/ 2331071 w 3079941"/>
                <a:gd name="connsiteY346" fmla="*/ 735005 h 1160647"/>
                <a:gd name="connsiteX347" fmla="*/ 2331071 w 3079941"/>
                <a:gd name="connsiteY347" fmla="*/ 728519 h 1160647"/>
                <a:gd name="connsiteX348" fmla="*/ 2353364 w 3079941"/>
                <a:gd name="connsiteY348" fmla="*/ 728519 h 1160647"/>
                <a:gd name="connsiteX349" fmla="*/ 2353364 w 3079941"/>
                <a:gd name="connsiteY349" fmla="*/ 735005 h 1160647"/>
                <a:gd name="connsiteX350" fmla="*/ 2373631 w 3079941"/>
                <a:gd name="connsiteY350" fmla="*/ 735005 h 1160647"/>
                <a:gd name="connsiteX351" fmla="*/ 2373631 w 3079941"/>
                <a:gd name="connsiteY351" fmla="*/ 780402 h 1160647"/>
                <a:gd name="connsiteX352" fmla="*/ 2387818 w 3079941"/>
                <a:gd name="connsiteY352" fmla="*/ 780402 h 1160647"/>
                <a:gd name="connsiteX353" fmla="*/ 2387818 w 3079941"/>
                <a:gd name="connsiteY353" fmla="*/ 767431 h 1160647"/>
                <a:gd name="connsiteX354" fmla="*/ 2404032 w 3079941"/>
                <a:gd name="connsiteY354" fmla="*/ 767431 h 1160647"/>
                <a:gd name="connsiteX355" fmla="*/ 2404032 w 3079941"/>
                <a:gd name="connsiteY355" fmla="*/ 588004 h 1160647"/>
                <a:gd name="connsiteX356" fmla="*/ 2410112 w 3079941"/>
                <a:gd name="connsiteY356" fmla="*/ 581518 h 1160647"/>
                <a:gd name="connsiteX357" fmla="*/ 2483073 w 3079941"/>
                <a:gd name="connsiteY357" fmla="*/ 581518 h 1160647"/>
                <a:gd name="connsiteX358" fmla="*/ 2483073 w 3079941"/>
                <a:gd name="connsiteY358" fmla="*/ 590166 h 1160647"/>
                <a:gd name="connsiteX359" fmla="*/ 2493206 w 3079941"/>
                <a:gd name="connsiteY359" fmla="*/ 590166 h 1160647"/>
                <a:gd name="connsiteX360" fmla="*/ 2493206 w 3079941"/>
                <a:gd name="connsiteY360" fmla="*/ 704740 h 1160647"/>
                <a:gd name="connsiteX361" fmla="*/ 2515500 w 3079941"/>
                <a:gd name="connsiteY361" fmla="*/ 704740 h 1160647"/>
                <a:gd name="connsiteX362" fmla="*/ 2515500 w 3079941"/>
                <a:gd name="connsiteY362" fmla="*/ 637725 h 1160647"/>
                <a:gd name="connsiteX363" fmla="*/ 2541847 w 3079941"/>
                <a:gd name="connsiteY363" fmla="*/ 637725 h 1160647"/>
                <a:gd name="connsiteX364" fmla="*/ 2545900 w 3079941"/>
                <a:gd name="connsiteY364" fmla="*/ 633401 h 1160647"/>
                <a:gd name="connsiteX365" fmla="*/ 2554007 w 3079941"/>
                <a:gd name="connsiteY365" fmla="*/ 633401 h 1160647"/>
                <a:gd name="connsiteX366" fmla="*/ 2558060 w 3079941"/>
                <a:gd name="connsiteY366" fmla="*/ 637725 h 1160647"/>
                <a:gd name="connsiteX367" fmla="*/ 2580354 w 3079941"/>
                <a:gd name="connsiteY367" fmla="*/ 637725 h 1160647"/>
                <a:gd name="connsiteX368" fmla="*/ 2580354 w 3079941"/>
                <a:gd name="connsiteY368" fmla="*/ 520989 h 1160647"/>
                <a:gd name="connsiteX369" fmla="*/ 2637101 w 3079941"/>
                <a:gd name="connsiteY369" fmla="*/ 510180 h 1160647"/>
                <a:gd name="connsiteX370" fmla="*/ 2637101 w 3079941"/>
                <a:gd name="connsiteY370" fmla="*/ 511261 h 1160647"/>
                <a:gd name="connsiteX371" fmla="*/ 2637101 w 3079941"/>
                <a:gd name="connsiteY371" fmla="*/ 518827 h 1160647"/>
                <a:gd name="connsiteX372" fmla="*/ 2663448 w 3079941"/>
                <a:gd name="connsiteY372" fmla="*/ 518827 h 1160647"/>
                <a:gd name="connsiteX373" fmla="*/ 2663448 w 3079941"/>
                <a:gd name="connsiteY373" fmla="*/ 773917 h 1160647"/>
                <a:gd name="connsiteX374" fmla="*/ 2685742 w 3079941"/>
                <a:gd name="connsiteY374" fmla="*/ 773917 h 1160647"/>
                <a:gd name="connsiteX375" fmla="*/ 2685742 w 3079941"/>
                <a:gd name="connsiteY375" fmla="*/ 769593 h 1160647"/>
                <a:gd name="connsiteX376" fmla="*/ 2697902 w 3079941"/>
                <a:gd name="connsiteY376" fmla="*/ 769593 h 1160647"/>
                <a:gd name="connsiteX377" fmla="*/ 2697902 w 3079941"/>
                <a:gd name="connsiteY377" fmla="*/ 773917 h 1160647"/>
                <a:gd name="connsiteX378" fmla="*/ 2722222 w 3079941"/>
                <a:gd name="connsiteY378" fmla="*/ 773917 h 1160647"/>
                <a:gd name="connsiteX379" fmla="*/ 2722222 w 3079941"/>
                <a:gd name="connsiteY379" fmla="*/ 760946 h 1160647"/>
                <a:gd name="connsiteX380" fmla="*/ 2750596 w 3079941"/>
                <a:gd name="connsiteY380" fmla="*/ 760946 h 1160647"/>
                <a:gd name="connsiteX381" fmla="*/ 2762756 w 3079941"/>
                <a:gd name="connsiteY381" fmla="*/ 756622 h 1160647"/>
                <a:gd name="connsiteX382" fmla="*/ 2783023 w 3079941"/>
                <a:gd name="connsiteY382" fmla="*/ 760946 h 1160647"/>
                <a:gd name="connsiteX383" fmla="*/ 2783023 w 3079941"/>
                <a:gd name="connsiteY383" fmla="*/ 743652 h 1160647"/>
                <a:gd name="connsiteX384" fmla="*/ 2791130 w 3079941"/>
                <a:gd name="connsiteY384" fmla="*/ 743652 h 1160647"/>
                <a:gd name="connsiteX385" fmla="*/ 2791130 w 3079941"/>
                <a:gd name="connsiteY385" fmla="*/ 730681 h 1160647"/>
                <a:gd name="connsiteX386" fmla="*/ 2847877 w 3079941"/>
                <a:gd name="connsiteY386" fmla="*/ 730681 h 1160647"/>
                <a:gd name="connsiteX387" fmla="*/ 2847877 w 3079941"/>
                <a:gd name="connsiteY387" fmla="*/ 700416 h 1160647"/>
                <a:gd name="connsiteX388" fmla="*/ 2866117 w 3079941"/>
                <a:gd name="connsiteY388" fmla="*/ 700416 h 1160647"/>
                <a:gd name="connsiteX389" fmla="*/ 2866117 w 3079941"/>
                <a:gd name="connsiteY389" fmla="*/ 693931 h 1160647"/>
                <a:gd name="connsiteX390" fmla="*/ 2878277 w 3079941"/>
                <a:gd name="connsiteY390" fmla="*/ 693931 h 1160647"/>
                <a:gd name="connsiteX391" fmla="*/ 2878277 w 3079941"/>
                <a:gd name="connsiteY391" fmla="*/ 700416 h 1160647"/>
                <a:gd name="connsiteX392" fmla="*/ 2894491 w 3079941"/>
                <a:gd name="connsiteY392" fmla="*/ 700416 h 1160647"/>
                <a:gd name="connsiteX393" fmla="*/ 2894491 w 3079941"/>
                <a:gd name="connsiteY393" fmla="*/ 750137 h 1160647"/>
                <a:gd name="connsiteX394" fmla="*/ 2926918 w 3079941"/>
                <a:gd name="connsiteY394" fmla="*/ 750137 h 1160647"/>
                <a:gd name="connsiteX395" fmla="*/ 2926918 w 3079941"/>
                <a:gd name="connsiteY395" fmla="*/ 724196 h 1160647"/>
                <a:gd name="connsiteX396" fmla="*/ 2965425 w 3079941"/>
                <a:gd name="connsiteY396" fmla="*/ 724196 h 1160647"/>
                <a:gd name="connsiteX397" fmla="*/ 2965425 w 3079941"/>
                <a:gd name="connsiteY397" fmla="*/ 693931 h 1160647"/>
                <a:gd name="connsiteX398" fmla="*/ 3014066 w 3079941"/>
                <a:gd name="connsiteY398" fmla="*/ 693931 h 1160647"/>
                <a:gd name="connsiteX399" fmla="*/ 3014066 w 3079941"/>
                <a:gd name="connsiteY399" fmla="*/ 805087 h 1160647"/>
                <a:gd name="connsiteX400" fmla="*/ 3014066 w 3079941"/>
                <a:gd name="connsiteY400" fmla="*/ 818866 h 1160647"/>
                <a:gd name="connsiteX401" fmla="*/ 3079941 w 3079941"/>
                <a:gd name="connsiteY401" fmla="*/ 818866 h 1160647"/>
                <a:gd name="connsiteX402" fmla="*/ 3079941 w 3079941"/>
                <a:gd name="connsiteY402" fmla="*/ 1160647 h 1160647"/>
                <a:gd name="connsiteX403" fmla="*/ 200958 w 3079941"/>
                <a:gd name="connsiteY403" fmla="*/ 1160647 h 1160647"/>
                <a:gd name="connsiteX404" fmla="*/ 0 w 3079941"/>
                <a:gd name="connsiteY404" fmla="*/ 1126882 h 1160647"/>
                <a:gd name="connsiteX405" fmla="*/ 55096 w 3079941"/>
                <a:gd name="connsiteY405" fmla="*/ 886329 h 1160647"/>
                <a:gd name="connsiteX406" fmla="*/ 55096 w 3079941"/>
                <a:gd name="connsiteY406" fmla="*/ 724196 h 1160647"/>
                <a:gd name="connsiteX407" fmla="*/ 75363 w 3079941"/>
                <a:gd name="connsiteY407" fmla="*/ 724196 h 1160647"/>
                <a:gd name="connsiteX408" fmla="*/ 75870 w 3079941"/>
                <a:gd name="connsiteY408" fmla="*/ 723115 h 1160647"/>
                <a:gd name="connsiteX409" fmla="*/ 79416 w 3079941"/>
                <a:gd name="connsiteY409" fmla="*/ 715549 h 1160647"/>
                <a:gd name="connsiteX410" fmla="*/ 81190 w 3079941"/>
                <a:gd name="connsiteY410" fmla="*/ 715819 h 1160647"/>
                <a:gd name="connsiteX411" fmla="*/ 93603 w 3079941"/>
                <a:gd name="connsiteY411" fmla="*/ 717710 h 1160647"/>
                <a:gd name="connsiteX412" fmla="*/ 94110 w 3079941"/>
                <a:gd name="connsiteY412" fmla="*/ 719062 h 1160647"/>
                <a:gd name="connsiteX413" fmla="*/ 97656 w 3079941"/>
                <a:gd name="connsiteY413" fmla="*/ 728519 h 1160647"/>
                <a:gd name="connsiteX414" fmla="*/ 124003 w 3079941"/>
                <a:gd name="connsiteY414" fmla="*/ 730681 h 1160647"/>
                <a:gd name="connsiteX415" fmla="*/ 124003 w 3079941"/>
                <a:gd name="connsiteY415" fmla="*/ 607460 h 1160647"/>
                <a:gd name="connsiteX416" fmla="*/ 126030 w 3079941"/>
                <a:gd name="connsiteY416" fmla="*/ 607460 h 1160647"/>
                <a:gd name="connsiteX417" fmla="*/ 140217 w 3079941"/>
                <a:gd name="connsiteY417" fmla="*/ 607460 h 1160647"/>
                <a:gd name="connsiteX418" fmla="*/ 140217 w 3079941"/>
                <a:gd name="connsiteY418" fmla="*/ 471268 h 1160647"/>
                <a:gd name="connsiteX419" fmla="*/ 141990 w 3079941"/>
                <a:gd name="connsiteY419" fmla="*/ 471268 h 1160647"/>
                <a:gd name="connsiteX420" fmla="*/ 154404 w 3079941"/>
                <a:gd name="connsiteY420" fmla="*/ 471268 h 1160647"/>
                <a:gd name="connsiteX421" fmla="*/ 154404 w 3079941"/>
                <a:gd name="connsiteY421" fmla="*/ 356694 h 1160647"/>
                <a:gd name="connsiteX422" fmla="*/ 158457 w 3079941"/>
                <a:gd name="connsiteY422" fmla="*/ 328590 h 1160647"/>
                <a:gd name="connsiteX423" fmla="*/ 160484 w 3079941"/>
                <a:gd name="connsiteY423" fmla="*/ 328590 h 1160647"/>
                <a:gd name="connsiteX424" fmla="*/ 174671 w 3079941"/>
                <a:gd name="connsiteY424" fmla="*/ 328590 h 1160647"/>
                <a:gd name="connsiteX425" fmla="*/ 211151 w 3079941"/>
                <a:gd name="connsiteY425" fmla="*/ 246443 h 1160647"/>
                <a:gd name="connsiteX426" fmla="*/ 215205 w 3079941"/>
                <a:gd name="connsiteY426" fmla="*/ 0 h 1160647"/>
                <a:gd name="connsiteX0" fmla="*/ 215205 w 3079941"/>
                <a:gd name="connsiteY0" fmla="*/ 0 h 1160647"/>
                <a:gd name="connsiteX1" fmla="*/ 217231 w 3079941"/>
                <a:gd name="connsiteY1" fmla="*/ 246443 h 1160647"/>
                <a:gd name="connsiteX2" fmla="*/ 255738 w 3079941"/>
                <a:gd name="connsiteY2" fmla="*/ 326429 h 1160647"/>
                <a:gd name="connsiteX3" fmla="*/ 257765 w 3079941"/>
                <a:gd name="connsiteY3" fmla="*/ 326429 h 1160647"/>
                <a:gd name="connsiteX4" fmla="*/ 271952 w 3079941"/>
                <a:gd name="connsiteY4" fmla="*/ 326429 h 1160647"/>
                <a:gd name="connsiteX5" fmla="*/ 271952 w 3079941"/>
                <a:gd name="connsiteY5" fmla="*/ 350208 h 1160647"/>
                <a:gd name="connsiteX6" fmla="*/ 272459 w 3079941"/>
                <a:gd name="connsiteY6" fmla="*/ 351019 h 1160647"/>
                <a:gd name="connsiteX7" fmla="*/ 276005 w 3079941"/>
                <a:gd name="connsiteY7" fmla="*/ 356694 h 1160647"/>
                <a:gd name="connsiteX8" fmla="*/ 276005 w 3079941"/>
                <a:gd name="connsiteY8" fmla="*/ 471268 h 1160647"/>
                <a:gd name="connsiteX9" fmla="*/ 278285 w 3079941"/>
                <a:gd name="connsiteY9" fmla="*/ 471268 h 1160647"/>
                <a:gd name="connsiteX10" fmla="*/ 294246 w 3079941"/>
                <a:gd name="connsiteY10" fmla="*/ 471268 h 1160647"/>
                <a:gd name="connsiteX11" fmla="*/ 294246 w 3079941"/>
                <a:gd name="connsiteY11" fmla="*/ 611783 h 1160647"/>
                <a:gd name="connsiteX12" fmla="*/ 295766 w 3079941"/>
                <a:gd name="connsiteY12" fmla="*/ 611513 h 1160647"/>
                <a:gd name="connsiteX13" fmla="*/ 306406 w 3079941"/>
                <a:gd name="connsiteY13" fmla="*/ 609622 h 1160647"/>
                <a:gd name="connsiteX14" fmla="*/ 304379 w 3079941"/>
                <a:gd name="connsiteY14" fmla="*/ 698254 h 1160647"/>
                <a:gd name="connsiteX15" fmla="*/ 305899 w 3079941"/>
                <a:gd name="connsiteY15" fmla="*/ 698525 h 1160647"/>
                <a:gd name="connsiteX16" fmla="*/ 316539 w 3079941"/>
                <a:gd name="connsiteY16" fmla="*/ 700416 h 1160647"/>
                <a:gd name="connsiteX17" fmla="*/ 316792 w 3079941"/>
                <a:gd name="connsiteY17" fmla="*/ 701227 h 1160647"/>
                <a:gd name="connsiteX18" fmla="*/ 318566 w 3079941"/>
                <a:gd name="connsiteY18" fmla="*/ 706902 h 1160647"/>
                <a:gd name="connsiteX19" fmla="*/ 319326 w 3079941"/>
                <a:gd name="connsiteY19" fmla="*/ 704470 h 1160647"/>
                <a:gd name="connsiteX20" fmla="*/ 324646 w 3079941"/>
                <a:gd name="connsiteY20" fmla="*/ 687446 h 1160647"/>
                <a:gd name="connsiteX21" fmla="*/ 326419 w 3079941"/>
                <a:gd name="connsiteY21" fmla="*/ 687446 h 1160647"/>
                <a:gd name="connsiteX22" fmla="*/ 338833 w 3079941"/>
                <a:gd name="connsiteY22" fmla="*/ 687446 h 1160647"/>
                <a:gd name="connsiteX23" fmla="*/ 338833 w 3079941"/>
                <a:gd name="connsiteY23" fmla="*/ 719872 h 1160647"/>
                <a:gd name="connsiteX24" fmla="*/ 339846 w 3079941"/>
                <a:gd name="connsiteY24" fmla="*/ 720413 h 1160647"/>
                <a:gd name="connsiteX25" fmla="*/ 346940 w 3079941"/>
                <a:gd name="connsiteY25" fmla="*/ 724196 h 1160647"/>
                <a:gd name="connsiteX26" fmla="*/ 346940 w 3079941"/>
                <a:gd name="connsiteY26" fmla="*/ 725547 h 1160647"/>
                <a:gd name="connsiteX27" fmla="*/ 346940 w 3079941"/>
                <a:gd name="connsiteY27" fmla="*/ 735005 h 1160647"/>
                <a:gd name="connsiteX28" fmla="*/ 391527 w 3079941"/>
                <a:gd name="connsiteY28" fmla="*/ 735005 h 1160647"/>
                <a:gd name="connsiteX29" fmla="*/ 391527 w 3079941"/>
                <a:gd name="connsiteY29" fmla="*/ 736086 h 1160647"/>
                <a:gd name="connsiteX30" fmla="*/ 391527 w 3079941"/>
                <a:gd name="connsiteY30" fmla="*/ 743652 h 1160647"/>
                <a:gd name="connsiteX31" fmla="*/ 393553 w 3079941"/>
                <a:gd name="connsiteY31" fmla="*/ 743652 h 1160647"/>
                <a:gd name="connsiteX32" fmla="*/ 407740 w 3079941"/>
                <a:gd name="connsiteY32" fmla="*/ 743652 h 1160647"/>
                <a:gd name="connsiteX33" fmla="*/ 407740 w 3079941"/>
                <a:gd name="connsiteY33" fmla="*/ 713387 h 1160647"/>
                <a:gd name="connsiteX34" fmla="*/ 452327 w 3079941"/>
                <a:gd name="connsiteY34" fmla="*/ 713387 h 1160647"/>
                <a:gd name="connsiteX35" fmla="*/ 452327 w 3079941"/>
                <a:gd name="connsiteY35" fmla="*/ 712036 h 1160647"/>
                <a:gd name="connsiteX36" fmla="*/ 452327 w 3079941"/>
                <a:gd name="connsiteY36" fmla="*/ 702578 h 1160647"/>
                <a:gd name="connsiteX37" fmla="*/ 453341 w 3079941"/>
                <a:gd name="connsiteY37" fmla="*/ 702578 h 1160647"/>
                <a:gd name="connsiteX38" fmla="*/ 460434 w 3079941"/>
                <a:gd name="connsiteY38" fmla="*/ 702578 h 1160647"/>
                <a:gd name="connsiteX39" fmla="*/ 460434 w 3079941"/>
                <a:gd name="connsiteY39" fmla="*/ 700687 h 1160647"/>
                <a:gd name="connsiteX40" fmla="*/ 460434 w 3079941"/>
                <a:gd name="connsiteY40" fmla="*/ 687446 h 1160647"/>
                <a:gd name="connsiteX41" fmla="*/ 461194 w 3079941"/>
                <a:gd name="connsiteY41" fmla="*/ 687446 h 1160647"/>
                <a:gd name="connsiteX42" fmla="*/ 466514 w 3079941"/>
                <a:gd name="connsiteY42" fmla="*/ 687446 h 1160647"/>
                <a:gd name="connsiteX43" fmla="*/ 466514 w 3079941"/>
                <a:gd name="connsiteY43" fmla="*/ 686365 h 1160647"/>
                <a:gd name="connsiteX44" fmla="*/ 466514 w 3079941"/>
                <a:gd name="connsiteY44" fmla="*/ 678798 h 1160647"/>
                <a:gd name="connsiteX45" fmla="*/ 468541 w 3079941"/>
                <a:gd name="connsiteY45" fmla="*/ 678798 h 1160647"/>
                <a:gd name="connsiteX46" fmla="*/ 482728 w 3079941"/>
                <a:gd name="connsiteY46" fmla="*/ 678798 h 1160647"/>
                <a:gd name="connsiteX47" fmla="*/ 482728 w 3079941"/>
                <a:gd name="connsiteY47" fmla="*/ 679879 h 1160647"/>
                <a:gd name="connsiteX48" fmla="*/ 482728 w 3079941"/>
                <a:gd name="connsiteY48" fmla="*/ 687446 h 1160647"/>
                <a:gd name="connsiteX49" fmla="*/ 505021 w 3079941"/>
                <a:gd name="connsiteY49" fmla="*/ 687446 h 1160647"/>
                <a:gd name="connsiteX50" fmla="*/ 505021 w 3079941"/>
                <a:gd name="connsiteY50" fmla="*/ 685554 h 1160647"/>
                <a:gd name="connsiteX51" fmla="*/ 505021 w 3079941"/>
                <a:gd name="connsiteY51" fmla="*/ 672313 h 1160647"/>
                <a:gd name="connsiteX52" fmla="*/ 506795 w 3079941"/>
                <a:gd name="connsiteY52" fmla="*/ 672313 h 1160647"/>
                <a:gd name="connsiteX53" fmla="*/ 519208 w 3079941"/>
                <a:gd name="connsiteY53" fmla="*/ 672313 h 1160647"/>
                <a:gd name="connsiteX54" fmla="*/ 519208 w 3079941"/>
                <a:gd name="connsiteY54" fmla="*/ 696093 h 1160647"/>
                <a:gd name="connsiteX55" fmla="*/ 520222 w 3079941"/>
                <a:gd name="connsiteY55" fmla="*/ 696093 h 1160647"/>
                <a:gd name="connsiteX56" fmla="*/ 527315 w 3079941"/>
                <a:gd name="connsiteY56" fmla="*/ 696093 h 1160647"/>
                <a:gd name="connsiteX57" fmla="*/ 527315 w 3079941"/>
                <a:gd name="connsiteY57" fmla="*/ 695012 h 1160647"/>
                <a:gd name="connsiteX58" fmla="*/ 527315 w 3079941"/>
                <a:gd name="connsiteY58" fmla="*/ 687446 h 1160647"/>
                <a:gd name="connsiteX59" fmla="*/ 529088 w 3079941"/>
                <a:gd name="connsiteY59" fmla="*/ 687446 h 1160647"/>
                <a:gd name="connsiteX60" fmla="*/ 541502 w 3079941"/>
                <a:gd name="connsiteY60" fmla="*/ 687446 h 1160647"/>
                <a:gd name="connsiteX61" fmla="*/ 541502 w 3079941"/>
                <a:gd name="connsiteY61" fmla="*/ 713387 h 1160647"/>
                <a:gd name="connsiteX62" fmla="*/ 543529 w 3079941"/>
                <a:gd name="connsiteY62" fmla="*/ 713387 h 1160647"/>
                <a:gd name="connsiteX63" fmla="*/ 557715 w 3079941"/>
                <a:gd name="connsiteY63" fmla="*/ 713387 h 1160647"/>
                <a:gd name="connsiteX64" fmla="*/ 557715 w 3079941"/>
                <a:gd name="connsiteY64" fmla="*/ 715008 h 1160647"/>
                <a:gd name="connsiteX65" fmla="*/ 557715 w 3079941"/>
                <a:gd name="connsiteY65" fmla="*/ 726358 h 1160647"/>
                <a:gd name="connsiteX66" fmla="*/ 558475 w 3079941"/>
                <a:gd name="connsiteY66" fmla="*/ 726358 h 1160647"/>
                <a:gd name="connsiteX67" fmla="*/ 563796 w 3079941"/>
                <a:gd name="connsiteY67" fmla="*/ 726358 h 1160647"/>
                <a:gd name="connsiteX68" fmla="*/ 563796 w 3079941"/>
                <a:gd name="connsiteY68" fmla="*/ 725547 h 1160647"/>
                <a:gd name="connsiteX69" fmla="*/ 563796 w 3079941"/>
                <a:gd name="connsiteY69" fmla="*/ 719872 h 1160647"/>
                <a:gd name="connsiteX70" fmla="*/ 594196 w 3079941"/>
                <a:gd name="connsiteY70" fmla="*/ 719872 h 1160647"/>
                <a:gd name="connsiteX71" fmla="*/ 594196 w 3079941"/>
                <a:gd name="connsiteY71" fmla="*/ 743652 h 1160647"/>
                <a:gd name="connsiteX72" fmla="*/ 595209 w 3079941"/>
                <a:gd name="connsiteY72" fmla="*/ 743652 h 1160647"/>
                <a:gd name="connsiteX73" fmla="*/ 602303 w 3079941"/>
                <a:gd name="connsiteY73" fmla="*/ 743652 h 1160647"/>
                <a:gd name="connsiteX74" fmla="*/ 602303 w 3079941"/>
                <a:gd name="connsiteY74" fmla="*/ 744733 h 1160647"/>
                <a:gd name="connsiteX75" fmla="*/ 602303 w 3079941"/>
                <a:gd name="connsiteY75" fmla="*/ 752299 h 1160647"/>
                <a:gd name="connsiteX76" fmla="*/ 603063 w 3079941"/>
                <a:gd name="connsiteY76" fmla="*/ 752299 h 1160647"/>
                <a:gd name="connsiteX77" fmla="*/ 608383 w 3079941"/>
                <a:gd name="connsiteY77" fmla="*/ 752299 h 1160647"/>
                <a:gd name="connsiteX78" fmla="*/ 608383 w 3079941"/>
                <a:gd name="connsiteY78" fmla="*/ 750137 h 1160647"/>
                <a:gd name="connsiteX79" fmla="*/ 608383 w 3079941"/>
                <a:gd name="connsiteY79" fmla="*/ 735005 h 1160647"/>
                <a:gd name="connsiteX80" fmla="*/ 609396 w 3079941"/>
                <a:gd name="connsiteY80" fmla="*/ 735005 h 1160647"/>
                <a:gd name="connsiteX81" fmla="*/ 616490 w 3079941"/>
                <a:gd name="connsiteY81" fmla="*/ 735005 h 1160647"/>
                <a:gd name="connsiteX82" fmla="*/ 616490 w 3079941"/>
                <a:gd name="connsiteY82" fmla="*/ 736086 h 1160647"/>
                <a:gd name="connsiteX83" fmla="*/ 616490 w 3079941"/>
                <a:gd name="connsiteY83" fmla="*/ 743652 h 1160647"/>
                <a:gd name="connsiteX84" fmla="*/ 621810 w 3079941"/>
                <a:gd name="connsiteY84" fmla="*/ 741659 h 1160647"/>
                <a:gd name="connsiteX85" fmla="*/ 622570 w 3079941"/>
                <a:gd name="connsiteY85" fmla="*/ 740679 h 1160647"/>
                <a:gd name="connsiteX86" fmla="*/ 622570 w 3079941"/>
                <a:gd name="connsiteY86" fmla="*/ 735005 h 1160647"/>
                <a:gd name="connsiteX87" fmla="*/ 661077 w 3079941"/>
                <a:gd name="connsiteY87" fmla="*/ 735005 h 1160647"/>
                <a:gd name="connsiteX88" fmla="*/ 661077 w 3079941"/>
                <a:gd name="connsiteY88" fmla="*/ 758784 h 1160647"/>
                <a:gd name="connsiteX89" fmla="*/ 663103 w 3079941"/>
                <a:gd name="connsiteY89" fmla="*/ 758784 h 1160647"/>
                <a:gd name="connsiteX90" fmla="*/ 677290 w 3079941"/>
                <a:gd name="connsiteY90" fmla="*/ 758784 h 1160647"/>
                <a:gd name="connsiteX91" fmla="*/ 677290 w 3079941"/>
                <a:gd name="connsiteY91" fmla="*/ 759865 h 1160647"/>
                <a:gd name="connsiteX92" fmla="*/ 677290 w 3079941"/>
                <a:gd name="connsiteY92" fmla="*/ 767431 h 1160647"/>
                <a:gd name="connsiteX93" fmla="*/ 679064 w 3079941"/>
                <a:gd name="connsiteY93" fmla="*/ 767431 h 1160647"/>
                <a:gd name="connsiteX94" fmla="*/ 691477 w 3079941"/>
                <a:gd name="connsiteY94" fmla="*/ 767431 h 1160647"/>
                <a:gd name="connsiteX95" fmla="*/ 691477 w 3079941"/>
                <a:gd name="connsiteY95" fmla="*/ 743652 h 1160647"/>
                <a:gd name="connsiteX96" fmla="*/ 692490 w 3079941"/>
                <a:gd name="connsiteY96" fmla="*/ 743652 h 1160647"/>
                <a:gd name="connsiteX97" fmla="*/ 699584 w 3079941"/>
                <a:gd name="connsiteY97" fmla="*/ 743652 h 1160647"/>
                <a:gd name="connsiteX98" fmla="*/ 699584 w 3079941"/>
                <a:gd name="connsiteY98" fmla="*/ 711225 h 1160647"/>
                <a:gd name="connsiteX99" fmla="*/ 700597 w 3079941"/>
                <a:gd name="connsiteY99" fmla="*/ 711225 h 1160647"/>
                <a:gd name="connsiteX100" fmla="*/ 707691 w 3079941"/>
                <a:gd name="connsiteY100" fmla="*/ 711225 h 1160647"/>
                <a:gd name="connsiteX101" fmla="*/ 707691 w 3079941"/>
                <a:gd name="connsiteY101" fmla="*/ 709334 h 1160647"/>
                <a:gd name="connsiteX102" fmla="*/ 707691 w 3079941"/>
                <a:gd name="connsiteY102" fmla="*/ 696093 h 1160647"/>
                <a:gd name="connsiteX103" fmla="*/ 706424 w 3079941"/>
                <a:gd name="connsiteY103" fmla="*/ 694471 h 1160647"/>
                <a:gd name="connsiteX104" fmla="*/ 711744 w 3079941"/>
                <a:gd name="connsiteY104" fmla="*/ 683122 h 1160647"/>
                <a:gd name="connsiteX105" fmla="*/ 719851 w 3079941"/>
                <a:gd name="connsiteY105" fmla="*/ 711225 h 1160647"/>
                <a:gd name="connsiteX106" fmla="*/ 720611 w 3079941"/>
                <a:gd name="connsiteY106" fmla="*/ 711225 h 1160647"/>
                <a:gd name="connsiteX107" fmla="*/ 725931 w 3079941"/>
                <a:gd name="connsiteY107" fmla="*/ 711225 h 1160647"/>
                <a:gd name="connsiteX108" fmla="*/ 725931 w 3079941"/>
                <a:gd name="connsiteY108" fmla="*/ 605298 h 1160647"/>
                <a:gd name="connsiteX109" fmla="*/ 727451 w 3079941"/>
                <a:gd name="connsiteY109" fmla="*/ 605298 h 1160647"/>
                <a:gd name="connsiteX110" fmla="*/ 738091 w 3079941"/>
                <a:gd name="connsiteY110" fmla="*/ 605298 h 1160647"/>
                <a:gd name="connsiteX111" fmla="*/ 738091 w 3079941"/>
                <a:gd name="connsiteY111" fmla="*/ 557739 h 1160647"/>
                <a:gd name="connsiteX112" fmla="*/ 764438 w 3079941"/>
                <a:gd name="connsiteY112" fmla="*/ 557739 h 1160647"/>
                <a:gd name="connsiteX113" fmla="*/ 764438 w 3079941"/>
                <a:gd name="connsiteY113" fmla="*/ 536121 h 1160647"/>
                <a:gd name="connsiteX114" fmla="*/ 798892 w 3079941"/>
                <a:gd name="connsiteY114" fmla="*/ 536121 h 1160647"/>
                <a:gd name="connsiteX115" fmla="*/ 798892 w 3079941"/>
                <a:gd name="connsiteY115" fmla="*/ 538553 h 1160647"/>
                <a:gd name="connsiteX116" fmla="*/ 798892 w 3079941"/>
                <a:gd name="connsiteY116" fmla="*/ 555577 h 1160647"/>
                <a:gd name="connsiteX117" fmla="*/ 801172 w 3079941"/>
                <a:gd name="connsiteY117" fmla="*/ 555577 h 1160647"/>
                <a:gd name="connsiteX118" fmla="*/ 817132 w 3079941"/>
                <a:gd name="connsiteY118" fmla="*/ 555577 h 1160647"/>
                <a:gd name="connsiteX119" fmla="*/ 817132 w 3079941"/>
                <a:gd name="connsiteY119" fmla="*/ 603136 h 1160647"/>
                <a:gd name="connsiteX120" fmla="*/ 818145 w 3079941"/>
                <a:gd name="connsiteY120" fmla="*/ 603136 h 1160647"/>
                <a:gd name="connsiteX121" fmla="*/ 825239 w 3079941"/>
                <a:gd name="connsiteY121" fmla="*/ 603136 h 1160647"/>
                <a:gd name="connsiteX122" fmla="*/ 839426 w 3079941"/>
                <a:gd name="connsiteY122" fmla="*/ 607460 h 1160647"/>
                <a:gd name="connsiteX123" fmla="*/ 839426 w 3079941"/>
                <a:gd name="connsiteY123" fmla="*/ 646372 h 1160647"/>
                <a:gd name="connsiteX124" fmla="*/ 840439 w 3079941"/>
                <a:gd name="connsiteY124" fmla="*/ 646372 h 1160647"/>
                <a:gd name="connsiteX125" fmla="*/ 847532 w 3079941"/>
                <a:gd name="connsiteY125" fmla="*/ 646372 h 1160647"/>
                <a:gd name="connsiteX126" fmla="*/ 847532 w 3079941"/>
                <a:gd name="connsiteY126" fmla="*/ 647993 h 1160647"/>
                <a:gd name="connsiteX127" fmla="*/ 847532 w 3079941"/>
                <a:gd name="connsiteY127" fmla="*/ 659342 h 1160647"/>
                <a:gd name="connsiteX128" fmla="*/ 849559 w 3079941"/>
                <a:gd name="connsiteY128" fmla="*/ 659342 h 1160647"/>
                <a:gd name="connsiteX129" fmla="*/ 863746 w 3079941"/>
                <a:gd name="connsiteY129" fmla="*/ 659342 h 1160647"/>
                <a:gd name="connsiteX130" fmla="*/ 869826 w 3079941"/>
                <a:gd name="connsiteY130" fmla="*/ 665828 h 1160647"/>
                <a:gd name="connsiteX131" fmla="*/ 869826 w 3079941"/>
                <a:gd name="connsiteY131" fmla="*/ 687446 h 1160647"/>
                <a:gd name="connsiteX132" fmla="*/ 872106 w 3079941"/>
                <a:gd name="connsiteY132" fmla="*/ 687446 h 1160647"/>
                <a:gd name="connsiteX133" fmla="*/ 888066 w 3079941"/>
                <a:gd name="connsiteY133" fmla="*/ 687446 h 1160647"/>
                <a:gd name="connsiteX134" fmla="*/ 888066 w 3079941"/>
                <a:gd name="connsiteY134" fmla="*/ 688526 h 1160647"/>
                <a:gd name="connsiteX135" fmla="*/ 888066 w 3079941"/>
                <a:gd name="connsiteY135" fmla="*/ 696093 h 1160647"/>
                <a:gd name="connsiteX136" fmla="*/ 889333 w 3079941"/>
                <a:gd name="connsiteY136" fmla="*/ 696093 h 1160647"/>
                <a:gd name="connsiteX137" fmla="*/ 898200 w 3079941"/>
                <a:gd name="connsiteY137" fmla="*/ 696093 h 1160647"/>
                <a:gd name="connsiteX138" fmla="*/ 898200 w 3079941"/>
                <a:gd name="connsiteY138" fmla="*/ 698254 h 1160647"/>
                <a:gd name="connsiteX139" fmla="*/ 898200 w 3079941"/>
                <a:gd name="connsiteY139" fmla="*/ 713387 h 1160647"/>
                <a:gd name="connsiteX140" fmla="*/ 902253 w 3079941"/>
                <a:gd name="connsiteY140" fmla="*/ 711495 h 1160647"/>
                <a:gd name="connsiteX141" fmla="*/ 902253 w 3079941"/>
                <a:gd name="connsiteY141" fmla="*/ 698254 h 1160647"/>
                <a:gd name="connsiteX142" fmla="*/ 903266 w 3079941"/>
                <a:gd name="connsiteY142" fmla="*/ 698254 h 1160647"/>
                <a:gd name="connsiteX143" fmla="*/ 910360 w 3079941"/>
                <a:gd name="connsiteY143" fmla="*/ 698254 h 1160647"/>
                <a:gd name="connsiteX144" fmla="*/ 910360 w 3079941"/>
                <a:gd name="connsiteY144" fmla="*/ 699876 h 1160647"/>
                <a:gd name="connsiteX145" fmla="*/ 910360 w 3079941"/>
                <a:gd name="connsiteY145" fmla="*/ 711225 h 1160647"/>
                <a:gd name="connsiteX146" fmla="*/ 911120 w 3079941"/>
                <a:gd name="connsiteY146" fmla="*/ 711225 h 1160647"/>
                <a:gd name="connsiteX147" fmla="*/ 916440 w 3079941"/>
                <a:gd name="connsiteY147" fmla="*/ 711225 h 1160647"/>
                <a:gd name="connsiteX148" fmla="*/ 965080 w 3079941"/>
                <a:gd name="connsiteY148" fmla="*/ 706902 h 1160647"/>
                <a:gd name="connsiteX149" fmla="*/ 965080 w 3079941"/>
                <a:gd name="connsiteY149" fmla="*/ 708253 h 1160647"/>
                <a:gd name="connsiteX150" fmla="*/ 965080 w 3079941"/>
                <a:gd name="connsiteY150" fmla="*/ 717710 h 1160647"/>
                <a:gd name="connsiteX151" fmla="*/ 965840 w 3079941"/>
                <a:gd name="connsiteY151" fmla="*/ 717710 h 1160647"/>
                <a:gd name="connsiteX152" fmla="*/ 971161 w 3079941"/>
                <a:gd name="connsiteY152" fmla="*/ 717710 h 1160647"/>
                <a:gd name="connsiteX153" fmla="*/ 971161 w 3079941"/>
                <a:gd name="connsiteY153" fmla="*/ 719872 h 1160647"/>
                <a:gd name="connsiteX154" fmla="*/ 971161 w 3079941"/>
                <a:gd name="connsiteY154" fmla="*/ 735005 h 1160647"/>
                <a:gd name="connsiteX155" fmla="*/ 973187 w 3079941"/>
                <a:gd name="connsiteY155" fmla="*/ 733654 h 1160647"/>
                <a:gd name="connsiteX156" fmla="*/ 987374 w 3079941"/>
                <a:gd name="connsiteY156" fmla="*/ 724196 h 1160647"/>
                <a:gd name="connsiteX157" fmla="*/ 993454 w 3079941"/>
                <a:gd name="connsiteY157" fmla="*/ 683122 h 1160647"/>
                <a:gd name="connsiteX158" fmla="*/ 994214 w 3079941"/>
                <a:gd name="connsiteY158" fmla="*/ 682852 h 1160647"/>
                <a:gd name="connsiteX159" fmla="*/ 999534 w 3079941"/>
                <a:gd name="connsiteY159" fmla="*/ 680960 h 1160647"/>
                <a:gd name="connsiteX160" fmla="*/ 1001561 w 3079941"/>
                <a:gd name="connsiteY160" fmla="*/ 611783 h 1160647"/>
                <a:gd name="connsiteX161" fmla="*/ 1003588 w 3079941"/>
                <a:gd name="connsiteY161" fmla="*/ 680960 h 1160647"/>
                <a:gd name="connsiteX162" fmla="*/ 1004348 w 3079941"/>
                <a:gd name="connsiteY162" fmla="*/ 681230 h 1160647"/>
                <a:gd name="connsiteX163" fmla="*/ 1009668 w 3079941"/>
                <a:gd name="connsiteY163" fmla="*/ 683122 h 1160647"/>
                <a:gd name="connsiteX164" fmla="*/ 1009668 w 3079941"/>
                <a:gd name="connsiteY164" fmla="*/ 596651 h 1160647"/>
                <a:gd name="connsiteX165" fmla="*/ 1013721 w 3079941"/>
                <a:gd name="connsiteY165" fmla="*/ 564224 h 1160647"/>
                <a:gd name="connsiteX166" fmla="*/ 1052228 w 3079941"/>
                <a:gd name="connsiteY166" fmla="*/ 564224 h 1160647"/>
                <a:gd name="connsiteX167" fmla="*/ 1052228 w 3079941"/>
                <a:gd name="connsiteY167" fmla="*/ 596651 h 1160647"/>
                <a:gd name="connsiteX168" fmla="*/ 1052988 w 3079941"/>
                <a:gd name="connsiteY168" fmla="*/ 596651 h 1160647"/>
                <a:gd name="connsiteX169" fmla="*/ 1058308 w 3079941"/>
                <a:gd name="connsiteY169" fmla="*/ 596651 h 1160647"/>
                <a:gd name="connsiteX170" fmla="*/ 1058308 w 3079941"/>
                <a:gd name="connsiteY170" fmla="*/ 514503 h 1160647"/>
                <a:gd name="connsiteX171" fmla="*/ 1060082 w 3079941"/>
                <a:gd name="connsiteY171" fmla="*/ 514503 h 1160647"/>
                <a:gd name="connsiteX172" fmla="*/ 1072495 w 3079941"/>
                <a:gd name="connsiteY172" fmla="*/ 514503 h 1160647"/>
                <a:gd name="connsiteX173" fmla="*/ 1072495 w 3079941"/>
                <a:gd name="connsiteY173" fmla="*/ 512612 h 1160647"/>
                <a:gd name="connsiteX174" fmla="*/ 1072495 w 3079941"/>
                <a:gd name="connsiteY174" fmla="*/ 499371 h 1160647"/>
                <a:gd name="connsiteX175" fmla="*/ 1094789 w 3079941"/>
                <a:gd name="connsiteY175" fmla="*/ 499371 h 1160647"/>
                <a:gd name="connsiteX176" fmla="*/ 1094789 w 3079941"/>
                <a:gd name="connsiteY176" fmla="*/ 498290 h 1160647"/>
                <a:gd name="connsiteX177" fmla="*/ 1094789 w 3079941"/>
                <a:gd name="connsiteY177" fmla="*/ 490724 h 1160647"/>
                <a:gd name="connsiteX178" fmla="*/ 1096562 w 3079941"/>
                <a:gd name="connsiteY178" fmla="*/ 490724 h 1160647"/>
                <a:gd name="connsiteX179" fmla="*/ 1108976 w 3079941"/>
                <a:gd name="connsiteY179" fmla="*/ 490724 h 1160647"/>
                <a:gd name="connsiteX180" fmla="*/ 1108976 w 3079941"/>
                <a:gd name="connsiteY180" fmla="*/ 491805 h 1160647"/>
                <a:gd name="connsiteX181" fmla="*/ 1108976 w 3079941"/>
                <a:gd name="connsiteY181" fmla="*/ 499371 h 1160647"/>
                <a:gd name="connsiteX182" fmla="*/ 1109736 w 3079941"/>
                <a:gd name="connsiteY182" fmla="*/ 499371 h 1160647"/>
                <a:gd name="connsiteX183" fmla="*/ 1115056 w 3079941"/>
                <a:gd name="connsiteY183" fmla="*/ 499371 h 1160647"/>
                <a:gd name="connsiteX184" fmla="*/ 1125189 w 3079941"/>
                <a:gd name="connsiteY184" fmla="*/ 495047 h 1160647"/>
                <a:gd name="connsiteX185" fmla="*/ 1129242 w 3079941"/>
                <a:gd name="connsiteY185" fmla="*/ 498290 h 1160647"/>
                <a:gd name="connsiteX186" fmla="*/ 1129242 w 3079941"/>
                <a:gd name="connsiteY186" fmla="*/ 490724 h 1160647"/>
                <a:gd name="connsiteX187" fmla="*/ 1131522 w 3079941"/>
                <a:gd name="connsiteY187" fmla="*/ 490724 h 1160647"/>
                <a:gd name="connsiteX188" fmla="*/ 1147483 w 3079941"/>
                <a:gd name="connsiteY188" fmla="*/ 490724 h 1160647"/>
                <a:gd name="connsiteX189" fmla="*/ 1147483 w 3079941"/>
                <a:gd name="connsiteY189" fmla="*/ 491805 h 1160647"/>
                <a:gd name="connsiteX190" fmla="*/ 1147483 w 3079941"/>
                <a:gd name="connsiteY190" fmla="*/ 499371 h 1160647"/>
                <a:gd name="connsiteX191" fmla="*/ 1177883 w 3079941"/>
                <a:gd name="connsiteY191" fmla="*/ 499371 h 1160647"/>
                <a:gd name="connsiteX192" fmla="*/ 1177883 w 3079941"/>
                <a:gd name="connsiteY192" fmla="*/ 500992 h 1160647"/>
                <a:gd name="connsiteX193" fmla="*/ 1177883 w 3079941"/>
                <a:gd name="connsiteY193" fmla="*/ 512342 h 1160647"/>
                <a:gd name="connsiteX194" fmla="*/ 1204230 w 3079941"/>
                <a:gd name="connsiteY194" fmla="*/ 512342 h 1160647"/>
                <a:gd name="connsiteX195" fmla="*/ 1204230 w 3079941"/>
                <a:gd name="connsiteY195" fmla="*/ 542606 h 1160647"/>
                <a:gd name="connsiteX196" fmla="*/ 1204990 w 3079941"/>
                <a:gd name="connsiteY196" fmla="*/ 542606 h 1160647"/>
                <a:gd name="connsiteX197" fmla="*/ 1210310 w 3079941"/>
                <a:gd name="connsiteY197" fmla="*/ 542606 h 1160647"/>
                <a:gd name="connsiteX198" fmla="*/ 1210310 w 3079941"/>
                <a:gd name="connsiteY198" fmla="*/ 543687 h 1160647"/>
                <a:gd name="connsiteX199" fmla="*/ 1210310 w 3079941"/>
                <a:gd name="connsiteY199" fmla="*/ 551254 h 1160647"/>
                <a:gd name="connsiteX200" fmla="*/ 1214364 w 3079941"/>
                <a:gd name="connsiteY200" fmla="*/ 581518 h 1160647"/>
                <a:gd name="connsiteX201" fmla="*/ 1215124 w 3079941"/>
                <a:gd name="connsiteY201" fmla="*/ 581518 h 1160647"/>
                <a:gd name="connsiteX202" fmla="*/ 1220444 w 3079941"/>
                <a:gd name="connsiteY202" fmla="*/ 581518 h 1160647"/>
                <a:gd name="connsiteX203" fmla="*/ 1220444 w 3079941"/>
                <a:gd name="connsiteY203" fmla="*/ 582329 h 1160647"/>
                <a:gd name="connsiteX204" fmla="*/ 1220444 w 3079941"/>
                <a:gd name="connsiteY204" fmla="*/ 588004 h 1160647"/>
                <a:gd name="connsiteX205" fmla="*/ 1221457 w 3079941"/>
                <a:gd name="connsiteY205" fmla="*/ 588004 h 1160647"/>
                <a:gd name="connsiteX206" fmla="*/ 1228550 w 3079941"/>
                <a:gd name="connsiteY206" fmla="*/ 588004 h 1160647"/>
                <a:gd name="connsiteX207" fmla="*/ 1228550 w 3079941"/>
                <a:gd name="connsiteY207" fmla="*/ 618269 h 1160647"/>
                <a:gd name="connsiteX208" fmla="*/ 1230577 w 3079941"/>
                <a:gd name="connsiteY208" fmla="*/ 618269 h 1160647"/>
                <a:gd name="connsiteX209" fmla="*/ 1244764 w 3079941"/>
                <a:gd name="connsiteY209" fmla="*/ 618269 h 1160647"/>
                <a:gd name="connsiteX210" fmla="*/ 1244764 w 3079941"/>
                <a:gd name="connsiteY210" fmla="*/ 642048 h 1160647"/>
                <a:gd name="connsiteX211" fmla="*/ 1246791 w 3079941"/>
                <a:gd name="connsiteY211" fmla="*/ 643669 h 1160647"/>
                <a:gd name="connsiteX212" fmla="*/ 1246791 w 3079941"/>
                <a:gd name="connsiteY212" fmla="*/ 655019 h 1160647"/>
                <a:gd name="connsiteX213" fmla="*/ 1247551 w 3079941"/>
                <a:gd name="connsiteY213" fmla="*/ 655019 h 1160647"/>
                <a:gd name="connsiteX214" fmla="*/ 1252871 w 3079941"/>
                <a:gd name="connsiteY214" fmla="*/ 655019 h 1160647"/>
                <a:gd name="connsiteX215" fmla="*/ 1252871 w 3079941"/>
                <a:gd name="connsiteY215" fmla="*/ 678798 h 1160647"/>
                <a:gd name="connsiteX216" fmla="*/ 1254137 w 3079941"/>
                <a:gd name="connsiteY216" fmla="*/ 678798 h 1160647"/>
                <a:gd name="connsiteX217" fmla="*/ 1263004 w 3079941"/>
                <a:gd name="connsiteY217" fmla="*/ 678798 h 1160647"/>
                <a:gd name="connsiteX218" fmla="*/ 1265031 w 3079941"/>
                <a:gd name="connsiteY218" fmla="*/ 682852 h 1160647"/>
                <a:gd name="connsiteX219" fmla="*/ 1265031 w 3079941"/>
                <a:gd name="connsiteY219" fmla="*/ 696093 h 1160647"/>
                <a:gd name="connsiteX220" fmla="*/ 1266551 w 3079941"/>
                <a:gd name="connsiteY220" fmla="*/ 694201 h 1160647"/>
                <a:gd name="connsiteX221" fmla="*/ 1277191 w 3079941"/>
                <a:gd name="connsiteY221" fmla="*/ 680960 h 1160647"/>
                <a:gd name="connsiteX222" fmla="*/ 1305565 w 3079941"/>
                <a:gd name="connsiteY222" fmla="*/ 680960 h 1160647"/>
                <a:gd name="connsiteX223" fmla="*/ 1305565 w 3079941"/>
                <a:gd name="connsiteY223" fmla="*/ 767431 h 1160647"/>
                <a:gd name="connsiteX224" fmla="*/ 1306325 w 3079941"/>
                <a:gd name="connsiteY224" fmla="*/ 767431 h 1160647"/>
                <a:gd name="connsiteX225" fmla="*/ 1311645 w 3079941"/>
                <a:gd name="connsiteY225" fmla="*/ 767431 h 1160647"/>
                <a:gd name="connsiteX226" fmla="*/ 1312405 w 3079941"/>
                <a:gd name="connsiteY226" fmla="*/ 766080 h 1160647"/>
                <a:gd name="connsiteX227" fmla="*/ 1317725 w 3079941"/>
                <a:gd name="connsiteY227" fmla="*/ 756622 h 1160647"/>
                <a:gd name="connsiteX228" fmla="*/ 1317725 w 3079941"/>
                <a:gd name="connsiteY228" fmla="*/ 758514 h 1160647"/>
                <a:gd name="connsiteX229" fmla="*/ 1317725 w 3079941"/>
                <a:gd name="connsiteY229" fmla="*/ 771755 h 1160647"/>
                <a:gd name="connsiteX230" fmla="*/ 1321778 w 3079941"/>
                <a:gd name="connsiteY230" fmla="*/ 726358 h 1160647"/>
                <a:gd name="connsiteX231" fmla="*/ 1322538 w 3079941"/>
                <a:gd name="connsiteY231" fmla="*/ 726358 h 1160647"/>
                <a:gd name="connsiteX232" fmla="*/ 1327858 w 3079941"/>
                <a:gd name="connsiteY232" fmla="*/ 726358 h 1160647"/>
                <a:gd name="connsiteX233" fmla="*/ 1327858 w 3079941"/>
                <a:gd name="connsiteY233" fmla="*/ 661504 h 1160647"/>
                <a:gd name="connsiteX234" fmla="*/ 1328872 w 3079941"/>
                <a:gd name="connsiteY234" fmla="*/ 661504 h 1160647"/>
                <a:gd name="connsiteX235" fmla="*/ 1335965 w 3079941"/>
                <a:gd name="connsiteY235" fmla="*/ 661504 h 1160647"/>
                <a:gd name="connsiteX236" fmla="*/ 1348125 w 3079941"/>
                <a:gd name="connsiteY236" fmla="*/ 618269 h 1160647"/>
                <a:gd name="connsiteX237" fmla="*/ 1349392 w 3079941"/>
                <a:gd name="connsiteY237" fmla="*/ 618269 h 1160647"/>
                <a:gd name="connsiteX238" fmla="*/ 1358259 w 3079941"/>
                <a:gd name="connsiteY238" fmla="*/ 618269 h 1160647"/>
                <a:gd name="connsiteX239" fmla="*/ 1368392 w 3079941"/>
                <a:gd name="connsiteY239" fmla="*/ 661504 h 1160647"/>
                <a:gd name="connsiteX240" fmla="*/ 1369405 w 3079941"/>
                <a:gd name="connsiteY240" fmla="*/ 661504 h 1160647"/>
                <a:gd name="connsiteX241" fmla="*/ 1376499 w 3079941"/>
                <a:gd name="connsiteY241" fmla="*/ 661504 h 1160647"/>
                <a:gd name="connsiteX242" fmla="*/ 1376499 w 3079941"/>
                <a:gd name="connsiteY242" fmla="*/ 700416 h 1160647"/>
                <a:gd name="connsiteX243" fmla="*/ 1378272 w 3079941"/>
                <a:gd name="connsiteY243" fmla="*/ 700416 h 1160647"/>
                <a:gd name="connsiteX244" fmla="*/ 1390686 w 3079941"/>
                <a:gd name="connsiteY244" fmla="*/ 700416 h 1160647"/>
                <a:gd name="connsiteX245" fmla="*/ 1390686 w 3079941"/>
                <a:gd name="connsiteY245" fmla="*/ 702578 h 1160647"/>
                <a:gd name="connsiteX246" fmla="*/ 1390686 w 3079941"/>
                <a:gd name="connsiteY246" fmla="*/ 717710 h 1160647"/>
                <a:gd name="connsiteX247" fmla="*/ 1394739 w 3079941"/>
                <a:gd name="connsiteY247" fmla="*/ 715549 h 1160647"/>
                <a:gd name="connsiteX248" fmla="*/ 1394739 w 3079941"/>
                <a:gd name="connsiteY248" fmla="*/ 700416 h 1160647"/>
                <a:gd name="connsiteX249" fmla="*/ 1396259 w 3079941"/>
                <a:gd name="connsiteY249" fmla="*/ 700416 h 1160647"/>
                <a:gd name="connsiteX250" fmla="*/ 1406899 w 3079941"/>
                <a:gd name="connsiteY250" fmla="*/ 700416 h 1160647"/>
                <a:gd name="connsiteX251" fmla="*/ 1406899 w 3079941"/>
                <a:gd name="connsiteY251" fmla="*/ 702037 h 1160647"/>
                <a:gd name="connsiteX252" fmla="*/ 1406899 w 3079941"/>
                <a:gd name="connsiteY252" fmla="*/ 713387 h 1160647"/>
                <a:gd name="connsiteX253" fmla="*/ 1437300 w 3079941"/>
                <a:gd name="connsiteY253" fmla="*/ 713387 h 1160647"/>
                <a:gd name="connsiteX254" fmla="*/ 1437300 w 3079941"/>
                <a:gd name="connsiteY254" fmla="*/ 676637 h 1160647"/>
                <a:gd name="connsiteX255" fmla="*/ 1438566 w 3079941"/>
                <a:gd name="connsiteY255" fmla="*/ 676637 h 1160647"/>
                <a:gd name="connsiteX256" fmla="*/ 1447433 w 3079941"/>
                <a:gd name="connsiteY256" fmla="*/ 676637 h 1160647"/>
                <a:gd name="connsiteX257" fmla="*/ 1447433 w 3079941"/>
                <a:gd name="connsiteY257" fmla="*/ 698254 h 1160647"/>
                <a:gd name="connsiteX258" fmla="*/ 1449460 w 3079941"/>
                <a:gd name="connsiteY258" fmla="*/ 665828 h 1160647"/>
                <a:gd name="connsiteX259" fmla="*/ 1471753 w 3079941"/>
                <a:gd name="connsiteY259" fmla="*/ 665828 h 1160647"/>
                <a:gd name="connsiteX260" fmla="*/ 1471753 w 3079941"/>
                <a:gd name="connsiteY260" fmla="*/ 664206 h 1160647"/>
                <a:gd name="connsiteX261" fmla="*/ 1471753 w 3079941"/>
                <a:gd name="connsiteY261" fmla="*/ 652857 h 1160647"/>
                <a:gd name="connsiteX262" fmla="*/ 1472513 w 3079941"/>
                <a:gd name="connsiteY262" fmla="*/ 652857 h 1160647"/>
                <a:gd name="connsiteX263" fmla="*/ 1477833 w 3079941"/>
                <a:gd name="connsiteY263" fmla="*/ 652857 h 1160647"/>
                <a:gd name="connsiteX264" fmla="*/ 1477833 w 3079941"/>
                <a:gd name="connsiteY264" fmla="*/ 650966 h 1160647"/>
                <a:gd name="connsiteX265" fmla="*/ 1477833 w 3079941"/>
                <a:gd name="connsiteY265" fmla="*/ 637725 h 1160647"/>
                <a:gd name="connsiteX266" fmla="*/ 1481887 w 3079941"/>
                <a:gd name="connsiteY266" fmla="*/ 644210 h 1160647"/>
                <a:gd name="connsiteX267" fmla="*/ 1484167 w 3079941"/>
                <a:gd name="connsiteY267" fmla="*/ 644210 h 1160647"/>
                <a:gd name="connsiteX268" fmla="*/ 1500127 w 3079941"/>
                <a:gd name="connsiteY268" fmla="*/ 644210 h 1160647"/>
                <a:gd name="connsiteX269" fmla="*/ 1500127 w 3079941"/>
                <a:gd name="connsiteY269" fmla="*/ 643399 h 1160647"/>
                <a:gd name="connsiteX270" fmla="*/ 1500127 w 3079941"/>
                <a:gd name="connsiteY270" fmla="*/ 637725 h 1160647"/>
                <a:gd name="connsiteX271" fmla="*/ 1500887 w 3079941"/>
                <a:gd name="connsiteY271" fmla="*/ 637725 h 1160647"/>
                <a:gd name="connsiteX272" fmla="*/ 1506207 w 3079941"/>
                <a:gd name="connsiteY272" fmla="*/ 637725 h 1160647"/>
                <a:gd name="connsiteX273" fmla="*/ 1506207 w 3079941"/>
                <a:gd name="connsiteY273" fmla="*/ 639076 h 1160647"/>
                <a:gd name="connsiteX274" fmla="*/ 1506207 w 3079941"/>
                <a:gd name="connsiteY274" fmla="*/ 648534 h 1160647"/>
                <a:gd name="connsiteX275" fmla="*/ 1544714 w 3079941"/>
                <a:gd name="connsiteY275" fmla="*/ 648534 h 1160647"/>
                <a:gd name="connsiteX276" fmla="*/ 1544714 w 3079941"/>
                <a:gd name="connsiteY276" fmla="*/ 786887 h 1160647"/>
                <a:gd name="connsiteX277" fmla="*/ 1546234 w 3079941"/>
                <a:gd name="connsiteY277" fmla="*/ 786887 h 1160647"/>
                <a:gd name="connsiteX278" fmla="*/ 1556874 w 3079941"/>
                <a:gd name="connsiteY278" fmla="*/ 786887 h 1160647"/>
                <a:gd name="connsiteX279" fmla="*/ 1556874 w 3079941"/>
                <a:gd name="connsiteY279" fmla="*/ 773917 h 1160647"/>
                <a:gd name="connsiteX280" fmla="*/ 1560928 w 3079941"/>
                <a:gd name="connsiteY280" fmla="*/ 773917 h 1160647"/>
                <a:gd name="connsiteX281" fmla="*/ 1560928 w 3079941"/>
                <a:gd name="connsiteY281" fmla="*/ 786887 h 1160647"/>
                <a:gd name="connsiteX282" fmla="*/ 1591328 w 3079941"/>
                <a:gd name="connsiteY282" fmla="*/ 786887 h 1160647"/>
                <a:gd name="connsiteX283" fmla="*/ 1591328 w 3079941"/>
                <a:gd name="connsiteY283" fmla="*/ 756622 h 1160647"/>
                <a:gd name="connsiteX284" fmla="*/ 1603488 w 3079941"/>
                <a:gd name="connsiteY284" fmla="*/ 756622 h 1160647"/>
                <a:gd name="connsiteX285" fmla="*/ 1615648 w 3079941"/>
                <a:gd name="connsiteY285" fmla="*/ 754461 h 1160647"/>
                <a:gd name="connsiteX286" fmla="*/ 1619702 w 3079941"/>
                <a:gd name="connsiteY286" fmla="*/ 756622 h 1160647"/>
                <a:gd name="connsiteX287" fmla="*/ 1629835 w 3079941"/>
                <a:gd name="connsiteY287" fmla="*/ 756622 h 1160647"/>
                <a:gd name="connsiteX288" fmla="*/ 1629835 w 3079941"/>
                <a:gd name="connsiteY288" fmla="*/ 786887 h 1160647"/>
                <a:gd name="connsiteX289" fmla="*/ 1637942 w 3079941"/>
                <a:gd name="connsiteY289" fmla="*/ 786887 h 1160647"/>
                <a:gd name="connsiteX290" fmla="*/ 1637942 w 3079941"/>
                <a:gd name="connsiteY290" fmla="*/ 804182 h 1160647"/>
                <a:gd name="connsiteX291" fmla="*/ 1647278 w 3079941"/>
                <a:gd name="connsiteY291" fmla="*/ 805087 h 1160647"/>
                <a:gd name="connsiteX292" fmla="*/ 1660236 w 3079941"/>
                <a:gd name="connsiteY292" fmla="*/ 805087 h 1160647"/>
                <a:gd name="connsiteX293" fmla="*/ 1660236 w 3079941"/>
                <a:gd name="connsiteY293" fmla="*/ 789049 h 1160647"/>
                <a:gd name="connsiteX294" fmla="*/ 1728192 w 3079941"/>
                <a:gd name="connsiteY294" fmla="*/ 789049 h 1160647"/>
                <a:gd name="connsiteX295" fmla="*/ 1728192 w 3079941"/>
                <a:gd name="connsiteY295" fmla="*/ 703796 h 1160647"/>
                <a:gd name="connsiteX296" fmla="*/ 1800200 w 3079941"/>
                <a:gd name="connsiteY296" fmla="*/ 703796 h 1160647"/>
                <a:gd name="connsiteX297" fmla="*/ 1800200 w 3079941"/>
                <a:gd name="connsiteY297" fmla="*/ 782564 h 1160647"/>
                <a:gd name="connsiteX298" fmla="*/ 1802104 w 3079941"/>
                <a:gd name="connsiteY298" fmla="*/ 782564 h 1160647"/>
                <a:gd name="connsiteX299" fmla="*/ 1803346 w 3079941"/>
                <a:gd name="connsiteY299" fmla="*/ 805087 h 1160647"/>
                <a:gd name="connsiteX300" fmla="*/ 1813022 w 3079941"/>
                <a:gd name="connsiteY300" fmla="*/ 805087 h 1160647"/>
                <a:gd name="connsiteX301" fmla="*/ 1814264 w 3079941"/>
                <a:gd name="connsiteY301" fmla="*/ 782564 h 1160647"/>
                <a:gd name="connsiteX302" fmla="*/ 1820344 w 3079941"/>
                <a:gd name="connsiteY302" fmla="*/ 782564 h 1160647"/>
                <a:gd name="connsiteX303" fmla="*/ 1821586 w 3079941"/>
                <a:gd name="connsiteY303" fmla="*/ 805087 h 1160647"/>
                <a:gd name="connsiteX304" fmla="*/ 1872208 w 3079941"/>
                <a:gd name="connsiteY304" fmla="*/ 805087 h 1160647"/>
                <a:gd name="connsiteX305" fmla="*/ 1872208 w 3079941"/>
                <a:gd name="connsiteY305" fmla="*/ 642059 h 1160647"/>
                <a:gd name="connsiteX306" fmla="*/ 2069535 w 3079941"/>
                <a:gd name="connsiteY306" fmla="*/ 642059 h 1160647"/>
                <a:gd name="connsiteX307" fmla="*/ 2069535 w 3079941"/>
                <a:gd name="connsiteY307" fmla="*/ 805087 h 1160647"/>
                <a:gd name="connsiteX308" fmla="*/ 2088232 w 3079941"/>
                <a:gd name="connsiteY308" fmla="*/ 805087 h 1160647"/>
                <a:gd name="connsiteX309" fmla="*/ 2088232 w 3079941"/>
                <a:gd name="connsiteY309" fmla="*/ 722394 h 1160647"/>
                <a:gd name="connsiteX310" fmla="*/ 2183352 w 3079941"/>
                <a:gd name="connsiteY310" fmla="*/ 722394 h 1160647"/>
                <a:gd name="connsiteX311" fmla="*/ 2195282 w 3079941"/>
                <a:gd name="connsiteY311" fmla="*/ 404253 h 1160647"/>
                <a:gd name="connsiteX312" fmla="*/ 2183122 w 3079941"/>
                <a:gd name="connsiteY312" fmla="*/ 382635 h 1160647"/>
                <a:gd name="connsiteX313" fmla="*/ 2177042 w 3079941"/>
                <a:gd name="connsiteY313" fmla="*/ 378311 h 1160647"/>
                <a:gd name="connsiteX314" fmla="*/ 2185149 w 3079941"/>
                <a:gd name="connsiteY314" fmla="*/ 354532 h 1160647"/>
                <a:gd name="connsiteX315" fmla="*/ 2185149 w 3079941"/>
                <a:gd name="connsiteY315" fmla="*/ 337238 h 1160647"/>
                <a:gd name="connsiteX316" fmla="*/ 2199336 w 3079941"/>
                <a:gd name="connsiteY316" fmla="*/ 337238 h 1160647"/>
                <a:gd name="connsiteX317" fmla="*/ 2199336 w 3079941"/>
                <a:gd name="connsiteY317" fmla="*/ 315620 h 1160647"/>
                <a:gd name="connsiteX318" fmla="*/ 2201362 w 3079941"/>
                <a:gd name="connsiteY318" fmla="*/ 311296 h 1160647"/>
                <a:gd name="connsiteX319" fmla="*/ 2201362 w 3079941"/>
                <a:gd name="connsiteY319" fmla="*/ 233472 h 1160647"/>
                <a:gd name="connsiteX320" fmla="*/ 2199336 w 3079941"/>
                <a:gd name="connsiteY320" fmla="*/ 226987 h 1160647"/>
                <a:gd name="connsiteX321" fmla="*/ 2205416 w 3079941"/>
                <a:gd name="connsiteY321" fmla="*/ 220501 h 1160647"/>
                <a:gd name="connsiteX322" fmla="*/ 2205416 w 3079941"/>
                <a:gd name="connsiteY322" fmla="*/ 162133 h 1160647"/>
                <a:gd name="connsiteX323" fmla="*/ 2207442 w 3079941"/>
                <a:gd name="connsiteY323" fmla="*/ 157810 h 1160647"/>
                <a:gd name="connsiteX324" fmla="*/ 2207442 w 3079941"/>
                <a:gd name="connsiteY324" fmla="*/ 101604 h 1160647"/>
                <a:gd name="connsiteX325" fmla="*/ 2209469 w 3079941"/>
                <a:gd name="connsiteY325" fmla="*/ 82148 h 1160647"/>
                <a:gd name="connsiteX326" fmla="*/ 2213523 w 3079941"/>
                <a:gd name="connsiteY326" fmla="*/ 99442 h 1160647"/>
                <a:gd name="connsiteX327" fmla="*/ 2215549 w 3079941"/>
                <a:gd name="connsiteY327" fmla="*/ 157810 h 1160647"/>
                <a:gd name="connsiteX328" fmla="*/ 2217576 w 3079941"/>
                <a:gd name="connsiteY328" fmla="*/ 220501 h 1160647"/>
                <a:gd name="connsiteX329" fmla="*/ 2223656 w 3079941"/>
                <a:gd name="connsiteY329" fmla="*/ 226987 h 1160647"/>
                <a:gd name="connsiteX330" fmla="*/ 2221629 w 3079941"/>
                <a:gd name="connsiteY330" fmla="*/ 233472 h 1160647"/>
                <a:gd name="connsiteX331" fmla="*/ 2221629 w 3079941"/>
                <a:gd name="connsiteY331" fmla="*/ 311296 h 1160647"/>
                <a:gd name="connsiteX332" fmla="*/ 2223656 w 3079941"/>
                <a:gd name="connsiteY332" fmla="*/ 315620 h 1160647"/>
                <a:gd name="connsiteX333" fmla="*/ 2223656 w 3079941"/>
                <a:gd name="connsiteY333" fmla="*/ 337238 h 1160647"/>
                <a:gd name="connsiteX334" fmla="*/ 2237843 w 3079941"/>
                <a:gd name="connsiteY334" fmla="*/ 337238 h 1160647"/>
                <a:gd name="connsiteX335" fmla="*/ 2237843 w 3079941"/>
                <a:gd name="connsiteY335" fmla="*/ 354532 h 1160647"/>
                <a:gd name="connsiteX336" fmla="*/ 2245950 w 3079941"/>
                <a:gd name="connsiteY336" fmla="*/ 378311 h 1160647"/>
                <a:gd name="connsiteX337" fmla="*/ 2239870 w 3079941"/>
                <a:gd name="connsiteY337" fmla="*/ 382635 h 1160647"/>
                <a:gd name="connsiteX338" fmla="*/ 2227709 w 3079941"/>
                <a:gd name="connsiteY338" fmla="*/ 404253 h 1160647"/>
                <a:gd name="connsiteX339" fmla="*/ 2235816 w 3079941"/>
                <a:gd name="connsiteY339" fmla="*/ 657181 h 1160647"/>
                <a:gd name="connsiteX340" fmla="*/ 2300670 w 3079941"/>
                <a:gd name="connsiteY340" fmla="*/ 657181 h 1160647"/>
                <a:gd name="connsiteX341" fmla="*/ 2300670 w 3079941"/>
                <a:gd name="connsiteY341" fmla="*/ 732843 h 1160647"/>
                <a:gd name="connsiteX342" fmla="*/ 2308777 w 3079941"/>
                <a:gd name="connsiteY342" fmla="*/ 732843 h 1160647"/>
                <a:gd name="connsiteX343" fmla="*/ 2310804 w 3079941"/>
                <a:gd name="connsiteY343" fmla="*/ 726358 h 1160647"/>
                <a:gd name="connsiteX344" fmla="*/ 2316884 w 3079941"/>
                <a:gd name="connsiteY344" fmla="*/ 726358 h 1160647"/>
                <a:gd name="connsiteX345" fmla="*/ 2318911 w 3079941"/>
                <a:gd name="connsiteY345" fmla="*/ 735005 h 1160647"/>
                <a:gd name="connsiteX346" fmla="*/ 2331071 w 3079941"/>
                <a:gd name="connsiteY346" fmla="*/ 735005 h 1160647"/>
                <a:gd name="connsiteX347" fmla="*/ 2331071 w 3079941"/>
                <a:gd name="connsiteY347" fmla="*/ 728519 h 1160647"/>
                <a:gd name="connsiteX348" fmla="*/ 2353364 w 3079941"/>
                <a:gd name="connsiteY348" fmla="*/ 728519 h 1160647"/>
                <a:gd name="connsiteX349" fmla="*/ 2353364 w 3079941"/>
                <a:gd name="connsiteY349" fmla="*/ 735005 h 1160647"/>
                <a:gd name="connsiteX350" fmla="*/ 2373631 w 3079941"/>
                <a:gd name="connsiteY350" fmla="*/ 735005 h 1160647"/>
                <a:gd name="connsiteX351" fmla="*/ 2373631 w 3079941"/>
                <a:gd name="connsiteY351" fmla="*/ 780402 h 1160647"/>
                <a:gd name="connsiteX352" fmla="*/ 2387818 w 3079941"/>
                <a:gd name="connsiteY352" fmla="*/ 780402 h 1160647"/>
                <a:gd name="connsiteX353" fmla="*/ 2387818 w 3079941"/>
                <a:gd name="connsiteY353" fmla="*/ 767431 h 1160647"/>
                <a:gd name="connsiteX354" fmla="*/ 2404032 w 3079941"/>
                <a:gd name="connsiteY354" fmla="*/ 767431 h 1160647"/>
                <a:gd name="connsiteX355" fmla="*/ 2404032 w 3079941"/>
                <a:gd name="connsiteY355" fmla="*/ 588004 h 1160647"/>
                <a:gd name="connsiteX356" fmla="*/ 2410112 w 3079941"/>
                <a:gd name="connsiteY356" fmla="*/ 581518 h 1160647"/>
                <a:gd name="connsiteX357" fmla="*/ 2483073 w 3079941"/>
                <a:gd name="connsiteY357" fmla="*/ 581518 h 1160647"/>
                <a:gd name="connsiteX358" fmla="*/ 2483073 w 3079941"/>
                <a:gd name="connsiteY358" fmla="*/ 590166 h 1160647"/>
                <a:gd name="connsiteX359" fmla="*/ 2493206 w 3079941"/>
                <a:gd name="connsiteY359" fmla="*/ 590166 h 1160647"/>
                <a:gd name="connsiteX360" fmla="*/ 2493206 w 3079941"/>
                <a:gd name="connsiteY360" fmla="*/ 704740 h 1160647"/>
                <a:gd name="connsiteX361" fmla="*/ 2515500 w 3079941"/>
                <a:gd name="connsiteY361" fmla="*/ 704740 h 1160647"/>
                <a:gd name="connsiteX362" fmla="*/ 2515500 w 3079941"/>
                <a:gd name="connsiteY362" fmla="*/ 637725 h 1160647"/>
                <a:gd name="connsiteX363" fmla="*/ 2541847 w 3079941"/>
                <a:gd name="connsiteY363" fmla="*/ 637725 h 1160647"/>
                <a:gd name="connsiteX364" fmla="*/ 2545900 w 3079941"/>
                <a:gd name="connsiteY364" fmla="*/ 633401 h 1160647"/>
                <a:gd name="connsiteX365" fmla="*/ 2554007 w 3079941"/>
                <a:gd name="connsiteY365" fmla="*/ 633401 h 1160647"/>
                <a:gd name="connsiteX366" fmla="*/ 2558060 w 3079941"/>
                <a:gd name="connsiteY366" fmla="*/ 637725 h 1160647"/>
                <a:gd name="connsiteX367" fmla="*/ 2580354 w 3079941"/>
                <a:gd name="connsiteY367" fmla="*/ 637725 h 1160647"/>
                <a:gd name="connsiteX368" fmla="*/ 2580354 w 3079941"/>
                <a:gd name="connsiteY368" fmla="*/ 520989 h 1160647"/>
                <a:gd name="connsiteX369" fmla="*/ 2637101 w 3079941"/>
                <a:gd name="connsiteY369" fmla="*/ 510180 h 1160647"/>
                <a:gd name="connsiteX370" fmla="*/ 2637101 w 3079941"/>
                <a:gd name="connsiteY370" fmla="*/ 511261 h 1160647"/>
                <a:gd name="connsiteX371" fmla="*/ 2637101 w 3079941"/>
                <a:gd name="connsiteY371" fmla="*/ 518827 h 1160647"/>
                <a:gd name="connsiteX372" fmla="*/ 2663448 w 3079941"/>
                <a:gd name="connsiteY372" fmla="*/ 518827 h 1160647"/>
                <a:gd name="connsiteX373" fmla="*/ 2663448 w 3079941"/>
                <a:gd name="connsiteY373" fmla="*/ 773917 h 1160647"/>
                <a:gd name="connsiteX374" fmla="*/ 2685742 w 3079941"/>
                <a:gd name="connsiteY374" fmla="*/ 773917 h 1160647"/>
                <a:gd name="connsiteX375" fmla="*/ 2685742 w 3079941"/>
                <a:gd name="connsiteY375" fmla="*/ 769593 h 1160647"/>
                <a:gd name="connsiteX376" fmla="*/ 2697902 w 3079941"/>
                <a:gd name="connsiteY376" fmla="*/ 769593 h 1160647"/>
                <a:gd name="connsiteX377" fmla="*/ 2697902 w 3079941"/>
                <a:gd name="connsiteY377" fmla="*/ 773917 h 1160647"/>
                <a:gd name="connsiteX378" fmla="*/ 2722222 w 3079941"/>
                <a:gd name="connsiteY378" fmla="*/ 773917 h 1160647"/>
                <a:gd name="connsiteX379" fmla="*/ 2722222 w 3079941"/>
                <a:gd name="connsiteY379" fmla="*/ 760946 h 1160647"/>
                <a:gd name="connsiteX380" fmla="*/ 2750596 w 3079941"/>
                <a:gd name="connsiteY380" fmla="*/ 760946 h 1160647"/>
                <a:gd name="connsiteX381" fmla="*/ 2762756 w 3079941"/>
                <a:gd name="connsiteY381" fmla="*/ 756622 h 1160647"/>
                <a:gd name="connsiteX382" fmla="*/ 2783023 w 3079941"/>
                <a:gd name="connsiteY382" fmla="*/ 760946 h 1160647"/>
                <a:gd name="connsiteX383" fmla="*/ 2783023 w 3079941"/>
                <a:gd name="connsiteY383" fmla="*/ 743652 h 1160647"/>
                <a:gd name="connsiteX384" fmla="*/ 2791130 w 3079941"/>
                <a:gd name="connsiteY384" fmla="*/ 743652 h 1160647"/>
                <a:gd name="connsiteX385" fmla="*/ 2791130 w 3079941"/>
                <a:gd name="connsiteY385" fmla="*/ 730681 h 1160647"/>
                <a:gd name="connsiteX386" fmla="*/ 2847877 w 3079941"/>
                <a:gd name="connsiteY386" fmla="*/ 730681 h 1160647"/>
                <a:gd name="connsiteX387" fmla="*/ 2847877 w 3079941"/>
                <a:gd name="connsiteY387" fmla="*/ 700416 h 1160647"/>
                <a:gd name="connsiteX388" fmla="*/ 2866117 w 3079941"/>
                <a:gd name="connsiteY388" fmla="*/ 700416 h 1160647"/>
                <a:gd name="connsiteX389" fmla="*/ 2866117 w 3079941"/>
                <a:gd name="connsiteY389" fmla="*/ 693931 h 1160647"/>
                <a:gd name="connsiteX390" fmla="*/ 2878277 w 3079941"/>
                <a:gd name="connsiteY390" fmla="*/ 693931 h 1160647"/>
                <a:gd name="connsiteX391" fmla="*/ 2878277 w 3079941"/>
                <a:gd name="connsiteY391" fmla="*/ 700416 h 1160647"/>
                <a:gd name="connsiteX392" fmla="*/ 2894491 w 3079941"/>
                <a:gd name="connsiteY392" fmla="*/ 700416 h 1160647"/>
                <a:gd name="connsiteX393" fmla="*/ 2894491 w 3079941"/>
                <a:gd name="connsiteY393" fmla="*/ 750137 h 1160647"/>
                <a:gd name="connsiteX394" fmla="*/ 2926918 w 3079941"/>
                <a:gd name="connsiteY394" fmla="*/ 750137 h 1160647"/>
                <a:gd name="connsiteX395" fmla="*/ 2926918 w 3079941"/>
                <a:gd name="connsiteY395" fmla="*/ 724196 h 1160647"/>
                <a:gd name="connsiteX396" fmla="*/ 2965425 w 3079941"/>
                <a:gd name="connsiteY396" fmla="*/ 724196 h 1160647"/>
                <a:gd name="connsiteX397" fmla="*/ 2965425 w 3079941"/>
                <a:gd name="connsiteY397" fmla="*/ 693931 h 1160647"/>
                <a:gd name="connsiteX398" fmla="*/ 3014066 w 3079941"/>
                <a:gd name="connsiteY398" fmla="*/ 693931 h 1160647"/>
                <a:gd name="connsiteX399" fmla="*/ 3014066 w 3079941"/>
                <a:gd name="connsiteY399" fmla="*/ 805087 h 1160647"/>
                <a:gd name="connsiteX400" fmla="*/ 3014066 w 3079941"/>
                <a:gd name="connsiteY400" fmla="*/ 818866 h 1160647"/>
                <a:gd name="connsiteX401" fmla="*/ 3079941 w 3079941"/>
                <a:gd name="connsiteY401" fmla="*/ 818866 h 1160647"/>
                <a:gd name="connsiteX402" fmla="*/ 3079941 w 3079941"/>
                <a:gd name="connsiteY402" fmla="*/ 1160647 h 1160647"/>
                <a:gd name="connsiteX403" fmla="*/ 200958 w 3079941"/>
                <a:gd name="connsiteY403" fmla="*/ 1160647 h 1160647"/>
                <a:gd name="connsiteX404" fmla="*/ 0 w 3079941"/>
                <a:gd name="connsiteY404" fmla="*/ 1126882 h 1160647"/>
                <a:gd name="connsiteX405" fmla="*/ 55096 w 3079941"/>
                <a:gd name="connsiteY405" fmla="*/ 724196 h 1160647"/>
                <a:gd name="connsiteX406" fmla="*/ 75363 w 3079941"/>
                <a:gd name="connsiteY406" fmla="*/ 724196 h 1160647"/>
                <a:gd name="connsiteX407" fmla="*/ 75870 w 3079941"/>
                <a:gd name="connsiteY407" fmla="*/ 723115 h 1160647"/>
                <a:gd name="connsiteX408" fmla="*/ 79416 w 3079941"/>
                <a:gd name="connsiteY408" fmla="*/ 715549 h 1160647"/>
                <a:gd name="connsiteX409" fmla="*/ 81190 w 3079941"/>
                <a:gd name="connsiteY409" fmla="*/ 715819 h 1160647"/>
                <a:gd name="connsiteX410" fmla="*/ 93603 w 3079941"/>
                <a:gd name="connsiteY410" fmla="*/ 717710 h 1160647"/>
                <a:gd name="connsiteX411" fmla="*/ 94110 w 3079941"/>
                <a:gd name="connsiteY411" fmla="*/ 719062 h 1160647"/>
                <a:gd name="connsiteX412" fmla="*/ 97656 w 3079941"/>
                <a:gd name="connsiteY412" fmla="*/ 728519 h 1160647"/>
                <a:gd name="connsiteX413" fmla="*/ 124003 w 3079941"/>
                <a:gd name="connsiteY413" fmla="*/ 730681 h 1160647"/>
                <a:gd name="connsiteX414" fmla="*/ 124003 w 3079941"/>
                <a:gd name="connsiteY414" fmla="*/ 607460 h 1160647"/>
                <a:gd name="connsiteX415" fmla="*/ 126030 w 3079941"/>
                <a:gd name="connsiteY415" fmla="*/ 607460 h 1160647"/>
                <a:gd name="connsiteX416" fmla="*/ 140217 w 3079941"/>
                <a:gd name="connsiteY416" fmla="*/ 607460 h 1160647"/>
                <a:gd name="connsiteX417" fmla="*/ 140217 w 3079941"/>
                <a:gd name="connsiteY417" fmla="*/ 471268 h 1160647"/>
                <a:gd name="connsiteX418" fmla="*/ 141990 w 3079941"/>
                <a:gd name="connsiteY418" fmla="*/ 471268 h 1160647"/>
                <a:gd name="connsiteX419" fmla="*/ 154404 w 3079941"/>
                <a:gd name="connsiteY419" fmla="*/ 471268 h 1160647"/>
                <a:gd name="connsiteX420" fmla="*/ 154404 w 3079941"/>
                <a:gd name="connsiteY420" fmla="*/ 356694 h 1160647"/>
                <a:gd name="connsiteX421" fmla="*/ 158457 w 3079941"/>
                <a:gd name="connsiteY421" fmla="*/ 328590 h 1160647"/>
                <a:gd name="connsiteX422" fmla="*/ 160484 w 3079941"/>
                <a:gd name="connsiteY422" fmla="*/ 328590 h 1160647"/>
                <a:gd name="connsiteX423" fmla="*/ 174671 w 3079941"/>
                <a:gd name="connsiteY423" fmla="*/ 328590 h 1160647"/>
                <a:gd name="connsiteX424" fmla="*/ 211151 w 3079941"/>
                <a:gd name="connsiteY424" fmla="*/ 246443 h 1160647"/>
                <a:gd name="connsiteX425" fmla="*/ 215205 w 3079941"/>
                <a:gd name="connsiteY425" fmla="*/ 0 h 1160647"/>
                <a:gd name="connsiteX0" fmla="*/ 160109 w 3024845"/>
                <a:gd name="connsiteY0" fmla="*/ 0 h 1166887"/>
                <a:gd name="connsiteX1" fmla="*/ 162135 w 3024845"/>
                <a:gd name="connsiteY1" fmla="*/ 246443 h 1166887"/>
                <a:gd name="connsiteX2" fmla="*/ 200642 w 3024845"/>
                <a:gd name="connsiteY2" fmla="*/ 326429 h 1166887"/>
                <a:gd name="connsiteX3" fmla="*/ 202669 w 3024845"/>
                <a:gd name="connsiteY3" fmla="*/ 326429 h 1166887"/>
                <a:gd name="connsiteX4" fmla="*/ 216856 w 3024845"/>
                <a:gd name="connsiteY4" fmla="*/ 326429 h 1166887"/>
                <a:gd name="connsiteX5" fmla="*/ 216856 w 3024845"/>
                <a:gd name="connsiteY5" fmla="*/ 350208 h 1166887"/>
                <a:gd name="connsiteX6" fmla="*/ 217363 w 3024845"/>
                <a:gd name="connsiteY6" fmla="*/ 351019 h 1166887"/>
                <a:gd name="connsiteX7" fmla="*/ 220909 w 3024845"/>
                <a:gd name="connsiteY7" fmla="*/ 356694 h 1166887"/>
                <a:gd name="connsiteX8" fmla="*/ 220909 w 3024845"/>
                <a:gd name="connsiteY8" fmla="*/ 471268 h 1166887"/>
                <a:gd name="connsiteX9" fmla="*/ 223189 w 3024845"/>
                <a:gd name="connsiteY9" fmla="*/ 471268 h 1166887"/>
                <a:gd name="connsiteX10" fmla="*/ 239150 w 3024845"/>
                <a:gd name="connsiteY10" fmla="*/ 471268 h 1166887"/>
                <a:gd name="connsiteX11" fmla="*/ 239150 w 3024845"/>
                <a:gd name="connsiteY11" fmla="*/ 611783 h 1166887"/>
                <a:gd name="connsiteX12" fmla="*/ 240670 w 3024845"/>
                <a:gd name="connsiteY12" fmla="*/ 611513 h 1166887"/>
                <a:gd name="connsiteX13" fmla="*/ 251310 w 3024845"/>
                <a:gd name="connsiteY13" fmla="*/ 609622 h 1166887"/>
                <a:gd name="connsiteX14" fmla="*/ 249283 w 3024845"/>
                <a:gd name="connsiteY14" fmla="*/ 698254 h 1166887"/>
                <a:gd name="connsiteX15" fmla="*/ 250803 w 3024845"/>
                <a:gd name="connsiteY15" fmla="*/ 698525 h 1166887"/>
                <a:gd name="connsiteX16" fmla="*/ 261443 w 3024845"/>
                <a:gd name="connsiteY16" fmla="*/ 700416 h 1166887"/>
                <a:gd name="connsiteX17" fmla="*/ 261696 w 3024845"/>
                <a:gd name="connsiteY17" fmla="*/ 701227 h 1166887"/>
                <a:gd name="connsiteX18" fmla="*/ 263470 w 3024845"/>
                <a:gd name="connsiteY18" fmla="*/ 706902 h 1166887"/>
                <a:gd name="connsiteX19" fmla="*/ 264230 w 3024845"/>
                <a:gd name="connsiteY19" fmla="*/ 704470 h 1166887"/>
                <a:gd name="connsiteX20" fmla="*/ 269550 w 3024845"/>
                <a:gd name="connsiteY20" fmla="*/ 687446 h 1166887"/>
                <a:gd name="connsiteX21" fmla="*/ 271323 w 3024845"/>
                <a:gd name="connsiteY21" fmla="*/ 687446 h 1166887"/>
                <a:gd name="connsiteX22" fmla="*/ 283737 w 3024845"/>
                <a:gd name="connsiteY22" fmla="*/ 687446 h 1166887"/>
                <a:gd name="connsiteX23" fmla="*/ 283737 w 3024845"/>
                <a:gd name="connsiteY23" fmla="*/ 719872 h 1166887"/>
                <a:gd name="connsiteX24" fmla="*/ 284750 w 3024845"/>
                <a:gd name="connsiteY24" fmla="*/ 720413 h 1166887"/>
                <a:gd name="connsiteX25" fmla="*/ 291844 w 3024845"/>
                <a:gd name="connsiteY25" fmla="*/ 724196 h 1166887"/>
                <a:gd name="connsiteX26" fmla="*/ 291844 w 3024845"/>
                <a:gd name="connsiteY26" fmla="*/ 725547 h 1166887"/>
                <a:gd name="connsiteX27" fmla="*/ 291844 w 3024845"/>
                <a:gd name="connsiteY27" fmla="*/ 735005 h 1166887"/>
                <a:gd name="connsiteX28" fmla="*/ 336431 w 3024845"/>
                <a:gd name="connsiteY28" fmla="*/ 735005 h 1166887"/>
                <a:gd name="connsiteX29" fmla="*/ 336431 w 3024845"/>
                <a:gd name="connsiteY29" fmla="*/ 736086 h 1166887"/>
                <a:gd name="connsiteX30" fmla="*/ 336431 w 3024845"/>
                <a:gd name="connsiteY30" fmla="*/ 743652 h 1166887"/>
                <a:gd name="connsiteX31" fmla="*/ 338457 w 3024845"/>
                <a:gd name="connsiteY31" fmla="*/ 743652 h 1166887"/>
                <a:gd name="connsiteX32" fmla="*/ 352644 w 3024845"/>
                <a:gd name="connsiteY32" fmla="*/ 743652 h 1166887"/>
                <a:gd name="connsiteX33" fmla="*/ 352644 w 3024845"/>
                <a:gd name="connsiteY33" fmla="*/ 713387 h 1166887"/>
                <a:gd name="connsiteX34" fmla="*/ 397231 w 3024845"/>
                <a:gd name="connsiteY34" fmla="*/ 713387 h 1166887"/>
                <a:gd name="connsiteX35" fmla="*/ 397231 w 3024845"/>
                <a:gd name="connsiteY35" fmla="*/ 712036 h 1166887"/>
                <a:gd name="connsiteX36" fmla="*/ 397231 w 3024845"/>
                <a:gd name="connsiteY36" fmla="*/ 702578 h 1166887"/>
                <a:gd name="connsiteX37" fmla="*/ 398245 w 3024845"/>
                <a:gd name="connsiteY37" fmla="*/ 702578 h 1166887"/>
                <a:gd name="connsiteX38" fmla="*/ 405338 w 3024845"/>
                <a:gd name="connsiteY38" fmla="*/ 702578 h 1166887"/>
                <a:gd name="connsiteX39" fmla="*/ 405338 w 3024845"/>
                <a:gd name="connsiteY39" fmla="*/ 700687 h 1166887"/>
                <a:gd name="connsiteX40" fmla="*/ 405338 w 3024845"/>
                <a:gd name="connsiteY40" fmla="*/ 687446 h 1166887"/>
                <a:gd name="connsiteX41" fmla="*/ 406098 w 3024845"/>
                <a:gd name="connsiteY41" fmla="*/ 687446 h 1166887"/>
                <a:gd name="connsiteX42" fmla="*/ 411418 w 3024845"/>
                <a:gd name="connsiteY42" fmla="*/ 687446 h 1166887"/>
                <a:gd name="connsiteX43" fmla="*/ 411418 w 3024845"/>
                <a:gd name="connsiteY43" fmla="*/ 686365 h 1166887"/>
                <a:gd name="connsiteX44" fmla="*/ 411418 w 3024845"/>
                <a:gd name="connsiteY44" fmla="*/ 678798 h 1166887"/>
                <a:gd name="connsiteX45" fmla="*/ 413445 w 3024845"/>
                <a:gd name="connsiteY45" fmla="*/ 678798 h 1166887"/>
                <a:gd name="connsiteX46" fmla="*/ 427632 w 3024845"/>
                <a:gd name="connsiteY46" fmla="*/ 678798 h 1166887"/>
                <a:gd name="connsiteX47" fmla="*/ 427632 w 3024845"/>
                <a:gd name="connsiteY47" fmla="*/ 679879 h 1166887"/>
                <a:gd name="connsiteX48" fmla="*/ 427632 w 3024845"/>
                <a:gd name="connsiteY48" fmla="*/ 687446 h 1166887"/>
                <a:gd name="connsiteX49" fmla="*/ 449925 w 3024845"/>
                <a:gd name="connsiteY49" fmla="*/ 687446 h 1166887"/>
                <a:gd name="connsiteX50" fmla="*/ 449925 w 3024845"/>
                <a:gd name="connsiteY50" fmla="*/ 685554 h 1166887"/>
                <a:gd name="connsiteX51" fmla="*/ 449925 w 3024845"/>
                <a:gd name="connsiteY51" fmla="*/ 672313 h 1166887"/>
                <a:gd name="connsiteX52" fmla="*/ 451699 w 3024845"/>
                <a:gd name="connsiteY52" fmla="*/ 672313 h 1166887"/>
                <a:gd name="connsiteX53" fmla="*/ 464112 w 3024845"/>
                <a:gd name="connsiteY53" fmla="*/ 672313 h 1166887"/>
                <a:gd name="connsiteX54" fmla="*/ 464112 w 3024845"/>
                <a:gd name="connsiteY54" fmla="*/ 696093 h 1166887"/>
                <a:gd name="connsiteX55" fmla="*/ 465126 w 3024845"/>
                <a:gd name="connsiteY55" fmla="*/ 696093 h 1166887"/>
                <a:gd name="connsiteX56" fmla="*/ 472219 w 3024845"/>
                <a:gd name="connsiteY56" fmla="*/ 696093 h 1166887"/>
                <a:gd name="connsiteX57" fmla="*/ 472219 w 3024845"/>
                <a:gd name="connsiteY57" fmla="*/ 695012 h 1166887"/>
                <a:gd name="connsiteX58" fmla="*/ 472219 w 3024845"/>
                <a:gd name="connsiteY58" fmla="*/ 687446 h 1166887"/>
                <a:gd name="connsiteX59" fmla="*/ 473992 w 3024845"/>
                <a:gd name="connsiteY59" fmla="*/ 687446 h 1166887"/>
                <a:gd name="connsiteX60" fmla="*/ 486406 w 3024845"/>
                <a:gd name="connsiteY60" fmla="*/ 687446 h 1166887"/>
                <a:gd name="connsiteX61" fmla="*/ 486406 w 3024845"/>
                <a:gd name="connsiteY61" fmla="*/ 713387 h 1166887"/>
                <a:gd name="connsiteX62" fmla="*/ 488433 w 3024845"/>
                <a:gd name="connsiteY62" fmla="*/ 713387 h 1166887"/>
                <a:gd name="connsiteX63" fmla="*/ 502619 w 3024845"/>
                <a:gd name="connsiteY63" fmla="*/ 713387 h 1166887"/>
                <a:gd name="connsiteX64" fmla="*/ 502619 w 3024845"/>
                <a:gd name="connsiteY64" fmla="*/ 715008 h 1166887"/>
                <a:gd name="connsiteX65" fmla="*/ 502619 w 3024845"/>
                <a:gd name="connsiteY65" fmla="*/ 726358 h 1166887"/>
                <a:gd name="connsiteX66" fmla="*/ 503379 w 3024845"/>
                <a:gd name="connsiteY66" fmla="*/ 726358 h 1166887"/>
                <a:gd name="connsiteX67" fmla="*/ 508700 w 3024845"/>
                <a:gd name="connsiteY67" fmla="*/ 726358 h 1166887"/>
                <a:gd name="connsiteX68" fmla="*/ 508700 w 3024845"/>
                <a:gd name="connsiteY68" fmla="*/ 725547 h 1166887"/>
                <a:gd name="connsiteX69" fmla="*/ 508700 w 3024845"/>
                <a:gd name="connsiteY69" fmla="*/ 719872 h 1166887"/>
                <a:gd name="connsiteX70" fmla="*/ 539100 w 3024845"/>
                <a:gd name="connsiteY70" fmla="*/ 719872 h 1166887"/>
                <a:gd name="connsiteX71" fmla="*/ 539100 w 3024845"/>
                <a:gd name="connsiteY71" fmla="*/ 743652 h 1166887"/>
                <a:gd name="connsiteX72" fmla="*/ 540113 w 3024845"/>
                <a:gd name="connsiteY72" fmla="*/ 743652 h 1166887"/>
                <a:gd name="connsiteX73" fmla="*/ 547207 w 3024845"/>
                <a:gd name="connsiteY73" fmla="*/ 743652 h 1166887"/>
                <a:gd name="connsiteX74" fmla="*/ 547207 w 3024845"/>
                <a:gd name="connsiteY74" fmla="*/ 744733 h 1166887"/>
                <a:gd name="connsiteX75" fmla="*/ 547207 w 3024845"/>
                <a:gd name="connsiteY75" fmla="*/ 752299 h 1166887"/>
                <a:gd name="connsiteX76" fmla="*/ 547967 w 3024845"/>
                <a:gd name="connsiteY76" fmla="*/ 752299 h 1166887"/>
                <a:gd name="connsiteX77" fmla="*/ 553287 w 3024845"/>
                <a:gd name="connsiteY77" fmla="*/ 752299 h 1166887"/>
                <a:gd name="connsiteX78" fmla="*/ 553287 w 3024845"/>
                <a:gd name="connsiteY78" fmla="*/ 750137 h 1166887"/>
                <a:gd name="connsiteX79" fmla="*/ 553287 w 3024845"/>
                <a:gd name="connsiteY79" fmla="*/ 735005 h 1166887"/>
                <a:gd name="connsiteX80" fmla="*/ 554300 w 3024845"/>
                <a:gd name="connsiteY80" fmla="*/ 735005 h 1166887"/>
                <a:gd name="connsiteX81" fmla="*/ 561394 w 3024845"/>
                <a:gd name="connsiteY81" fmla="*/ 735005 h 1166887"/>
                <a:gd name="connsiteX82" fmla="*/ 561394 w 3024845"/>
                <a:gd name="connsiteY82" fmla="*/ 736086 h 1166887"/>
                <a:gd name="connsiteX83" fmla="*/ 561394 w 3024845"/>
                <a:gd name="connsiteY83" fmla="*/ 743652 h 1166887"/>
                <a:gd name="connsiteX84" fmla="*/ 566714 w 3024845"/>
                <a:gd name="connsiteY84" fmla="*/ 741659 h 1166887"/>
                <a:gd name="connsiteX85" fmla="*/ 567474 w 3024845"/>
                <a:gd name="connsiteY85" fmla="*/ 740679 h 1166887"/>
                <a:gd name="connsiteX86" fmla="*/ 567474 w 3024845"/>
                <a:gd name="connsiteY86" fmla="*/ 735005 h 1166887"/>
                <a:gd name="connsiteX87" fmla="*/ 605981 w 3024845"/>
                <a:gd name="connsiteY87" fmla="*/ 735005 h 1166887"/>
                <a:gd name="connsiteX88" fmla="*/ 605981 w 3024845"/>
                <a:gd name="connsiteY88" fmla="*/ 758784 h 1166887"/>
                <a:gd name="connsiteX89" fmla="*/ 608007 w 3024845"/>
                <a:gd name="connsiteY89" fmla="*/ 758784 h 1166887"/>
                <a:gd name="connsiteX90" fmla="*/ 622194 w 3024845"/>
                <a:gd name="connsiteY90" fmla="*/ 758784 h 1166887"/>
                <a:gd name="connsiteX91" fmla="*/ 622194 w 3024845"/>
                <a:gd name="connsiteY91" fmla="*/ 759865 h 1166887"/>
                <a:gd name="connsiteX92" fmla="*/ 622194 w 3024845"/>
                <a:gd name="connsiteY92" fmla="*/ 767431 h 1166887"/>
                <a:gd name="connsiteX93" fmla="*/ 623968 w 3024845"/>
                <a:gd name="connsiteY93" fmla="*/ 767431 h 1166887"/>
                <a:gd name="connsiteX94" fmla="*/ 636381 w 3024845"/>
                <a:gd name="connsiteY94" fmla="*/ 767431 h 1166887"/>
                <a:gd name="connsiteX95" fmla="*/ 636381 w 3024845"/>
                <a:gd name="connsiteY95" fmla="*/ 743652 h 1166887"/>
                <a:gd name="connsiteX96" fmla="*/ 637394 w 3024845"/>
                <a:gd name="connsiteY96" fmla="*/ 743652 h 1166887"/>
                <a:gd name="connsiteX97" fmla="*/ 644488 w 3024845"/>
                <a:gd name="connsiteY97" fmla="*/ 743652 h 1166887"/>
                <a:gd name="connsiteX98" fmla="*/ 644488 w 3024845"/>
                <a:gd name="connsiteY98" fmla="*/ 711225 h 1166887"/>
                <a:gd name="connsiteX99" fmla="*/ 645501 w 3024845"/>
                <a:gd name="connsiteY99" fmla="*/ 711225 h 1166887"/>
                <a:gd name="connsiteX100" fmla="*/ 652595 w 3024845"/>
                <a:gd name="connsiteY100" fmla="*/ 711225 h 1166887"/>
                <a:gd name="connsiteX101" fmla="*/ 652595 w 3024845"/>
                <a:gd name="connsiteY101" fmla="*/ 709334 h 1166887"/>
                <a:gd name="connsiteX102" fmla="*/ 652595 w 3024845"/>
                <a:gd name="connsiteY102" fmla="*/ 696093 h 1166887"/>
                <a:gd name="connsiteX103" fmla="*/ 651328 w 3024845"/>
                <a:gd name="connsiteY103" fmla="*/ 694471 h 1166887"/>
                <a:gd name="connsiteX104" fmla="*/ 656648 w 3024845"/>
                <a:gd name="connsiteY104" fmla="*/ 683122 h 1166887"/>
                <a:gd name="connsiteX105" fmla="*/ 664755 w 3024845"/>
                <a:gd name="connsiteY105" fmla="*/ 711225 h 1166887"/>
                <a:gd name="connsiteX106" fmla="*/ 665515 w 3024845"/>
                <a:gd name="connsiteY106" fmla="*/ 711225 h 1166887"/>
                <a:gd name="connsiteX107" fmla="*/ 670835 w 3024845"/>
                <a:gd name="connsiteY107" fmla="*/ 711225 h 1166887"/>
                <a:gd name="connsiteX108" fmla="*/ 670835 w 3024845"/>
                <a:gd name="connsiteY108" fmla="*/ 605298 h 1166887"/>
                <a:gd name="connsiteX109" fmla="*/ 672355 w 3024845"/>
                <a:gd name="connsiteY109" fmla="*/ 605298 h 1166887"/>
                <a:gd name="connsiteX110" fmla="*/ 682995 w 3024845"/>
                <a:gd name="connsiteY110" fmla="*/ 605298 h 1166887"/>
                <a:gd name="connsiteX111" fmla="*/ 682995 w 3024845"/>
                <a:gd name="connsiteY111" fmla="*/ 557739 h 1166887"/>
                <a:gd name="connsiteX112" fmla="*/ 709342 w 3024845"/>
                <a:gd name="connsiteY112" fmla="*/ 557739 h 1166887"/>
                <a:gd name="connsiteX113" fmla="*/ 709342 w 3024845"/>
                <a:gd name="connsiteY113" fmla="*/ 536121 h 1166887"/>
                <a:gd name="connsiteX114" fmla="*/ 743796 w 3024845"/>
                <a:gd name="connsiteY114" fmla="*/ 536121 h 1166887"/>
                <a:gd name="connsiteX115" fmla="*/ 743796 w 3024845"/>
                <a:gd name="connsiteY115" fmla="*/ 538553 h 1166887"/>
                <a:gd name="connsiteX116" fmla="*/ 743796 w 3024845"/>
                <a:gd name="connsiteY116" fmla="*/ 555577 h 1166887"/>
                <a:gd name="connsiteX117" fmla="*/ 746076 w 3024845"/>
                <a:gd name="connsiteY117" fmla="*/ 555577 h 1166887"/>
                <a:gd name="connsiteX118" fmla="*/ 762036 w 3024845"/>
                <a:gd name="connsiteY118" fmla="*/ 555577 h 1166887"/>
                <a:gd name="connsiteX119" fmla="*/ 762036 w 3024845"/>
                <a:gd name="connsiteY119" fmla="*/ 603136 h 1166887"/>
                <a:gd name="connsiteX120" fmla="*/ 763049 w 3024845"/>
                <a:gd name="connsiteY120" fmla="*/ 603136 h 1166887"/>
                <a:gd name="connsiteX121" fmla="*/ 770143 w 3024845"/>
                <a:gd name="connsiteY121" fmla="*/ 603136 h 1166887"/>
                <a:gd name="connsiteX122" fmla="*/ 784330 w 3024845"/>
                <a:gd name="connsiteY122" fmla="*/ 607460 h 1166887"/>
                <a:gd name="connsiteX123" fmla="*/ 784330 w 3024845"/>
                <a:gd name="connsiteY123" fmla="*/ 646372 h 1166887"/>
                <a:gd name="connsiteX124" fmla="*/ 785343 w 3024845"/>
                <a:gd name="connsiteY124" fmla="*/ 646372 h 1166887"/>
                <a:gd name="connsiteX125" fmla="*/ 792436 w 3024845"/>
                <a:gd name="connsiteY125" fmla="*/ 646372 h 1166887"/>
                <a:gd name="connsiteX126" fmla="*/ 792436 w 3024845"/>
                <a:gd name="connsiteY126" fmla="*/ 647993 h 1166887"/>
                <a:gd name="connsiteX127" fmla="*/ 792436 w 3024845"/>
                <a:gd name="connsiteY127" fmla="*/ 659342 h 1166887"/>
                <a:gd name="connsiteX128" fmla="*/ 794463 w 3024845"/>
                <a:gd name="connsiteY128" fmla="*/ 659342 h 1166887"/>
                <a:gd name="connsiteX129" fmla="*/ 808650 w 3024845"/>
                <a:gd name="connsiteY129" fmla="*/ 659342 h 1166887"/>
                <a:gd name="connsiteX130" fmla="*/ 814730 w 3024845"/>
                <a:gd name="connsiteY130" fmla="*/ 665828 h 1166887"/>
                <a:gd name="connsiteX131" fmla="*/ 814730 w 3024845"/>
                <a:gd name="connsiteY131" fmla="*/ 687446 h 1166887"/>
                <a:gd name="connsiteX132" fmla="*/ 817010 w 3024845"/>
                <a:gd name="connsiteY132" fmla="*/ 687446 h 1166887"/>
                <a:gd name="connsiteX133" fmla="*/ 832970 w 3024845"/>
                <a:gd name="connsiteY133" fmla="*/ 687446 h 1166887"/>
                <a:gd name="connsiteX134" fmla="*/ 832970 w 3024845"/>
                <a:gd name="connsiteY134" fmla="*/ 688526 h 1166887"/>
                <a:gd name="connsiteX135" fmla="*/ 832970 w 3024845"/>
                <a:gd name="connsiteY135" fmla="*/ 696093 h 1166887"/>
                <a:gd name="connsiteX136" fmla="*/ 834237 w 3024845"/>
                <a:gd name="connsiteY136" fmla="*/ 696093 h 1166887"/>
                <a:gd name="connsiteX137" fmla="*/ 843104 w 3024845"/>
                <a:gd name="connsiteY137" fmla="*/ 696093 h 1166887"/>
                <a:gd name="connsiteX138" fmla="*/ 843104 w 3024845"/>
                <a:gd name="connsiteY138" fmla="*/ 698254 h 1166887"/>
                <a:gd name="connsiteX139" fmla="*/ 843104 w 3024845"/>
                <a:gd name="connsiteY139" fmla="*/ 713387 h 1166887"/>
                <a:gd name="connsiteX140" fmla="*/ 847157 w 3024845"/>
                <a:gd name="connsiteY140" fmla="*/ 711495 h 1166887"/>
                <a:gd name="connsiteX141" fmla="*/ 847157 w 3024845"/>
                <a:gd name="connsiteY141" fmla="*/ 698254 h 1166887"/>
                <a:gd name="connsiteX142" fmla="*/ 848170 w 3024845"/>
                <a:gd name="connsiteY142" fmla="*/ 698254 h 1166887"/>
                <a:gd name="connsiteX143" fmla="*/ 855264 w 3024845"/>
                <a:gd name="connsiteY143" fmla="*/ 698254 h 1166887"/>
                <a:gd name="connsiteX144" fmla="*/ 855264 w 3024845"/>
                <a:gd name="connsiteY144" fmla="*/ 699876 h 1166887"/>
                <a:gd name="connsiteX145" fmla="*/ 855264 w 3024845"/>
                <a:gd name="connsiteY145" fmla="*/ 711225 h 1166887"/>
                <a:gd name="connsiteX146" fmla="*/ 856024 w 3024845"/>
                <a:gd name="connsiteY146" fmla="*/ 711225 h 1166887"/>
                <a:gd name="connsiteX147" fmla="*/ 861344 w 3024845"/>
                <a:gd name="connsiteY147" fmla="*/ 711225 h 1166887"/>
                <a:gd name="connsiteX148" fmla="*/ 909984 w 3024845"/>
                <a:gd name="connsiteY148" fmla="*/ 706902 h 1166887"/>
                <a:gd name="connsiteX149" fmla="*/ 909984 w 3024845"/>
                <a:gd name="connsiteY149" fmla="*/ 708253 h 1166887"/>
                <a:gd name="connsiteX150" fmla="*/ 909984 w 3024845"/>
                <a:gd name="connsiteY150" fmla="*/ 717710 h 1166887"/>
                <a:gd name="connsiteX151" fmla="*/ 910744 w 3024845"/>
                <a:gd name="connsiteY151" fmla="*/ 717710 h 1166887"/>
                <a:gd name="connsiteX152" fmla="*/ 916065 w 3024845"/>
                <a:gd name="connsiteY152" fmla="*/ 717710 h 1166887"/>
                <a:gd name="connsiteX153" fmla="*/ 916065 w 3024845"/>
                <a:gd name="connsiteY153" fmla="*/ 719872 h 1166887"/>
                <a:gd name="connsiteX154" fmla="*/ 916065 w 3024845"/>
                <a:gd name="connsiteY154" fmla="*/ 735005 h 1166887"/>
                <a:gd name="connsiteX155" fmla="*/ 918091 w 3024845"/>
                <a:gd name="connsiteY155" fmla="*/ 733654 h 1166887"/>
                <a:gd name="connsiteX156" fmla="*/ 932278 w 3024845"/>
                <a:gd name="connsiteY156" fmla="*/ 724196 h 1166887"/>
                <a:gd name="connsiteX157" fmla="*/ 938358 w 3024845"/>
                <a:gd name="connsiteY157" fmla="*/ 683122 h 1166887"/>
                <a:gd name="connsiteX158" fmla="*/ 939118 w 3024845"/>
                <a:gd name="connsiteY158" fmla="*/ 682852 h 1166887"/>
                <a:gd name="connsiteX159" fmla="*/ 944438 w 3024845"/>
                <a:gd name="connsiteY159" fmla="*/ 680960 h 1166887"/>
                <a:gd name="connsiteX160" fmla="*/ 946465 w 3024845"/>
                <a:gd name="connsiteY160" fmla="*/ 611783 h 1166887"/>
                <a:gd name="connsiteX161" fmla="*/ 948492 w 3024845"/>
                <a:gd name="connsiteY161" fmla="*/ 680960 h 1166887"/>
                <a:gd name="connsiteX162" fmla="*/ 949252 w 3024845"/>
                <a:gd name="connsiteY162" fmla="*/ 681230 h 1166887"/>
                <a:gd name="connsiteX163" fmla="*/ 954572 w 3024845"/>
                <a:gd name="connsiteY163" fmla="*/ 683122 h 1166887"/>
                <a:gd name="connsiteX164" fmla="*/ 954572 w 3024845"/>
                <a:gd name="connsiteY164" fmla="*/ 596651 h 1166887"/>
                <a:gd name="connsiteX165" fmla="*/ 958625 w 3024845"/>
                <a:gd name="connsiteY165" fmla="*/ 564224 h 1166887"/>
                <a:gd name="connsiteX166" fmla="*/ 997132 w 3024845"/>
                <a:gd name="connsiteY166" fmla="*/ 564224 h 1166887"/>
                <a:gd name="connsiteX167" fmla="*/ 997132 w 3024845"/>
                <a:gd name="connsiteY167" fmla="*/ 596651 h 1166887"/>
                <a:gd name="connsiteX168" fmla="*/ 997892 w 3024845"/>
                <a:gd name="connsiteY168" fmla="*/ 596651 h 1166887"/>
                <a:gd name="connsiteX169" fmla="*/ 1003212 w 3024845"/>
                <a:gd name="connsiteY169" fmla="*/ 596651 h 1166887"/>
                <a:gd name="connsiteX170" fmla="*/ 1003212 w 3024845"/>
                <a:gd name="connsiteY170" fmla="*/ 514503 h 1166887"/>
                <a:gd name="connsiteX171" fmla="*/ 1004986 w 3024845"/>
                <a:gd name="connsiteY171" fmla="*/ 514503 h 1166887"/>
                <a:gd name="connsiteX172" fmla="*/ 1017399 w 3024845"/>
                <a:gd name="connsiteY172" fmla="*/ 514503 h 1166887"/>
                <a:gd name="connsiteX173" fmla="*/ 1017399 w 3024845"/>
                <a:gd name="connsiteY173" fmla="*/ 512612 h 1166887"/>
                <a:gd name="connsiteX174" fmla="*/ 1017399 w 3024845"/>
                <a:gd name="connsiteY174" fmla="*/ 499371 h 1166887"/>
                <a:gd name="connsiteX175" fmla="*/ 1039693 w 3024845"/>
                <a:gd name="connsiteY175" fmla="*/ 499371 h 1166887"/>
                <a:gd name="connsiteX176" fmla="*/ 1039693 w 3024845"/>
                <a:gd name="connsiteY176" fmla="*/ 498290 h 1166887"/>
                <a:gd name="connsiteX177" fmla="*/ 1039693 w 3024845"/>
                <a:gd name="connsiteY177" fmla="*/ 490724 h 1166887"/>
                <a:gd name="connsiteX178" fmla="*/ 1041466 w 3024845"/>
                <a:gd name="connsiteY178" fmla="*/ 490724 h 1166887"/>
                <a:gd name="connsiteX179" fmla="*/ 1053880 w 3024845"/>
                <a:gd name="connsiteY179" fmla="*/ 490724 h 1166887"/>
                <a:gd name="connsiteX180" fmla="*/ 1053880 w 3024845"/>
                <a:gd name="connsiteY180" fmla="*/ 491805 h 1166887"/>
                <a:gd name="connsiteX181" fmla="*/ 1053880 w 3024845"/>
                <a:gd name="connsiteY181" fmla="*/ 499371 h 1166887"/>
                <a:gd name="connsiteX182" fmla="*/ 1054640 w 3024845"/>
                <a:gd name="connsiteY182" fmla="*/ 499371 h 1166887"/>
                <a:gd name="connsiteX183" fmla="*/ 1059960 w 3024845"/>
                <a:gd name="connsiteY183" fmla="*/ 499371 h 1166887"/>
                <a:gd name="connsiteX184" fmla="*/ 1070093 w 3024845"/>
                <a:gd name="connsiteY184" fmla="*/ 495047 h 1166887"/>
                <a:gd name="connsiteX185" fmla="*/ 1074146 w 3024845"/>
                <a:gd name="connsiteY185" fmla="*/ 498290 h 1166887"/>
                <a:gd name="connsiteX186" fmla="*/ 1074146 w 3024845"/>
                <a:gd name="connsiteY186" fmla="*/ 490724 h 1166887"/>
                <a:gd name="connsiteX187" fmla="*/ 1076426 w 3024845"/>
                <a:gd name="connsiteY187" fmla="*/ 490724 h 1166887"/>
                <a:gd name="connsiteX188" fmla="*/ 1092387 w 3024845"/>
                <a:gd name="connsiteY188" fmla="*/ 490724 h 1166887"/>
                <a:gd name="connsiteX189" fmla="*/ 1092387 w 3024845"/>
                <a:gd name="connsiteY189" fmla="*/ 491805 h 1166887"/>
                <a:gd name="connsiteX190" fmla="*/ 1092387 w 3024845"/>
                <a:gd name="connsiteY190" fmla="*/ 499371 h 1166887"/>
                <a:gd name="connsiteX191" fmla="*/ 1122787 w 3024845"/>
                <a:gd name="connsiteY191" fmla="*/ 499371 h 1166887"/>
                <a:gd name="connsiteX192" fmla="*/ 1122787 w 3024845"/>
                <a:gd name="connsiteY192" fmla="*/ 500992 h 1166887"/>
                <a:gd name="connsiteX193" fmla="*/ 1122787 w 3024845"/>
                <a:gd name="connsiteY193" fmla="*/ 512342 h 1166887"/>
                <a:gd name="connsiteX194" fmla="*/ 1149134 w 3024845"/>
                <a:gd name="connsiteY194" fmla="*/ 512342 h 1166887"/>
                <a:gd name="connsiteX195" fmla="*/ 1149134 w 3024845"/>
                <a:gd name="connsiteY195" fmla="*/ 542606 h 1166887"/>
                <a:gd name="connsiteX196" fmla="*/ 1149894 w 3024845"/>
                <a:gd name="connsiteY196" fmla="*/ 542606 h 1166887"/>
                <a:gd name="connsiteX197" fmla="*/ 1155214 w 3024845"/>
                <a:gd name="connsiteY197" fmla="*/ 542606 h 1166887"/>
                <a:gd name="connsiteX198" fmla="*/ 1155214 w 3024845"/>
                <a:gd name="connsiteY198" fmla="*/ 543687 h 1166887"/>
                <a:gd name="connsiteX199" fmla="*/ 1155214 w 3024845"/>
                <a:gd name="connsiteY199" fmla="*/ 551254 h 1166887"/>
                <a:gd name="connsiteX200" fmla="*/ 1159268 w 3024845"/>
                <a:gd name="connsiteY200" fmla="*/ 581518 h 1166887"/>
                <a:gd name="connsiteX201" fmla="*/ 1160028 w 3024845"/>
                <a:gd name="connsiteY201" fmla="*/ 581518 h 1166887"/>
                <a:gd name="connsiteX202" fmla="*/ 1165348 w 3024845"/>
                <a:gd name="connsiteY202" fmla="*/ 581518 h 1166887"/>
                <a:gd name="connsiteX203" fmla="*/ 1165348 w 3024845"/>
                <a:gd name="connsiteY203" fmla="*/ 582329 h 1166887"/>
                <a:gd name="connsiteX204" fmla="*/ 1165348 w 3024845"/>
                <a:gd name="connsiteY204" fmla="*/ 588004 h 1166887"/>
                <a:gd name="connsiteX205" fmla="*/ 1166361 w 3024845"/>
                <a:gd name="connsiteY205" fmla="*/ 588004 h 1166887"/>
                <a:gd name="connsiteX206" fmla="*/ 1173454 w 3024845"/>
                <a:gd name="connsiteY206" fmla="*/ 588004 h 1166887"/>
                <a:gd name="connsiteX207" fmla="*/ 1173454 w 3024845"/>
                <a:gd name="connsiteY207" fmla="*/ 618269 h 1166887"/>
                <a:gd name="connsiteX208" fmla="*/ 1175481 w 3024845"/>
                <a:gd name="connsiteY208" fmla="*/ 618269 h 1166887"/>
                <a:gd name="connsiteX209" fmla="*/ 1189668 w 3024845"/>
                <a:gd name="connsiteY209" fmla="*/ 618269 h 1166887"/>
                <a:gd name="connsiteX210" fmla="*/ 1189668 w 3024845"/>
                <a:gd name="connsiteY210" fmla="*/ 642048 h 1166887"/>
                <a:gd name="connsiteX211" fmla="*/ 1191695 w 3024845"/>
                <a:gd name="connsiteY211" fmla="*/ 643669 h 1166887"/>
                <a:gd name="connsiteX212" fmla="*/ 1191695 w 3024845"/>
                <a:gd name="connsiteY212" fmla="*/ 655019 h 1166887"/>
                <a:gd name="connsiteX213" fmla="*/ 1192455 w 3024845"/>
                <a:gd name="connsiteY213" fmla="*/ 655019 h 1166887"/>
                <a:gd name="connsiteX214" fmla="*/ 1197775 w 3024845"/>
                <a:gd name="connsiteY214" fmla="*/ 655019 h 1166887"/>
                <a:gd name="connsiteX215" fmla="*/ 1197775 w 3024845"/>
                <a:gd name="connsiteY215" fmla="*/ 678798 h 1166887"/>
                <a:gd name="connsiteX216" fmla="*/ 1199041 w 3024845"/>
                <a:gd name="connsiteY216" fmla="*/ 678798 h 1166887"/>
                <a:gd name="connsiteX217" fmla="*/ 1207908 w 3024845"/>
                <a:gd name="connsiteY217" fmla="*/ 678798 h 1166887"/>
                <a:gd name="connsiteX218" fmla="*/ 1209935 w 3024845"/>
                <a:gd name="connsiteY218" fmla="*/ 682852 h 1166887"/>
                <a:gd name="connsiteX219" fmla="*/ 1209935 w 3024845"/>
                <a:gd name="connsiteY219" fmla="*/ 696093 h 1166887"/>
                <a:gd name="connsiteX220" fmla="*/ 1211455 w 3024845"/>
                <a:gd name="connsiteY220" fmla="*/ 694201 h 1166887"/>
                <a:gd name="connsiteX221" fmla="*/ 1222095 w 3024845"/>
                <a:gd name="connsiteY221" fmla="*/ 680960 h 1166887"/>
                <a:gd name="connsiteX222" fmla="*/ 1250469 w 3024845"/>
                <a:gd name="connsiteY222" fmla="*/ 680960 h 1166887"/>
                <a:gd name="connsiteX223" fmla="*/ 1250469 w 3024845"/>
                <a:gd name="connsiteY223" fmla="*/ 767431 h 1166887"/>
                <a:gd name="connsiteX224" fmla="*/ 1251229 w 3024845"/>
                <a:gd name="connsiteY224" fmla="*/ 767431 h 1166887"/>
                <a:gd name="connsiteX225" fmla="*/ 1256549 w 3024845"/>
                <a:gd name="connsiteY225" fmla="*/ 767431 h 1166887"/>
                <a:gd name="connsiteX226" fmla="*/ 1257309 w 3024845"/>
                <a:gd name="connsiteY226" fmla="*/ 766080 h 1166887"/>
                <a:gd name="connsiteX227" fmla="*/ 1262629 w 3024845"/>
                <a:gd name="connsiteY227" fmla="*/ 756622 h 1166887"/>
                <a:gd name="connsiteX228" fmla="*/ 1262629 w 3024845"/>
                <a:gd name="connsiteY228" fmla="*/ 758514 h 1166887"/>
                <a:gd name="connsiteX229" fmla="*/ 1262629 w 3024845"/>
                <a:gd name="connsiteY229" fmla="*/ 771755 h 1166887"/>
                <a:gd name="connsiteX230" fmla="*/ 1266682 w 3024845"/>
                <a:gd name="connsiteY230" fmla="*/ 726358 h 1166887"/>
                <a:gd name="connsiteX231" fmla="*/ 1267442 w 3024845"/>
                <a:gd name="connsiteY231" fmla="*/ 726358 h 1166887"/>
                <a:gd name="connsiteX232" fmla="*/ 1272762 w 3024845"/>
                <a:gd name="connsiteY232" fmla="*/ 726358 h 1166887"/>
                <a:gd name="connsiteX233" fmla="*/ 1272762 w 3024845"/>
                <a:gd name="connsiteY233" fmla="*/ 661504 h 1166887"/>
                <a:gd name="connsiteX234" fmla="*/ 1273776 w 3024845"/>
                <a:gd name="connsiteY234" fmla="*/ 661504 h 1166887"/>
                <a:gd name="connsiteX235" fmla="*/ 1280869 w 3024845"/>
                <a:gd name="connsiteY235" fmla="*/ 661504 h 1166887"/>
                <a:gd name="connsiteX236" fmla="*/ 1293029 w 3024845"/>
                <a:gd name="connsiteY236" fmla="*/ 618269 h 1166887"/>
                <a:gd name="connsiteX237" fmla="*/ 1294296 w 3024845"/>
                <a:gd name="connsiteY237" fmla="*/ 618269 h 1166887"/>
                <a:gd name="connsiteX238" fmla="*/ 1303163 w 3024845"/>
                <a:gd name="connsiteY238" fmla="*/ 618269 h 1166887"/>
                <a:gd name="connsiteX239" fmla="*/ 1313296 w 3024845"/>
                <a:gd name="connsiteY239" fmla="*/ 661504 h 1166887"/>
                <a:gd name="connsiteX240" fmla="*/ 1314309 w 3024845"/>
                <a:gd name="connsiteY240" fmla="*/ 661504 h 1166887"/>
                <a:gd name="connsiteX241" fmla="*/ 1321403 w 3024845"/>
                <a:gd name="connsiteY241" fmla="*/ 661504 h 1166887"/>
                <a:gd name="connsiteX242" fmla="*/ 1321403 w 3024845"/>
                <a:gd name="connsiteY242" fmla="*/ 700416 h 1166887"/>
                <a:gd name="connsiteX243" fmla="*/ 1323176 w 3024845"/>
                <a:gd name="connsiteY243" fmla="*/ 700416 h 1166887"/>
                <a:gd name="connsiteX244" fmla="*/ 1335590 w 3024845"/>
                <a:gd name="connsiteY244" fmla="*/ 700416 h 1166887"/>
                <a:gd name="connsiteX245" fmla="*/ 1335590 w 3024845"/>
                <a:gd name="connsiteY245" fmla="*/ 702578 h 1166887"/>
                <a:gd name="connsiteX246" fmla="*/ 1335590 w 3024845"/>
                <a:gd name="connsiteY246" fmla="*/ 717710 h 1166887"/>
                <a:gd name="connsiteX247" fmla="*/ 1339643 w 3024845"/>
                <a:gd name="connsiteY247" fmla="*/ 715549 h 1166887"/>
                <a:gd name="connsiteX248" fmla="*/ 1339643 w 3024845"/>
                <a:gd name="connsiteY248" fmla="*/ 700416 h 1166887"/>
                <a:gd name="connsiteX249" fmla="*/ 1341163 w 3024845"/>
                <a:gd name="connsiteY249" fmla="*/ 700416 h 1166887"/>
                <a:gd name="connsiteX250" fmla="*/ 1351803 w 3024845"/>
                <a:gd name="connsiteY250" fmla="*/ 700416 h 1166887"/>
                <a:gd name="connsiteX251" fmla="*/ 1351803 w 3024845"/>
                <a:gd name="connsiteY251" fmla="*/ 702037 h 1166887"/>
                <a:gd name="connsiteX252" fmla="*/ 1351803 w 3024845"/>
                <a:gd name="connsiteY252" fmla="*/ 713387 h 1166887"/>
                <a:gd name="connsiteX253" fmla="*/ 1382204 w 3024845"/>
                <a:gd name="connsiteY253" fmla="*/ 713387 h 1166887"/>
                <a:gd name="connsiteX254" fmla="*/ 1382204 w 3024845"/>
                <a:gd name="connsiteY254" fmla="*/ 676637 h 1166887"/>
                <a:gd name="connsiteX255" fmla="*/ 1383470 w 3024845"/>
                <a:gd name="connsiteY255" fmla="*/ 676637 h 1166887"/>
                <a:gd name="connsiteX256" fmla="*/ 1392337 w 3024845"/>
                <a:gd name="connsiteY256" fmla="*/ 676637 h 1166887"/>
                <a:gd name="connsiteX257" fmla="*/ 1392337 w 3024845"/>
                <a:gd name="connsiteY257" fmla="*/ 698254 h 1166887"/>
                <a:gd name="connsiteX258" fmla="*/ 1394364 w 3024845"/>
                <a:gd name="connsiteY258" fmla="*/ 665828 h 1166887"/>
                <a:gd name="connsiteX259" fmla="*/ 1416657 w 3024845"/>
                <a:gd name="connsiteY259" fmla="*/ 665828 h 1166887"/>
                <a:gd name="connsiteX260" fmla="*/ 1416657 w 3024845"/>
                <a:gd name="connsiteY260" fmla="*/ 664206 h 1166887"/>
                <a:gd name="connsiteX261" fmla="*/ 1416657 w 3024845"/>
                <a:gd name="connsiteY261" fmla="*/ 652857 h 1166887"/>
                <a:gd name="connsiteX262" fmla="*/ 1417417 w 3024845"/>
                <a:gd name="connsiteY262" fmla="*/ 652857 h 1166887"/>
                <a:gd name="connsiteX263" fmla="*/ 1422737 w 3024845"/>
                <a:gd name="connsiteY263" fmla="*/ 652857 h 1166887"/>
                <a:gd name="connsiteX264" fmla="*/ 1422737 w 3024845"/>
                <a:gd name="connsiteY264" fmla="*/ 650966 h 1166887"/>
                <a:gd name="connsiteX265" fmla="*/ 1422737 w 3024845"/>
                <a:gd name="connsiteY265" fmla="*/ 637725 h 1166887"/>
                <a:gd name="connsiteX266" fmla="*/ 1426791 w 3024845"/>
                <a:gd name="connsiteY266" fmla="*/ 644210 h 1166887"/>
                <a:gd name="connsiteX267" fmla="*/ 1429071 w 3024845"/>
                <a:gd name="connsiteY267" fmla="*/ 644210 h 1166887"/>
                <a:gd name="connsiteX268" fmla="*/ 1445031 w 3024845"/>
                <a:gd name="connsiteY268" fmla="*/ 644210 h 1166887"/>
                <a:gd name="connsiteX269" fmla="*/ 1445031 w 3024845"/>
                <a:gd name="connsiteY269" fmla="*/ 643399 h 1166887"/>
                <a:gd name="connsiteX270" fmla="*/ 1445031 w 3024845"/>
                <a:gd name="connsiteY270" fmla="*/ 637725 h 1166887"/>
                <a:gd name="connsiteX271" fmla="*/ 1445791 w 3024845"/>
                <a:gd name="connsiteY271" fmla="*/ 637725 h 1166887"/>
                <a:gd name="connsiteX272" fmla="*/ 1451111 w 3024845"/>
                <a:gd name="connsiteY272" fmla="*/ 637725 h 1166887"/>
                <a:gd name="connsiteX273" fmla="*/ 1451111 w 3024845"/>
                <a:gd name="connsiteY273" fmla="*/ 639076 h 1166887"/>
                <a:gd name="connsiteX274" fmla="*/ 1451111 w 3024845"/>
                <a:gd name="connsiteY274" fmla="*/ 648534 h 1166887"/>
                <a:gd name="connsiteX275" fmla="*/ 1489618 w 3024845"/>
                <a:gd name="connsiteY275" fmla="*/ 648534 h 1166887"/>
                <a:gd name="connsiteX276" fmla="*/ 1489618 w 3024845"/>
                <a:gd name="connsiteY276" fmla="*/ 786887 h 1166887"/>
                <a:gd name="connsiteX277" fmla="*/ 1491138 w 3024845"/>
                <a:gd name="connsiteY277" fmla="*/ 786887 h 1166887"/>
                <a:gd name="connsiteX278" fmla="*/ 1501778 w 3024845"/>
                <a:gd name="connsiteY278" fmla="*/ 786887 h 1166887"/>
                <a:gd name="connsiteX279" fmla="*/ 1501778 w 3024845"/>
                <a:gd name="connsiteY279" fmla="*/ 773917 h 1166887"/>
                <a:gd name="connsiteX280" fmla="*/ 1505832 w 3024845"/>
                <a:gd name="connsiteY280" fmla="*/ 773917 h 1166887"/>
                <a:gd name="connsiteX281" fmla="*/ 1505832 w 3024845"/>
                <a:gd name="connsiteY281" fmla="*/ 786887 h 1166887"/>
                <a:gd name="connsiteX282" fmla="*/ 1536232 w 3024845"/>
                <a:gd name="connsiteY282" fmla="*/ 786887 h 1166887"/>
                <a:gd name="connsiteX283" fmla="*/ 1536232 w 3024845"/>
                <a:gd name="connsiteY283" fmla="*/ 756622 h 1166887"/>
                <a:gd name="connsiteX284" fmla="*/ 1548392 w 3024845"/>
                <a:gd name="connsiteY284" fmla="*/ 756622 h 1166887"/>
                <a:gd name="connsiteX285" fmla="*/ 1560552 w 3024845"/>
                <a:gd name="connsiteY285" fmla="*/ 754461 h 1166887"/>
                <a:gd name="connsiteX286" fmla="*/ 1564606 w 3024845"/>
                <a:gd name="connsiteY286" fmla="*/ 756622 h 1166887"/>
                <a:gd name="connsiteX287" fmla="*/ 1574739 w 3024845"/>
                <a:gd name="connsiteY287" fmla="*/ 756622 h 1166887"/>
                <a:gd name="connsiteX288" fmla="*/ 1574739 w 3024845"/>
                <a:gd name="connsiteY288" fmla="*/ 786887 h 1166887"/>
                <a:gd name="connsiteX289" fmla="*/ 1582846 w 3024845"/>
                <a:gd name="connsiteY289" fmla="*/ 786887 h 1166887"/>
                <a:gd name="connsiteX290" fmla="*/ 1582846 w 3024845"/>
                <a:gd name="connsiteY290" fmla="*/ 804182 h 1166887"/>
                <a:gd name="connsiteX291" fmla="*/ 1592182 w 3024845"/>
                <a:gd name="connsiteY291" fmla="*/ 805087 h 1166887"/>
                <a:gd name="connsiteX292" fmla="*/ 1605140 w 3024845"/>
                <a:gd name="connsiteY292" fmla="*/ 805087 h 1166887"/>
                <a:gd name="connsiteX293" fmla="*/ 1605140 w 3024845"/>
                <a:gd name="connsiteY293" fmla="*/ 789049 h 1166887"/>
                <a:gd name="connsiteX294" fmla="*/ 1673096 w 3024845"/>
                <a:gd name="connsiteY294" fmla="*/ 789049 h 1166887"/>
                <a:gd name="connsiteX295" fmla="*/ 1673096 w 3024845"/>
                <a:gd name="connsiteY295" fmla="*/ 703796 h 1166887"/>
                <a:gd name="connsiteX296" fmla="*/ 1745104 w 3024845"/>
                <a:gd name="connsiteY296" fmla="*/ 703796 h 1166887"/>
                <a:gd name="connsiteX297" fmla="*/ 1745104 w 3024845"/>
                <a:gd name="connsiteY297" fmla="*/ 782564 h 1166887"/>
                <a:gd name="connsiteX298" fmla="*/ 1747008 w 3024845"/>
                <a:gd name="connsiteY298" fmla="*/ 782564 h 1166887"/>
                <a:gd name="connsiteX299" fmla="*/ 1748250 w 3024845"/>
                <a:gd name="connsiteY299" fmla="*/ 805087 h 1166887"/>
                <a:gd name="connsiteX300" fmla="*/ 1757926 w 3024845"/>
                <a:gd name="connsiteY300" fmla="*/ 805087 h 1166887"/>
                <a:gd name="connsiteX301" fmla="*/ 1759168 w 3024845"/>
                <a:gd name="connsiteY301" fmla="*/ 782564 h 1166887"/>
                <a:gd name="connsiteX302" fmla="*/ 1765248 w 3024845"/>
                <a:gd name="connsiteY302" fmla="*/ 782564 h 1166887"/>
                <a:gd name="connsiteX303" fmla="*/ 1766490 w 3024845"/>
                <a:gd name="connsiteY303" fmla="*/ 805087 h 1166887"/>
                <a:gd name="connsiteX304" fmla="*/ 1817112 w 3024845"/>
                <a:gd name="connsiteY304" fmla="*/ 805087 h 1166887"/>
                <a:gd name="connsiteX305" fmla="*/ 1817112 w 3024845"/>
                <a:gd name="connsiteY305" fmla="*/ 642059 h 1166887"/>
                <a:gd name="connsiteX306" fmla="*/ 2014439 w 3024845"/>
                <a:gd name="connsiteY306" fmla="*/ 642059 h 1166887"/>
                <a:gd name="connsiteX307" fmla="*/ 2014439 w 3024845"/>
                <a:gd name="connsiteY307" fmla="*/ 805087 h 1166887"/>
                <a:gd name="connsiteX308" fmla="*/ 2033136 w 3024845"/>
                <a:gd name="connsiteY308" fmla="*/ 805087 h 1166887"/>
                <a:gd name="connsiteX309" fmla="*/ 2033136 w 3024845"/>
                <a:gd name="connsiteY309" fmla="*/ 722394 h 1166887"/>
                <a:gd name="connsiteX310" fmla="*/ 2128256 w 3024845"/>
                <a:gd name="connsiteY310" fmla="*/ 722394 h 1166887"/>
                <a:gd name="connsiteX311" fmla="*/ 2140186 w 3024845"/>
                <a:gd name="connsiteY311" fmla="*/ 404253 h 1166887"/>
                <a:gd name="connsiteX312" fmla="*/ 2128026 w 3024845"/>
                <a:gd name="connsiteY312" fmla="*/ 382635 h 1166887"/>
                <a:gd name="connsiteX313" fmla="*/ 2121946 w 3024845"/>
                <a:gd name="connsiteY313" fmla="*/ 378311 h 1166887"/>
                <a:gd name="connsiteX314" fmla="*/ 2130053 w 3024845"/>
                <a:gd name="connsiteY314" fmla="*/ 354532 h 1166887"/>
                <a:gd name="connsiteX315" fmla="*/ 2130053 w 3024845"/>
                <a:gd name="connsiteY315" fmla="*/ 337238 h 1166887"/>
                <a:gd name="connsiteX316" fmla="*/ 2144240 w 3024845"/>
                <a:gd name="connsiteY316" fmla="*/ 337238 h 1166887"/>
                <a:gd name="connsiteX317" fmla="*/ 2144240 w 3024845"/>
                <a:gd name="connsiteY317" fmla="*/ 315620 h 1166887"/>
                <a:gd name="connsiteX318" fmla="*/ 2146266 w 3024845"/>
                <a:gd name="connsiteY318" fmla="*/ 311296 h 1166887"/>
                <a:gd name="connsiteX319" fmla="*/ 2146266 w 3024845"/>
                <a:gd name="connsiteY319" fmla="*/ 233472 h 1166887"/>
                <a:gd name="connsiteX320" fmla="*/ 2144240 w 3024845"/>
                <a:gd name="connsiteY320" fmla="*/ 226987 h 1166887"/>
                <a:gd name="connsiteX321" fmla="*/ 2150320 w 3024845"/>
                <a:gd name="connsiteY321" fmla="*/ 220501 h 1166887"/>
                <a:gd name="connsiteX322" fmla="*/ 2150320 w 3024845"/>
                <a:gd name="connsiteY322" fmla="*/ 162133 h 1166887"/>
                <a:gd name="connsiteX323" fmla="*/ 2152346 w 3024845"/>
                <a:gd name="connsiteY323" fmla="*/ 157810 h 1166887"/>
                <a:gd name="connsiteX324" fmla="*/ 2152346 w 3024845"/>
                <a:gd name="connsiteY324" fmla="*/ 101604 h 1166887"/>
                <a:gd name="connsiteX325" fmla="*/ 2154373 w 3024845"/>
                <a:gd name="connsiteY325" fmla="*/ 82148 h 1166887"/>
                <a:gd name="connsiteX326" fmla="*/ 2158427 w 3024845"/>
                <a:gd name="connsiteY326" fmla="*/ 99442 h 1166887"/>
                <a:gd name="connsiteX327" fmla="*/ 2160453 w 3024845"/>
                <a:gd name="connsiteY327" fmla="*/ 157810 h 1166887"/>
                <a:gd name="connsiteX328" fmla="*/ 2162480 w 3024845"/>
                <a:gd name="connsiteY328" fmla="*/ 220501 h 1166887"/>
                <a:gd name="connsiteX329" fmla="*/ 2168560 w 3024845"/>
                <a:gd name="connsiteY329" fmla="*/ 226987 h 1166887"/>
                <a:gd name="connsiteX330" fmla="*/ 2166533 w 3024845"/>
                <a:gd name="connsiteY330" fmla="*/ 233472 h 1166887"/>
                <a:gd name="connsiteX331" fmla="*/ 2166533 w 3024845"/>
                <a:gd name="connsiteY331" fmla="*/ 311296 h 1166887"/>
                <a:gd name="connsiteX332" fmla="*/ 2168560 w 3024845"/>
                <a:gd name="connsiteY332" fmla="*/ 315620 h 1166887"/>
                <a:gd name="connsiteX333" fmla="*/ 2168560 w 3024845"/>
                <a:gd name="connsiteY333" fmla="*/ 337238 h 1166887"/>
                <a:gd name="connsiteX334" fmla="*/ 2182747 w 3024845"/>
                <a:gd name="connsiteY334" fmla="*/ 337238 h 1166887"/>
                <a:gd name="connsiteX335" fmla="*/ 2182747 w 3024845"/>
                <a:gd name="connsiteY335" fmla="*/ 354532 h 1166887"/>
                <a:gd name="connsiteX336" fmla="*/ 2190854 w 3024845"/>
                <a:gd name="connsiteY336" fmla="*/ 378311 h 1166887"/>
                <a:gd name="connsiteX337" fmla="*/ 2184774 w 3024845"/>
                <a:gd name="connsiteY337" fmla="*/ 382635 h 1166887"/>
                <a:gd name="connsiteX338" fmla="*/ 2172613 w 3024845"/>
                <a:gd name="connsiteY338" fmla="*/ 404253 h 1166887"/>
                <a:gd name="connsiteX339" fmla="*/ 2180720 w 3024845"/>
                <a:gd name="connsiteY339" fmla="*/ 657181 h 1166887"/>
                <a:gd name="connsiteX340" fmla="*/ 2245574 w 3024845"/>
                <a:gd name="connsiteY340" fmla="*/ 657181 h 1166887"/>
                <a:gd name="connsiteX341" fmla="*/ 2245574 w 3024845"/>
                <a:gd name="connsiteY341" fmla="*/ 732843 h 1166887"/>
                <a:gd name="connsiteX342" fmla="*/ 2253681 w 3024845"/>
                <a:gd name="connsiteY342" fmla="*/ 732843 h 1166887"/>
                <a:gd name="connsiteX343" fmla="*/ 2255708 w 3024845"/>
                <a:gd name="connsiteY343" fmla="*/ 726358 h 1166887"/>
                <a:gd name="connsiteX344" fmla="*/ 2261788 w 3024845"/>
                <a:gd name="connsiteY344" fmla="*/ 726358 h 1166887"/>
                <a:gd name="connsiteX345" fmla="*/ 2263815 w 3024845"/>
                <a:gd name="connsiteY345" fmla="*/ 735005 h 1166887"/>
                <a:gd name="connsiteX346" fmla="*/ 2275975 w 3024845"/>
                <a:gd name="connsiteY346" fmla="*/ 735005 h 1166887"/>
                <a:gd name="connsiteX347" fmla="*/ 2275975 w 3024845"/>
                <a:gd name="connsiteY347" fmla="*/ 728519 h 1166887"/>
                <a:gd name="connsiteX348" fmla="*/ 2298268 w 3024845"/>
                <a:gd name="connsiteY348" fmla="*/ 728519 h 1166887"/>
                <a:gd name="connsiteX349" fmla="*/ 2298268 w 3024845"/>
                <a:gd name="connsiteY349" fmla="*/ 735005 h 1166887"/>
                <a:gd name="connsiteX350" fmla="*/ 2318535 w 3024845"/>
                <a:gd name="connsiteY350" fmla="*/ 735005 h 1166887"/>
                <a:gd name="connsiteX351" fmla="*/ 2318535 w 3024845"/>
                <a:gd name="connsiteY351" fmla="*/ 780402 h 1166887"/>
                <a:gd name="connsiteX352" fmla="*/ 2332722 w 3024845"/>
                <a:gd name="connsiteY352" fmla="*/ 780402 h 1166887"/>
                <a:gd name="connsiteX353" fmla="*/ 2332722 w 3024845"/>
                <a:gd name="connsiteY353" fmla="*/ 767431 h 1166887"/>
                <a:gd name="connsiteX354" fmla="*/ 2348936 w 3024845"/>
                <a:gd name="connsiteY354" fmla="*/ 767431 h 1166887"/>
                <a:gd name="connsiteX355" fmla="*/ 2348936 w 3024845"/>
                <a:gd name="connsiteY355" fmla="*/ 588004 h 1166887"/>
                <a:gd name="connsiteX356" fmla="*/ 2355016 w 3024845"/>
                <a:gd name="connsiteY356" fmla="*/ 581518 h 1166887"/>
                <a:gd name="connsiteX357" fmla="*/ 2427977 w 3024845"/>
                <a:gd name="connsiteY357" fmla="*/ 581518 h 1166887"/>
                <a:gd name="connsiteX358" fmla="*/ 2427977 w 3024845"/>
                <a:gd name="connsiteY358" fmla="*/ 590166 h 1166887"/>
                <a:gd name="connsiteX359" fmla="*/ 2438110 w 3024845"/>
                <a:gd name="connsiteY359" fmla="*/ 590166 h 1166887"/>
                <a:gd name="connsiteX360" fmla="*/ 2438110 w 3024845"/>
                <a:gd name="connsiteY360" fmla="*/ 704740 h 1166887"/>
                <a:gd name="connsiteX361" fmla="*/ 2460404 w 3024845"/>
                <a:gd name="connsiteY361" fmla="*/ 704740 h 1166887"/>
                <a:gd name="connsiteX362" fmla="*/ 2460404 w 3024845"/>
                <a:gd name="connsiteY362" fmla="*/ 637725 h 1166887"/>
                <a:gd name="connsiteX363" fmla="*/ 2486751 w 3024845"/>
                <a:gd name="connsiteY363" fmla="*/ 637725 h 1166887"/>
                <a:gd name="connsiteX364" fmla="*/ 2490804 w 3024845"/>
                <a:gd name="connsiteY364" fmla="*/ 633401 h 1166887"/>
                <a:gd name="connsiteX365" fmla="*/ 2498911 w 3024845"/>
                <a:gd name="connsiteY365" fmla="*/ 633401 h 1166887"/>
                <a:gd name="connsiteX366" fmla="*/ 2502964 w 3024845"/>
                <a:gd name="connsiteY366" fmla="*/ 637725 h 1166887"/>
                <a:gd name="connsiteX367" fmla="*/ 2525258 w 3024845"/>
                <a:gd name="connsiteY367" fmla="*/ 637725 h 1166887"/>
                <a:gd name="connsiteX368" fmla="*/ 2525258 w 3024845"/>
                <a:gd name="connsiteY368" fmla="*/ 520989 h 1166887"/>
                <a:gd name="connsiteX369" fmla="*/ 2582005 w 3024845"/>
                <a:gd name="connsiteY369" fmla="*/ 510180 h 1166887"/>
                <a:gd name="connsiteX370" fmla="*/ 2582005 w 3024845"/>
                <a:gd name="connsiteY370" fmla="*/ 511261 h 1166887"/>
                <a:gd name="connsiteX371" fmla="*/ 2582005 w 3024845"/>
                <a:gd name="connsiteY371" fmla="*/ 518827 h 1166887"/>
                <a:gd name="connsiteX372" fmla="*/ 2608352 w 3024845"/>
                <a:gd name="connsiteY372" fmla="*/ 518827 h 1166887"/>
                <a:gd name="connsiteX373" fmla="*/ 2608352 w 3024845"/>
                <a:gd name="connsiteY373" fmla="*/ 773917 h 1166887"/>
                <a:gd name="connsiteX374" fmla="*/ 2630646 w 3024845"/>
                <a:gd name="connsiteY374" fmla="*/ 773917 h 1166887"/>
                <a:gd name="connsiteX375" fmla="*/ 2630646 w 3024845"/>
                <a:gd name="connsiteY375" fmla="*/ 769593 h 1166887"/>
                <a:gd name="connsiteX376" fmla="*/ 2642806 w 3024845"/>
                <a:gd name="connsiteY376" fmla="*/ 769593 h 1166887"/>
                <a:gd name="connsiteX377" fmla="*/ 2642806 w 3024845"/>
                <a:gd name="connsiteY377" fmla="*/ 773917 h 1166887"/>
                <a:gd name="connsiteX378" fmla="*/ 2667126 w 3024845"/>
                <a:gd name="connsiteY378" fmla="*/ 773917 h 1166887"/>
                <a:gd name="connsiteX379" fmla="*/ 2667126 w 3024845"/>
                <a:gd name="connsiteY379" fmla="*/ 760946 h 1166887"/>
                <a:gd name="connsiteX380" fmla="*/ 2695500 w 3024845"/>
                <a:gd name="connsiteY380" fmla="*/ 760946 h 1166887"/>
                <a:gd name="connsiteX381" fmla="*/ 2707660 w 3024845"/>
                <a:gd name="connsiteY381" fmla="*/ 756622 h 1166887"/>
                <a:gd name="connsiteX382" fmla="*/ 2727927 w 3024845"/>
                <a:gd name="connsiteY382" fmla="*/ 760946 h 1166887"/>
                <a:gd name="connsiteX383" fmla="*/ 2727927 w 3024845"/>
                <a:gd name="connsiteY383" fmla="*/ 743652 h 1166887"/>
                <a:gd name="connsiteX384" fmla="*/ 2736034 w 3024845"/>
                <a:gd name="connsiteY384" fmla="*/ 743652 h 1166887"/>
                <a:gd name="connsiteX385" fmla="*/ 2736034 w 3024845"/>
                <a:gd name="connsiteY385" fmla="*/ 730681 h 1166887"/>
                <a:gd name="connsiteX386" fmla="*/ 2792781 w 3024845"/>
                <a:gd name="connsiteY386" fmla="*/ 730681 h 1166887"/>
                <a:gd name="connsiteX387" fmla="*/ 2792781 w 3024845"/>
                <a:gd name="connsiteY387" fmla="*/ 700416 h 1166887"/>
                <a:gd name="connsiteX388" fmla="*/ 2811021 w 3024845"/>
                <a:gd name="connsiteY388" fmla="*/ 700416 h 1166887"/>
                <a:gd name="connsiteX389" fmla="*/ 2811021 w 3024845"/>
                <a:gd name="connsiteY389" fmla="*/ 693931 h 1166887"/>
                <a:gd name="connsiteX390" fmla="*/ 2823181 w 3024845"/>
                <a:gd name="connsiteY390" fmla="*/ 693931 h 1166887"/>
                <a:gd name="connsiteX391" fmla="*/ 2823181 w 3024845"/>
                <a:gd name="connsiteY391" fmla="*/ 700416 h 1166887"/>
                <a:gd name="connsiteX392" fmla="*/ 2839395 w 3024845"/>
                <a:gd name="connsiteY392" fmla="*/ 700416 h 1166887"/>
                <a:gd name="connsiteX393" fmla="*/ 2839395 w 3024845"/>
                <a:gd name="connsiteY393" fmla="*/ 750137 h 1166887"/>
                <a:gd name="connsiteX394" fmla="*/ 2871822 w 3024845"/>
                <a:gd name="connsiteY394" fmla="*/ 750137 h 1166887"/>
                <a:gd name="connsiteX395" fmla="*/ 2871822 w 3024845"/>
                <a:gd name="connsiteY395" fmla="*/ 724196 h 1166887"/>
                <a:gd name="connsiteX396" fmla="*/ 2910329 w 3024845"/>
                <a:gd name="connsiteY396" fmla="*/ 724196 h 1166887"/>
                <a:gd name="connsiteX397" fmla="*/ 2910329 w 3024845"/>
                <a:gd name="connsiteY397" fmla="*/ 693931 h 1166887"/>
                <a:gd name="connsiteX398" fmla="*/ 2958970 w 3024845"/>
                <a:gd name="connsiteY398" fmla="*/ 693931 h 1166887"/>
                <a:gd name="connsiteX399" fmla="*/ 2958970 w 3024845"/>
                <a:gd name="connsiteY399" fmla="*/ 805087 h 1166887"/>
                <a:gd name="connsiteX400" fmla="*/ 2958970 w 3024845"/>
                <a:gd name="connsiteY400" fmla="*/ 818866 h 1166887"/>
                <a:gd name="connsiteX401" fmla="*/ 3024845 w 3024845"/>
                <a:gd name="connsiteY401" fmla="*/ 818866 h 1166887"/>
                <a:gd name="connsiteX402" fmla="*/ 3024845 w 3024845"/>
                <a:gd name="connsiteY402" fmla="*/ 1160647 h 1166887"/>
                <a:gd name="connsiteX403" fmla="*/ 145862 w 3024845"/>
                <a:gd name="connsiteY403" fmla="*/ 1160647 h 1166887"/>
                <a:gd name="connsiteX404" fmla="*/ 2054 w 3024845"/>
                <a:gd name="connsiteY404" fmla="*/ 1166887 h 1166887"/>
                <a:gd name="connsiteX405" fmla="*/ 0 w 3024845"/>
                <a:gd name="connsiteY405" fmla="*/ 724196 h 1166887"/>
                <a:gd name="connsiteX406" fmla="*/ 20267 w 3024845"/>
                <a:gd name="connsiteY406" fmla="*/ 724196 h 1166887"/>
                <a:gd name="connsiteX407" fmla="*/ 20774 w 3024845"/>
                <a:gd name="connsiteY407" fmla="*/ 723115 h 1166887"/>
                <a:gd name="connsiteX408" fmla="*/ 24320 w 3024845"/>
                <a:gd name="connsiteY408" fmla="*/ 715549 h 1166887"/>
                <a:gd name="connsiteX409" fmla="*/ 26094 w 3024845"/>
                <a:gd name="connsiteY409" fmla="*/ 715819 h 1166887"/>
                <a:gd name="connsiteX410" fmla="*/ 38507 w 3024845"/>
                <a:gd name="connsiteY410" fmla="*/ 717710 h 1166887"/>
                <a:gd name="connsiteX411" fmla="*/ 39014 w 3024845"/>
                <a:gd name="connsiteY411" fmla="*/ 719062 h 1166887"/>
                <a:gd name="connsiteX412" fmla="*/ 42560 w 3024845"/>
                <a:gd name="connsiteY412" fmla="*/ 728519 h 1166887"/>
                <a:gd name="connsiteX413" fmla="*/ 68907 w 3024845"/>
                <a:gd name="connsiteY413" fmla="*/ 730681 h 1166887"/>
                <a:gd name="connsiteX414" fmla="*/ 68907 w 3024845"/>
                <a:gd name="connsiteY414" fmla="*/ 607460 h 1166887"/>
                <a:gd name="connsiteX415" fmla="*/ 70934 w 3024845"/>
                <a:gd name="connsiteY415" fmla="*/ 607460 h 1166887"/>
                <a:gd name="connsiteX416" fmla="*/ 85121 w 3024845"/>
                <a:gd name="connsiteY416" fmla="*/ 607460 h 1166887"/>
                <a:gd name="connsiteX417" fmla="*/ 85121 w 3024845"/>
                <a:gd name="connsiteY417" fmla="*/ 471268 h 1166887"/>
                <a:gd name="connsiteX418" fmla="*/ 86894 w 3024845"/>
                <a:gd name="connsiteY418" fmla="*/ 471268 h 1166887"/>
                <a:gd name="connsiteX419" fmla="*/ 99308 w 3024845"/>
                <a:gd name="connsiteY419" fmla="*/ 471268 h 1166887"/>
                <a:gd name="connsiteX420" fmla="*/ 99308 w 3024845"/>
                <a:gd name="connsiteY420" fmla="*/ 356694 h 1166887"/>
                <a:gd name="connsiteX421" fmla="*/ 103361 w 3024845"/>
                <a:gd name="connsiteY421" fmla="*/ 328590 h 1166887"/>
                <a:gd name="connsiteX422" fmla="*/ 105388 w 3024845"/>
                <a:gd name="connsiteY422" fmla="*/ 328590 h 1166887"/>
                <a:gd name="connsiteX423" fmla="*/ 119575 w 3024845"/>
                <a:gd name="connsiteY423" fmla="*/ 328590 h 1166887"/>
                <a:gd name="connsiteX424" fmla="*/ 156055 w 3024845"/>
                <a:gd name="connsiteY424" fmla="*/ 246443 h 1166887"/>
                <a:gd name="connsiteX425" fmla="*/ 160109 w 3024845"/>
                <a:gd name="connsiteY425" fmla="*/ 0 h 1166887"/>
                <a:gd name="connsiteX0" fmla="*/ 160109 w 3024845"/>
                <a:gd name="connsiteY0" fmla="*/ 0 h 1160647"/>
                <a:gd name="connsiteX1" fmla="*/ 162135 w 3024845"/>
                <a:gd name="connsiteY1" fmla="*/ 246443 h 1160647"/>
                <a:gd name="connsiteX2" fmla="*/ 200642 w 3024845"/>
                <a:gd name="connsiteY2" fmla="*/ 326429 h 1160647"/>
                <a:gd name="connsiteX3" fmla="*/ 202669 w 3024845"/>
                <a:gd name="connsiteY3" fmla="*/ 326429 h 1160647"/>
                <a:gd name="connsiteX4" fmla="*/ 216856 w 3024845"/>
                <a:gd name="connsiteY4" fmla="*/ 326429 h 1160647"/>
                <a:gd name="connsiteX5" fmla="*/ 216856 w 3024845"/>
                <a:gd name="connsiteY5" fmla="*/ 350208 h 1160647"/>
                <a:gd name="connsiteX6" fmla="*/ 217363 w 3024845"/>
                <a:gd name="connsiteY6" fmla="*/ 351019 h 1160647"/>
                <a:gd name="connsiteX7" fmla="*/ 220909 w 3024845"/>
                <a:gd name="connsiteY7" fmla="*/ 356694 h 1160647"/>
                <a:gd name="connsiteX8" fmla="*/ 220909 w 3024845"/>
                <a:gd name="connsiteY8" fmla="*/ 471268 h 1160647"/>
                <a:gd name="connsiteX9" fmla="*/ 223189 w 3024845"/>
                <a:gd name="connsiteY9" fmla="*/ 471268 h 1160647"/>
                <a:gd name="connsiteX10" fmla="*/ 239150 w 3024845"/>
                <a:gd name="connsiteY10" fmla="*/ 471268 h 1160647"/>
                <a:gd name="connsiteX11" fmla="*/ 239150 w 3024845"/>
                <a:gd name="connsiteY11" fmla="*/ 611783 h 1160647"/>
                <a:gd name="connsiteX12" fmla="*/ 240670 w 3024845"/>
                <a:gd name="connsiteY12" fmla="*/ 611513 h 1160647"/>
                <a:gd name="connsiteX13" fmla="*/ 251310 w 3024845"/>
                <a:gd name="connsiteY13" fmla="*/ 609622 h 1160647"/>
                <a:gd name="connsiteX14" fmla="*/ 249283 w 3024845"/>
                <a:gd name="connsiteY14" fmla="*/ 698254 h 1160647"/>
                <a:gd name="connsiteX15" fmla="*/ 250803 w 3024845"/>
                <a:gd name="connsiteY15" fmla="*/ 698525 h 1160647"/>
                <a:gd name="connsiteX16" fmla="*/ 261443 w 3024845"/>
                <a:gd name="connsiteY16" fmla="*/ 700416 h 1160647"/>
                <a:gd name="connsiteX17" fmla="*/ 261696 w 3024845"/>
                <a:gd name="connsiteY17" fmla="*/ 701227 h 1160647"/>
                <a:gd name="connsiteX18" fmla="*/ 263470 w 3024845"/>
                <a:gd name="connsiteY18" fmla="*/ 706902 h 1160647"/>
                <a:gd name="connsiteX19" fmla="*/ 264230 w 3024845"/>
                <a:gd name="connsiteY19" fmla="*/ 704470 h 1160647"/>
                <a:gd name="connsiteX20" fmla="*/ 269550 w 3024845"/>
                <a:gd name="connsiteY20" fmla="*/ 687446 h 1160647"/>
                <a:gd name="connsiteX21" fmla="*/ 271323 w 3024845"/>
                <a:gd name="connsiteY21" fmla="*/ 687446 h 1160647"/>
                <a:gd name="connsiteX22" fmla="*/ 283737 w 3024845"/>
                <a:gd name="connsiteY22" fmla="*/ 687446 h 1160647"/>
                <a:gd name="connsiteX23" fmla="*/ 283737 w 3024845"/>
                <a:gd name="connsiteY23" fmla="*/ 719872 h 1160647"/>
                <a:gd name="connsiteX24" fmla="*/ 284750 w 3024845"/>
                <a:gd name="connsiteY24" fmla="*/ 720413 h 1160647"/>
                <a:gd name="connsiteX25" fmla="*/ 291844 w 3024845"/>
                <a:gd name="connsiteY25" fmla="*/ 724196 h 1160647"/>
                <a:gd name="connsiteX26" fmla="*/ 291844 w 3024845"/>
                <a:gd name="connsiteY26" fmla="*/ 725547 h 1160647"/>
                <a:gd name="connsiteX27" fmla="*/ 291844 w 3024845"/>
                <a:gd name="connsiteY27" fmla="*/ 735005 h 1160647"/>
                <a:gd name="connsiteX28" fmla="*/ 336431 w 3024845"/>
                <a:gd name="connsiteY28" fmla="*/ 735005 h 1160647"/>
                <a:gd name="connsiteX29" fmla="*/ 336431 w 3024845"/>
                <a:gd name="connsiteY29" fmla="*/ 736086 h 1160647"/>
                <a:gd name="connsiteX30" fmla="*/ 336431 w 3024845"/>
                <a:gd name="connsiteY30" fmla="*/ 743652 h 1160647"/>
                <a:gd name="connsiteX31" fmla="*/ 338457 w 3024845"/>
                <a:gd name="connsiteY31" fmla="*/ 743652 h 1160647"/>
                <a:gd name="connsiteX32" fmla="*/ 352644 w 3024845"/>
                <a:gd name="connsiteY32" fmla="*/ 743652 h 1160647"/>
                <a:gd name="connsiteX33" fmla="*/ 352644 w 3024845"/>
                <a:gd name="connsiteY33" fmla="*/ 713387 h 1160647"/>
                <a:gd name="connsiteX34" fmla="*/ 397231 w 3024845"/>
                <a:gd name="connsiteY34" fmla="*/ 713387 h 1160647"/>
                <a:gd name="connsiteX35" fmla="*/ 397231 w 3024845"/>
                <a:gd name="connsiteY35" fmla="*/ 712036 h 1160647"/>
                <a:gd name="connsiteX36" fmla="*/ 397231 w 3024845"/>
                <a:gd name="connsiteY36" fmla="*/ 702578 h 1160647"/>
                <a:gd name="connsiteX37" fmla="*/ 398245 w 3024845"/>
                <a:gd name="connsiteY37" fmla="*/ 702578 h 1160647"/>
                <a:gd name="connsiteX38" fmla="*/ 405338 w 3024845"/>
                <a:gd name="connsiteY38" fmla="*/ 702578 h 1160647"/>
                <a:gd name="connsiteX39" fmla="*/ 405338 w 3024845"/>
                <a:gd name="connsiteY39" fmla="*/ 700687 h 1160647"/>
                <a:gd name="connsiteX40" fmla="*/ 405338 w 3024845"/>
                <a:gd name="connsiteY40" fmla="*/ 687446 h 1160647"/>
                <a:gd name="connsiteX41" fmla="*/ 406098 w 3024845"/>
                <a:gd name="connsiteY41" fmla="*/ 687446 h 1160647"/>
                <a:gd name="connsiteX42" fmla="*/ 411418 w 3024845"/>
                <a:gd name="connsiteY42" fmla="*/ 687446 h 1160647"/>
                <a:gd name="connsiteX43" fmla="*/ 411418 w 3024845"/>
                <a:gd name="connsiteY43" fmla="*/ 686365 h 1160647"/>
                <a:gd name="connsiteX44" fmla="*/ 411418 w 3024845"/>
                <a:gd name="connsiteY44" fmla="*/ 678798 h 1160647"/>
                <a:gd name="connsiteX45" fmla="*/ 413445 w 3024845"/>
                <a:gd name="connsiteY45" fmla="*/ 678798 h 1160647"/>
                <a:gd name="connsiteX46" fmla="*/ 427632 w 3024845"/>
                <a:gd name="connsiteY46" fmla="*/ 678798 h 1160647"/>
                <a:gd name="connsiteX47" fmla="*/ 427632 w 3024845"/>
                <a:gd name="connsiteY47" fmla="*/ 679879 h 1160647"/>
                <a:gd name="connsiteX48" fmla="*/ 427632 w 3024845"/>
                <a:gd name="connsiteY48" fmla="*/ 687446 h 1160647"/>
                <a:gd name="connsiteX49" fmla="*/ 449925 w 3024845"/>
                <a:gd name="connsiteY49" fmla="*/ 687446 h 1160647"/>
                <a:gd name="connsiteX50" fmla="*/ 449925 w 3024845"/>
                <a:gd name="connsiteY50" fmla="*/ 685554 h 1160647"/>
                <a:gd name="connsiteX51" fmla="*/ 449925 w 3024845"/>
                <a:gd name="connsiteY51" fmla="*/ 672313 h 1160647"/>
                <a:gd name="connsiteX52" fmla="*/ 451699 w 3024845"/>
                <a:gd name="connsiteY52" fmla="*/ 672313 h 1160647"/>
                <a:gd name="connsiteX53" fmla="*/ 464112 w 3024845"/>
                <a:gd name="connsiteY53" fmla="*/ 672313 h 1160647"/>
                <a:gd name="connsiteX54" fmla="*/ 464112 w 3024845"/>
                <a:gd name="connsiteY54" fmla="*/ 696093 h 1160647"/>
                <a:gd name="connsiteX55" fmla="*/ 465126 w 3024845"/>
                <a:gd name="connsiteY55" fmla="*/ 696093 h 1160647"/>
                <a:gd name="connsiteX56" fmla="*/ 472219 w 3024845"/>
                <a:gd name="connsiteY56" fmla="*/ 696093 h 1160647"/>
                <a:gd name="connsiteX57" fmla="*/ 472219 w 3024845"/>
                <a:gd name="connsiteY57" fmla="*/ 695012 h 1160647"/>
                <a:gd name="connsiteX58" fmla="*/ 472219 w 3024845"/>
                <a:gd name="connsiteY58" fmla="*/ 687446 h 1160647"/>
                <a:gd name="connsiteX59" fmla="*/ 473992 w 3024845"/>
                <a:gd name="connsiteY59" fmla="*/ 687446 h 1160647"/>
                <a:gd name="connsiteX60" fmla="*/ 486406 w 3024845"/>
                <a:gd name="connsiteY60" fmla="*/ 687446 h 1160647"/>
                <a:gd name="connsiteX61" fmla="*/ 486406 w 3024845"/>
                <a:gd name="connsiteY61" fmla="*/ 713387 h 1160647"/>
                <a:gd name="connsiteX62" fmla="*/ 488433 w 3024845"/>
                <a:gd name="connsiteY62" fmla="*/ 713387 h 1160647"/>
                <a:gd name="connsiteX63" fmla="*/ 502619 w 3024845"/>
                <a:gd name="connsiteY63" fmla="*/ 713387 h 1160647"/>
                <a:gd name="connsiteX64" fmla="*/ 502619 w 3024845"/>
                <a:gd name="connsiteY64" fmla="*/ 715008 h 1160647"/>
                <a:gd name="connsiteX65" fmla="*/ 502619 w 3024845"/>
                <a:gd name="connsiteY65" fmla="*/ 726358 h 1160647"/>
                <a:gd name="connsiteX66" fmla="*/ 503379 w 3024845"/>
                <a:gd name="connsiteY66" fmla="*/ 726358 h 1160647"/>
                <a:gd name="connsiteX67" fmla="*/ 508700 w 3024845"/>
                <a:gd name="connsiteY67" fmla="*/ 726358 h 1160647"/>
                <a:gd name="connsiteX68" fmla="*/ 508700 w 3024845"/>
                <a:gd name="connsiteY68" fmla="*/ 725547 h 1160647"/>
                <a:gd name="connsiteX69" fmla="*/ 508700 w 3024845"/>
                <a:gd name="connsiteY69" fmla="*/ 719872 h 1160647"/>
                <a:gd name="connsiteX70" fmla="*/ 539100 w 3024845"/>
                <a:gd name="connsiteY70" fmla="*/ 719872 h 1160647"/>
                <a:gd name="connsiteX71" fmla="*/ 539100 w 3024845"/>
                <a:gd name="connsiteY71" fmla="*/ 743652 h 1160647"/>
                <a:gd name="connsiteX72" fmla="*/ 540113 w 3024845"/>
                <a:gd name="connsiteY72" fmla="*/ 743652 h 1160647"/>
                <a:gd name="connsiteX73" fmla="*/ 547207 w 3024845"/>
                <a:gd name="connsiteY73" fmla="*/ 743652 h 1160647"/>
                <a:gd name="connsiteX74" fmla="*/ 547207 w 3024845"/>
                <a:gd name="connsiteY74" fmla="*/ 744733 h 1160647"/>
                <a:gd name="connsiteX75" fmla="*/ 547207 w 3024845"/>
                <a:gd name="connsiteY75" fmla="*/ 752299 h 1160647"/>
                <a:gd name="connsiteX76" fmla="*/ 547967 w 3024845"/>
                <a:gd name="connsiteY76" fmla="*/ 752299 h 1160647"/>
                <a:gd name="connsiteX77" fmla="*/ 553287 w 3024845"/>
                <a:gd name="connsiteY77" fmla="*/ 752299 h 1160647"/>
                <a:gd name="connsiteX78" fmla="*/ 553287 w 3024845"/>
                <a:gd name="connsiteY78" fmla="*/ 750137 h 1160647"/>
                <a:gd name="connsiteX79" fmla="*/ 553287 w 3024845"/>
                <a:gd name="connsiteY79" fmla="*/ 735005 h 1160647"/>
                <a:gd name="connsiteX80" fmla="*/ 554300 w 3024845"/>
                <a:gd name="connsiteY80" fmla="*/ 735005 h 1160647"/>
                <a:gd name="connsiteX81" fmla="*/ 561394 w 3024845"/>
                <a:gd name="connsiteY81" fmla="*/ 735005 h 1160647"/>
                <a:gd name="connsiteX82" fmla="*/ 561394 w 3024845"/>
                <a:gd name="connsiteY82" fmla="*/ 736086 h 1160647"/>
                <a:gd name="connsiteX83" fmla="*/ 561394 w 3024845"/>
                <a:gd name="connsiteY83" fmla="*/ 743652 h 1160647"/>
                <a:gd name="connsiteX84" fmla="*/ 566714 w 3024845"/>
                <a:gd name="connsiteY84" fmla="*/ 741659 h 1160647"/>
                <a:gd name="connsiteX85" fmla="*/ 567474 w 3024845"/>
                <a:gd name="connsiteY85" fmla="*/ 740679 h 1160647"/>
                <a:gd name="connsiteX86" fmla="*/ 567474 w 3024845"/>
                <a:gd name="connsiteY86" fmla="*/ 735005 h 1160647"/>
                <a:gd name="connsiteX87" fmla="*/ 605981 w 3024845"/>
                <a:gd name="connsiteY87" fmla="*/ 735005 h 1160647"/>
                <a:gd name="connsiteX88" fmla="*/ 605981 w 3024845"/>
                <a:gd name="connsiteY88" fmla="*/ 758784 h 1160647"/>
                <a:gd name="connsiteX89" fmla="*/ 608007 w 3024845"/>
                <a:gd name="connsiteY89" fmla="*/ 758784 h 1160647"/>
                <a:gd name="connsiteX90" fmla="*/ 622194 w 3024845"/>
                <a:gd name="connsiteY90" fmla="*/ 758784 h 1160647"/>
                <a:gd name="connsiteX91" fmla="*/ 622194 w 3024845"/>
                <a:gd name="connsiteY91" fmla="*/ 759865 h 1160647"/>
                <a:gd name="connsiteX92" fmla="*/ 622194 w 3024845"/>
                <a:gd name="connsiteY92" fmla="*/ 767431 h 1160647"/>
                <a:gd name="connsiteX93" fmla="*/ 623968 w 3024845"/>
                <a:gd name="connsiteY93" fmla="*/ 767431 h 1160647"/>
                <a:gd name="connsiteX94" fmla="*/ 636381 w 3024845"/>
                <a:gd name="connsiteY94" fmla="*/ 767431 h 1160647"/>
                <a:gd name="connsiteX95" fmla="*/ 636381 w 3024845"/>
                <a:gd name="connsiteY95" fmla="*/ 743652 h 1160647"/>
                <a:gd name="connsiteX96" fmla="*/ 637394 w 3024845"/>
                <a:gd name="connsiteY96" fmla="*/ 743652 h 1160647"/>
                <a:gd name="connsiteX97" fmla="*/ 644488 w 3024845"/>
                <a:gd name="connsiteY97" fmla="*/ 743652 h 1160647"/>
                <a:gd name="connsiteX98" fmla="*/ 644488 w 3024845"/>
                <a:gd name="connsiteY98" fmla="*/ 711225 h 1160647"/>
                <a:gd name="connsiteX99" fmla="*/ 645501 w 3024845"/>
                <a:gd name="connsiteY99" fmla="*/ 711225 h 1160647"/>
                <a:gd name="connsiteX100" fmla="*/ 652595 w 3024845"/>
                <a:gd name="connsiteY100" fmla="*/ 711225 h 1160647"/>
                <a:gd name="connsiteX101" fmla="*/ 652595 w 3024845"/>
                <a:gd name="connsiteY101" fmla="*/ 709334 h 1160647"/>
                <a:gd name="connsiteX102" fmla="*/ 652595 w 3024845"/>
                <a:gd name="connsiteY102" fmla="*/ 696093 h 1160647"/>
                <a:gd name="connsiteX103" fmla="*/ 651328 w 3024845"/>
                <a:gd name="connsiteY103" fmla="*/ 694471 h 1160647"/>
                <a:gd name="connsiteX104" fmla="*/ 656648 w 3024845"/>
                <a:gd name="connsiteY104" fmla="*/ 683122 h 1160647"/>
                <a:gd name="connsiteX105" fmla="*/ 664755 w 3024845"/>
                <a:gd name="connsiteY105" fmla="*/ 711225 h 1160647"/>
                <a:gd name="connsiteX106" fmla="*/ 665515 w 3024845"/>
                <a:gd name="connsiteY106" fmla="*/ 711225 h 1160647"/>
                <a:gd name="connsiteX107" fmla="*/ 670835 w 3024845"/>
                <a:gd name="connsiteY107" fmla="*/ 711225 h 1160647"/>
                <a:gd name="connsiteX108" fmla="*/ 670835 w 3024845"/>
                <a:gd name="connsiteY108" fmla="*/ 605298 h 1160647"/>
                <a:gd name="connsiteX109" fmla="*/ 672355 w 3024845"/>
                <a:gd name="connsiteY109" fmla="*/ 605298 h 1160647"/>
                <a:gd name="connsiteX110" fmla="*/ 682995 w 3024845"/>
                <a:gd name="connsiteY110" fmla="*/ 605298 h 1160647"/>
                <a:gd name="connsiteX111" fmla="*/ 682995 w 3024845"/>
                <a:gd name="connsiteY111" fmla="*/ 557739 h 1160647"/>
                <a:gd name="connsiteX112" fmla="*/ 709342 w 3024845"/>
                <a:gd name="connsiteY112" fmla="*/ 557739 h 1160647"/>
                <a:gd name="connsiteX113" fmla="*/ 709342 w 3024845"/>
                <a:gd name="connsiteY113" fmla="*/ 536121 h 1160647"/>
                <a:gd name="connsiteX114" fmla="*/ 743796 w 3024845"/>
                <a:gd name="connsiteY114" fmla="*/ 536121 h 1160647"/>
                <a:gd name="connsiteX115" fmla="*/ 743796 w 3024845"/>
                <a:gd name="connsiteY115" fmla="*/ 538553 h 1160647"/>
                <a:gd name="connsiteX116" fmla="*/ 743796 w 3024845"/>
                <a:gd name="connsiteY116" fmla="*/ 555577 h 1160647"/>
                <a:gd name="connsiteX117" fmla="*/ 746076 w 3024845"/>
                <a:gd name="connsiteY117" fmla="*/ 555577 h 1160647"/>
                <a:gd name="connsiteX118" fmla="*/ 762036 w 3024845"/>
                <a:gd name="connsiteY118" fmla="*/ 555577 h 1160647"/>
                <a:gd name="connsiteX119" fmla="*/ 762036 w 3024845"/>
                <a:gd name="connsiteY119" fmla="*/ 603136 h 1160647"/>
                <a:gd name="connsiteX120" fmla="*/ 763049 w 3024845"/>
                <a:gd name="connsiteY120" fmla="*/ 603136 h 1160647"/>
                <a:gd name="connsiteX121" fmla="*/ 770143 w 3024845"/>
                <a:gd name="connsiteY121" fmla="*/ 603136 h 1160647"/>
                <a:gd name="connsiteX122" fmla="*/ 784330 w 3024845"/>
                <a:gd name="connsiteY122" fmla="*/ 607460 h 1160647"/>
                <a:gd name="connsiteX123" fmla="*/ 784330 w 3024845"/>
                <a:gd name="connsiteY123" fmla="*/ 646372 h 1160647"/>
                <a:gd name="connsiteX124" fmla="*/ 785343 w 3024845"/>
                <a:gd name="connsiteY124" fmla="*/ 646372 h 1160647"/>
                <a:gd name="connsiteX125" fmla="*/ 792436 w 3024845"/>
                <a:gd name="connsiteY125" fmla="*/ 646372 h 1160647"/>
                <a:gd name="connsiteX126" fmla="*/ 792436 w 3024845"/>
                <a:gd name="connsiteY126" fmla="*/ 647993 h 1160647"/>
                <a:gd name="connsiteX127" fmla="*/ 792436 w 3024845"/>
                <a:gd name="connsiteY127" fmla="*/ 659342 h 1160647"/>
                <a:gd name="connsiteX128" fmla="*/ 794463 w 3024845"/>
                <a:gd name="connsiteY128" fmla="*/ 659342 h 1160647"/>
                <a:gd name="connsiteX129" fmla="*/ 808650 w 3024845"/>
                <a:gd name="connsiteY129" fmla="*/ 659342 h 1160647"/>
                <a:gd name="connsiteX130" fmla="*/ 814730 w 3024845"/>
                <a:gd name="connsiteY130" fmla="*/ 665828 h 1160647"/>
                <a:gd name="connsiteX131" fmla="*/ 814730 w 3024845"/>
                <a:gd name="connsiteY131" fmla="*/ 687446 h 1160647"/>
                <a:gd name="connsiteX132" fmla="*/ 817010 w 3024845"/>
                <a:gd name="connsiteY132" fmla="*/ 687446 h 1160647"/>
                <a:gd name="connsiteX133" fmla="*/ 832970 w 3024845"/>
                <a:gd name="connsiteY133" fmla="*/ 687446 h 1160647"/>
                <a:gd name="connsiteX134" fmla="*/ 832970 w 3024845"/>
                <a:gd name="connsiteY134" fmla="*/ 688526 h 1160647"/>
                <a:gd name="connsiteX135" fmla="*/ 832970 w 3024845"/>
                <a:gd name="connsiteY135" fmla="*/ 696093 h 1160647"/>
                <a:gd name="connsiteX136" fmla="*/ 834237 w 3024845"/>
                <a:gd name="connsiteY136" fmla="*/ 696093 h 1160647"/>
                <a:gd name="connsiteX137" fmla="*/ 843104 w 3024845"/>
                <a:gd name="connsiteY137" fmla="*/ 696093 h 1160647"/>
                <a:gd name="connsiteX138" fmla="*/ 843104 w 3024845"/>
                <a:gd name="connsiteY138" fmla="*/ 698254 h 1160647"/>
                <a:gd name="connsiteX139" fmla="*/ 843104 w 3024845"/>
                <a:gd name="connsiteY139" fmla="*/ 713387 h 1160647"/>
                <a:gd name="connsiteX140" fmla="*/ 847157 w 3024845"/>
                <a:gd name="connsiteY140" fmla="*/ 711495 h 1160647"/>
                <a:gd name="connsiteX141" fmla="*/ 847157 w 3024845"/>
                <a:gd name="connsiteY141" fmla="*/ 698254 h 1160647"/>
                <a:gd name="connsiteX142" fmla="*/ 848170 w 3024845"/>
                <a:gd name="connsiteY142" fmla="*/ 698254 h 1160647"/>
                <a:gd name="connsiteX143" fmla="*/ 855264 w 3024845"/>
                <a:gd name="connsiteY143" fmla="*/ 698254 h 1160647"/>
                <a:gd name="connsiteX144" fmla="*/ 855264 w 3024845"/>
                <a:gd name="connsiteY144" fmla="*/ 699876 h 1160647"/>
                <a:gd name="connsiteX145" fmla="*/ 855264 w 3024845"/>
                <a:gd name="connsiteY145" fmla="*/ 711225 h 1160647"/>
                <a:gd name="connsiteX146" fmla="*/ 856024 w 3024845"/>
                <a:gd name="connsiteY146" fmla="*/ 711225 h 1160647"/>
                <a:gd name="connsiteX147" fmla="*/ 861344 w 3024845"/>
                <a:gd name="connsiteY147" fmla="*/ 711225 h 1160647"/>
                <a:gd name="connsiteX148" fmla="*/ 909984 w 3024845"/>
                <a:gd name="connsiteY148" fmla="*/ 706902 h 1160647"/>
                <a:gd name="connsiteX149" fmla="*/ 909984 w 3024845"/>
                <a:gd name="connsiteY149" fmla="*/ 708253 h 1160647"/>
                <a:gd name="connsiteX150" fmla="*/ 909984 w 3024845"/>
                <a:gd name="connsiteY150" fmla="*/ 717710 h 1160647"/>
                <a:gd name="connsiteX151" fmla="*/ 910744 w 3024845"/>
                <a:gd name="connsiteY151" fmla="*/ 717710 h 1160647"/>
                <a:gd name="connsiteX152" fmla="*/ 916065 w 3024845"/>
                <a:gd name="connsiteY152" fmla="*/ 717710 h 1160647"/>
                <a:gd name="connsiteX153" fmla="*/ 916065 w 3024845"/>
                <a:gd name="connsiteY153" fmla="*/ 719872 h 1160647"/>
                <a:gd name="connsiteX154" fmla="*/ 916065 w 3024845"/>
                <a:gd name="connsiteY154" fmla="*/ 735005 h 1160647"/>
                <a:gd name="connsiteX155" fmla="*/ 918091 w 3024845"/>
                <a:gd name="connsiteY155" fmla="*/ 733654 h 1160647"/>
                <a:gd name="connsiteX156" fmla="*/ 932278 w 3024845"/>
                <a:gd name="connsiteY156" fmla="*/ 724196 h 1160647"/>
                <a:gd name="connsiteX157" fmla="*/ 938358 w 3024845"/>
                <a:gd name="connsiteY157" fmla="*/ 683122 h 1160647"/>
                <a:gd name="connsiteX158" fmla="*/ 939118 w 3024845"/>
                <a:gd name="connsiteY158" fmla="*/ 682852 h 1160647"/>
                <a:gd name="connsiteX159" fmla="*/ 944438 w 3024845"/>
                <a:gd name="connsiteY159" fmla="*/ 680960 h 1160647"/>
                <a:gd name="connsiteX160" fmla="*/ 946465 w 3024845"/>
                <a:gd name="connsiteY160" fmla="*/ 611783 h 1160647"/>
                <a:gd name="connsiteX161" fmla="*/ 948492 w 3024845"/>
                <a:gd name="connsiteY161" fmla="*/ 680960 h 1160647"/>
                <a:gd name="connsiteX162" fmla="*/ 949252 w 3024845"/>
                <a:gd name="connsiteY162" fmla="*/ 681230 h 1160647"/>
                <a:gd name="connsiteX163" fmla="*/ 954572 w 3024845"/>
                <a:gd name="connsiteY163" fmla="*/ 683122 h 1160647"/>
                <a:gd name="connsiteX164" fmla="*/ 954572 w 3024845"/>
                <a:gd name="connsiteY164" fmla="*/ 596651 h 1160647"/>
                <a:gd name="connsiteX165" fmla="*/ 958625 w 3024845"/>
                <a:gd name="connsiteY165" fmla="*/ 564224 h 1160647"/>
                <a:gd name="connsiteX166" fmla="*/ 997132 w 3024845"/>
                <a:gd name="connsiteY166" fmla="*/ 564224 h 1160647"/>
                <a:gd name="connsiteX167" fmla="*/ 997132 w 3024845"/>
                <a:gd name="connsiteY167" fmla="*/ 596651 h 1160647"/>
                <a:gd name="connsiteX168" fmla="*/ 997892 w 3024845"/>
                <a:gd name="connsiteY168" fmla="*/ 596651 h 1160647"/>
                <a:gd name="connsiteX169" fmla="*/ 1003212 w 3024845"/>
                <a:gd name="connsiteY169" fmla="*/ 596651 h 1160647"/>
                <a:gd name="connsiteX170" fmla="*/ 1003212 w 3024845"/>
                <a:gd name="connsiteY170" fmla="*/ 514503 h 1160647"/>
                <a:gd name="connsiteX171" fmla="*/ 1004986 w 3024845"/>
                <a:gd name="connsiteY171" fmla="*/ 514503 h 1160647"/>
                <a:gd name="connsiteX172" fmla="*/ 1017399 w 3024845"/>
                <a:gd name="connsiteY172" fmla="*/ 514503 h 1160647"/>
                <a:gd name="connsiteX173" fmla="*/ 1017399 w 3024845"/>
                <a:gd name="connsiteY173" fmla="*/ 512612 h 1160647"/>
                <a:gd name="connsiteX174" fmla="*/ 1017399 w 3024845"/>
                <a:gd name="connsiteY174" fmla="*/ 499371 h 1160647"/>
                <a:gd name="connsiteX175" fmla="*/ 1039693 w 3024845"/>
                <a:gd name="connsiteY175" fmla="*/ 499371 h 1160647"/>
                <a:gd name="connsiteX176" fmla="*/ 1039693 w 3024845"/>
                <a:gd name="connsiteY176" fmla="*/ 498290 h 1160647"/>
                <a:gd name="connsiteX177" fmla="*/ 1039693 w 3024845"/>
                <a:gd name="connsiteY177" fmla="*/ 490724 h 1160647"/>
                <a:gd name="connsiteX178" fmla="*/ 1041466 w 3024845"/>
                <a:gd name="connsiteY178" fmla="*/ 490724 h 1160647"/>
                <a:gd name="connsiteX179" fmla="*/ 1053880 w 3024845"/>
                <a:gd name="connsiteY179" fmla="*/ 490724 h 1160647"/>
                <a:gd name="connsiteX180" fmla="*/ 1053880 w 3024845"/>
                <a:gd name="connsiteY180" fmla="*/ 491805 h 1160647"/>
                <a:gd name="connsiteX181" fmla="*/ 1053880 w 3024845"/>
                <a:gd name="connsiteY181" fmla="*/ 499371 h 1160647"/>
                <a:gd name="connsiteX182" fmla="*/ 1054640 w 3024845"/>
                <a:gd name="connsiteY182" fmla="*/ 499371 h 1160647"/>
                <a:gd name="connsiteX183" fmla="*/ 1059960 w 3024845"/>
                <a:gd name="connsiteY183" fmla="*/ 499371 h 1160647"/>
                <a:gd name="connsiteX184" fmla="*/ 1070093 w 3024845"/>
                <a:gd name="connsiteY184" fmla="*/ 495047 h 1160647"/>
                <a:gd name="connsiteX185" fmla="*/ 1074146 w 3024845"/>
                <a:gd name="connsiteY185" fmla="*/ 498290 h 1160647"/>
                <a:gd name="connsiteX186" fmla="*/ 1074146 w 3024845"/>
                <a:gd name="connsiteY186" fmla="*/ 490724 h 1160647"/>
                <a:gd name="connsiteX187" fmla="*/ 1076426 w 3024845"/>
                <a:gd name="connsiteY187" fmla="*/ 490724 h 1160647"/>
                <a:gd name="connsiteX188" fmla="*/ 1092387 w 3024845"/>
                <a:gd name="connsiteY188" fmla="*/ 490724 h 1160647"/>
                <a:gd name="connsiteX189" fmla="*/ 1092387 w 3024845"/>
                <a:gd name="connsiteY189" fmla="*/ 491805 h 1160647"/>
                <a:gd name="connsiteX190" fmla="*/ 1092387 w 3024845"/>
                <a:gd name="connsiteY190" fmla="*/ 499371 h 1160647"/>
                <a:gd name="connsiteX191" fmla="*/ 1122787 w 3024845"/>
                <a:gd name="connsiteY191" fmla="*/ 499371 h 1160647"/>
                <a:gd name="connsiteX192" fmla="*/ 1122787 w 3024845"/>
                <a:gd name="connsiteY192" fmla="*/ 500992 h 1160647"/>
                <a:gd name="connsiteX193" fmla="*/ 1122787 w 3024845"/>
                <a:gd name="connsiteY193" fmla="*/ 512342 h 1160647"/>
                <a:gd name="connsiteX194" fmla="*/ 1149134 w 3024845"/>
                <a:gd name="connsiteY194" fmla="*/ 512342 h 1160647"/>
                <a:gd name="connsiteX195" fmla="*/ 1149134 w 3024845"/>
                <a:gd name="connsiteY195" fmla="*/ 542606 h 1160647"/>
                <a:gd name="connsiteX196" fmla="*/ 1149894 w 3024845"/>
                <a:gd name="connsiteY196" fmla="*/ 542606 h 1160647"/>
                <a:gd name="connsiteX197" fmla="*/ 1155214 w 3024845"/>
                <a:gd name="connsiteY197" fmla="*/ 542606 h 1160647"/>
                <a:gd name="connsiteX198" fmla="*/ 1155214 w 3024845"/>
                <a:gd name="connsiteY198" fmla="*/ 543687 h 1160647"/>
                <a:gd name="connsiteX199" fmla="*/ 1155214 w 3024845"/>
                <a:gd name="connsiteY199" fmla="*/ 551254 h 1160647"/>
                <a:gd name="connsiteX200" fmla="*/ 1159268 w 3024845"/>
                <a:gd name="connsiteY200" fmla="*/ 581518 h 1160647"/>
                <a:gd name="connsiteX201" fmla="*/ 1160028 w 3024845"/>
                <a:gd name="connsiteY201" fmla="*/ 581518 h 1160647"/>
                <a:gd name="connsiteX202" fmla="*/ 1165348 w 3024845"/>
                <a:gd name="connsiteY202" fmla="*/ 581518 h 1160647"/>
                <a:gd name="connsiteX203" fmla="*/ 1165348 w 3024845"/>
                <a:gd name="connsiteY203" fmla="*/ 582329 h 1160647"/>
                <a:gd name="connsiteX204" fmla="*/ 1165348 w 3024845"/>
                <a:gd name="connsiteY204" fmla="*/ 588004 h 1160647"/>
                <a:gd name="connsiteX205" fmla="*/ 1166361 w 3024845"/>
                <a:gd name="connsiteY205" fmla="*/ 588004 h 1160647"/>
                <a:gd name="connsiteX206" fmla="*/ 1173454 w 3024845"/>
                <a:gd name="connsiteY206" fmla="*/ 588004 h 1160647"/>
                <a:gd name="connsiteX207" fmla="*/ 1173454 w 3024845"/>
                <a:gd name="connsiteY207" fmla="*/ 618269 h 1160647"/>
                <a:gd name="connsiteX208" fmla="*/ 1175481 w 3024845"/>
                <a:gd name="connsiteY208" fmla="*/ 618269 h 1160647"/>
                <a:gd name="connsiteX209" fmla="*/ 1189668 w 3024845"/>
                <a:gd name="connsiteY209" fmla="*/ 618269 h 1160647"/>
                <a:gd name="connsiteX210" fmla="*/ 1189668 w 3024845"/>
                <a:gd name="connsiteY210" fmla="*/ 642048 h 1160647"/>
                <a:gd name="connsiteX211" fmla="*/ 1191695 w 3024845"/>
                <a:gd name="connsiteY211" fmla="*/ 643669 h 1160647"/>
                <a:gd name="connsiteX212" fmla="*/ 1191695 w 3024845"/>
                <a:gd name="connsiteY212" fmla="*/ 655019 h 1160647"/>
                <a:gd name="connsiteX213" fmla="*/ 1192455 w 3024845"/>
                <a:gd name="connsiteY213" fmla="*/ 655019 h 1160647"/>
                <a:gd name="connsiteX214" fmla="*/ 1197775 w 3024845"/>
                <a:gd name="connsiteY214" fmla="*/ 655019 h 1160647"/>
                <a:gd name="connsiteX215" fmla="*/ 1197775 w 3024845"/>
                <a:gd name="connsiteY215" fmla="*/ 678798 h 1160647"/>
                <a:gd name="connsiteX216" fmla="*/ 1199041 w 3024845"/>
                <a:gd name="connsiteY216" fmla="*/ 678798 h 1160647"/>
                <a:gd name="connsiteX217" fmla="*/ 1207908 w 3024845"/>
                <a:gd name="connsiteY217" fmla="*/ 678798 h 1160647"/>
                <a:gd name="connsiteX218" fmla="*/ 1209935 w 3024845"/>
                <a:gd name="connsiteY218" fmla="*/ 682852 h 1160647"/>
                <a:gd name="connsiteX219" fmla="*/ 1209935 w 3024845"/>
                <a:gd name="connsiteY219" fmla="*/ 696093 h 1160647"/>
                <a:gd name="connsiteX220" fmla="*/ 1211455 w 3024845"/>
                <a:gd name="connsiteY220" fmla="*/ 694201 h 1160647"/>
                <a:gd name="connsiteX221" fmla="*/ 1222095 w 3024845"/>
                <a:gd name="connsiteY221" fmla="*/ 680960 h 1160647"/>
                <a:gd name="connsiteX222" fmla="*/ 1250469 w 3024845"/>
                <a:gd name="connsiteY222" fmla="*/ 680960 h 1160647"/>
                <a:gd name="connsiteX223" fmla="*/ 1250469 w 3024845"/>
                <a:gd name="connsiteY223" fmla="*/ 767431 h 1160647"/>
                <a:gd name="connsiteX224" fmla="*/ 1251229 w 3024845"/>
                <a:gd name="connsiteY224" fmla="*/ 767431 h 1160647"/>
                <a:gd name="connsiteX225" fmla="*/ 1256549 w 3024845"/>
                <a:gd name="connsiteY225" fmla="*/ 767431 h 1160647"/>
                <a:gd name="connsiteX226" fmla="*/ 1257309 w 3024845"/>
                <a:gd name="connsiteY226" fmla="*/ 766080 h 1160647"/>
                <a:gd name="connsiteX227" fmla="*/ 1262629 w 3024845"/>
                <a:gd name="connsiteY227" fmla="*/ 756622 h 1160647"/>
                <a:gd name="connsiteX228" fmla="*/ 1262629 w 3024845"/>
                <a:gd name="connsiteY228" fmla="*/ 758514 h 1160647"/>
                <a:gd name="connsiteX229" fmla="*/ 1262629 w 3024845"/>
                <a:gd name="connsiteY229" fmla="*/ 771755 h 1160647"/>
                <a:gd name="connsiteX230" fmla="*/ 1266682 w 3024845"/>
                <a:gd name="connsiteY230" fmla="*/ 726358 h 1160647"/>
                <a:gd name="connsiteX231" fmla="*/ 1267442 w 3024845"/>
                <a:gd name="connsiteY231" fmla="*/ 726358 h 1160647"/>
                <a:gd name="connsiteX232" fmla="*/ 1272762 w 3024845"/>
                <a:gd name="connsiteY232" fmla="*/ 726358 h 1160647"/>
                <a:gd name="connsiteX233" fmla="*/ 1272762 w 3024845"/>
                <a:gd name="connsiteY233" fmla="*/ 661504 h 1160647"/>
                <a:gd name="connsiteX234" fmla="*/ 1273776 w 3024845"/>
                <a:gd name="connsiteY234" fmla="*/ 661504 h 1160647"/>
                <a:gd name="connsiteX235" fmla="*/ 1280869 w 3024845"/>
                <a:gd name="connsiteY235" fmla="*/ 661504 h 1160647"/>
                <a:gd name="connsiteX236" fmla="*/ 1293029 w 3024845"/>
                <a:gd name="connsiteY236" fmla="*/ 618269 h 1160647"/>
                <a:gd name="connsiteX237" fmla="*/ 1294296 w 3024845"/>
                <a:gd name="connsiteY237" fmla="*/ 618269 h 1160647"/>
                <a:gd name="connsiteX238" fmla="*/ 1303163 w 3024845"/>
                <a:gd name="connsiteY238" fmla="*/ 618269 h 1160647"/>
                <a:gd name="connsiteX239" fmla="*/ 1313296 w 3024845"/>
                <a:gd name="connsiteY239" fmla="*/ 661504 h 1160647"/>
                <a:gd name="connsiteX240" fmla="*/ 1314309 w 3024845"/>
                <a:gd name="connsiteY240" fmla="*/ 661504 h 1160647"/>
                <a:gd name="connsiteX241" fmla="*/ 1321403 w 3024845"/>
                <a:gd name="connsiteY241" fmla="*/ 661504 h 1160647"/>
                <a:gd name="connsiteX242" fmla="*/ 1321403 w 3024845"/>
                <a:gd name="connsiteY242" fmla="*/ 700416 h 1160647"/>
                <a:gd name="connsiteX243" fmla="*/ 1323176 w 3024845"/>
                <a:gd name="connsiteY243" fmla="*/ 700416 h 1160647"/>
                <a:gd name="connsiteX244" fmla="*/ 1335590 w 3024845"/>
                <a:gd name="connsiteY244" fmla="*/ 700416 h 1160647"/>
                <a:gd name="connsiteX245" fmla="*/ 1335590 w 3024845"/>
                <a:gd name="connsiteY245" fmla="*/ 702578 h 1160647"/>
                <a:gd name="connsiteX246" fmla="*/ 1335590 w 3024845"/>
                <a:gd name="connsiteY246" fmla="*/ 717710 h 1160647"/>
                <a:gd name="connsiteX247" fmla="*/ 1339643 w 3024845"/>
                <a:gd name="connsiteY247" fmla="*/ 715549 h 1160647"/>
                <a:gd name="connsiteX248" fmla="*/ 1339643 w 3024845"/>
                <a:gd name="connsiteY248" fmla="*/ 700416 h 1160647"/>
                <a:gd name="connsiteX249" fmla="*/ 1341163 w 3024845"/>
                <a:gd name="connsiteY249" fmla="*/ 700416 h 1160647"/>
                <a:gd name="connsiteX250" fmla="*/ 1351803 w 3024845"/>
                <a:gd name="connsiteY250" fmla="*/ 700416 h 1160647"/>
                <a:gd name="connsiteX251" fmla="*/ 1351803 w 3024845"/>
                <a:gd name="connsiteY251" fmla="*/ 702037 h 1160647"/>
                <a:gd name="connsiteX252" fmla="*/ 1351803 w 3024845"/>
                <a:gd name="connsiteY252" fmla="*/ 713387 h 1160647"/>
                <a:gd name="connsiteX253" fmla="*/ 1382204 w 3024845"/>
                <a:gd name="connsiteY253" fmla="*/ 713387 h 1160647"/>
                <a:gd name="connsiteX254" fmla="*/ 1382204 w 3024845"/>
                <a:gd name="connsiteY254" fmla="*/ 676637 h 1160647"/>
                <a:gd name="connsiteX255" fmla="*/ 1383470 w 3024845"/>
                <a:gd name="connsiteY255" fmla="*/ 676637 h 1160647"/>
                <a:gd name="connsiteX256" fmla="*/ 1392337 w 3024845"/>
                <a:gd name="connsiteY256" fmla="*/ 676637 h 1160647"/>
                <a:gd name="connsiteX257" fmla="*/ 1392337 w 3024845"/>
                <a:gd name="connsiteY257" fmla="*/ 698254 h 1160647"/>
                <a:gd name="connsiteX258" fmla="*/ 1394364 w 3024845"/>
                <a:gd name="connsiteY258" fmla="*/ 665828 h 1160647"/>
                <a:gd name="connsiteX259" fmla="*/ 1416657 w 3024845"/>
                <a:gd name="connsiteY259" fmla="*/ 665828 h 1160647"/>
                <a:gd name="connsiteX260" fmla="*/ 1416657 w 3024845"/>
                <a:gd name="connsiteY260" fmla="*/ 664206 h 1160647"/>
                <a:gd name="connsiteX261" fmla="*/ 1416657 w 3024845"/>
                <a:gd name="connsiteY261" fmla="*/ 652857 h 1160647"/>
                <a:gd name="connsiteX262" fmla="*/ 1417417 w 3024845"/>
                <a:gd name="connsiteY262" fmla="*/ 652857 h 1160647"/>
                <a:gd name="connsiteX263" fmla="*/ 1422737 w 3024845"/>
                <a:gd name="connsiteY263" fmla="*/ 652857 h 1160647"/>
                <a:gd name="connsiteX264" fmla="*/ 1422737 w 3024845"/>
                <a:gd name="connsiteY264" fmla="*/ 650966 h 1160647"/>
                <a:gd name="connsiteX265" fmla="*/ 1422737 w 3024845"/>
                <a:gd name="connsiteY265" fmla="*/ 637725 h 1160647"/>
                <a:gd name="connsiteX266" fmla="*/ 1426791 w 3024845"/>
                <a:gd name="connsiteY266" fmla="*/ 644210 h 1160647"/>
                <a:gd name="connsiteX267" fmla="*/ 1429071 w 3024845"/>
                <a:gd name="connsiteY267" fmla="*/ 644210 h 1160647"/>
                <a:gd name="connsiteX268" fmla="*/ 1445031 w 3024845"/>
                <a:gd name="connsiteY268" fmla="*/ 644210 h 1160647"/>
                <a:gd name="connsiteX269" fmla="*/ 1445031 w 3024845"/>
                <a:gd name="connsiteY269" fmla="*/ 643399 h 1160647"/>
                <a:gd name="connsiteX270" fmla="*/ 1445031 w 3024845"/>
                <a:gd name="connsiteY270" fmla="*/ 637725 h 1160647"/>
                <a:gd name="connsiteX271" fmla="*/ 1445791 w 3024845"/>
                <a:gd name="connsiteY271" fmla="*/ 637725 h 1160647"/>
                <a:gd name="connsiteX272" fmla="*/ 1451111 w 3024845"/>
                <a:gd name="connsiteY272" fmla="*/ 637725 h 1160647"/>
                <a:gd name="connsiteX273" fmla="*/ 1451111 w 3024845"/>
                <a:gd name="connsiteY273" fmla="*/ 639076 h 1160647"/>
                <a:gd name="connsiteX274" fmla="*/ 1451111 w 3024845"/>
                <a:gd name="connsiteY274" fmla="*/ 648534 h 1160647"/>
                <a:gd name="connsiteX275" fmla="*/ 1489618 w 3024845"/>
                <a:gd name="connsiteY275" fmla="*/ 648534 h 1160647"/>
                <a:gd name="connsiteX276" fmla="*/ 1489618 w 3024845"/>
                <a:gd name="connsiteY276" fmla="*/ 786887 h 1160647"/>
                <a:gd name="connsiteX277" fmla="*/ 1491138 w 3024845"/>
                <a:gd name="connsiteY277" fmla="*/ 786887 h 1160647"/>
                <a:gd name="connsiteX278" fmla="*/ 1501778 w 3024845"/>
                <a:gd name="connsiteY278" fmla="*/ 786887 h 1160647"/>
                <a:gd name="connsiteX279" fmla="*/ 1501778 w 3024845"/>
                <a:gd name="connsiteY279" fmla="*/ 773917 h 1160647"/>
                <a:gd name="connsiteX280" fmla="*/ 1505832 w 3024845"/>
                <a:gd name="connsiteY280" fmla="*/ 773917 h 1160647"/>
                <a:gd name="connsiteX281" fmla="*/ 1505832 w 3024845"/>
                <a:gd name="connsiteY281" fmla="*/ 786887 h 1160647"/>
                <a:gd name="connsiteX282" fmla="*/ 1536232 w 3024845"/>
                <a:gd name="connsiteY282" fmla="*/ 786887 h 1160647"/>
                <a:gd name="connsiteX283" fmla="*/ 1536232 w 3024845"/>
                <a:gd name="connsiteY283" fmla="*/ 756622 h 1160647"/>
                <a:gd name="connsiteX284" fmla="*/ 1548392 w 3024845"/>
                <a:gd name="connsiteY284" fmla="*/ 756622 h 1160647"/>
                <a:gd name="connsiteX285" fmla="*/ 1560552 w 3024845"/>
                <a:gd name="connsiteY285" fmla="*/ 754461 h 1160647"/>
                <a:gd name="connsiteX286" fmla="*/ 1564606 w 3024845"/>
                <a:gd name="connsiteY286" fmla="*/ 756622 h 1160647"/>
                <a:gd name="connsiteX287" fmla="*/ 1574739 w 3024845"/>
                <a:gd name="connsiteY287" fmla="*/ 756622 h 1160647"/>
                <a:gd name="connsiteX288" fmla="*/ 1574739 w 3024845"/>
                <a:gd name="connsiteY288" fmla="*/ 786887 h 1160647"/>
                <a:gd name="connsiteX289" fmla="*/ 1582846 w 3024845"/>
                <a:gd name="connsiteY289" fmla="*/ 786887 h 1160647"/>
                <a:gd name="connsiteX290" fmla="*/ 1582846 w 3024845"/>
                <a:gd name="connsiteY290" fmla="*/ 804182 h 1160647"/>
                <a:gd name="connsiteX291" fmla="*/ 1592182 w 3024845"/>
                <a:gd name="connsiteY291" fmla="*/ 805087 h 1160647"/>
                <a:gd name="connsiteX292" fmla="*/ 1605140 w 3024845"/>
                <a:gd name="connsiteY292" fmla="*/ 805087 h 1160647"/>
                <a:gd name="connsiteX293" fmla="*/ 1605140 w 3024845"/>
                <a:gd name="connsiteY293" fmla="*/ 789049 h 1160647"/>
                <a:gd name="connsiteX294" fmla="*/ 1673096 w 3024845"/>
                <a:gd name="connsiteY294" fmla="*/ 789049 h 1160647"/>
                <a:gd name="connsiteX295" fmla="*/ 1673096 w 3024845"/>
                <a:gd name="connsiteY295" fmla="*/ 703796 h 1160647"/>
                <a:gd name="connsiteX296" fmla="*/ 1745104 w 3024845"/>
                <a:gd name="connsiteY296" fmla="*/ 703796 h 1160647"/>
                <a:gd name="connsiteX297" fmla="*/ 1745104 w 3024845"/>
                <a:gd name="connsiteY297" fmla="*/ 782564 h 1160647"/>
                <a:gd name="connsiteX298" fmla="*/ 1747008 w 3024845"/>
                <a:gd name="connsiteY298" fmla="*/ 782564 h 1160647"/>
                <a:gd name="connsiteX299" fmla="*/ 1748250 w 3024845"/>
                <a:gd name="connsiteY299" fmla="*/ 805087 h 1160647"/>
                <a:gd name="connsiteX300" fmla="*/ 1757926 w 3024845"/>
                <a:gd name="connsiteY300" fmla="*/ 805087 h 1160647"/>
                <a:gd name="connsiteX301" fmla="*/ 1759168 w 3024845"/>
                <a:gd name="connsiteY301" fmla="*/ 782564 h 1160647"/>
                <a:gd name="connsiteX302" fmla="*/ 1765248 w 3024845"/>
                <a:gd name="connsiteY302" fmla="*/ 782564 h 1160647"/>
                <a:gd name="connsiteX303" fmla="*/ 1766490 w 3024845"/>
                <a:gd name="connsiteY303" fmla="*/ 805087 h 1160647"/>
                <a:gd name="connsiteX304" fmla="*/ 1817112 w 3024845"/>
                <a:gd name="connsiteY304" fmla="*/ 805087 h 1160647"/>
                <a:gd name="connsiteX305" fmla="*/ 1817112 w 3024845"/>
                <a:gd name="connsiteY305" fmla="*/ 642059 h 1160647"/>
                <a:gd name="connsiteX306" fmla="*/ 2014439 w 3024845"/>
                <a:gd name="connsiteY306" fmla="*/ 642059 h 1160647"/>
                <a:gd name="connsiteX307" fmla="*/ 2014439 w 3024845"/>
                <a:gd name="connsiteY307" fmla="*/ 805087 h 1160647"/>
                <a:gd name="connsiteX308" fmla="*/ 2033136 w 3024845"/>
                <a:gd name="connsiteY308" fmla="*/ 805087 h 1160647"/>
                <a:gd name="connsiteX309" fmla="*/ 2033136 w 3024845"/>
                <a:gd name="connsiteY309" fmla="*/ 722394 h 1160647"/>
                <a:gd name="connsiteX310" fmla="*/ 2128256 w 3024845"/>
                <a:gd name="connsiteY310" fmla="*/ 722394 h 1160647"/>
                <a:gd name="connsiteX311" fmla="*/ 2140186 w 3024845"/>
                <a:gd name="connsiteY311" fmla="*/ 404253 h 1160647"/>
                <a:gd name="connsiteX312" fmla="*/ 2128026 w 3024845"/>
                <a:gd name="connsiteY312" fmla="*/ 382635 h 1160647"/>
                <a:gd name="connsiteX313" fmla="*/ 2121946 w 3024845"/>
                <a:gd name="connsiteY313" fmla="*/ 378311 h 1160647"/>
                <a:gd name="connsiteX314" fmla="*/ 2130053 w 3024845"/>
                <a:gd name="connsiteY314" fmla="*/ 354532 h 1160647"/>
                <a:gd name="connsiteX315" fmla="*/ 2130053 w 3024845"/>
                <a:gd name="connsiteY315" fmla="*/ 337238 h 1160647"/>
                <a:gd name="connsiteX316" fmla="*/ 2144240 w 3024845"/>
                <a:gd name="connsiteY316" fmla="*/ 337238 h 1160647"/>
                <a:gd name="connsiteX317" fmla="*/ 2144240 w 3024845"/>
                <a:gd name="connsiteY317" fmla="*/ 315620 h 1160647"/>
                <a:gd name="connsiteX318" fmla="*/ 2146266 w 3024845"/>
                <a:gd name="connsiteY318" fmla="*/ 311296 h 1160647"/>
                <a:gd name="connsiteX319" fmla="*/ 2146266 w 3024845"/>
                <a:gd name="connsiteY319" fmla="*/ 233472 h 1160647"/>
                <a:gd name="connsiteX320" fmla="*/ 2144240 w 3024845"/>
                <a:gd name="connsiteY320" fmla="*/ 226987 h 1160647"/>
                <a:gd name="connsiteX321" fmla="*/ 2150320 w 3024845"/>
                <a:gd name="connsiteY321" fmla="*/ 220501 h 1160647"/>
                <a:gd name="connsiteX322" fmla="*/ 2150320 w 3024845"/>
                <a:gd name="connsiteY322" fmla="*/ 162133 h 1160647"/>
                <a:gd name="connsiteX323" fmla="*/ 2152346 w 3024845"/>
                <a:gd name="connsiteY323" fmla="*/ 157810 h 1160647"/>
                <a:gd name="connsiteX324" fmla="*/ 2152346 w 3024845"/>
                <a:gd name="connsiteY324" fmla="*/ 101604 h 1160647"/>
                <a:gd name="connsiteX325" fmla="*/ 2154373 w 3024845"/>
                <a:gd name="connsiteY325" fmla="*/ 82148 h 1160647"/>
                <a:gd name="connsiteX326" fmla="*/ 2158427 w 3024845"/>
                <a:gd name="connsiteY326" fmla="*/ 99442 h 1160647"/>
                <a:gd name="connsiteX327" fmla="*/ 2160453 w 3024845"/>
                <a:gd name="connsiteY327" fmla="*/ 157810 h 1160647"/>
                <a:gd name="connsiteX328" fmla="*/ 2162480 w 3024845"/>
                <a:gd name="connsiteY328" fmla="*/ 220501 h 1160647"/>
                <a:gd name="connsiteX329" fmla="*/ 2168560 w 3024845"/>
                <a:gd name="connsiteY329" fmla="*/ 226987 h 1160647"/>
                <a:gd name="connsiteX330" fmla="*/ 2166533 w 3024845"/>
                <a:gd name="connsiteY330" fmla="*/ 233472 h 1160647"/>
                <a:gd name="connsiteX331" fmla="*/ 2166533 w 3024845"/>
                <a:gd name="connsiteY331" fmla="*/ 311296 h 1160647"/>
                <a:gd name="connsiteX332" fmla="*/ 2168560 w 3024845"/>
                <a:gd name="connsiteY332" fmla="*/ 315620 h 1160647"/>
                <a:gd name="connsiteX333" fmla="*/ 2168560 w 3024845"/>
                <a:gd name="connsiteY333" fmla="*/ 337238 h 1160647"/>
                <a:gd name="connsiteX334" fmla="*/ 2182747 w 3024845"/>
                <a:gd name="connsiteY334" fmla="*/ 337238 h 1160647"/>
                <a:gd name="connsiteX335" fmla="*/ 2182747 w 3024845"/>
                <a:gd name="connsiteY335" fmla="*/ 354532 h 1160647"/>
                <a:gd name="connsiteX336" fmla="*/ 2190854 w 3024845"/>
                <a:gd name="connsiteY336" fmla="*/ 378311 h 1160647"/>
                <a:gd name="connsiteX337" fmla="*/ 2184774 w 3024845"/>
                <a:gd name="connsiteY337" fmla="*/ 382635 h 1160647"/>
                <a:gd name="connsiteX338" fmla="*/ 2172613 w 3024845"/>
                <a:gd name="connsiteY338" fmla="*/ 404253 h 1160647"/>
                <a:gd name="connsiteX339" fmla="*/ 2180720 w 3024845"/>
                <a:gd name="connsiteY339" fmla="*/ 657181 h 1160647"/>
                <a:gd name="connsiteX340" fmla="*/ 2245574 w 3024845"/>
                <a:gd name="connsiteY340" fmla="*/ 657181 h 1160647"/>
                <a:gd name="connsiteX341" fmla="*/ 2245574 w 3024845"/>
                <a:gd name="connsiteY341" fmla="*/ 732843 h 1160647"/>
                <a:gd name="connsiteX342" fmla="*/ 2253681 w 3024845"/>
                <a:gd name="connsiteY342" fmla="*/ 732843 h 1160647"/>
                <a:gd name="connsiteX343" fmla="*/ 2255708 w 3024845"/>
                <a:gd name="connsiteY343" fmla="*/ 726358 h 1160647"/>
                <a:gd name="connsiteX344" fmla="*/ 2261788 w 3024845"/>
                <a:gd name="connsiteY344" fmla="*/ 726358 h 1160647"/>
                <a:gd name="connsiteX345" fmla="*/ 2263815 w 3024845"/>
                <a:gd name="connsiteY345" fmla="*/ 735005 h 1160647"/>
                <a:gd name="connsiteX346" fmla="*/ 2275975 w 3024845"/>
                <a:gd name="connsiteY346" fmla="*/ 735005 h 1160647"/>
                <a:gd name="connsiteX347" fmla="*/ 2275975 w 3024845"/>
                <a:gd name="connsiteY347" fmla="*/ 728519 h 1160647"/>
                <a:gd name="connsiteX348" fmla="*/ 2298268 w 3024845"/>
                <a:gd name="connsiteY348" fmla="*/ 728519 h 1160647"/>
                <a:gd name="connsiteX349" fmla="*/ 2298268 w 3024845"/>
                <a:gd name="connsiteY349" fmla="*/ 735005 h 1160647"/>
                <a:gd name="connsiteX350" fmla="*/ 2318535 w 3024845"/>
                <a:gd name="connsiteY350" fmla="*/ 735005 h 1160647"/>
                <a:gd name="connsiteX351" fmla="*/ 2318535 w 3024845"/>
                <a:gd name="connsiteY351" fmla="*/ 780402 h 1160647"/>
                <a:gd name="connsiteX352" fmla="*/ 2332722 w 3024845"/>
                <a:gd name="connsiteY352" fmla="*/ 780402 h 1160647"/>
                <a:gd name="connsiteX353" fmla="*/ 2332722 w 3024845"/>
                <a:gd name="connsiteY353" fmla="*/ 767431 h 1160647"/>
                <a:gd name="connsiteX354" fmla="*/ 2348936 w 3024845"/>
                <a:gd name="connsiteY354" fmla="*/ 767431 h 1160647"/>
                <a:gd name="connsiteX355" fmla="*/ 2348936 w 3024845"/>
                <a:gd name="connsiteY355" fmla="*/ 588004 h 1160647"/>
                <a:gd name="connsiteX356" fmla="*/ 2355016 w 3024845"/>
                <a:gd name="connsiteY356" fmla="*/ 581518 h 1160647"/>
                <a:gd name="connsiteX357" fmla="*/ 2427977 w 3024845"/>
                <a:gd name="connsiteY357" fmla="*/ 581518 h 1160647"/>
                <a:gd name="connsiteX358" fmla="*/ 2427977 w 3024845"/>
                <a:gd name="connsiteY358" fmla="*/ 590166 h 1160647"/>
                <a:gd name="connsiteX359" fmla="*/ 2438110 w 3024845"/>
                <a:gd name="connsiteY359" fmla="*/ 590166 h 1160647"/>
                <a:gd name="connsiteX360" fmla="*/ 2438110 w 3024845"/>
                <a:gd name="connsiteY360" fmla="*/ 704740 h 1160647"/>
                <a:gd name="connsiteX361" fmla="*/ 2460404 w 3024845"/>
                <a:gd name="connsiteY361" fmla="*/ 704740 h 1160647"/>
                <a:gd name="connsiteX362" fmla="*/ 2460404 w 3024845"/>
                <a:gd name="connsiteY362" fmla="*/ 637725 h 1160647"/>
                <a:gd name="connsiteX363" fmla="*/ 2486751 w 3024845"/>
                <a:gd name="connsiteY363" fmla="*/ 637725 h 1160647"/>
                <a:gd name="connsiteX364" fmla="*/ 2490804 w 3024845"/>
                <a:gd name="connsiteY364" fmla="*/ 633401 h 1160647"/>
                <a:gd name="connsiteX365" fmla="*/ 2498911 w 3024845"/>
                <a:gd name="connsiteY365" fmla="*/ 633401 h 1160647"/>
                <a:gd name="connsiteX366" fmla="*/ 2502964 w 3024845"/>
                <a:gd name="connsiteY366" fmla="*/ 637725 h 1160647"/>
                <a:gd name="connsiteX367" fmla="*/ 2525258 w 3024845"/>
                <a:gd name="connsiteY367" fmla="*/ 637725 h 1160647"/>
                <a:gd name="connsiteX368" fmla="*/ 2525258 w 3024845"/>
                <a:gd name="connsiteY368" fmla="*/ 520989 h 1160647"/>
                <a:gd name="connsiteX369" fmla="*/ 2582005 w 3024845"/>
                <a:gd name="connsiteY369" fmla="*/ 510180 h 1160647"/>
                <a:gd name="connsiteX370" fmla="*/ 2582005 w 3024845"/>
                <a:gd name="connsiteY370" fmla="*/ 511261 h 1160647"/>
                <a:gd name="connsiteX371" fmla="*/ 2582005 w 3024845"/>
                <a:gd name="connsiteY371" fmla="*/ 518827 h 1160647"/>
                <a:gd name="connsiteX372" fmla="*/ 2608352 w 3024845"/>
                <a:gd name="connsiteY372" fmla="*/ 518827 h 1160647"/>
                <a:gd name="connsiteX373" fmla="*/ 2608352 w 3024845"/>
                <a:gd name="connsiteY373" fmla="*/ 773917 h 1160647"/>
                <a:gd name="connsiteX374" fmla="*/ 2630646 w 3024845"/>
                <a:gd name="connsiteY374" fmla="*/ 773917 h 1160647"/>
                <a:gd name="connsiteX375" fmla="*/ 2630646 w 3024845"/>
                <a:gd name="connsiteY375" fmla="*/ 769593 h 1160647"/>
                <a:gd name="connsiteX376" fmla="*/ 2642806 w 3024845"/>
                <a:gd name="connsiteY376" fmla="*/ 769593 h 1160647"/>
                <a:gd name="connsiteX377" fmla="*/ 2642806 w 3024845"/>
                <a:gd name="connsiteY377" fmla="*/ 773917 h 1160647"/>
                <a:gd name="connsiteX378" fmla="*/ 2667126 w 3024845"/>
                <a:gd name="connsiteY378" fmla="*/ 773917 h 1160647"/>
                <a:gd name="connsiteX379" fmla="*/ 2667126 w 3024845"/>
                <a:gd name="connsiteY379" fmla="*/ 760946 h 1160647"/>
                <a:gd name="connsiteX380" fmla="*/ 2695500 w 3024845"/>
                <a:gd name="connsiteY380" fmla="*/ 760946 h 1160647"/>
                <a:gd name="connsiteX381" fmla="*/ 2707660 w 3024845"/>
                <a:gd name="connsiteY381" fmla="*/ 756622 h 1160647"/>
                <a:gd name="connsiteX382" fmla="*/ 2727927 w 3024845"/>
                <a:gd name="connsiteY382" fmla="*/ 760946 h 1160647"/>
                <a:gd name="connsiteX383" fmla="*/ 2727927 w 3024845"/>
                <a:gd name="connsiteY383" fmla="*/ 743652 h 1160647"/>
                <a:gd name="connsiteX384" fmla="*/ 2736034 w 3024845"/>
                <a:gd name="connsiteY384" fmla="*/ 743652 h 1160647"/>
                <a:gd name="connsiteX385" fmla="*/ 2736034 w 3024845"/>
                <a:gd name="connsiteY385" fmla="*/ 730681 h 1160647"/>
                <a:gd name="connsiteX386" fmla="*/ 2792781 w 3024845"/>
                <a:gd name="connsiteY386" fmla="*/ 730681 h 1160647"/>
                <a:gd name="connsiteX387" fmla="*/ 2792781 w 3024845"/>
                <a:gd name="connsiteY387" fmla="*/ 700416 h 1160647"/>
                <a:gd name="connsiteX388" fmla="*/ 2811021 w 3024845"/>
                <a:gd name="connsiteY388" fmla="*/ 700416 h 1160647"/>
                <a:gd name="connsiteX389" fmla="*/ 2811021 w 3024845"/>
                <a:gd name="connsiteY389" fmla="*/ 693931 h 1160647"/>
                <a:gd name="connsiteX390" fmla="*/ 2823181 w 3024845"/>
                <a:gd name="connsiteY390" fmla="*/ 693931 h 1160647"/>
                <a:gd name="connsiteX391" fmla="*/ 2823181 w 3024845"/>
                <a:gd name="connsiteY391" fmla="*/ 700416 h 1160647"/>
                <a:gd name="connsiteX392" fmla="*/ 2839395 w 3024845"/>
                <a:gd name="connsiteY392" fmla="*/ 700416 h 1160647"/>
                <a:gd name="connsiteX393" fmla="*/ 2839395 w 3024845"/>
                <a:gd name="connsiteY393" fmla="*/ 750137 h 1160647"/>
                <a:gd name="connsiteX394" fmla="*/ 2871822 w 3024845"/>
                <a:gd name="connsiteY394" fmla="*/ 750137 h 1160647"/>
                <a:gd name="connsiteX395" fmla="*/ 2871822 w 3024845"/>
                <a:gd name="connsiteY395" fmla="*/ 724196 h 1160647"/>
                <a:gd name="connsiteX396" fmla="*/ 2910329 w 3024845"/>
                <a:gd name="connsiteY396" fmla="*/ 724196 h 1160647"/>
                <a:gd name="connsiteX397" fmla="*/ 2910329 w 3024845"/>
                <a:gd name="connsiteY397" fmla="*/ 693931 h 1160647"/>
                <a:gd name="connsiteX398" fmla="*/ 2958970 w 3024845"/>
                <a:gd name="connsiteY398" fmla="*/ 693931 h 1160647"/>
                <a:gd name="connsiteX399" fmla="*/ 2958970 w 3024845"/>
                <a:gd name="connsiteY399" fmla="*/ 805087 h 1160647"/>
                <a:gd name="connsiteX400" fmla="*/ 2958970 w 3024845"/>
                <a:gd name="connsiteY400" fmla="*/ 818866 h 1160647"/>
                <a:gd name="connsiteX401" fmla="*/ 3024845 w 3024845"/>
                <a:gd name="connsiteY401" fmla="*/ 818866 h 1160647"/>
                <a:gd name="connsiteX402" fmla="*/ 3024845 w 3024845"/>
                <a:gd name="connsiteY402" fmla="*/ 1160647 h 1160647"/>
                <a:gd name="connsiteX403" fmla="*/ 145862 w 3024845"/>
                <a:gd name="connsiteY403" fmla="*/ 1160647 h 1160647"/>
                <a:gd name="connsiteX404" fmla="*/ 2054 w 3024845"/>
                <a:gd name="connsiteY404" fmla="*/ 1158314 h 1160647"/>
                <a:gd name="connsiteX405" fmla="*/ 0 w 3024845"/>
                <a:gd name="connsiteY405" fmla="*/ 724196 h 1160647"/>
                <a:gd name="connsiteX406" fmla="*/ 20267 w 3024845"/>
                <a:gd name="connsiteY406" fmla="*/ 724196 h 1160647"/>
                <a:gd name="connsiteX407" fmla="*/ 20774 w 3024845"/>
                <a:gd name="connsiteY407" fmla="*/ 723115 h 1160647"/>
                <a:gd name="connsiteX408" fmla="*/ 24320 w 3024845"/>
                <a:gd name="connsiteY408" fmla="*/ 715549 h 1160647"/>
                <a:gd name="connsiteX409" fmla="*/ 26094 w 3024845"/>
                <a:gd name="connsiteY409" fmla="*/ 715819 h 1160647"/>
                <a:gd name="connsiteX410" fmla="*/ 38507 w 3024845"/>
                <a:gd name="connsiteY410" fmla="*/ 717710 h 1160647"/>
                <a:gd name="connsiteX411" fmla="*/ 39014 w 3024845"/>
                <a:gd name="connsiteY411" fmla="*/ 719062 h 1160647"/>
                <a:gd name="connsiteX412" fmla="*/ 42560 w 3024845"/>
                <a:gd name="connsiteY412" fmla="*/ 728519 h 1160647"/>
                <a:gd name="connsiteX413" fmla="*/ 68907 w 3024845"/>
                <a:gd name="connsiteY413" fmla="*/ 730681 h 1160647"/>
                <a:gd name="connsiteX414" fmla="*/ 68907 w 3024845"/>
                <a:gd name="connsiteY414" fmla="*/ 607460 h 1160647"/>
                <a:gd name="connsiteX415" fmla="*/ 70934 w 3024845"/>
                <a:gd name="connsiteY415" fmla="*/ 607460 h 1160647"/>
                <a:gd name="connsiteX416" fmla="*/ 85121 w 3024845"/>
                <a:gd name="connsiteY416" fmla="*/ 607460 h 1160647"/>
                <a:gd name="connsiteX417" fmla="*/ 85121 w 3024845"/>
                <a:gd name="connsiteY417" fmla="*/ 471268 h 1160647"/>
                <a:gd name="connsiteX418" fmla="*/ 86894 w 3024845"/>
                <a:gd name="connsiteY418" fmla="*/ 471268 h 1160647"/>
                <a:gd name="connsiteX419" fmla="*/ 99308 w 3024845"/>
                <a:gd name="connsiteY419" fmla="*/ 471268 h 1160647"/>
                <a:gd name="connsiteX420" fmla="*/ 99308 w 3024845"/>
                <a:gd name="connsiteY420" fmla="*/ 356694 h 1160647"/>
                <a:gd name="connsiteX421" fmla="*/ 103361 w 3024845"/>
                <a:gd name="connsiteY421" fmla="*/ 328590 h 1160647"/>
                <a:gd name="connsiteX422" fmla="*/ 105388 w 3024845"/>
                <a:gd name="connsiteY422" fmla="*/ 328590 h 1160647"/>
                <a:gd name="connsiteX423" fmla="*/ 119575 w 3024845"/>
                <a:gd name="connsiteY423" fmla="*/ 328590 h 1160647"/>
                <a:gd name="connsiteX424" fmla="*/ 156055 w 3024845"/>
                <a:gd name="connsiteY424" fmla="*/ 246443 h 1160647"/>
                <a:gd name="connsiteX425" fmla="*/ 160109 w 3024845"/>
                <a:gd name="connsiteY425" fmla="*/ 0 h 1160647"/>
                <a:gd name="connsiteX0" fmla="*/ 160109 w 3024845"/>
                <a:gd name="connsiteY0" fmla="*/ 0 h 1160647"/>
                <a:gd name="connsiteX1" fmla="*/ 162135 w 3024845"/>
                <a:gd name="connsiteY1" fmla="*/ 246443 h 1160647"/>
                <a:gd name="connsiteX2" fmla="*/ 200642 w 3024845"/>
                <a:gd name="connsiteY2" fmla="*/ 326429 h 1160647"/>
                <a:gd name="connsiteX3" fmla="*/ 202669 w 3024845"/>
                <a:gd name="connsiteY3" fmla="*/ 326429 h 1160647"/>
                <a:gd name="connsiteX4" fmla="*/ 216856 w 3024845"/>
                <a:gd name="connsiteY4" fmla="*/ 326429 h 1160647"/>
                <a:gd name="connsiteX5" fmla="*/ 216856 w 3024845"/>
                <a:gd name="connsiteY5" fmla="*/ 350208 h 1160647"/>
                <a:gd name="connsiteX6" fmla="*/ 217363 w 3024845"/>
                <a:gd name="connsiteY6" fmla="*/ 351019 h 1160647"/>
                <a:gd name="connsiteX7" fmla="*/ 220909 w 3024845"/>
                <a:gd name="connsiteY7" fmla="*/ 356694 h 1160647"/>
                <a:gd name="connsiteX8" fmla="*/ 220909 w 3024845"/>
                <a:gd name="connsiteY8" fmla="*/ 471268 h 1160647"/>
                <a:gd name="connsiteX9" fmla="*/ 223189 w 3024845"/>
                <a:gd name="connsiteY9" fmla="*/ 471268 h 1160647"/>
                <a:gd name="connsiteX10" fmla="*/ 239150 w 3024845"/>
                <a:gd name="connsiteY10" fmla="*/ 471268 h 1160647"/>
                <a:gd name="connsiteX11" fmla="*/ 239150 w 3024845"/>
                <a:gd name="connsiteY11" fmla="*/ 611783 h 1160647"/>
                <a:gd name="connsiteX12" fmla="*/ 240670 w 3024845"/>
                <a:gd name="connsiteY12" fmla="*/ 611513 h 1160647"/>
                <a:gd name="connsiteX13" fmla="*/ 251310 w 3024845"/>
                <a:gd name="connsiteY13" fmla="*/ 609622 h 1160647"/>
                <a:gd name="connsiteX14" fmla="*/ 249283 w 3024845"/>
                <a:gd name="connsiteY14" fmla="*/ 698254 h 1160647"/>
                <a:gd name="connsiteX15" fmla="*/ 250803 w 3024845"/>
                <a:gd name="connsiteY15" fmla="*/ 698525 h 1160647"/>
                <a:gd name="connsiteX16" fmla="*/ 261443 w 3024845"/>
                <a:gd name="connsiteY16" fmla="*/ 700416 h 1160647"/>
                <a:gd name="connsiteX17" fmla="*/ 261696 w 3024845"/>
                <a:gd name="connsiteY17" fmla="*/ 701227 h 1160647"/>
                <a:gd name="connsiteX18" fmla="*/ 263470 w 3024845"/>
                <a:gd name="connsiteY18" fmla="*/ 706902 h 1160647"/>
                <a:gd name="connsiteX19" fmla="*/ 264230 w 3024845"/>
                <a:gd name="connsiteY19" fmla="*/ 704470 h 1160647"/>
                <a:gd name="connsiteX20" fmla="*/ 269550 w 3024845"/>
                <a:gd name="connsiteY20" fmla="*/ 687446 h 1160647"/>
                <a:gd name="connsiteX21" fmla="*/ 271323 w 3024845"/>
                <a:gd name="connsiteY21" fmla="*/ 687446 h 1160647"/>
                <a:gd name="connsiteX22" fmla="*/ 283737 w 3024845"/>
                <a:gd name="connsiteY22" fmla="*/ 687446 h 1160647"/>
                <a:gd name="connsiteX23" fmla="*/ 283737 w 3024845"/>
                <a:gd name="connsiteY23" fmla="*/ 719872 h 1160647"/>
                <a:gd name="connsiteX24" fmla="*/ 284750 w 3024845"/>
                <a:gd name="connsiteY24" fmla="*/ 720413 h 1160647"/>
                <a:gd name="connsiteX25" fmla="*/ 291844 w 3024845"/>
                <a:gd name="connsiteY25" fmla="*/ 724196 h 1160647"/>
                <a:gd name="connsiteX26" fmla="*/ 291844 w 3024845"/>
                <a:gd name="connsiteY26" fmla="*/ 725547 h 1160647"/>
                <a:gd name="connsiteX27" fmla="*/ 291844 w 3024845"/>
                <a:gd name="connsiteY27" fmla="*/ 735005 h 1160647"/>
                <a:gd name="connsiteX28" fmla="*/ 336431 w 3024845"/>
                <a:gd name="connsiteY28" fmla="*/ 735005 h 1160647"/>
                <a:gd name="connsiteX29" fmla="*/ 336431 w 3024845"/>
                <a:gd name="connsiteY29" fmla="*/ 736086 h 1160647"/>
                <a:gd name="connsiteX30" fmla="*/ 336431 w 3024845"/>
                <a:gd name="connsiteY30" fmla="*/ 743652 h 1160647"/>
                <a:gd name="connsiteX31" fmla="*/ 338457 w 3024845"/>
                <a:gd name="connsiteY31" fmla="*/ 743652 h 1160647"/>
                <a:gd name="connsiteX32" fmla="*/ 352644 w 3024845"/>
                <a:gd name="connsiteY32" fmla="*/ 743652 h 1160647"/>
                <a:gd name="connsiteX33" fmla="*/ 352644 w 3024845"/>
                <a:gd name="connsiteY33" fmla="*/ 713387 h 1160647"/>
                <a:gd name="connsiteX34" fmla="*/ 397231 w 3024845"/>
                <a:gd name="connsiteY34" fmla="*/ 713387 h 1160647"/>
                <a:gd name="connsiteX35" fmla="*/ 397231 w 3024845"/>
                <a:gd name="connsiteY35" fmla="*/ 712036 h 1160647"/>
                <a:gd name="connsiteX36" fmla="*/ 397231 w 3024845"/>
                <a:gd name="connsiteY36" fmla="*/ 702578 h 1160647"/>
                <a:gd name="connsiteX37" fmla="*/ 398245 w 3024845"/>
                <a:gd name="connsiteY37" fmla="*/ 702578 h 1160647"/>
                <a:gd name="connsiteX38" fmla="*/ 405338 w 3024845"/>
                <a:gd name="connsiteY38" fmla="*/ 702578 h 1160647"/>
                <a:gd name="connsiteX39" fmla="*/ 405338 w 3024845"/>
                <a:gd name="connsiteY39" fmla="*/ 700687 h 1160647"/>
                <a:gd name="connsiteX40" fmla="*/ 405338 w 3024845"/>
                <a:gd name="connsiteY40" fmla="*/ 687446 h 1160647"/>
                <a:gd name="connsiteX41" fmla="*/ 406098 w 3024845"/>
                <a:gd name="connsiteY41" fmla="*/ 687446 h 1160647"/>
                <a:gd name="connsiteX42" fmla="*/ 411418 w 3024845"/>
                <a:gd name="connsiteY42" fmla="*/ 687446 h 1160647"/>
                <a:gd name="connsiteX43" fmla="*/ 411418 w 3024845"/>
                <a:gd name="connsiteY43" fmla="*/ 686365 h 1160647"/>
                <a:gd name="connsiteX44" fmla="*/ 411418 w 3024845"/>
                <a:gd name="connsiteY44" fmla="*/ 678798 h 1160647"/>
                <a:gd name="connsiteX45" fmla="*/ 413445 w 3024845"/>
                <a:gd name="connsiteY45" fmla="*/ 678798 h 1160647"/>
                <a:gd name="connsiteX46" fmla="*/ 427632 w 3024845"/>
                <a:gd name="connsiteY46" fmla="*/ 678798 h 1160647"/>
                <a:gd name="connsiteX47" fmla="*/ 427632 w 3024845"/>
                <a:gd name="connsiteY47" fmla="*/ 679879 h 1160647"/>
                <a:gd name="connsiteX48" fmla="*/ 427632 w 3024845"/>
                <a:gd name="connsiteY48" fmla="*/ 687446 h 1160647"/>
                <a:gd name="connsiteX49" fmla="*/ 449925 w 3024845"/>
                <a:gd name="connsiteY49" fmla="*/ 687446 h 1160647"/>
                <a:gd name="connsiteX50" fmla="*/ 449925 w 3024845"/>
                <a:gd name="connsiteY50" fmla="*/ 685554 h 1160647"/>
                <a:gd name="connsiteX51" fmla="*/ 449925 w 3024845"/>
                <a:gd name="connsiteY51" fmla="*/ 672313 h 1160647"/>
                <a:gd name="connsiteX52" fmla="*/ 451699 w 3024845"/>
                <a:gd name="connsiteY52" fmla="*/ 672313 h 1160647"/>
                <a:gd name="connsiteX53" fmla="*/ 464112 w 3024845"/>
                <a:gd name="connsiteY53" fmla="*/ 672313 h 1160647"/>
                <a:gd name="connsiteX54" fmla="*/ 464112 w 3024845"/>
                <a:gd name="connsiteY54" fmla="*/ 696093 h 1160647"/>
                <a:gd name="connsiteX55" fmla="*/ 465126 w 3024845"/>
                <a:gd name="connsiteY55" fmla="*/ 696093 h 1160647"/>
                <a:gd name="connsiteX56" fmla="*/ 472219 w 3024845"/>
                <a:gd name="connsiteY56" fmla="*/ 696093 h 1160647"/>
                <a:gd name="connsiteX57" fmla="*/ 472219 w 3024845"/>
                <a:gd name="connsiteY57" fmla="*/ 695012 h 1160647"/>
                <a:gd name="connsiteX58" fmla="*/ 472219 w 3024845"/>
                <a:gd name="connsiteY58" fmla="*/ 687446 h 1160647"/>
                <a:gd name="connsiteX59" fmla="*/ 473992 w 3024845"/>
                <a:gd name="connsiteY59" fmla="*/ 687446 h 1160647"/>
                <a:gd name="connsiteX60" fmla="*/ 486406 w 3024845"/>
                <a:gd name="connsiteY60" fmla="*/ 687446 h 1160647"/>
                <a:gd name="connsiteX61" fmla="*/ 486406 w 3024845"/>
                <a:gd name="connsiteY61" fmla="*/ 713387 h 1160647"/>
                <a:gd name="connsiteX62" fmla="*/ 488433 w 3024845"/>
                <a:gd name="connsiteY62" fmla="*/ 713387 h 1160647"/>
                <a:gd name="connsiteX63" fmla="*/ 502619 w 3024845"/>
                <a:gd name="connsiteY63" fmla="*/ 713387 h 1160647"/>
                <a:gd name="connsiteX64" fmla="*/ 502619 w 3024845"/>
                <a:gd name="connsiteY64" fmla="*/ 715008 h 1160647"/>
                <a:gd name="connsiteX65" fmla="*/ 502619 w 3024845"/>
                <a:gd name="connsiteY65" fmla="*/ 726358 h 1160647"/>
                <a:gd name="connsiteX66" fmla="*/ 503379 w 3024845"/>
                <a:gd name="connsiteY66" fmla="*/ 726358 h 1160647"/>
                <a:gd name="connsiteX67" fmla="*/ 508700 w 3024845"/>
                <a:gd name="connsiteY67" fmla="*/ 726358 h 1160647"/>
                <a:gd name="connsiteX68" fmla="*/ 508700 w 3024845"/>
                <a:gd name="connsiteY68" fmla="*/ 725547 h 1160647"/>
                <a:gd name="connsiteX69" fmla="*/ 508700 w 3024845"/>
                <a:gd name="connsiteY69" fmla="*/ 719872 h 1160647"/>
                <a:gd name="connsiteX70" fmla="*/ 539100 w 3024845"/>
                <a:gd name="connsiteY70" fmla="*/ 719872 h 1160647"/>
                <a:gd name="connsiteX71" fmla="*/ 539100 w 3024845"/>
                <a:gd name="connsiteY71" fmla="*/ 743652 h 1160647"/>
                <a:gd name="connsiteX72" fmla="*/ 540113 w 3024845"/>
                <a:gd name="connsiteY72" fmla="*/ 743652 h 1160647"/>
                <a:gd name="connsiteX73" fmla="*/ 547207 w 3024845"/>
                <a:gd name="connsiteY73" fmla="*/ 743652 h 1160647"/>
                <a:gd name="connsiteX74" fmla="*/ 547207 w 3024845"/>
                <a:gd name="connsiteY74" fmla="*/ 744733 h 1160647"/>
                <a:gd name="connsiteX75" fmla="*/ 547207 w 3024845"/>
                <a:gd name="connsiteY75" fmla="*/ 752299 h 1160647"/>
                <a:gd name="connsiteX76" fmla="*/ 547967 w 3024845"/>
                <a:gd name="connsiteY76" fmla="*/ 752299 h 1160647"/>
                <a:gd name="connsiteX77" fmla="*/ 553287 w 3024845"/>
                <a:gd name="connsiteY77" fmla="*/ 752299 h 1160647"/>
                <a:gd name="connsiteX78" fmla="*/ 553287 w 3024845"/>
                <a:gd name="connsiteY78" fmla="*/ 750137 h 1160647"/>
                <a:gd name="connsiteX79" fmla="*/ 553287 w 3024845"/>
                <a:gd name="connsiteY79" fmla="*/ 735005 h 1160647"/>
                <a:gd name="connsiteX80" fmla="*/ 554300 w 3024845"/>
                <a:gd name="connsiteY80" fmla="*/ 735005 h 1160647"/>
                <a:gd name="connsiteX81" fmla="*/ 561394 w 3024845"/>
                <a:gd name="connsiteY81" fmla="*/ 735005 h 1160647"/>
                <a:gd name="connsiteX82" fmla="*/ 561394 w 3024845"/>
                <a:gd name="connsiteY82" fmla="*/ 736086 h 1160647"/>
                <a:gd name="connsiteX83" fmla="*/ 561394 w 3024845"/>
                <a:gd name="connsiteY83" fmla="*/ 743652 h 1160647"/>
                <a:gd name="connsiteX84" fmla="*/ 566714 w 3024845"/>
                <a:gd name="connsiteY84" fmla="*/ 741659 h 1160647"/>
                <a:gd name="connsiteX85" fmla="*/ 567474 w 3024845"/>
                <a:gd name="connsiteY85" fmla="*/ 740679 h 1160647"/>
                <a:gd name="connsiteX86" fmla="*/ 567474 w 3024845"/>
                <a:gd name="connsiteY86" fmla="*/ 735005 h 1160647"/>
                <a:gd name="connsiteX87" fmla="*/ 605981 w 3024845"/>
                <a:gd name="connsiteY87" fmla="*/ 735005 h 1160647"/>
                <a:gd name="connsiteX88" fmla="*/ 605981 w 3024845"/>
                <a:gd name="connsiteY88" fmla="*/ 758784 h 1160647"/>
                <a:gd name="connsiteX89" fmla="*/ 608007 w 3024845"/>
                <a:gd name="connsiteY89" fmla="*/ 758784 h 1160647"/>
                <a:gd name="connsiteX90" fmla="*/ 622194 w 3024845"/>
                <a:gd name="connsiteY90" fmla="*/ 758784 h 1160647"/>
                <a:gd name="connsiteX91" fmla="*/ 622194 w 3024845"/>
                <a:gd name="connsiteY91" fmla="*/ 759865 h 1160647"/>
                <a:gd name="connsiteX92" fmla="*/ 622194 w 3024845"/>
                <a:gd name="connsiteY92" fmla="*/ 767431 h 1160647"/>
                <a:gd name="connsiteX93" fmla="*/ 623968 w 3024845"/>
                <a:gd name="connsiteY93" fmla="*/ 767431 h 1160647"/>
                <a:gd name="connsiteX94" fmla="*/ 636381 w 3024845"/>
                <a:gd name="connsiteY94" fmla="*/ 767431 h 1160647"/>
                <a:gd name="connsiteX95" fmla="*/ 636381 w 3024845"/>
                <a:gd name="connsiteY95" fmla="*/ 743652 h 1160647"/>
                <a:gd name="connsiteX96" fmla="*/ 637394 w 3024845"/>
                <a:gd name="connsiteY96" fmla="*/ 743652 h 1160647"/>
                <a:gd name="connsiteX97" fmla="*/ 644488 w 3024845"/>
                <a:gd name="connsiteY97" fmla="*/ 743652 h 1160647"/>
                <a:gd name="connsiteX98" fmla="*/ 644488 w 3024845"/>
                <a:gd name="connsiteY98" fmla="*/ 711225 h 1160647"/>
                <a:gd name="connsiteX99" fmla="*/ 645501 w 3024845"/>
                <a:gd name="connsiteY99" fmla="*/ 711225 h 1160647"/>
                <a:gd name="connsiteX100" fmla="*/ 652595 w 3024845"/>
                <a:gd name="connsiteY100" fmla="*/ 711225 h 1160647"/>
                <a:gd name="connsiteX101" fmla="*/ 652595 w 3024845"/>
                <a:gd name="connsiteY101" fmla="*/ 709334 h 1160647"/>
                <a:gd name="connsiteX102" fmla="*/ 652595 w 3024845"/>
                <a:gd name="connsiteY102" fmla="*/ 696093 h 1160647"/>
                <a:gd name="connsiteX103" fmla="*/ 651328 w 3024845"/>
                <a:gd name="connsiteY103" fmla="*/ 694471 h 1160647"/>
                <a:gd name="connsiteX104" fmla="*/ 656648 w 3024845"/>
                <a:gd name="connsiteY104" fmla="*/ 683122 h 1160647"/>
                <a:gd name="connsiteX105" fmla="*/ 664755 w 3024845"/>
                <a:gd name="connsiteY105" fmla="*/ 711225 h 1160647"/>
                <a:gd name="connsiteX106" fmla="*/ 665515 w 3024845"/>
                <a:gd name="connsiteY106" fmla="*/ 711225 h 1160647"/>
                <a:gd name="connsiteX107" fmla="*/ 670835 w 3024845"/>
                <a:gd name="connsiteY107" fmla="*/ 711225 h 1160647"/>
                <a:gd name="connsiteX108" fmla="*/ 670835 w 3024845"/>
                <a:gd name="connsiteY108" fmla="*/ 605298 h 1160647"/>
                <a:gd name="connsiteX109" fmla="*/ 672355 w 3024845"/>
                <a:gd name="connsiteY109" fmla="*/ 605298 h 1160647"/>
                <a:gd name="connsiteX110" fmla="*/ 682995 w 3024845"/>
                <a:gd name="connsiteY110" fmla="*/ 605298 h 1160647"/>
                <a:gd name="connsiteX111" fmla="*/ 682995 w 3024845"/>
                <a:gd name="connsiteY111" fmla="*/ 557739 h 1160647"/>
                <a:gd name="connsiteX112" fmla="*/ 709342 w 3024845"/>
                <a:gd name="connsiteY112" fmla="*/ 557739 h 1160647"/>
                <a:gd name="connsiteX113" fmla="*/ 709342 w 3024845"/>
                <a:gd name="connsiteY113" fmla="*/ 536121 h 1160647"/>
                <a:gd name="connsiteX114" fmla="*/ 743796 w 3024845"/>
                <a:gd name="connsiteY114" fmla="*/ 536121 h 1160647"/>
                <a:gd name="connsiteX115" fmla="*/ 743796 w 3024845"/>
                <a:gd name="connsiteY115" fmla="*/ 538553 h 1160647"/>
                <a:gd name="connsiteX116" fmla="*/ 743796 w 3024845"/>
                <a:gd name="connsiteY116" fmla="*/ 555577 h 1160647"/>
                <a:gd name="connsiteX117" fmla="*/ 746076 w 3024845"/>
                <a:gd name="connsiteY117" fmla="*/ 555577 h 1160647"/>
                <a:gd name="connsiteX118" fmla="*/ 762036 w 3024845"/>
                <a:gd name="connsiteY118" fmla="*/ 555577 h 1160647"/>
                <a:gd name="connsiteX119" fmla="*/ 762036 w 3024845"/>
                <a:gd name="connsiteY119" fmla="*/ 603136 h 1160647"/>
                <a:gd name="connsiteX120" fmla="*/ 763049 w 3024845"/>
                <a:gd name="connsiteY120" fmla="*/ 603136 h 1160647"/>
                <a:gd name="connsiteX121" fmla="*/ 770143 w 3024845"/>
                <a:gd name="connsiteY121" fmla="*/ 603136 h 1160647"/>
                <a:gd name="connsiteX122" fmla="*/ 784330 w 3024845"/>
                <a:gd name="connsiteY122" fmla="*/ 607460 h 1160647"/>
                <a:gd name="connsiteX123" fmla="*/ 784330 w 3024845"/>
                <a:gd name="connsiteY123" fmla="*/ 646372 h 1160647"/>
                <a:gd name="connsiteX124" fmla="*/ 785343 w 3024845"/>
                <a:gd name="connsiteY124" fmla="*/ 646372 h 1160647"/>
                <a:gd name="connsiteX125" fmla="*/ 792436 w 3024845"/>
                <a:gd name="connsiteY125" fmla="*/ 646372 h 1160647"/>
                <a:gd name="connsiteX126" fmla="*/ 792436 w 3024845"/>
                <a:gd name="connsiteY126" fmla="*/ 647993 h 1160647"/>
                <a:gd name="connsiteX127" fmla="*/ 792436 w 3024845"/>
                <a:gd name="connsiteY127" fmla="*/ 659342 h 1160647"/>
                <a:gd name="connsiteX128" fmla="*/ 794463 w 3024845"/>
                <a:gd name="connsiteY128" fmla="*/ 659342 h 1160647"/>
                <a:gd name="connsiteX129" fmla="*/ 808650 w 3024845"/>
                <a:gd name="connsiteY129" fmla="*/ 659342 h 1160647"/>
                <a:gd name="connsiteX130" fmla="*/ 814730 w 3024845"/>
                <a:gd name="connsiteY130" fmla="*/ 665828 h 1160647"/>
                <a:gd name="connsiteX131" fmla="*/ 814730 w 3024845"/>
                <a:gd name="connsiteY131" fmla="*/ 687446 h 1160647"/>
                <a:gd name="connsiteX132" fmla="*/ 817010 w 3024845"/>
                <a:gd name="connsiteY132" fmla="*/ 687446 h 1160647"/>
                <a:gd name="connsiteX133" fmla="*/ 832970 w 3024845"/>
                <a:gd name="connsiteY133" fmla="*/ 687446 h 1160647"/>
                <a:gd name="connsiteX134" fmla="*/ 832970 w 3024845"/>
                <a:gd name="connsiteY134" fmla="*/ 688526 h 1160647"/>
                <a:gd name="connsiteX135" fmla="*/ 832970 w 3024845"/>
                <a:gd name="connsiteY135" fmla="*/ 696093 h 1160647"/>
                <a:gd name="connsiteX136" fmla="*/ 834237 w 3024845"/>
                <a:gd name="connsiteY136" fmla="*/ 696093 h 1160647"/>
                <a:gd name="connsiteX137" fmla="*/ 843104 w 3024845"/>
                <a:gd name="connsiteY137" fmla="*/ 696093 h 1160647"/>
                <a:gd name="connsiteX138" fmla="*/ 843104 w 3024845"/>
                <a:gd name="connsiteY138" fmla="*/ 698254 h 1160647"/>
                <a:gd name="connsiteX139" fmla="*/ 843104 w 3024845"/>
                <a:gd name="connsiteY139" fmla="*/ 713387 h 1160647"/>
                <a:gd name="connsiteX140" fmla="*/ 847157 w 3024845"/>
                <a:gd name="connsiteY140" fmla="*/ 711495 h 1160647"/>
                <a:gd name="connsiteX141" fmla="*/ 847157 w 3024845"/>
                <a:gd name="connsiteY141" fmla="*/ 698254 h 1160647"/>
                <a:gd name="connsiteX142" fmla="*/ 848170 w 3024845"/>
                <a:gd name="connsiteY142" fmla="*/ 698254 h 1160647"/>
                <a:gd name="connsiteX143" fmla="*/ 855264 w 3024845"/>
                <a:gd name="connsiteY143" fmla="*/ 698254 h 1160647"/>
                <a:gd name="connsiteX144" fmla="*/ 855264 w 3024845"/>
                <a:gd name="connsiteY144" fmla="*/ 699876 h 1160647"/>
                <a:gd name="connsiteX145" fmla="*/ 855264 w 3024845"/>
                <a:gd name="connsiteY145" fmla="*/ 711225 h 1160647"/>
                <a:gd name="connsiteX146" fmla="*/ 856024 w 3024845"/>
                <a:gd name="connsiteY146" fmla="*/ 711225 h 1160647"/>
                <a:gd name="connsiteX147" fmla="*/ 861344 w 3024845"/>
                <a:gd name="connsiteY147" fmla="*/ 711225 h 1160647"/>
                <a:gd name="connsiteX148" fmla="*/ 909984 w 3024845"/>
                <a:gd name="connsiteY148" fmla="*/ 706902 h 1160647"/>
                <a:gd name="connsiteX149" fmla="*/ 909984 w 3024845"/>
                <a:gd name="connsiteY149" fmla="*/ 708253 h 1160647"/>
                <a:gd name="connsiteX150" fmla="*/ 909984 w 3024845"/>
                <a:gd name="connsiteY150" fmla="*/ 717710 h 1160647"/>
                <a:gd name="connsiteX151" fmla="*/ 910744 w 3024845"/>
                <a:gd name="connsiteY151" fmla="*/ 717710 h 1160647"/>
                <a:gd name="connsiteX152" fmla="*/ 916065 w 3024845"/>
                <a:gd name="connsiteY152" fmla="*/ 717710 h 1160647"/>
                <a:gd name="connsiteX153" fmla="*/ 916065 w 3024845"/>
                <a:gd name="connsiteY153" fmla="*/ 719872 h 1160647"/>
                <a:gd name="connsiteX154" fmla="*/ 916065 w 3024845"/>
                <a:gd name="connsiteY154" fmla="*/ 735005 h 1160647"/>
                <a:gd name="connsiteX155" fmla="*/ 918091 w 3024845"/>
                <a:gd name="connsiteY155" fmla="*/ 733654 h 1160647"/>
                <a:gd name="connsiteX156" fmla="*/ 932278 w 3024845"/>
                <a:gd name="connsiteY156" fmla="*/ 724196 h 1160647"/>
                <a:gd name="connsiteX157" fmla="*/ 938358 w 3024845"/>
                <a:gd name="connsiteY157" fmla="*/ 683122 h 1160647"/>
                <a:gd name="connsiteX158" fmla="*/ 939118 w 3024845"/>
                <a:gd name="connsiteY158" fmla="*/ 682852 h 1160647"/>
                <a:gd name="connsiteX159" fmla="*/ 944438 w 3024845"/>
                <a:gd name="connsiteY159" fmla="*/ 680960 h 1160647"/>
                <a:gd name="connsiteX160" fmla="*/ 946465 w 3024845"/>
                <a:gd name="connsiteY160" fmla="*/ 611783 h 1160647"/>
                <a:gd name="connsiteX161" fmla="*/ 948492 w 3024845"/>
                <a:gd name="connsiteY161" fmla="*/ 680960 h 1160647"/>
                <a:gd name="connsiteX162" fmla="*/ 949252 w 3024845"/>
                <a:gd name="connsiteY162" fmla="*/ 681230 h 1160647"/>
                <a:gd name="connsiteX163" fmla="*/ 954572 w 3024845"/>
                <a:gd name="connsiteY163" fmla="*/ 683122 h 1160647"/>
                <a:gd name="connsiteX164" fmla="*/ 954572 w 3024845"/>
                <a:gd name="connsiteY164" fmla="*/ 596651 h 1160647"/>
                <a:gd name="connsiteX165" fmla="*/ 958625 w 3024845"/>
                <a:gd name="connsiteY165" fmla="*/ 564224 h 1160647"/>
                <a:gd name="connsiteX166" fmla="*/ 997132 w 3024845"/>
                <a:gd name="connsiteY166" fmla="*/ 564224 h 1160647"/>
                <a:gd name="connsiteX167" fmla="*/ 997132 w 3024845"/>
                <a:gd name="connsiteY167" fmla="*/ 596651 h 1160647"/>
                <a:gd name="connsiteX168" fmla="*/ 997892 w 3024845"/>
                <a:gd name="connsiteY168" fmla="*/ 596651 h 1160647"/>
                <a:gd name="connsiteX169" fmla="*/ 1003212 w 3024845"/>
                <a:gd name="connsiteY169" fmla="*/ 596651 h 1160647"/>
                <a:gd name="connsiteX170" fmla="*/ 1003212 w 3024845"/>
                <a:gd name="connsiteY170" fmla="*/ 514503 h 1160647"/>
                <a:gd name="connsiteX171" fmla="*/ 1004986 w 3024845"/>
                <a:gd name="connsiteY171" fmla="*/ 514503 h 1160647"/>
                <a:gd name="connsiteX172" fmla="*/ 1017399 w 3024845"/>
                <a:gd name="connsiteY172" fmla="*/ 514503 h 1160647"/>
                <a:gd name="connsiteX173" fmla="*/ 1017399 w 3024845"/>
                <a:gd name="connsiteY173" fmla="*/ 512612 h 1160647"/>
                <a:gd name="connsiteX174" fmla="*/ 1017399 w 3024845"/>
                <a:gd name="connsiteY174" fmla="*/ 499371 h 1160647"/>
                <a:gd name="connsiteX175" fmla="*/ 1039693 w 3024845"/>
                <a:gd name="connsiteY175" fmla="*/ 499371 h 1160647"/>
                <a:gd name="connsiteX176" fmla="*/ 1039693 w 3024845"/>
                <a:gd name="connsiteY176" fmla="*/ 498290 h 1160647"/>
                <a:gd name="connsiteX177" fmla="*/ 1039693 w 3024845"/>
                <a:gd name="connsiteY177" fmla="*/ 490724 h 1160647"/>
                <a:gd name="connsiteX178" fmla="*/ 1041466 w 3024845"/>
                <a:gd name="connsiteY178" fmla="*/ 490724 h 1160647"/>
                <a:gd name="connsiteX179" fmla="*/ 1053880 w 3024845"/>
                <a:gd name="connsiteY179" fmla="*/ 490724 h 1160647"/>
                <a:gd name="connsiteX180" fmla="*/ 1053880 w 3024845"/>
                <a:gd name="connsiteY180" fmla="*/ 491805 h 1160647"/>
                <a:gd name="connsiteX181" fmla="*/ 1053880 w 3024845"/>
                <a:gd name="connsiteY181" fmla="*/ 499371 h 1160647"/>
                <a:gd name="connsiteX182" fmla="*/ 1054640 w 3024845"/>
                <a:gd name="connsiteY182" fmla="*/ 499371 h 1160647"/>
                <a:gd name="connsiteX183" fmla="*/ 1059960 w 3024845"/>
                <a:gd name="connsiteY183" fmla="*/ 499371 h 1160647"/>
                <a:gd name="connsiteX184" fmla="*/ 1070093 w 3024845"/>
                <a:gd name="connsiteY184" fmla="*/ 495047 h 1160647"/>
                <a:gd name="connsiteX185" fmla="*/ 1074146 w 3024845"/>
                <a:gd name="connsiteY185" fmla="*/ 498290 h 1160647"/>
                <a:gd name="connsiteX186" fmla="*/ 1074146 w 3024845"/>
                <a:gd name="connsiteY186" fmla="*/ 490724 h 1160647"/>
                <a:gd name="connsiteX187" fmla="*/ 1076426 w 3024845"/>
                <a:gd name="connsiteY187" fmla="*/ 490724 h 1160647"/>
                <a:gd name="connsiteX188" fmla="*/ 1092387 w 3024845"/>
                <a:gd name="connsiteY188" fmla="*/ 490724 h 1160647"/>
                <a:gd name="connsiteX189" fmla="*/ 1092387 w 3024845"/>
                <a:gd name="connsiteY189" fmla="*/ 491805 h 1160647"/>
                <a:gd name="connsiteX190" fmla="*/ 1092387 w 3024845"/>
                <a:gd name="connsiteY190" fmla="*/ 499371 h 1160647"/>
                <a:gd name="connsiteX191" fmla="*/ 1122787 w 3024845"/>
                <a:gd name="connsiteY191" fmla="*/ 499371 h 1160647"/>
                <a:gd name="connsiteX192" fmla="*/ 1122787 w 3024845"/>
                <a:gd name="connsiteY192" fmla="*/ 500992 h 1160647"/>
                <a:gd name="connsiteX193" fmla="*/ 1122787 w 3024845"/>
                <a:gd name="connsiteY193" fmla="*/ 512342 h 1160647"/>
                <a:gd name="connsiteX194" fmla="*/ 1149134 w 3024845"/>
                <a:gd name="connsiteY194" fmla="*/ 512342 h 1160647"/>
                <a:gd name="connsiteX195" fmla="*/ 1149134 w 3024845"/>
                <a:gd name="connsiteY195" fmla="*/ 542606 h 1160647"/>
                <a:gd name="connsiteX196" fmla="*/ 1149894 w 3024845"/>
                <a:gd name="connsiteY196" fmla="*/ 542606 h 1160647"/>
                <a:gd name="connsiteX197" fmla="*/ 1155214 w 3024845"/>
                <a:gd name="connsiteY197" fmla="*/ 542606 h 1160647"/>
                <a:gd name="connsiteX198" fmla="*/ 1155214 w 3024845"/>
                <a:gd name="connsiteY198" fmla="*/ 543687 h 1160647"/>
                <a:gd name="connsiteX199" fmla="*/ 1155214 w 3024845"/>
                <a:gd name="connsiteY199" fmla="*/ 551254 h 1160647"/>
                <a:gd name="connsiteX200" fmla="*/ 1159268 w 3024845"/>
                <a:gd name="connsiteY200" fmla="*/ 581518 h 1160647"/>
                <a:gd name="connsiteX201" fmla="*/ 1160028 w 3024845"/>
                <a:gd name="connsiteY201" fmla="*/ 581518 h 1160647"/>
                <a:gd name="connsiteX202" fmla="*/ 1165348 w 3024845"/>
                <a:gd name="connsiteY202" fmla="*/ 581518 h 1160647"/>
                <a:gd name="connsiteX203" fmla="*/ 1165348 w 3024845"/>
                <a:gd name="connsiteY203" fmla="*/ 582329 h 1160647"/>
                <a:gd name="connsiteX204" fmla="*/ 1165348 w 3024845"/>
                <a:gd name="connsiteY204" fmla="*/ 588004 h 1160647"/>
                <a:gd name="connsiteX205" fmla="*/ 1166361 w 3024845"/>
                <a:gd name="connsiteY205" fmla="*/ 588004 h 1160647"/>
                <a:gd name="connsiteX206" fmla="*/ 1173454 w 3024845"/>
                <a:gd name="connsiteY206" fmla="*/ 588004 h 1160647"/>
                <a:gd name="connsiteX207" fmla="*/ 1173454 w 3024845"/>
                <a:gd name="connsiteY207" fmla="*/ 618269 h 1160647"/>
                <a:gd name="connsiteX208" fmla="*/ 1175481 w 3024845"/>
                <a:gd name="connsiteY208" fmla="*/ 618269 h 1160647"/>
                <a:gd name="connsiteX209" fmla="*/ 1189668 w 3024845"/>
                <a:gd name="connsiteY209" fmla="*/ 618269 h 1160647"/>
                <a:gd name="connsiteX210" fmla="*/ 1189668 w 3024845"/>
                <a:gd name="connsiteY210" fmla="*/ 642048 h 1160647"/>
                <a:gd name="connsiteX211" fmla="*/ 1191695 w 3024845"/>
                <a:gd name="connsiteY211" fmla="*/ 643669 h 1160647"/>
                <a:gd name="connsiteX212" fmla="*/ 1191695 w 3024845"/>
                <a:gd name="connsiteY212" fmla="*/ 655019 h 1160647"/>
                <a:gd name="connsiteX213" fmla="*/ 1192455 w 3024845"/>
                <a:gd name="connsiteY213" fmla="*/ 655019 h 1160647"/>
                <a:gd name="connsiteX214" fmla="*/ 1197775 w 3024845"/>
                <a:gd name="connsiteY214" fmla="*/ 655019 h 1160647"/>
                <a:gd name="connsiteX215" fmla="*/ 1197775 w 3024845"/>
                <a:gd name="connsiteY215" fmla="*/ 678798 h 1160647"/>
                <a:gd name="connsiteX216" fmla="*/ 1199041 w 3024845"/>
                <a:gd name="connsiteY216" fmla="*/ 678798 h 1160647"/>
                <a:gd name="connsiteX217" fmla="*/ 1207908 w 3024845"/>
                <a:gd name="connsiteY217" fmla="*/ 678798 h 1160647"/>
                <a:gd name="connsiteX218" fmla="*/ 1209935 w 3024845"/>
                <a:gd name="connsiteY218" fmla="*/ 682852 h 1160647"/>
                <a:gd name="connsiteX219" fmla="*/ 1209935 w 3024845"/>
                <a:gd name="connsiteY219" fmla="*/ 696093 h 1160647"/>
                <a:gd name="connsiteX220" fmla="*/ 1211455 w 3024845"/>
                <a:gd name="connsiteY220" fmla="*/ 694201 h 1160647"/>
                <a:gd name="connsiteX221" fmla="*/ 1222095 w 3024845"/>
                <a:gd name="connsiteY221" fmla="*/ 680960 h 1160647"/>
                <a:gd name="connsiteX222" fmla="*/ 1250469 w 3024845"/>
                <a:gd name="connsiteY222" fmla="*/ 680960 h 1160647"/>
                <a:gd name="connsiteX223" fmla="*/ 1250469 w 3024845"/>
                <a:gd name="connsiteY223" fmla="*/ 767431 h 1160647"/>
                <a:gd name="connsiteX224" fmla="*/ 1251229 w 3024845"/>
                <a:gd name="connsiteY224" fmla="*/ 767431 h 1160647"/>
                <a:gd name="connsiteX225" fmla="*/ 1256549 w 3024845"/>
                <a:gd name="connsiteY225" fmla="*/ 767431 h 1160647"/>
                <a:gd name="connsiteX226" fmla="*/ 1257309 w 3024845"/>
                <a:gd name="connsiteY226" fmla="*/ 766080 h 1160647"/>
                <a:gd name="connsiteX227" fmla="*/ 1262629 w 3024845"/>
                <a:gd name="connsiteY227" fmla="*/ 756622 h 1160647"/>
                <a:gd name="connsiteX228" fmla="*/ 1262629 w 3024845"/>
                <a:gd name="connsiteY228" fmla="*/ 758514 h 1160647"/>
                <a:gd name="connsiteX229" fmla="*/ 1262629 w 3024845"/>
                <a:gd name="connsiteY229" fmla="*/ 771755 h 1160647"/>
                <a:gd name="connsiteX230" fmla="*/ 1266682 w 3024845"/>
                <a:gd name="connsiteY230" fmla="*/ 726358 h 1160647"/>
                <a:gd name="connsiteX231" fmla="*/ 1267442 w 3024845"/>
                <a:gd name="connsiteY231" fmla="*/ 726358 h 1160647"/>
                <a:gd name="connsiteX232" fmla="*/ 1272762 w 3024845"/>
                <a:gd name="connsiteY232" fmla="*/ 726358 h 1160647"/>
                <a:gd name="connsiteX233" fmla="*/ 1272762 w 3024845"/>
                <a:gd name="connsiteY233" fmla="*/ 661504 h 1160647"/>
                <a:gd name="connsiteX234" fmla="*/ 1273776 w 3024845"/>
                <a:gd name="connsiteY234" fmla="*/ 661504 h 1160647"/>
                <a:gd name="connsiteX235" fmla="*/ 1280869 w 3024845"/>
                <a:gd name="connsiteY235" fmla="*/ 661504 h 1160647"/>
                <a:gd name="connsiteX236" fmla="*/ 1293029 w 3024845"/>
                <a:gd name="connsiteY236" fmla="*/ 618269 h 1160647"/>
                <a:gd name="connsiteX237" fmla="*/ 1294296 w 3024845"/>
                <a:gd name="connsiteY237" fmla="*/ 618269 h 1160647"/>
                <a:gd name="connsiteX238" fmla="*/ 1303163 w 3024845"/>
                <a:gd name="connsiteY238" fmla="*/ 618269 h 1160647"/>
                <a:gd name="connsiteX239" fmla="*/ 1313296 w 3024845"/>
                <a:gd name="connsiteY239" fmla="*/ 661504 h 1160647"/>
                <a:gd name="connsiteX240" fmla="*/ 1314309 w 3024845"/>
                <a:gd name="connsiteY240" fmla="*/ 661504 h 1160647"/>
                <a:gd name="connsiteX241" fmla="*/ 1321403 w 3024845"/>
                <a:gd name="connsiteY241" fmla="*/ 661504 h 1160647"/>
                <a:gd name="connsiteX242" fmla="*/ 1321403 w 3024845"/>
                <a:gd name="connsiteY242" fmla="*/ 700416 h 1160647"/>
                <a:gd name="connsiteX243" fmla="*/ 1323176 w 3024845"/>
                <a:gd name="connsiteY243" fmla="*/ 700416 h 1160647"/>
                <a:gd name="connsiteX244" fmla="*/ 1335590 w 3024845"/>
                <a:gd name="connsiteY244" fmla="*/ 700416 h 1160647"/>
                <a:gd name="connsiteX245" fmla="*/ 1335590 w 3024845"/>
                <a:gd name="connsiteY245" fmla="*/ 702578 h 1160647"/>
                <a:gd name="connsiteX246" fmla="*/ 1335590 w 3024845"/>
                <a:gd name="connsiteY246" fmla="*/ 717710 h 1160647"/>
                <a:gd name="connsiteX247" fmla="*/ 1339643 w 3024845"/>
                <a:gd name="connsiteY247" fmla="*/ 715549 h 1160647"/>
                <a:gd name="connsiteX248" fmla="*/ 1339643 w 3024845"/>
                <a:gd name="connsiteY248" fmla="*/ 700416 h 1160647"/>
                <a:gd name="connsiteX249" fmla="*/ 1341163 w 3024845"/>
                <a:gd name="connsiteY249" fmla="*/ 700416 h 1160647"/>
                <a:gd name="connsiteX250" fmla="*/ 1351803 w 3024845"/>
                <a:gd name="connsiteY250" fmla="*/ 700416 h 1160647"/>
                <a:gd name="connsiteX251" fmla="*/ 1351803 w 3024845"/>
                <a:gd name="connsiteY251" fmla="*/ 702037 h 1160647"/>
                <a:gd name="connsiteX252" fmla="*/ 1351803 w 3024845"/>
                <a:gd name="connsiteY252" fmla="*/ 713387 h 1160647"/>
                <a:gd name="connsiteX253" fmla="*/ 1382204 w 3024845"/>
                <a:gd name="connsiteY253" fmla="*/ 713387 h 1160647"/>
                <a:gd name="connsiteX254" fmla="*/ 1382204 w 3024845"/>
                <a:gd name="connsiteY254" fmla="*/ 676637 h 1160647"/>
                <a:gd name="connsiteX255" fmla="*/ 1383470 w 3024845"/>
                <a:gd name="connsiteY255" fmla="*/ 676637 h 1160647"/>
                <a:gd name="connsiteX256" fmla="*/ 1392337 w 3024845"/>
                <a:gd name="connsiteY256" fmla="*/ 676637 h 1160647"/>
                <a:gd name="connsiteX257" fmla="*/ 1392337 w 3024845"/>
                <a:gd name="connsiteY257" fmla="*/ 698254 h 1160647"/>
                <a:gd name="connsiteX258" fmla="*/ 1394364 w 3024845"/>
                <a:gd name="connsiteY258" fmla="*/ 665828 h 1160647"/>
                <a:gd name="connsiteX259" fmla="*/ 1416657 w 3024845"/>
                <a:gd name="connsiteY259" fmla="*/ 665828 h 1160647"/>
                <a:gd name="connsiteX260" fmla="*/ 1416657 w 3024845"/>
                <a:gd name="connsiteY260" fmla="*/ 664206 h 1160647"/>
                <a:gd name="connsiteX261" fmla="*/ 1416657 w 3024845"/>
                <a:gd name="connsiteY261" fmla="*/ 652857 h 1160647"/>
                <a:gd name="connsiteX262" fmla="*/ 1417417 w 3024845"/>
                <a:gd name="connsiteY262" fmla="*/ 652857 h 1160647"/>
                <a:gd name="connsiteX263" fmla="*/ 1422737 w 3024845"/>
                <a:gd name="connsiteY263" fmla="*/ 652857 h 1160647"/>
                <a:gd name="connsiteX264" fmla="*/ 1422737 w 3024845"/>
                <a:gd name="connsiteY264" fmla="*/ 650966 h 1160647"/>
                <a:gd name="connsiteX265" fmla="*/ 1422737 w 3024845"/>
                <a:gd name="connsiteY265" fmla="*/ 637725 h 1160647"/>
                <a:gd name="connsiteX266" fmla="*/ 1426791 w 3024845"/>
                <a:gd name="connsiteY266" fmla="*/ 644210 h 1160647"/>
                <a:gd name="connsiteX267" fmla="*/ 1429071 w 3024845"/>
                <a:gd name="connsiteY267" fmla="*/ 644210 h 1160647"/>
                <a:gd name="connsiteX268" fmla="*/ 1445031 w 3024845"/>
                <a:gd name="connsiteY268" fmla="*/ 644210 h 1160647"/>
                <a:gd name="connsiteX269" fmla="*/ 1445031 w 3024845"/>
                <a:gd name="connsiteY269" fmla="*/ 643399 h 1160647"/>
                <a:gd name="connsiteX270" fmla="*/ 1445031 w 3024845"/>
                <a:gd name="connsiteY270" fmla="*/ 637725 h 1160647"/>
                <a:gd name="connsiteX271" fmla="*/ 1445791 w 3024845"/>
                <a:gd name="connsiteY271" fmla="*/ 637725 h 1160647"/>
                <a:gd name="connsiteX272" fmla="*/ 1451111 w 3024845"/>
                <a:gd name="connsiteY272" fmla="*/ 637725 h 1160647"/>
                <a:gd name="connsiteX273" fmla="*/ 1451111 w 3024845"/>
                <a:gd name="connsiteY273" fmla="*/ 639076 h 1160647"/>
                <a:gd name="connsiteX274" fmla="*/ 1451111 w 3024845"/>
                <a:gd name="connsiteY274" fmla="*/ 648534 h 1160647"/>
                <a:gd name="connsiteX275" fmla="*/ 1489618 w 3024845"/>
                <a:gd name="connsiteY275" fmla="*/ 648534 h 1160647"/>
                <a:gd name="connsiteX276" fmla="*/ 1489618 w 3024845"/>
                <a:gd name="connsiteY276" fmla="*/ 786887 h 1160647"/>
                <a:gd name="connsiteX277" fmla="*/ 1491138 w 3024845"/>
                <a:gd name="connsiteY277" fmla="*/ 786887 h 1160647"/>
                <a:gd name="connsiteX278" fmla="*/ 1501778 w 3024845"/>
                <a:gd name="connsiteY278" fmla="*/ 786887 h 1160647"/>
                <a:gd name="connsiteX279" fmla="*/ 1501778 w 3024845"/>
                <a:gd name="connsiteY279" fmla="*/ 773917 h 1160647"/>
                <a:gd name="connsiteX280" fmla="*/ 1505832 w 3024845"/>
                <a:gd name="connsiteY280" fmla="*/ 773917 h 1160647"/>
                <a:gd name="connsiteX281" fmla="*/ 1505832 w 3024845"/>
                <a:gd name="connsiteY281" fmla="*/ 786887 h 1160647"/>
                <a:gd name="connsiteX282" fmla="*/ 1536232 w 3024845"/>
                <a:gd name="connsiteY282" fmla="*/ 786887 h 1160647"/>
                <a:gd name="connsiteX283" fmla="*/ 1536232 w 3024845"/>
                <a:gd name="connsiteY283" fmla="*/ 756622 h 1160647"/>
                <a:gd name="connsiteX284" fmla="*/ 1548392 w 3024845"/>
                <a:gd name="connsiteY284" fmla="*/ 756622 h 1160647"/>
                <a:gd name="connsiteX285" fmla="*/ 1560552 w 3024845"/>
                <a:gd name="connsiteY285" fmla="*/ 754461 h 1160647"/>
                <a:gd name="connsiteX286" fmla="*/ 1564606 w 3024845"/>
                <a:gd name="connsiteY286" fmla="*/ 756622 h 1160647"/>
                <a:gd name="connsiteX287" fmla="*/ 1574739 w 3024845"/>
                <a:gd name="connsiteY287" fmla="*/ 756622 h 1160647"/>
                <a:gd name="connsiteX288" fmla="*/ 1574739 w 3024845"/>
                <a:gd name="connsiteY288" fmla="*/ 786887 h 1160647"/>
                <a:gd name="connsiteX289" fmla="*/ 1582846 w 3024845"/>
                <a:gd name="connsiteY289" fmla="*/ 786887 h 1160647"/>
                <a:gd name="connsiteX290" fmla="*/ 1582846 w 3024845"/>
                <a:gd name="connsiteY290" fmla="*/ 804182 h 1160647"/>
                <a:gd name="connsiteX291" fmla="*/ 1592182 w 3024845"/>
                <a:gd name="connsiteY291" fmla="*/ 805087 h 1160647"/>
                <a:gd name="connsiteX292" fmla="*/ 1605140 w 3024845"/>
                <a:gd name="connsiteY292" fmla="*/ 805087 h 1160647"/>
                <a:gd name="connsiteX293" fmla="*/ 1605140 w 3024845"/>
                <a:gd name="connsiteY293" fmla="*/ 789049 h 1160647"/>
                <a:gd name="connsiteX294" fmla="*/ 1673096 w 3024845"/>
                <a:gd name="connsiteY294" fmla="*/ 789049 h 1160647"/>
                <a:gd name="connsiteX295" fmla="*/ 1673096 w 3024845"/>
                <a:gd name="connsiteY295" fmla="*/ 703796 h 1160647"/>
                <a:gd name="connsiteX296" fmla="*/ 1745104 w 3024845"/>
                <a:gd name="connsiteY296" fmla="*/ 703796 h 1160647"/>
                <a:gd name="connsiteX297" fmla="*/ 1745104 w 3024845"/>
                <a:gd name="connsiteY297" fmla="*/ 782564 h 1160647"/>
                <a:gd name="connsiteX298" fmla="*/ 1747008 w 3024845"/>
                <a:gd name="connsiteY298" fmla="*/ 782564 h 1160647"/>
                <a:gd name="connsiteX299" fmla="*/ 1748250 w 3024845"/>
                <a:gd name="connsiteY299" fmla="*/ 805087 h 1160647"/>
                <a:gd name="connsiteX300" fmla="*/ 1757926 w 3024845"/>
                <a:gd name="connsiteY300" fmla="*/ 805087 h 1160647"/>
                <a:gd name="connsiteX301" fmla="*/ 1759168 w 3024845"/>
                <a:gd name="connsiteY301" fmla="*/ 782564 h 1160647"/>
                <a:gd name="connsiteX302" fmla="*/ 1765248 w 3024845"/>
                <a:gd name="connsiteY302" fmla="*/ 782564 h 1160647"/>
                <a:gd name="connsiteX303" fmla="*/ 1766490 w 3024845"/>
                <a:gd name="connsiteY303" fmla="*/ 805087 h 1160647"/>
                <a:gd name="connsiteX304" fmla="*/ 1817112 w 3024845"/>
                <a:gd name="connsiteY304" fmla="*/ 805087 h 1160647"/>
                <a:gd name="connsiteX305" fmla="*/ 1817112 w 3024845"/>
                <a:gd name="connsiteY305" fmla="*/ 642059 h 1160647"/>
                <a:gd name="connsiteX306" fmla="*/ 2014439 w 3024845"/>
                <a:gd name="connsiteY306" fmla="*/ 642059 h 1160647"/>
                <a:gd name="connsiteX307" fmla="*/ 2014439 w 3024845"/>
                <a:gd name="connsiteY307" fmla="*/ 805087 h 1160647"/>
                <a:gd name="connsiteX308" fmla="*/ 2033136 w 3024845"/>
                <a:gd name="connsiteY308" fmla="*/ 805087 h 1160647"/>
                <a:gd name="connsiteX309" fmla="*/ 2033136 w 3024845"/>
                <a:gd name="connsiteY309" fmla="*/ 722394 h 1160647"/>
                <a:gd name="connsiteX310" fmla="*/ 2128256 w 3024845"/>
                <a:gd name="connsiteY310" fmla="*/ 722394 h 1160647"/>
                <a:gd name="connsiteX311" fmla="*/ 2140186 w 3024845"/>
                <a:gd name="connsiteY311" fmla="*/ 404253 h 1160647"/>
                <a:gd name="connsiteX312" fmla="*/ 2128026 w 3024845"/>
                <a:gd name="connsiteY312" fmla="*/ 382635 h 1160647"/>
                <a:gd name="connsiteX313" fmla="*/ 2121946 w 3024845"/>
                <a:gd name="connsiteY313" fmla="*/ 378311 h 1160647"/>
                <a:gd name="connsiteX314" fmla="*/ 2130053 w 3024845"/>
                <a:gd name="connsiteY314" fmla="*/ 354532 h 1160647"/>
                <a:gd name="connsiteX315" fmla="*/ 2130053 w 3024845"/>
                <a:gd name="connsiteY315" fmla="*/ 337238 h 1160647"/>
                <a:gd name="connsiteX316" fmla="*/ 2144240 w 3024845"/>
                <a:gd name="connsiteY316" fmla="*/ 337238 h 1160647"/>
                <a:gd name="connsiteX317" fmla="*/ 2144240 w 3024845"/>
                <a:gd name="connsiteY317" fmla="*/ 315620 h 1160647"/>
                <a:gd name="connsiteX318" fmla="*/ 2146266 w 3024845"/>
                <a:gd name="connsiteY318" fmla="*/ 311296 h 1160647"/>
                <a:gd name="connsiteX319" fmla="*/ 2146266 w 3024845"/>
                <a:gd name="connsiteY319" fmla="*/ 233472 h 1160647"/>
                <a:gd name="connsiteX320" fmla="*/ 2144240 w 3024845"/>
                <a:gd name="connsiteY320" fmla="*/ 226987 h 1160647"/>
                <a:gd name="connsiteX321" fmla="*/ 2150320 w 3024845"/>
                <a:gd name="connsiteY321" fmla="*/ 220501 h 1160647"/>
                <a:gd name="connsiteX322" fmla="*/ 2150320 w 3024845"/>
                <a:gd name="connsiteY322" fmla="*/ 162133 h 1160647"/>
                <a:gd name="connsiteX323" fmla="*/ 2152346 w 3024845"/>
                <a:gd name="connsiteY323" fmla="*/ 157810 h 1160647"/>
                <a:gd name="connsiteX324" fmla="*/ 2152346 w 3024845"/>
                <a:gd name="connsiteY324" fmla="*/ 101604 h 1160647"/>
                <a:gd name="connsiteX325" fmla="*/ 2154373 w 3024845"/>
                <a:gd name="connsiteY325" fmla="*/ 82148 h 1160647"/>
                <a:gd name="connsiteX326" fmla="*/ 2158427 w 3024845"/>
                <a:gd name="connsiteY326" fmla="*/ 99442 h 1160647"/>
                <a:gd name="connsiteX327" fmla="*/ 2160453 w 3024845"/>
                <a:gd name="connsiteY327" fmla="*/ 157810 h 1160647"/>
                <a:gd name="connsiteX328" fmla="*/ 2162480 w 3024845"/>
                <a:gd name="connsiteY328" fmla="*/ 220501 h 1160647"/>
                <a:gd name="connsiteX329" fmla="*/ 2168560 w 3024845"/>
                <a:gd name="connsiteY329" fmla="*/ 226987 h 1160647"/>
                <a:gd name="connsiteX330" fmla="*/ 2166533 w 3024845"/>
                <a:gd name="connsiteY330" fmla="*/ 233472 h 1160647"/>
                <a:gd name="connsiteX331" fmla="*/ 2166533 w 3024845"/>
                <a:gd name="connsiteY331" fmla="*/ 311296 h 1160647"/>
                <a:gd name="connsiteX332" fmla="*/ 2168560 w 3024845"/>
                <a:gd name="connsiteY332" fmla="*/ 315620 h 1160647"/>
                <a:gd name="connsiteX333" fmla="*/ 2168560 w 3024845"/>
                <a:gd name="connsiteY333" fmla="*/ 337238 h 1160647"/>
                <a:gd name="connsiteX334" fmla="*/ 2182747 w 3024845"/>
                <a:gd name="connsiteY334" fmla="*/ 337238 h 1160647"/>
                <a:gd name="connsiteX335" fmla="*/ 2182747 w 3024845"/>
                <a:gd name="connsiteY335" fmla="*/ 354532 h 1160647"/>
                <a:gd name="connsiteX336" fmla="*/ 2190854 w 3024845"/>
                <a:gd name="connsiteY336" fmla="*/ 378311 h 1160647"/>
                <a:gd name="connsiteX337" fmla="*/ 2184774 w 3024845"/>
                <a:gd name="connsiteY337" fmla="*/ 382635 h 1160647"/>
                <a:gd name="connsiteX338" fmla="*/ 2172613 w 3024845"/>
                <a:gd name="connsiteY338" fmla="*/ 404253 h 1160647"/>
                <a:gd name="connsiteX339" fmla="*/ 2180720 w 3024845"/>
                <a:gd name="connsiteY339" fmla="*/ 657181 h 1160647"/>
                <a:gd name="connsiteX340" fmla="*/ 2245574 w 3024845"/>
                <a:gd name="connsiteY340" fmla="*/ 657181 h 1160647"/>
                <a:gd name="connsiteX341" fmla="*/ 2245574 w 3024845"/>
                <a:gd name="connsiteY341" fmla="*/ 732843 h 1160647"/>
                <a:gd name="connsiteX342" fmla="*/ 2253681 w 3024845"/>
                <a:gd name="connsiteY342" fmla="*/ 732843 h 1160647"/>
                <a:gd name="connsiteX343" fmla="*/ 2255708 w 3024845"/>
                <a:gd name="connsiteY343" fmla="*/ 726358 h 1160647"/>
                <a:gd name="connsiteX344" fmla="*/ 2261788 w 3024845"/>
                <a:gd name="connsiteY344" fmla="*/ 726358 h 1160647"/>
                <a:gd name="connsiteX345" fmla="*/ 2263815 w 3024845"/>
                <a:gd name="connsiteY345" fmla="*/ 735005 h 1160647"/>
                <a:gd name="connsiteX346" fmla="*/ 2275975 w 3024845"/>
                <a:gd name="connsiteY346" fmla="*/ 735005 h 1160647"/>
                <a:gd name="connsiteX347" fmla="*/ 2275975 w 3024845"/>
                <a:gd name="connsiteY347" fmla="*/ 728519 h 1160647"/>
                <a:gd name="connsiteX348" fmla="*/ 2298268 w 3024845"/>
                <a:gd name="connsiteY348" fmla="*/ 728519 h 1160647"/>
                <a:gd name="connsiteX349" fmla="*/ 2298268 w 3024845"/>
                <a:gd name="connsiteY349" fmla="*/ 735005 h 1160647"/>
                <a:gd name="connsiteX350" fmla="*/ 2318535 w 3024845"/>
                <a:gd name="connsiteY350" fmla="*/ 735005 h 1160647"/>
                <a:gd name="connsiteX351" fmla="*/ 2318535 w 3024845"/>
                <a:gd name="connsiteY351" fmla="*/ 780402 h 1160647"/>
                <a:gd name="connsiteX352" fmla="*/ 2332722 w 3024845"/>
                <a:gd name="connsiteY352" fmla="*/ 780402 h 1160647"/>
                <a:gd name="connsiteX353" fmla="*/ 2332722 w 3024845"/>
                <a:gd name="connsiteY353" fmla="*/ 767431 h 1160647"/>
                <a:gd name="connsiteX354" fmla="*/ 2348936 w 3024845"/>
                <a:gd name="connsiteY354" fmla="*/ 767431 h 1160647"/>
                <a:gd name="connsiteX355" fmla="*/ 2348936 w 3024845"/>
                <a:gd name="connsiteY355" fmla="*/ 588004 h 1160647"/>
                <a:gd name="connsiteX356" fmla="*/ 2355016 w 3024845"/>
                <a:gd name="connsiteY356" fmla="*/ 581518 h 1160647"/>
                <a:gd name="connsiteX357" fmla="*/ 2427977 w 3024845"/>
                <a:gd name="connsiteY357" fmla="*/ 581518 h 1160647"/>
                <a:gd name="connsiteX358" fmla="*/ 2427977 w 3024845"/>
                <a:gd name="connsiteY358" fmla="*/ 590166 h 1160647"/>
                <a:gd name="connsiteX359" fmla="*/ 2438110 w 3024845"/>
                <a:gd name="connsiteY359" fmla="*/ 590166 h 1160647"/>
                <a:gd name="connsiteX360" fmla="*/ 2438110 w 3024845"/>
                <a:gd name="connsiteY360" fmla="*/ 704740 h 1160647"/>
                <a:gd name="connsiteX361" fmla="*/ 2460404 w 3024845"/>
                <a:gd name="connsiteY361" fmla="*/ 704740 h 1160647"/>
                <a:gd name="connsiteX362" fmla="*/ 2460404 w 3024845"/>
                <a:gd name="connsiteY362" fmla="*/ 637725 h 1160647"/>
                <a:gd name="connsiteX363" fmla="*/ 2486751 w 3024845"/>
                <a:gd name="connsiteY363" fmla="*/ 637725 h 1160647"/>
                <a:gd name="connsiteX364" fmla="*/ 2490804 w 3024845"/>
                <a:gd name="connsiteY364" fmla="*/ 633401 h 1160647"/>
                <a:gd name="connsiteX365" fmla="*/ 2498911 w 3024845"/>
                <a:gd name="connsiteY365" fmla="*/ 633401 h 1160647"/>
                <a:gd name="connsiteX366" fmla="*/ 2502964 w 3024845"/>
                <a:gd name="connsiteY366" fmla="*/ 637725 h 1160647"/>
                <a:gd name="connsiteX367" fmla="*/ 2525258 w 3024845"/>
                <a:gd name="connsiteY367" fmla="*/ 637725 h 1160647"/>
                <a:gd name="connsiteX368" fmla="*/ 2525258 w 3024845"/>
                <a:gd name="connsiteY368" fmla="*/ 520989 h 1160647"/>
                <a:gd name="connsiteX369" fmla="*/ 2582005 w 3024845"/>
                <a:gd name="connsiteY369" fmla="*/ 510180 h 1160647"/>
                <a:gd name="connsiteX370" fmla="*/ 2582005 w 3024845"/>
                <a:gd name="connsiteY370" fmla="*/ 511261 h 1160647"/>
                <a:gd name="connsiteX371" fmla="*/ 2582005 w 3024845"/>
                <a:gd name="connsiteY371" fmla="*/ 518827 h 1160647"/>
                <a:gd name="connsiteX372" fmla="*/ 2608352 w 3024845"/>
                <a:gd name="connsiteY372" fmla="*/ 518827 h 1160647"/>
                <a:gd name="connsiteX373" fmla="*/ 2608352 w 3024845"/>
                <a:gd name="connsiteY373" fmla="*/ 773917 h 1160647"/>
                <a:gd name="connsiteX374" fmla="*/ 2630646 w 3024845"/>
                <a:gd name="connsiteY374" fmla="*/ 773917 h 1160647"/>
                <a:gd name="connsiteX375" fmla="*/ 2630646 w 3024845"/>
                <a:gd name="connsiteY375" fmla="*/ 769593 h 1160647"/>
                <a:gd name="connsiteX376" fmla="*/ 2642806 w 3024845"/>
                <a:gd name="connsiteY376" fmla="*/ 769593 h 1160647"/>
                <a:gd name="connsiteX377" fmla="*/ 2642806 w 3024845"/>
                <a:gd name="connsiteY377" fmla="*/ 773917 h 1160647"/>
                <a:gd name="connsiteX378" fmla="*/ 2667126 w 3024845"/>
                <a:gd name="connsiteY378" fmla="*/ 773917 h 1160647"/>
                <a:gd name="connsiteX379" fmla="*/ 2667126 w 3024845"/>
                <a:gd name="connsiteY379" fmla="*/ 760946 h 1160647"/>
                <a:gd name="connsiteX380" fmla="*/ 2695500 w 3024845"/>
                <a:gd name="connsiteY380" fmla="*/ 760946 h 1160647"/>
                <a:gd name="connsiteX381" fmla="*/ 2707660 w 3024845"/>
                <a:gd name="connsiteY381" fmla="*/ 756622 h 1160647"/>
                <a:gd name="connsiteX382" fmla="*/ 2727927 w 3024845"/>
                <a:gd name="connsiteY382" fmla="*/ 760946 h 1160647"/>
                <a:gd name="connsiteX383" fmla="*/ 2727927 w 3024845"/>
                <a:gd name="connsiteY383" fmla="*/ 743652 h 1160647"/>
                <a:gd name="connsiteX384" fmla="*/ 2736034 w 3024845"/>
                <a:gd name="connsiteY384" fmla="*/ 743652 h 1160647"/>
                <a:gd name="connsiteX385" fmla="*/ 2736034 w 3024845"/>
                <a:gd name="connsiteY385" fmla="*/ 730681 h 1160647"/>
                <a:gd name="connsiteX386" fmla="*/ 2792781 w 3024845"/>
                <a:gd name="connsiteY386" fmla="*/ 730681 h 1160647"/>
                <a:gd name="connsiteX387" fmla="*/ 2792781 w 3024845"/>
                <a:gd name="connsiteY387" fmla="*/ 700416 h 1160647"/>
                <a:gd name="connsiteX388" fmla="*/ 2811021 w 3024845"/>
                <a:gd name="connsiteY388" fmla="*/ 700416 h 1160647"/>
                <a:gd name="connsiteX389" fmla="*/ 2811021 w 3024845"/>
                <a:gd name="connsiteY389" fmla="*/ 693931 h 1160647"/>
                <a:gd name="connsiteX390" fmla="*/ 2823181 w 3024845"/>
                <a:gd name="connsiteY390" fmla="*/ 693931 h 1160647"/>
                <a:gd name="connsiteX391" fmla="*/ 2823181 w 3024845"/>
                <a:gd name="connsiteY391" fmla="*/ 700416 h 1160647"/>
                <a:gd name="connsiteX392" fmla="*/ 2839395 w 3024845"/>
                <a:gd name="connsiteY392" fmla="*/ 700416 h 1160647"/>
                <a:gd name="connsiteX393" fmla="*/ 2839395 w 3024845"/>
                <a:gd name="connsiteY393" fmla="*/ 750137 h 1160647"/>
                <a:gd name="connsiteX394" fmla="*/ 2871822 w 3024845"/>
                <a:gd name="connsiteY394" fmla="*/ 750137 h 1160647"/>
                <a:gd name="connsiteX395" fmla="*/ 2871822 w 3024845"/>
                <a:gd name="connsiteY395" fmla="*/ 724196 h 1160647"/>
                <a:gd name="connsiteX396" fmla="*/ 2910329 w 3024845"/>
                <a:gd name="connsiteY396" fmla="*/ 724196 h 1160647"/>
                <a:gd name="connsiteX397" fmla="*/ 2910329 w 3024845"/>
                <a:gd name="connsiteY397" fmla="*/ 693931 h 1160647"/>
                <a:gd name="connsiteX398" fmla="*/ 2958970 w 3024845"/>
                <a:gd name="connsiteY398" fmla="*/ 693931 h 1160647"/>
                <a:gd name="connsiteX399" fmla="*/ 2958970 w 3024845"/>
                <a:gd name="connsiteY399" fmla="*/ 805087 h 1160647"/>
                <a:gd name="connsiteX400" fmla="*/ 2958970 w 3024845"/>
                <a:gd name="connsiteY400" fmla="*/ 818866 h 1160647"/>
                <a:gd name="connsiteX401" fmla="*/ 3024845 w 3024845"/>
                <a:gd name="connsiteY401" fmla="*/ 818866 h 1160647"/>
                <a:gd name="connsiteX402" fmla="*/ 3024845 w 3024845"/>
                <a:gd name="connsiteY402" fmla="*/ 1160647 h 1160647"/>
                <a:gd name="connsiteX403" fmla="*/ 145862 w 3024845"/>
                <a:gd name="connsiteY403" fmla="*/ 1160647 h 1160647"/>
                <a:gd name="connsiteX404" fmla="*/ 2054 w 3024845"/>
                <a:gd name="connsiteY404" fmla="*/ 1158314 h 1160647"/>
                <a:gd name="connsiteX405" fmla="*/ 0 w 3024845"/>
                <a:gd name="connsiteY405" fmla="*/ 724196 h 1160647"/>
                <a:gd name="connsiteX406" fmla="*/ 20267 w 3024845"/>
                <a:gd name="connsiteY406" fmla="*/ 724196 h 1160647"/>
                <a:gd name="connsiteX407" fmla="*/ 20774 w 3024845"/>
                <a:gd name="connsiteY407" fmla="*/ 723115 h 1160647"/>
                <a:gd name="connsiteX408" fmla="*/ 24320 w 3024845"/>
                <a:gd name="connsiteY408" fmla="*/ 715549 h 1160647"/>
                <a:gd name="connsiteX409" fmla="*/ 26094 w 3024845"/>
                <a:gd name="connsiteY409" fmla="*/ 715819 h 1160647"/>
                <a:gd name="connsiteX410" fmla="*/ 38507 w 3024845"/>
                <a:gd name="connsiteY410" fmla="*/ 717710 h 1160647"/>
                <a:gd name="connsiteX411" fmla="*/ 39014 w 3024845"/>
                <a:gd name="connsiteY411" fmla="*/ 719062 h 1160647"/>
                <a:gd name="connsiteX412" fmla="*/ 42560 w 3024845"/>
                <a:gd name="connsiteY412" fmla="*/ 728519 h 1160647"/>
                <a:gd name="connsiteX413" fmla="*/ 68907 w 3024845"/>
                <a:gd name="connsiteY413" fmla="*/ 730681 h 1160647"/>
                <a:gd name="connsiteX414" fmla="*/ 68907 w 3024845"/>
                <a:gd name="connsiteY414" fmla="*/ 607460 h 1160647"/>
                <a:gd name="connsiteX415" fmla="*/ 70934 w 3024845"/>
                <a:gd name="connsiteY415" fmla="*/ 607460 h 1160647"/>
                <a:gd name="connsiteX416" fmla="*/ 85121 w 3024845"/>
                <a:gd name="connsiteY416" fmla="*/ 607460 h 1160647"/>
                <a:gd name="connsiteX417" fmla="*/ 85121 w 3024845"/>
                <a:gd name="connsiteY417" fmla="*/ 471268 h 1160647"/>
                <a:gd name="connsiteX418" fmla="*/ 86894 w 3024845"/>
                <a:gd name="connsiteY418" fmla="*/ 471268 h 1160647"/>
                <a:gd name="connsiteX419" fmla="*/ 99308 w 3024845"/>
                <a:gd name="connsiteY419" fmla="*/ 471268 h 1160647"/>
                <a:gd name="connsiteX420" fmla="*/ 99308 w 3024845"/>
                <a:gd name="connsiteY420" fmla="*/ 356694 h 1160647"/>
                <a:gd name="connsiteX421" fmla="*/ 103361 w 3024845"/>
                <a:gd name="connsiteY421" fmla="*/ 328590 h 1160647"/>
                <a:gd name="connsiteX422" fmla="*/ 105388 w 3024845"/>
                <a:gd name="connsiteY422" fmla="*/ 328590 h 1160647"/>
                <a:gd name="connsiteX423" fmla="*/ 119575 w 3024845"/>
                <a:gd name="connsiteY423" fmla="*/ 328590 h 1160647"/>
                <a:gd name="connsiteX424" fmla="*/ 156055 w 3024845"/>
                <a:gd name="connsiteY424" fmla="*/ 246443 h 1160647"/>
                <a:gd name="connsiteX425" fmla="*/ 160109 w 3024845"/>
                <a:gd name="connsiteY425" fmla="*/ 0 h 1160647"/>
                <a:gd name="connsiteX0" fmla="*/ 160109 w 3024845"/>
                <a:gd name="connsiteY0" fmla="*/ 0 h 1160647"/>
                <a:gd name="connsiteX1" fmla="*/ 162135 w 3024845"/>
                <a:gd name="connsiteY1" fmla="*/ 246443 h 1160647"/>
                <a:gd name="connsiteX2" fmla="*/ 200642 w 3024845"/>
                <a:gd name="connsiteY2" fmla="*/ 326429 h 1160647"/>
                <a:gd name="connsiteX3" fmla="*/ 202669 w 3024845"/>
                <a:gd name="connsiteY3" fmla="*/ 326429 h 1160647"/>
                <a:gd name="connsiteX4" fmla="*/ 216856 w 3024845"/>
                <a:gd name="connsiteY4" fmla="*/ 326429 h 1160647"/>
                <a:gd name="connsiteX5" fmla="*/ 216856 w 3024845"/>
                <a:gd name="connsiteY5" fmla="*/ 350208 h 1160647"/>
                <a:gd name="connsiteX6" fmla="*/ 217363 w 3024845"/>
                <a:gd name="connsiteY6" fmla="*/ 351019 h 1160647"/>
                <a:gd name="connsiteX7" fmla="*/ 220909 w 3024845"/>
                <a:gd name="connsiteY7" fmla="*/ 356694 h 1160647"/>
                <a:gd name="connsiteX8" fmla="*/ 220909 w 3024845"/>
                <a:gd name="connsiteY8" fmla="*/ 471268 h 1160647"/>
                <a:gd name="connsiteX9" fmla="*/ 223189 w 3024845"/>
                <a:gd name="connsiteY9" fmla="*/ 471268 h 1160647"/>
                <a:gd name="connsiteX10" fmla="*/ 239150 w 3024845"/>
                <a:gd name="connsiteY10" fmla="*/ 471268 h 1160647"/>
                <a:gd name="connsiteX11" fmla="*/ 239150 w 3024845"/>
                <a:gd name="connsiteY11" fmla="*/ 611783 h 1160647"/>
                <a:gd name="connsiteX12" fmla="*/ 240670 w 3024845"/>
                <a:gd name="connsiteY12" fmla="*/ 611513 h 1160647"/>
                <a:gd name="connsiteX13" fmla="*/ 251310 w 3024845"/>
                <a:gd name="connsiteY13" fmla="*/ 609622 h 1160647"/>
                <a:gd name="connsiteX14" fmla="*/ 249283 w 3024845"/>
                <a:gd name="connsiteY14" fmla="*/ 698254 h 1160647"/>
                <a:gd name="connsiteX15" fmla="*/ 250803 w 3024845"/>
                <a:gd name="connsiteY15" fmla="*/ 698525 h 1160647"/>
                <a:gd name="connsiteX16" fmla="*/ 261443 w 3024845"/>
                <a:gd name="connsiteY16" fmla="*/ 700416 h 1160647"/>
                <a:gd name="connsiteX17" fmla="*/ 261696 w 3024845"/>
                <a:gd name="connsiteY17" fmla="*/ 701227 h 1160647"/>
                <a:gd name="connsiteX18" fmla="*/ 263470 w 3024845"/>
                <a:gd name="connsiteY18" fmla="*/ 706902 h 1160647"/>
                <a:gd name="connsiteX19" fmla="*/ 264230 w 3024845"/>
                <a:gd name="connsiteY19" fmla="*/ 704470 h 1160647"/>
                <a:gd name="connsiteX20" fmla="*/ 269550 w 3024845"/>
                <a:gd name="connsiteY20" fmla="*/ 687446 h 1160647"/>
                <a:gd name="connsiteX21" fmla="*/ 271323 w 3024845"/>
                <a:gd name="connsiteY21" fmla="*/ 687446 h 1160647"/>
                <a:gd name="connsiteX22" fmla="*/ 283737 w 3024845"/>
                <a:gd name="connsiteY22" fmla="*/ 687446 h 1160647"/>
                <a:gd name="connsiteX23" fmla="*/ 283737 w 3024845"/>
                <a:gd name="connsiteY23" fmla="*/ 719872 h 1160647"/>
                <a:gd name="connsiteX24" fmla="*/ 284750 w 3024845"/>
                <a:gd name="connsiteY24" fmla="*/ 720413 h 1160647"/>
                <a:gd name="connsiteX25" fmla="*/ 291844 w 3024845"/>
                <a:gd name="connsiteY25" fmla="*/ 724196 h 1160647"/>
                <a:gd name="connsiteX26" fmla="*/ 291844 w 3024845"/>
                <a:gd name="connsiteY26" fmla="*/ 725547 h 1160647"/>
                <a:gd name="connsiteX27" fmla="*/ 291844 w 3024845"/>
                <a:gd name="connsiteY27" fmla="*/ 735005 h 1160647"/>
                <a:gd name="connsiteX28" fmla="*/ 336431 w 3024845"/>
                <a:gd name="connsiteY28" fmla="*/ 735005 h 1160647"/>
                <a:gd name="connsiteX29" fmla="*/ 336431 w 3024845"/>
                <a:gd name="connsiteY29" fmla="*/ 736086 h 1160647"/>
                <a:gd name="connsiteX30" fmla="*/ 336431 w 3024845"/>
                <a:gd name="connsiteY30" fmla="*/ 743652 h 1160647"/>
                <a:gd name="connsiteX31" fmla="*/ 338457 w 3024845"/>
                <a:gd name="connsiteY31" fmla="*/ 743652 h 1160647"/>
                <a:gd name="connsiteX32" fmla="*/ 352644 w 3024845"/>
                <a:gd name="connsiteY32" fmla="*/ 743652 h 1160647"/>
                <a:gd name="connsiteX33" fmla="*/ 352644 w 3024845"/>
                <a:gd name="connsiteY33" fmla="*/ 713387 h 1160647"/>
                <a:gd name="connsiteX34" fmla="*/ 397231 w 3024845"/>
                <a:gd name="connsiteY34" fmla="*/ 713387 h 1160647"/>
                <a:gd name="connsiteX35" fmla="*/ 397231 w 3024845"/>
                <a:gd name="connsiteY35" fmla="*/ 712036 h 1160647"/>
                <a:gd name="connsiteX36" fmla="*/ 397231 w 3024845"/>
                <a:gd name="connsiteY36" fmla="*/ 702578 h 1160647"/>
                <a:gd name="connsiteX37" fmla="*/ 398245 w 3024845"/>
                <a:gd name="connsiteY37" fmla="*/ 702578 h 1160647"/>
                <a:gd name="connsiteX38" fmla="*/ 405338 w 3024845"/>
                <a:gd name="connsiteY38" fmla="*/ 702578 h 1160647"/>
                <a:gd name="connsiteX39" fmla="*/ 405338 w 3024845"/>
                <a:gd name="connsiteY39" fmla="*/ 700687 h 1160647"/>
                <a:gd name="connsiteX40" fmla="*/ 405338 w 3024845"/>
                <a:gd name="connsiteY40" fmla="*/ 687446 h 1160647"/>
                <a:gd name="connsiteX41" fmla="*/ 406098 w 3024845"/>
                <a:gd name="connsiteY41" fmla="*/ 687446 h 1160647"/>
                <a:gd name="connsiteX42" fmla="*/ 411418 w 3024845"/>
                <a:gd name="connsiteY42" fmla="*/ 687446 h 1160647"/>
                <a:gd name="connsiteX43" fmla="*/ 411418 w 3024845"/>
                <a:gd name="connsiteY43" fmla="*/ 686365 h 1160647"/>
                <a:gd name="connsiteX44" fmla="*/ 411418 w 3024845"/>
                <a:gd name="connsiteY44" fmla="*/ 678798 h 1160647"/>
                <a:gd name="connsiteX45" fmla="*/ 413445 w 3024845"/>
                <a:gd name="connsiteY45" fmla="*/ 678798 h 1160647"/>
                <a:gd name="connsiteX46" fmla="*/ 427632 w 3024845"/>
                <a:gd name="connsiteY46" fmla="*/ 678798 h 1160647"/>
                <a:gd name="connsiteX47" fmla="*/ 427632 w 3024845"/>
                <a:gd name="connsiteY47" fmla="*/ 679879 h 1160647"/>
                <a:gd name="connsiteX48" fmla="*/ 427632 w 3024845"/>
                <a:gd name="connsiteY48" fmla="*/ 687446 h 1160647"/>
                <a:gd name="connsiteX49" fmla="*/ 449925 w 3024845"/>
                <a:gd name="connsiteY49" fmla="*/ 687446 h 1160647"/>
                <a:gd name="connsiteX50" fmla="*/ 449925 w 3024845"/>
                <a:gd name="connsiteY50" fmla="*/ 685554 h 1160647"/>
                <a:gd name="connsiteX51" fmla="*/ 449925 w 3024845"/>
                <a:gd name="connsiteY51" fmla="*/ 672313 h 1160647"/>
                <a:gd name="connsiteX52" fmla="*/ 451699 w 3024845"/>
                <a:gd name="connsiteY52" fmla="*/ 672313 h 1160647"/>
                <a:gd name="connsiteX53" fmla="*/ 464112 w 3024845"/>
                <a:gd name="connsiteY53" fmla="*/ 672313 h 1160647"/>
                <a:gd name="connsiteX54" fmla="*/ 464112 w 3024845"/>
                <a:gd name="connsiteY54" fmla="*/ 696093 h 1160647"/>
                <a:gd name="connsiteX55" fmla="*/ 465126 w 3024845"/>
                <a:gd name="connsiteY55" fmla="*/ 696093 h 1160647"/>
                <a:gd name="connsiteX56" fmla="*/ 472219 w 3024845"/>
                <a:gd name="connsiteY56" fmla="*/ 696093 h 1160647"/>
                <a:gd name="connsiteX57" fmla="*/ 472219 w 3024845"/>
                <a:gd name="connsiteY57" fmla="*/ 695012 h 1160647"/>
                <a:gd name="connsiteX58" fmla="*/ 472219 w 3024845"/>
                <a:gd name="connsiteY58" fmla="*/ 687446 h 1160647"/>
                <a:gd name="connsiteX59" fmla="*/ 473992 w 3024845"/>
                <a:gd name="connsiteY59" fmla="*/ 687446 h 1160647"/>
                <a:gd name="connsiteX60" fmla="*/ 486406 w 3024845"/>
                <a:gd name="connsiteY60" fmla="*/ 687446 h 1160647"/>
                <a:gd name="connsiteX61" fmla="*/ 486406 w 3024845"/>
                <a:gd name="connsiteY61" fmla="*/ 713387 h 1160647"/>
                <a:gd name="connsiteX62" fmla="*/ 488433 w 3024845"/>
                <a:gd name="connsiteY62" fmla="*/ 713387 h 1160647"/>
                <a:gd name="connsiteX63" fmla="*/ 502619 w 3024845"/>
                <a:gd name="connsiteY63" fmla="*/ 713387 h 1160647"/>
                <a:gd name="connsiteX64" fmla="*/ 502619 w 3024845"/>
                <a:gd name="connsiteY64" fmla="*/ 715008 h 1160647"/>
                <a:gd name="connsiteX65" fmla="*/ 502619 w 3024845"/>
                <a:gd name="connsiteY65" fmla="*/ 726358 h 1160647"/>
                <a:gd name="connsiteX66" fmla="*/ 503379 w 3024845"/>
                <a:gd name="connsiteY66" fmla="*/ 726358 h 1160647"/>
                <a:gd name="connsiteX67" fmla="*/ 508700 w 3024845"/>
                <a:gd name="connsiteY67" fmla="*/ 726358 h 1160647"/>
                <a:gd name="connsiteX68" fmla="*/ 508700 w 3024845"/>
                <a:gd name="connsiteY68" fmla="*/ 725547 h 1160647"/>
                <a:gd name="connsiteX69" fmla="*/ 508700 w 3024845"/>
                <a:gd name="connsiteY69" fmla="*/ 719872 h 1160647"/>
                <a:gd name="connsiteX70" fmla="*/ 539100 w 3024845"/>
                <a:gd name="connsiteY70" fmla="*/ 719872 h 1160647"/>
                <a:gd name="connsiteX71" fmla="*/ 539100 w 3024845"/>
                <a:gd name="connsiteY71" fmla="*/ 743652 h 1160647"/>
                <a:gd name="connsiteX72" fmla="*/ 540113 w 3024845"/>
                <a:gd name="connsiteY72" fmla="*/ 743652 h 1160647"/>
                <a:gd name="connsiteX73" fmla="*/ 547207 w 3024845"/>
                <a:gd name="connsiteY73" fmla="*/ 743652 h 1160647"/>
                <a:gd name="connsiteX74" fmla="*/ 547207 w 3024845"/>
                <a:gd name="connsiteY74" fmla="*/ 744733 h 1160647"/>
                <a:gd name="connsiteX75" fmla="*/ 547207 w 3024845"/>
                <a:gd name="connsiteY75" fmla="*/ 752299 h 1160647"/>
                <a:gd name="connsiteX76" fmla="*/ 547967 w 3024845"/>
                <a:gd name="connsiteY76" fmla="*/ 752299 h 1160647"/>
                <a:gd name="connsiteX77" fmla="*/ 553287 w 3024845"/>
                <a:gd name="connsiteY77" fmla="*/ 752299 h 1160647"/>
                <a:gd name="connsiteX78" fmla="*/ 553287 w 3024845"/>
                <a:gd name="connsiteY78" fmla="*/ 750137 h 1160647"/>
                <a:gd name="connsiteX79" fmla="*/ 553287 w 3024845"/>
                <a:gd name="connsiteY79" fmla="*/ 735005 h 1160647"/>
                <a:gd name="connsiteX80" fmla="*/ 554300 w 3024845"/>
                <a:gd name="connsiteY80" fmla="*/ 735005 h 1160647"/>
                <a:gd name="connsiteX81" fmla="*/ 561394 w 3024845"/>
                <a:gd name="connsiteY81" fmla="*/ 735005 h 1160647"/>
                <a:gd name="connsiteX82" fmla="*/ 561394 w 3024845"/>
                <a:gd name="connsiteY82" fmla="*/ 736086 h 1160647"/>
                <a:gd name="connsiteX83" fmla="*/ 561394 w 3024845"/>
                <a:gd name="connsiteY83" fmla="*/ 743652 h 1160647"/>
                <a:gd name="connsiteX84" fmla="*/ 566714 w 3024845"/>
                <a:gd name="connsiteY84" fmla="*/ 741659 h 1160647"/>
                <a:gd name="connsiteX85" fmla="*/ 567474 w 3024845"/>
                <a:gd name="connsiteY85" fmla="*/ 740679 h 1160647"/>
                <a:gd name="connsiteX86" fmla="*/ 567474 w 3024845"/>
                <a:gd name="connsiteY86" fmla="*/ 735005 h 1160647"/>
                <a:gd name="connsiteX87" fmla="*/ 605981 w 3024845"/>
                <a:gd name="connsiteY87" fmla="*/ 735005 h 1160647"/>
                <a:gd name="connsiteX88" fmla="*/ 605981 w 3024845"/>
                <a:gd name="connsiteY88" fmla="*/ 758784 h 1160647"/>
                <a:gd name="connsiteX89" fmla="*/ 608007 w 3024845"/>
                <a:gd name="connsiteY89" fmla="*/ 758784 h 1160647"/>
                <a:gd name="connsiteX90" fmla="*/ 622194 w 3024845"/>
                <a:gd name="connsiteY90" fmla="*/ 758784 h 1160647"/>
                <a:gd name="connsiteX91" fmla="*/ 622194 w 3024845"/>
                <a:gd name="connsiteY91" fmla="*/ 759865 h 1160647"/>
                <a:gd name="connsiteX92" fmla="*/ 622194 w 3024845"/>
                <a:gd name="connsiteY92" fmla="*/ 767431 h 1160647"/>
                <a:gd name="connsiteX93" fmla="*/ 623968 w 3024845"/>
                <a:gd name="connsiteY93" fmla="*/ 767431 h 1160647"/>
                <a:gd name="connsiteX94" fmla="*/ 636381 w 3024845"/>
                <a:gd name="connsiteY94" fmla="*/ 767431 h 1160647"/>
                <a:gd name="connsiteX95" fmla="*/ 636381 w 3024845"/>
                <a:gd name="connsiteY95" fmla="*/ 743652 h 1160647"/>
                <a:gd name="connsiteX96" fmla="*/ 637394 w 3024845"/>
                <a:gd name="connsiteY96" fmla="*/ 743652 h 1160647"/>
                <a:gd name="connsiteX97" fmla="*/ 644488 w 3024845"/>
                <a:gd name="connsiteY97" fmla="*/ 743652 h 1160647"/>
                <a:gd name="connsiteX98" fmla="*/ 644488 w 3024845"/>
                <a:gd name="connsiteY98" fmla="*/ 711225 h 1160647"/>
                <a:gd name="connsiteX99" fmla="*/ 645501 w 3024845"/>
                <a:gd name="connsiteY99" fmla="*/ 711225 h 1160647"/>
                <a:gd name="connsiteX100" fmla="*/ 652595 w 3024845"/>
                <a:gd name="connsiteY100" fmla="*/ 711225 h 1160647"/>
                <a:gd name="connsiteX101" fmla="*/ 652595 w 3024845"/>
                <a:gd name="connsiteY101" fmla="*/ 709334 h 1160647"/>
                <a:gd name="connsiteX102" fmla="*/ 652595 w 3024845"/>
                <a:gd name="connsiteY102" fmla="*/ 696093 h 1160647"/>
                <a:gd name="connsiteX103" fmla="*/ 651328 w 3024845"/>
                <a:gd name="connsiteY103" fmla="*/ 694471 h 1160647"/>
                <a:gd name="connsiteX104" fmla="*/ 656648 w 3024845"/>
                <a:gd name="connsiteY104" fmla="*/ 683122 h 1160647"/>
                <a:gd name="connsiteX105" fmla="*/ 664755 w 3024845"/>
                <a:gd name="connsiteY105" fmla="*/ 711225 h 1160647"/>
                <a:gd name="connsiteX106" fmla="*/ 665515 w 3024845"/>
                <a:gd name="connsiteY106" fmla="*/ 711225 h 1160647"/>
                <a:gd name="connsiteX107" fmla="*/ 670835 w 3024845"/>
                <a:gd name="connsiteY107" fmla="*/ 711225 h 1160647"/>
                <a:gd name="connsiteX108" fmla="*/ 670835 w 3024845"/>
                <a:gd name="connsiteY108" fmla="*/ 605298 h 1160647"/>
                <a:gd name="connsiteX109" fmla="*/ 672355 w 3024845"/>
                <a:gd name="connsiteY109" fmla="*/ 605298 h 1160647"/>
                <a:gd name="connsiteX110" fmla="*/ 682995 w 3024845"/>
                <a:gd name="connsiteY110" fmla="*/ 605298 h 1160647"/>
                <a:gd name="connsiteX111" fmla="*/ 682995 w 3024845"/>
                <a:gd name="connsiteY111" fmla="*/ 557739 h 1160647"/>
                <a:gd name="connsiteX112" fmla="*/ 709342 w 3024845"/>
                <a:gd name="connsiteY112" fmla="*/ 557739 h 1160647"/>
                <a:gd name="connsiteX113" fmla="*/ 709342 w 3024845"/>
                <a:gd name="connsiteY113" fmla="*/ 536121 h 1160647"/>
                <a:gd name="connsiteX114" fmla="*/ 743796 w 3024845"/>
                <a:gd name="connsiteY114" fmla="*/ 536121 h 1160647"/>
                <a:gd name="connsiteX115" fmla="*/ 743796 w 3024845"/>
                <a:gd name="connsiteY115" fmla="*/ 538553 h 1160647"/>
                <a:gd name="connsiteX116" fmla="*/ 743796 w 3024845"/>
                <a:gd name="connsiteY116" fmla="*/ 555577 h 1160647"/>
                <a:gd name="connsiteX117" fmla="*/ 746076 w 3024845"/>
                <a:gd name="connsiteY117" fmla="*/ 555577 h 1160647"/>
                <a:gd name="connsiteX118" fmla="*/ 762036 w 3024845"/>
                <a:gd name="connsiteY118" fmla="*/ 555577 h 1160647"/>
                <a:gd name="connsiteX119" fmla="*/ 762036 w 3024845"/>
                <a:gd name="connsiteY119" fmla="*/ 603136 h 1160647"/>
                <a:gd name="connsiteX120" fmla="*/ 763049 w 3024845"/>
                <a:gd name="connsiteY120" fmla="*/ 603136 h 1160647"/>
                <a:gd name="connsiteX121" fmla="*/ 770143 w 3024845"/>
                <a:gd name="connsiteY121" fmla="*/ 603136 h 1160647"/>
                <a:gd name="connsiteX122" fmla="*/ 784330 w 3024845"/>
                <a:gd name="connsiteY122" fmla="*/ 607460 h 1160647"/>
                <a:gd name="connsiteX123" fmla="*/ 784330 w 3024845"/>
                <a:gd name="connsiteY123" fmla="*/ 646372 h 1160647"/>
                <a:gd name="connsiteX124" fmla="*/ 785343 w 3024845"/>
                <a:gd name="connsiteY124" fmla="*/ 646372 h 1160647"/>
                <a:gd name="connsiteX125" fmla="*/ 792436 w 3024845"/>
                <a:gd name="connsiteY125" fmla="*/ 646372 h 1160647"/>
                <a:gd name="connsiteX126" fmla="*/ 792436 w 3024845"/>
                <a:gd name="connsiteY126" fmla="*/ 647993 h 1160647"/>
                <a:gd name="connsiteX127" fmla="*/ 792436 w 3024845"/>
                <a:gd name="connsiteY127" fmla="*/ 659342 h 1160647"/>
                <a:gd name="connsiteX128" fmla="*/ 794463 w 3024845"/>
                <a:gd name="connsiteY128" fmla="*/ 659342 h 1160647"/>
                <a:gd name="connsiteX129" fmla="*/ 808650 w 3024845"/>
                <a:gd name="connsiteY129" fmla="*/ 659342 h 1160647"/>
                <a:gd name="connsiteX130" fmla="*/ 814730 w 3024845"/>
                <a:gd name="connsiteY130" fmla="*/ 665828 h 1160647"/>
                <a:gd name="connsiteX131" fmla="*/ 814730 w 3024845"/>
                <a:gd name="connsiteY131" fmla="*/ 687446 h 1160647"/>
                <a:gd name="connsiteX132" fmla="*/ 817010 w 3024845"/>
                <a:gd name="connsiteY132" fmla="*/ 687446 h 1160647"/>
                <a:gd name="connsiteX133" fmla="*/ 832970 w 3024845"/>
                <a:gd name="connsiteY133" fmla="*/ 687446 h 1160647"/>
                <a:gd name="connsiteX134" fmla="*/ 832970 w 3024845"/>
                <a:gd name="connsiteY134" fmla="*/ 688526 h 1160647"/>
                <a:gd name="connsiteX135" fmla="*/ 832970 w 3024845"/>
                <a:gd name="connsiteY135" fmla="*/ 696093 h 1160647"/>
                <a:gd name="connsiteX136" fmla="*/ 834237 w 3024845"/>
                <a:gd name="connsiteY136" fmla="*/ 696093 h 1160647"/>
                <a:gd name="connsiteX137" fmla="*/ 843104 w 3024845"/>
                <a:gd name="connsiteY137" fmla="*/ 696093 h 1160647"/>
                <a:gd name="connsiteX138" fmla="*/ 843104 w 3024845"/>
                <a:gd name="connsiteY138" fmla="*/ 698254 h 1160647"/>
                <a:gd name="connsiteX139" fmla="*/ 843104 w 3024845"/>
                <a:gd name="connsiteY139" fmla="*/ 713387 h 1160647"/>
                <a:gd name="connsiteX140" fmla="*/ 847157 w 3024845"/>
                <a:gd name="connsiteY140" fmla="*/ 711495 h 1160647"/>
                <a:gd name="connsiteX141" fmla="*/ 847157 w 3024845"/>
                <a:gd name="connsiteY141" fmla="*/ 698254 h 1160647"/>
                <a:gd name="connsiteX142" fmla="*/ 848170 w 3024845"/>
                <a:gd name="connsiteY142" fmla="*/ 698254 h 1160647"/>
                <a:gd name="connsiteX143" fmla="*/ 855264 w 3024845"/>
                <a:gd name="connsiteY143" fmla="*/ 698254 h 1160647"/>
                <a:gd name="connsiteX144" fmla="*/ 855264 w 3024845"/>
                <a:gd name="connsiteY144" fmla="*/ 699876 h 1160647"/>
                <a:gd name="connsiteX145" fmla="*/ 855264 w 3024845"/>
                <a:gd name="connsiteY145" fmla="*/ 711225 h 1160647"/>
                <a:gd name="connsiteX146" fmla="*/ 856024 w 3024845"/>
                <a:gd name="connsiteY146" fmla="*/ 711225 h 1160647"/>
                <a:gd name="connsiteX147" fmla="*/ 861344 w 3024845"/>
                <a:gd name="connsiteY147" fmla="*/ 711225 h 1160647"/>
                <a:gd name="connsiteX148" fmla="*/ 909984 w 3024845"/>
                <a:gd name="connsiteY148" fmla="*/ 706902 h 1160647"/>
                <a:gd name="connsiteX149" fmla="*/ 909984 w 3024845"/>
                <a:gd name="connsiteY149" fmla="*/ 708253 h 1160647"/>
                <a:gd name="connsiteX150" fmla="*/ 909984 w 3024845"/>
                <a:gd name="connsiteY150" fmla="*/ 717710 h 1160647"/>
                <a:gd name="connsiteX151" fmla="*/ 910744 w 3024845"/>
                <a:gd name="connsiteY151" fmla="*/ 717710 h 1160647"/>
                <a:gd name="connsiteX152" fmla="*/ 916065 w 3024845"/>
                <a:gd name="connsiteY152" fmla="*/ 717710 h 1160647"/>
                <a:gd name="connsiteX153" fmla="*/ 916065 w 3024845"/>
                <a:gd name="connsiteY153" fmla="*/ 719872 h 1160647"/>
                <a:gd name="connsiteX154" fmla="*/ 916065 w 3024845"/>
                <a:gd name="connsiteY154" fmla="*/ 735005 h 1160647"/>
                <a:gd name="connsiteX155" fmla="*/ 918091 w 3024845"/>
                <a:gd name="connsiteY155" fmla="*/ 733654 h 1160647"/>
                <a:gd name="connsiteX156" fmla="*/ 932278 w 3024845"/>
                <a:gd name="connsiteY156" fmla="*/ 724196 h 1160647"/>
                <a:gd name="connsiteX157" fmla="*/ 938358 w 3024845"/>
                <a:gd name="connsiteY157" fmla="*/ 683122 h 1160647"/>
                <a:gd name="connsiteX158" fmla="*/ 939118 w 3024845"/>
                <a:gd name="connsiteY158" fmla="*/ 682852 h 1160647"/>
                <a:gd name="connsiteX159" fmla="*/ 944438 w 3024845"/>
                <a:gd name="connsiteY159" fmla="*/ 680960 h 1160647"/>
                <a:gd name="connsiteX160" fmla="*/ 946465 w 3024845"/>
                <a:gd name="connsiteY160" fmla="*/ 611783 h 1160647"/>
                <a:gd name="connsiteX161" fmla="*/ 948492 w 3024845"/>
                <a:gd name="connsiteY161" fmla="*/ 680960 h 1160647"/>
                <a:gd name="connsiteX162" fmla="*/ 949252 w 3024845"/>
                <a:gd name="connsiteY162" fmla="*/ 681230 h 1160647"/>
                <a:gd name="connsiteX163" fmla="*/ 954572 w 3024845"/>
                <a:gd name="connsiteY163" fmla="*/ 683122 h 1160647"/>
                <a:gd name="connsiteX164" fmla="*/ 954572 w 3024845"/>
                <a:gd name="connsiteY164" fmla="*/ 596651 h 1160647"/>
                <a:gd name="connsiteX165" fmla="*/ 958625 w 3024845"/>
                <a:gd name="connsiteY165" fmla="*/ 564224 h 1160647"/>
                <a:gd name="connsiteX166" fmla="*/ 997132 w 3024845"/>
                <a:gd name="connsiteY166" fmla="*/ 564224 h 1160647"/>
                <a:gd name="connsiteX167" fmla="*/ 997132 w 3024845"/>
                <a:gd name="connsiteY167" fmla="*/ 596651 h 1160647"/>
                <a:gd name="connsiteX168" fmla="*/ 997892 w 3024845"/>
                <a:gd name="connsiteY168" fmla="*/ 596651 h 1160647"/>
                <a:gd name="connsiteX169" fmla="*/ 1003212 w 3024845"/>
                <a:gd name="connsiteY169" fmla="*/ 596651 h 1160647"/>
                <a:gd name="connsiteX170" fmla="*/ 1003212 w 3024845"/>
                <a:gd name="connsiteY170" fmla="*/ 514503 h 1160647"/>
                <a:gd name="connsiteX171" fmla="*/ 1004986 w 3024845"/>
                <a:gd name="connsiteY171" fmla="*/ 514503 h 1160647"/>
                <a:gd name="connsiteX172" fmla="*/ 1017399 w 3024845"/>
                <a:gd name="connsiteY172" fmla="*/ 514503 h 1160647"/>
                <a:gd name="connsiteX173" fmla="*/ 1017399 w 3024845"/>
                <a:gd name="connsiteY173" fmla="*/ 512612 h 1160647"/>
                <a:gd name="connsiteX174" fmla="*/ 1017399 w 3024845"/>
                <a:gd name="connsiteY174" fmla="*/ 499371 h 1160647"/>
                <a:gd name="connsiteX175" fmla="*/ 1039693 w 3024845"/>
                <a:gd name="connsiteY175" fmla="*/ 499371 h 1160647"/>
                <a:gd name="connsiteX176" fmla="*/ 1039693 w 3024845"/>
                <a:gd name="connsiteY176" fmla="*/ 498290 h 1160647"/>
                <a:gd name="connsiteX177" fmla="*/ 1039693 w 3024845"/>
                <a:gd name="connsiteY177" fmla="*/ 490724 h 1160647"/>
                <a:gd name="connsiteX178" fmla="*/ 1041466 w 3024845"/>
                <a:gd name="connsiteY178" fmla="*/ 490724 h 1160647"/>
                <a:gd name="connsiteX179" fmla="*/ 1053880 w 3024845"/>
                <a:gd name="connsiteY179" fmla="*/ 490724 h 1160647"/>
                <a:gd name="connsiteX180" fmla="*/ 1053880 w 3024845"/>
                <a:gd name="connsiteY180" fmla="*/ 491805 h 1160647"/>
                <a:gd name="connsiteX181" fmla="*/ 1053880 w 3024845"/>
                <a:gd name="connsiteY181" fmla="*/ 499371 h 1160647"/>
                <a:gd name="connsiteX182" fmla="*/ 1054640 w 3024845"/>
                <a:gd name="connsiteY182" fmla="*/ 499371 h 1160647"/>
                <a:gd name="connsiteX183" fmla="*/ 1059960 w 3024845"/>
                <a:gd name="connsiteY183" fmla="*/ 499371 h 1160647"/>
                <a:gd name="connsiteX184" fmla="*/ 1070093 w 3024845"/>
                <a:gd name="connsiteY184" fmla="*/ 495047 h 1160647"/>
                <a:gd name="connsiteX185" fmla="*/ 1074146 w 3024845"/>
                <a:gd name="connsiteY185" fmla="*/ 498290 h 1160647"/>
                <a:gd name="connsiteX186" fmla="*/ 1074146 w 3024845"/>
                <a:gd name="connsiteY186" fmla="*/ 490724 h 1160647"/>
                <a:gd name="connsiteX187" fmla="*/ 1076426 w 3024845"/>
                <a:gd name="connsiteY187" fmla="*/ 490724 h 1160647"/>
                <a:gd name="connsiteX188" fmla="*/ 1092387 w 3024845"/>
                <a:gd name="connsiteY188" fmla="*/ 490724 h 1160647"/>
                <a:gd name="connsiteX189" fmla="*/ 1092387 w 3024845"/>
                <a:gd name="connsiteY189" fmla="*/ 491805 h 1160647"/>
                <a:gd name="connsiteX190" fmla="*/ 1092387 w 3024845"/>
                <a:gd name="connsiteY190" fmla="*/ 499371 h 1160647"/>
                <a:gd name="connsiteX191" fmla="*/ 1122787 w 3024845"/>
                <a:gd name="connsiteY191" fmla="*/ 499371 h 1160647"/>
                <a:gd name="connsiteX192" fmla="*/ 1122787 w 3024845"/>
                <a:gd name="connsiteY192" fmla="*/ 500992 h 1160647"/>
                <a:gd name="connsiteX193" fmla="*/ 1122787 w 3024845"/>
                <a:gd name="connsiteY193" fmla="*/ 512342 h 1160647"/>
                <a:gd name="connsiteX194" fmla="*/ 1149134 w 3024845"/>
                <a:gd name="connsiteY194" fmla="*/ 512342 h 1160647"/>
                <a:gd name="connsiteX195" fmla="*/ 1149134 w 3024845"/>
                <a:gd name="connsiteY195" fmla="*/ 542606 h 1160647"/>
                <a:gd name="connsiteX196" fmla="*/ 1149894 w 3024845"/>
                <a:gd name="connsiteY196" fmla="*/ 542606 h 1160647"/>
                <a:gd name="connsiteX197" fmla="*/ 1155214 w 3024845"/>
                <a:gd name="connsiteY197" fmla="*/ 542606 h 1160647"/>
                <a:gd name="connsiteX198" fmla="*/ 1155214 w 3024845"/>
                <a:gd name="connsiteY198" fmla="*/ 543687 h 1160647"/>
                <a:gd name="connsiteX199" fmla="*/ 1155214 w 3024845"/>
                <a:gd name="connsiteY199" fmla="*/ 551254 h 1160647"/>
                <a:gd name="connsiteX200" fmla="*/ 1159268 w 3024845"/>
                <a:gd name="connsiteY200" fmla="*/ 581518 h 1160647"/>
                <a:gd name="connsiteX201" fmla="*/ 1160028 w 3024845"/>
                <a:gd name="connsiteY201" fmla="*/ 581518 h 1160647"/>
                <a:gd name="connsiteX202" fmla="*/ 1165348 w 3024845"/>
                <a:gd name="connsiteY202" fmla="*/ 581518 h 1160647"/>
                <a:gd name="connsiteX203" fmla="*/ 1165348 w 3024845"/>
                <a:gd name="connsiteY203" fmla="*/ 582329 h 1160647"/>
                <a:gd name="connsiteX204" fmla="*/ 1165348 w 3024845"/>
                <a:gd name="connsiteY204" fmla="*/ 588004 h 1160647"/>
                <a:gd name="connsiteX205" fmla="*/ 1166361 w 3024845"/>
                <a:gd name="connsiteY205" fmla="*/ 588004 h 1160647"/>
                <a:gd name="connsiteX206" fmla="*/ 1173454 w 3024845"/>
                <a:gd name="connsiteY206" fmla="*/ 588004 h 1160647"/>
                <a:gd name="connsiteX207" fmla="*/ 1173454 w 3024845"/>
                <a:gd name="connsiteY207" fmla="*/ 618269 h 1160647"/>
                <a:gd name="connsiteX208" fmla="*/ 1175481 w 3024845"/>
                <a:gd name="connsiteY208" fmla="*/ 618269 h 1160647"/>
                <a:gd name="connsiteX209" fmla="*/ 1189668 w 3024845"/>
                <a:gd name="connsiteY209" fmla="*/ 618269 h 1160647"/>
                <a:gd name="connsiteX210" fmla="*/ 1189668 w 3024845"/>
                <a:gd name="connsiteY210" fmla="*/ 642048 h 1160647"/>
                <a:gd name="connsiteX211" fmla="*/ 1191695 w 3024845"/>
                <a:gd name="connsiteY211" fmla="*/ 643669 h 1160647"/>
                <a:gd name="connsiteX212" fmla="*/ 1191695 w 3024845"/>
                <a:gd name="connsiteY212" fmla="*/ 655019 h 1160647"/>
                <a:gd name="connsiteX213" fmla="*/ 1192455 w 3024845"/>
                <a:gd name="connsiteY213" fmla="*/ 655019 h 1160647"/>
                <a:gd name="connsiteX214" fmla="*/ 1197775 w 3024845"/>
                <a:gd name="connsiteY214" fmla="*/ 655019 h 1160647"/>
                <a:gd name="connsiteX215" fmla="*/ 1197775 w 3024845"/>
                <a:gd name="connsiteY215" fmla="*/ 678798 h 1160647"/>
                <a:gd name="connsiteX216" fmla="*/ 1199041 w 3024845"/>
                <a:gd name="connsiteY216" fmla="*/ 678798 h 1160647"/>
                <a:gd name="connsiteX217" fmla="*/ 1207908 w 3024845"/>
                <a:gd name="connsiteY217" fmla="*/ 678798 h 1160647"/>
                <a:gd name="connsiteX218" fmla="*/ 1209935 w 3024845"/>
                <a:gd name="connsiteY218" fmla="*/ 682852 h 1160647"/>
                <a:gd name="connsiteX219" fmla="*/ 1209935 w 3024845"/>
                <a:gd name="connsiteY219" fmla="*/ 696093 h 1160647"/>
                <a:gd name="connsiteX220" fmla="*/ 1211455 w 3024845"/>
                <a:gd name="connsiteY220" fmla="*/ 694201 h 1160647"/>
                <a:gd name="connsiteX221" fmla="*/ 1222095 w 3024845"/>
                <a:gd name="connsiteY221" fmla="*/ 680960 h 1160647"/>
                <a:gd name="connsiteX222" fmla="*/ 1250469 w 3024845"/>
                <a:gd name="connsiteY222" fmla="*/ 680960 h 1160647"/>
                <a:gd name="connsiteX223" fmla="*/ 1250469 w 3024845"/>
                <a:gd name="connsiteY223" fmla="*/ 767431 h 1160647"/>
                <a:gd name="connsiteX224" fmla="*/ 1251229 w 3024845"/>
                <a:gd name="connsiteY224" fmla="*/ 767431 h 1160647"/>
                <a:gd name="connsiteX225" fmla="*/ 1256549 w 3024845"/>
                <a:gd name="connsiteY225" fmla="*/ 767431 h 1160647"/>
                <a:gd name="connsiteX226" fmla="*/ 1257309 w 3024845"/>
                <a:gd name="connsiteY226" fmla="*/ 766080 h 1160647"/>
                <a:gd name="connsiteX227" fmla="*/ 1262629 w 3024845"/>
                <a:gd name="connsiteY227" fmla="*/ 756622 h 1160647"/>
                <a:gd name="connsiteX228" fmla="*/ 1262629 w 3024845"/>
                <a:gd name="connsiteY228" fmla="*/ 758514 h 1160647"/>
                <a:gd name="connsiteX229" fmla="*/ 1262629 w 3024845"/>
                <a:gd name="connsiteY229" fmla="*/ 771755 h 1160647"/>
                <a:gd name="connsiteX230" fmla="*/ 1266682 w 3024845"/>
                <a:gd name="connsiteY230" fmla="*/ 726358 h 1160647"/>
                <a:gd name="connsiteX231" fmla="*/ 1267442 w 3024845"/>
                <a:gd name="connsiteY231" fmla="*/ 726358 h 1160647"/>
                <a:gd name="connsiteX232" fmla="*/ 1272762 w 3024845"/>
                <a:gd name="connsiteY232" fmla="*/ 726358 h 1160647"/>
                <a:gd name="connsiteX233" fmla="*/ 1272762 w 3024845"/>
                <a:gd name="connsiteY233" fmla="*/ 661504 h 1160647"/>
                <a:gd name="connsiteX234" fmla="*/ 1273776 w 3024845"/>
                <a:gd name="connsiteY234" fmla="*/ 661504 h 1160647"/>
                <a:gd name="connsiteX235" fmla="*/ 1280869 w 3024845"/>
                <a:gd name="connsiteY235" fmla="*/ 661504 h 1160647"/>
                <a:gd name="connsiteX236" fmla="*/ 1293029 w 3024845"/>
                <a:gd name="connsiteY236" fmla="*/ 618269 h 1160647"/>
                <a:gd name="connsiteX237" fmla="*/ 1294296 w 3024845"/>
                <a:gd name="connsiteY237" fmla="*/ 618269 h 1160647"/>
                <a:gd name="connsiteX238" fmla="*/ 1303163 w 3024845"/>
                <a:gd name="connsiteY238" fmla="*/ 618269 h 1160647"/>
                <a:gd name="connsiteX239" fmla="*/ 1313296 w 3024845"/>
                <a:gd name="connsiteY239" fmla="*/ 661504 h 1160647"/>
                <a:gd name="connsiteX240" fmla="*/ 1314309 w 3024845"/>
                <a:gd name="connsiteY240" fmla="*/ 661504 h 1160647"/>
                <a:gd name="connsiteX241" fmla="*/ 1321403 w 3024845"/>
                <a:gd name="connsiteY241" fmla="*/ 661504 h 1160647"/>
                <a:gd name="connsiteX242" fmla="*/ 1321403 w 3024845"/>
                <a:gd name="connsiteY242" fmla="*/ 700416 h 1160647"/>
                <a:gd name="connsiteX243" fmla="*/ 1323176 w 3024845"/>
                <a:gd name="connsiteY243" fmla="*/ 700416 h 1160647"/>
                <a:gd name="connsiteX244" fmla="*/ 1335590 w 3024845"/>
                <a:gd name="connsiteY244" fmla="*/ 700416 h 1160647"/>
                <a:gd name="connsiteX245" fmla="*/ 1335590 w 3024845"/>
                <a:gd name="connsiteY245" fmla="*/ 702578 h 1160647"/>
                <a:gd name="connsiteX246" fmla="*/ 1335590 w 3024845"/>
                <a:gd name="connsiteY246" fmla="*/ 717710 h 1160647"/>
                <a:gd name="connsiteX247" fmla="*/ 1339643 w 3024845"/>
                <a:gd name="connsiteY247" fmla="*/ 715549 h 1160647"/>
                <a:gd name="connsiteX248" fmla="*/ 1339643 w 3024845"/>
                <a:gd name="connsiteY248" fmla="*/ 700416 h 1160647"/>
                <a:gd name="connsiteX249" fmla="*/ 1341163 w 3024845"/>
                <a:gd name="connsiteY249" fmla="*/ 700416 h 1160647"/>
                <a:gd name="connsiteX250" fmla="*/ 1351803 w 3024845"/>
                <a:gd name="connsiteY250" fmla="*/ 700416 h 1160647"/>
                <a:gd name="connsiteX251" fmla="*/ 1351803 w 3024845"/>
                <a:gd name="connsiteY251" fmla="*/ 702037 h 1160647"/>
                <a:gd name="connsiteX252" fmla="*/ 1351803 w 3024845"/>
                <a:gd name="connsiteY252" fmla="*/ 713387 h 1160647"/>
                <a:gd name="connsiteX253" fmla="*/ 1382204 w 3024845"/>
                <a:gd name="connsiteY253" fmla="*/ 713387 h 1160647"/>
                <a:gd name="connsiteX254" fmla="*/ 1382204 w 3024845"/>
                <a:gd name="connsiteY254" fmla="*/ 676637 h 1160647"/>
                <a:gd name="connsiteX255" fmla="*/ 1383470 w 3024845"/>
                <a:gd name="connsiteY255" fmla="*/ 676637 h 1160647"/>
                <a:gd name="connsiteX256" fmla="*/ 1392337 w 3024845"/>
                <a:gd name="connsiteY256" fmla="*/ 676637 h 1160647"/>
                <a:gd name="connsiteX257" fmla="*/ 1392337 w 3024845"/>
                <a:gd name="connsiteY257" fmla="*/ 698254 h 1160647"/>
                <a:gd name="connsiteX258" fmla="*/ 1394364 w 3024845"/>
                <a:gd name="connsiteY258" fmla="*/ 665828 h 1160647"/>
                <a:gd name="connsiteX259" fmla="*/ 1416657 w 3024845"/>
                <a:gd name="connsiteY259" fmla="*/ 665828 h 1160647"/>
                <a:gd name="connsiteX260" fmla="*/ 1416657 w 3024845"/>
                <a:gd name="connsiteY260" fmla="*/ 664206 h 1160647"/>
                <a:gd name="connsiteX261" fmla="*/ 1416657 w 3024845"/>
                <a:gd name="connsiteY261" fmla="*/ 652857 h 1160647"/>
                <a:gd name="connsiteX262" fmla="*/ 1417417 w 3024845"/>
                <a:gd name="connsiteY262" fmla="*/ 652857 h 1160647"/>
                <a:gd name="connsiteX263" fmla="*/ 1422737 w 3024845"/>
                <a:gd name="connsiteY263" fmla="*/ 652857 h 1160647"/>
                <a:gd name="connsiteX264" fmla="*/ 1422737 w 3024845"/>
                <a:gd name="connsiteY264" fmla="*/ 650966 h 1160647"/>
                <a:gd name="connsiteX265" fmla="*/ 1422737 w 3024845"/>
                <a:gd name="connsiteY265" fmla="*/ 637725 h 1160647"/>
                <a:gd name="connsiteX266" fmla="*/ 1426791 w 3024845"/>
                <a:gd name="connsiteY266" fmla="*/ 644210 h 1160647"/>
                <a:gd name="connsiteX267" fmla="*/ 1429071 w 3024845"/>
                <a:gd name="connsiteY267" fmla="*/ 644210 h 1160647"/>
                <a:gd name="connsiteX268" fmla="*/ 1445031 w 3024845"/>
                <a:gd name="connsiteY268" fmla="*/ 644210 h 1160647"/>
                <a:gd name="connsiteX269" fmla="*/ 1445031 w 3024845"/>
                <a:gd name="connsiteY269" fmla="*/ 643399 h 1160647"/>
                <a:gd name="connsiteX270" fmla="*/ 1445031 w 3024845"/>
                <a:gd name="connsiteY270" fmla="*/ 637725 h 1160647"/>
                <a:gd name="connsiteX271" fmla="*/ 1445791 w 3024845"/>
                <a:gd name="connsiteY271" fmla="*/ 637725 h 1160647"/>
                <a:gd name="connsiteX272" fmla="*/ 1451111 w 3024845"/>
                <a:gd name="connsiteY272" fmla="*/ 637725 h 1160647"/>
                <a:gd name="connsiteX273" fmla="*/ 1451111 w 3024845"/>
                <a:gd name="connsiteY273" fmla="*/ 639076 h 1160647"/>
                <a:gd name="connsiteX274" fmla="*/ 1451111 w 3024845"/>
                <a:gd name="connsiteY274" fmla="*/ 648534 h 1160647"/>
                <a:gd name="connsiteX275" fmla="*/ 1489618 w 3024845"/>
                <a:gd name="connsiteY275" fmla="*/ 648534 h 1160647"/>
                <a:gd name="connsiteX276" fmla="*/ 1489618 w 3024845"/>
                <a:gd name="connsiteY276" fmla="*/ 786887 h 1160647"/>
                <a:gd name="connsiteX277" fmla="*/ 1491138 w 3024845"/>
                <a:gd name="connsiteY277" fmla="*/ 786887 h 1160647"/>
                <a:gd name="connsiteX278" fmla="*/ 1501778 w 3024845"/>
                <a:gd name="connsiteY278" fmla="*/ 786887 h 1160647"/>
                <a:gd name="connsiteX279" fmla="*/ 1501778 w 3024845"/>
                <a:gd name="connsiteY279" fmla="*/ 773917 h 1160647"/>
                <a:gd name="connsiteX280" fmla="*/ 1505832 w 3024845"/>
                <a:gd name="connsiteY280" fmla="*/ 773917 h 1160647"/>
                <a:gd name="connsiteX281" fmla="*/ 1505832 w 3024845"/>
                <a:gd name="connsiteY281" fmla="*/ 786887 h 1160647"/>
                <a:gd name="connsiteX282" fmla="*/ 1536232 w 3024845"/>
                <a:gd name="connsiteY282" fmla="*/ 786887 h 1160647"/>
                <a:gd name="connsiteX283" fmla="*/ 1536232 w 3024845"/>
                <a:gd name="connsiteY283" fmla="*/ 756622 h 1160647"/>
                <a:gd name="connsiteX284" fmla="*/ 1548392 w 3024845"/>
                <a:gd name="connsiteY284" fmla="*/ 756622 h 1160647"/>
                <a:gd name="connsiteX285" fmla="*/ 1560552 w 3024845"/>
                <a:gd name="connsiteY285" fmla="*/ 754461 h 1160647"/>
                <a:gd name="connsiteX286" fmla="*/ 1564606 w 3024845"/>
                <a:gd name="connsiteY286" fmla="*/ 756622 h 1160647"/>
                <a:gd name="connsiteX287" fmla="*/ 1574739 w 3024845"/>
                <a:gd name="connsiteY287" fmla="*/ 756622 h 1160647"/>
                <a:gd name="connsiteX288" fmla="*/ 1574739 w 3024845"/>
                <a:gd name="connsiteY288" fmla="*/ 786887 h 1160647"/>
                <a:gd name="connsiteX289" fmla="*/ 1582846 w 3024845"/>
                <a:gd name="connsiteY289" fmla="*/ 786887 h 1160647"/>
                <a:gd name="connsiteX290" fmla="*/ 1582846 w 3024845"/>
                <a:gd name="connsiteY290" fmla="*/ 804182 h 1160647"/>
                <a:gd name="connsiteX291" fmla="*/ 1592182 w 3024845"/>
                <a:gd name="connsiteY291" fmla="*/ 805087 h 1160647"/>
                <a:gd name="connsiteX292" fmla="*/ 1605140 w 3024845"/>
                <a:gd name="connsiteY292" fmla="*/ 805087 h 1160647"/>
                <a:gd name="connsiteX293" fmla="*/ 1605140 w 3024845"/>
                <a:gd name="connsiteY293" fmla="*/ 789049 h 1160647"/>
                <a:gd name="connsiteX294" fmla="*/ 1673096 w 3024845"/>
                <a:gd name="connsiteY294" fmla="*/ 789049 h 1160647"/>
                <a:gd name="connsiteX295" fmla="*/ 1673096 w 3024845"/>
                <a:gd name="connsiteY295" fmla="*/ 703796 h 1160647"/>
                <a:gd name="connsiteX296" fmla="*/ 1745104 w 3024845"/>
                <a:gd name="connsiteY296" fmla="*/ 703796 h 1160647"/>
                <a:gd name="connsiteX297" fmla="*/ 1745104 w 3024845"/>
                <a:gd name="connsiteY297" fmla="*/ 782564 h 1160647"/>
                <a:gd name="connsiteX298" fmla="*/ 1747008 w 3024845"/>
                <a:gd name="connsiteY298" fmla="*/ 782564 h 1160647"/>
                <a:gd name="connsiteX299" fmla="*/ 1748250 w 3024845"/>
                <a:gd name="connsiteY299" fmla="*/ 805087 h 1160647"/>
                <a:gd name="connsiteX300" fmla="*/ 1757926 w 3024845"/>
                <a:gd name="connsiteY300" fmla="*/ 805087 h 1160647"/>
                <a:gd name="connsiteX301" fmla="*/ 1759168 w 3024845"/>
                <a:gd name="connsiteY301" fmla="*/ 782564 h 1160647"/>
                <a:gd name="connsiteX302" fmla="*/ 1765248 w 3024845"/>
                <a:gd name="connsiteY302" fmla="*/ 782564 h 1160647"/>
                <a:gd name="connsiteX303" fmla="*/ 1766490 w 3024845"/>
                <a:gd name="connsiteY303" fmla="*/ 805087 h 1160647"/>
                <a:gd name="connsiteX304" fmla="*/ 1817112 w 3024845"/>
                <a:gd name="connsiteY304" fmla="*/ 805087 h 1160647"/>
                <a:gd name="connsiteX305" fmla="*/ 1817112 w 3024845"/>
                <a:gd name="connsiteY305" fmla="*/ 642059 h 1160647"/>
                <a:gd name="connsiteX306" fmla="*/ 2014439 w 3024845"/>
                <a:gd name="connsiteY306" fmla="*/ 642059 h 1160647"/>
                <a:gd name="connsiteX307" fmla="*/ 2014439 w 3024845"/>
                <a:gd name="connsiteY307" fmla="*/ 805087 h 1160647"/>
                <a:gd name="connsiteX308" fmla="*/ 2033136 w 3024845"/>
                <a:gd name="connsiteY308" fmla="*/ 805087 h 1160647"/>
                <a:gd name="connsiteX309" fmla="*/ 2033136 w 3024845"/>
                <a:gd name="connsiteY309" fmla="*/ 722394 h 1160647"/>
                <a:gd name="connsiteX310" fmla="*/ 2128256 w 3024845"/>
                <a:gd name="connsiteY310" fmla="*/ 722394 h 1160647"/>
                <a:gd name="connsiteX311" fmla="*/ 2140186 w 3024845"/>
                <a:gd name="connsiteY311" fmla="*/ 404253 h 1160647"/>
                <a:gd name="connsiteX312" fmla="*/ 2128026 w 3024845"/>
                <a:gd name="connsiteY312" fmla="*/ 382635 h 1160647"/>
                <a:gd name="connsiteX313" fmla="*/ 2121946 w 3024845"/>
                <a:gd name="connsiteY313" fmla="*/ 378311 h 1160647"/>
                <a:gd name="connsiteX314" fmla="*/ 2130053 w 3024845"/>
                <a:gd name="connsiteY314" fmla="*/ 354532 h 1160647"/>
                <a:gd name="connsiteX315" fmla="*/ 2130053 w 3024845"/>
                <a:gd name="connsiteY315" fmla="*/ 337238 h 1160647"/>
                <a:gd name="connsiteX316" fmla="*/ 2144240 w 3024845"/>
                <a:gd name="connsiteY316" fmla="*/ 337238 h 1160647"/>
                <a:gd name="connsiteX317" fmla="*/ 2144240 w 3024845"/>
                <a:gd name="connsiteY317" fmla="*/ 315620 h 1160647"/>
                <a:gd name="connsiteX318" fmla="*/ 2146266 w 3024845"/>
                <a:gd name="connsiteY318" fmla="*/ 311296 h 1160647"/>
                <a:gd name="connsiteX319" fmla="*/ 2146266 w 3024845"/>
                <a:gd name="connsiteY319" fmla="*/ 233472 h 1160647"/>
                <a:gd name="connsiteX320" fmla="*/ 2144240 w 3024845"/>
                <a:gd name="connsiteY320" fmla="*/ 226987 h 1160647"/>
                <a:gd name="connsiteX321" fmla="*/ 2150320 w 3024845"/>
                <a:gd name="connsiteY321" fmla="*/ 220501 h 1160647"/>
                <a:gd name="connsiteX322" fmla="*/ 2150320 w 3024845"/>
                <a:gd name="connsiteY322" fmla="*/ 162133 h 1160647"/>
                <a:gd name="connsiteX323" fmla="*/ 2152346 w 3024845"/>
                <a:gd name="connsiteY323" fmla="*/ 157810 h 1160647"/>
                <a:gd name="connsiteX324" fmla="*/ 2152346 w 3024845"/>
                <a:gd name="connsiteY324" fmla="*/ 101604 h 1160647"/>
                <a:gd name="connsiteX325" fmla="*/ 2154373 w 3024845"/>
                <a:gd name="connsiteY325" fmla="*/ 82148 h 1160647"/>
                <a:gd name="connsiteX326" fmla="*/ 2158427 w 3024845"/>
                <a:gd name="connsiteY326" fmla="*/ 99442 h 1160647"/>
                <a:gd name="connsiteX327" fmla="*/ 2160453 w 3024845"/>
                <a:gd name="connsiteY327" fmla="*/ 157810 h 1160647"/>
                <a:gd name="connsiteX328" fmla="*/ 2162480 w 3024845"/>
                <a:gd name="connsiteY328" fmla="*/ 220501 h 1160647"/>
                <a:gd name="connsiteX329" fmla="*/ 2168560 w 3024845"/>
                <a:gd name="connsiteY329" fmla="*/ 226987 h 1160647"/>
                <a:gd name="connsiteX330" fmla="*/ 2166533 w 3024845"/>
                <a:gd name="connsiteY330" fmla="*/ 233472 h 1160647"/>
                <a:gd name="connsiteX331" fmla="*/ 2166533 w 3024845"/>
                <a:gd name="connsiteY331" fmla="*/ 311296 h 1160647"/>
                <a:gd name="connsiteX332" fmla="*/ 2168560 w 3024845"/>
                <a:gd name="connsiteY332" fmla="*/ 315620 h 1160647"/>
                <a:gd name="connsiteX333" fmla="*/ 2168560 w 3024845"/>
                <a:gd name="connsiteY333" fmla="*/ 337238 h 1160647"/>
                <a:gd name="connsiteX334" fmla="*/ 2182747 w 3024845"/>
                <a:gd name="connsiteY334" fmla="*/ 337238 h 1160647"/>
                <a:gd name="connsiteX335" fmla="*/ 2182747 w 3024845"/>
                <a:gd name="connsiteY335" fmla="*/ 354532 h 1160647"/>
                <a:gd name="connsiteX336" fmla="*/ 2190854 w 3024845"/>
                <a:gd name="connsiteY336" fmla="*/ 378311 h 1160647"/>
                <a:gd name="connsiteX337" fmla="*/ 2184774 w 3024845"/>
                <a:gd name="connsiteY337" fmla="*/ 382635 h 1160647"/>
                <a:gd name="connsiteX338" fmla="*/ 2172613 w 3024845"/>
                <a:gd name="connsiteY338" fmla="*/ 404253 h 1160647"/>
                <a:gd name="connsiteX339" fmla="*/ 2180720 w 3024845"/>
                <a:gd name="connsiteY339" fmla="*/ 657181 h 1160647"/>
                <a:gd name="connsiteX340" fmla="*/ 2245574 w 3024845"/>
                <a:gd name="connsiteY340" fmla="*/ 657181 h 1160647"/>
                <a:gd name="connsiteX341" fmla="*/ 2245574 w 3024845"/>
                <a:gd name="connsiteY341" fmla="*/ 732843 h 1160647"/>
                <a:gd name="connsiteX342" fmla="*/ 2253681 w 3024845"/>
                <a:gd name="connsiteY342" fmla="*/ 732843 h 1160647"/>
                <a:gd name="connsiteX343" fmla="*/ 2255708 w 3024845"/>
                <a:gd name="connsiteY343" fmla="*/ 726358 h 1160647"/>
                <a:gd name="connsiteX344" fmla="*/ 2261788 w 3024845"/>
                <a:gd name="connsiteY344" fmla="*/ 726358 h 1160647"/>
                <a:gd name="connsiteX345" fmla="*/ 2263815 w 3024845"/>
                <a:gd name="connsiteY345" fmla="*/ 735005 h 1160647"/>
                <a:gd name="connsiteX346" fmla="*/ 2275975 w 3024845"/>
                <a:gd name="connsiteY346" fmla="*/ 735005 h 1160647"/>
                <a:gd name="connsiteX347" fmla="*/ 2275975 w 3024845"/>
                <a:gd name="connsiteY347" fmla="*/ 728519 h 1160647"/>
                <a:gd name="connsiteX348" fmla="*/ 2298268 w 3024845"/>
                <a:gd name="connsiteY348" fmla="*/ 728519 h 1160647"/>
                <a:gd name="connsiteX349" fmla="*/ 2298268 w 3024845"/>
                <a:gd name="connsiteY349" fmla="*/ 735005 h 1160647"/>
                <a:gd name="connsiteX350" fmla="*/ 2318535 w 3024845"/>
                <a:gd name="connsiteY350" fmla="*/ 735005 h 1160647"/>
                <a:gd name="connsiteX351" fmla="*/ 2318535 w 3024845"/>
                <a:gd name="connsiteY351" fmla="*/ 780402 h 1160647"/>
                <a:gd name="connsiteX352" fmla="*/ 2332722 w 3024845"/>
                <a:gd name="connsiteY352" fmla="*/ 780402 h 1160647"/>
                <a:gd name="connsiteX353" fmla="*/ 2332722 w 3024845"/>
                <a:gd name="connsiteY353" fmla="*/ 767431 h 1160647"/>
                <a:gd name="connsiteX354" fmla="*/ 2348936 w 3024845"/>
                <a:gd name="connsiteY354" fmla="*/ 767431 h 1160647"/>
                <a:gd name="connsiteX355" fmla="*/ 2348936 w 3024845"/>
                <a:gd name="connsiteY355" fmla="*/ 588004 h 1160647"/>
                <a:gd name="connsiteX356" fmla="*/ 2355016 w 3024845"/>
                <a:gd name="connsiteY356" fmla="*/ 581518 h 1160647"/>
                <a:gd name="connsiteX357" fmla="*/ 2427977 w 3024845"/>
                <a:gd name="connsiteY357" fmla="*/ 581518 h 1160647"/>
                <a:gd name="connsiteX358" fmla="*/ 2427977 w 3024845"/>
                <a:gd name="connsiteY358" fmla="*/ 590166 h 1160647"/>
                <a:gd name="connsiteX359" fmla="*/ 2438110 w 3024845"/>
                <a:gd name="connsiteY359" fmla="*/ 590166 h 1160647"/>
                <a:gd name="connsiteX360" fmla="*/ 2438110 w 3024845"/>
                <a:gd name="connsiteY360" fmla="*/ 704740 h 1160647"/>
                <a:gd name="connsiteX361" fmla="*/ 2460404 w 3024845"/>
                <a:gd name="connsiteY361" fmla="*/ 704740 h 1160647"/>
                <a:gd name="connsiteX362" fmla="*/ 2460404 w 3024845"/>
                <a:gd name="connsiteY362" fmla="*/ 637725 h 1160647"/>
                <a:gd name="connsiteX363" fmla="*/ 2486751 w 3024845"/>
                <a:gd name="connsiteY363" fmla="*/ 637725 h 1160647"/>
                <a:gd name="connsiteX364" fmla="*/ 2490804 w 3024845"/>
                <a:gd name="connsiteY364" fmla="*/ 633401 h 1160647"/>
                <a:gd name="connsiteX365" fmla="*/ 2498911 w 3024845"/>
                <a:gd name="connsiteY365" fmla="*/ 633401 h 1160647"/>
                <a:gd name="connsiteX366" fmla="*/ 2502964 w 3024845"/>
                <a:gd name="connsiteY366" fmla="*/ 637725 h 1160647"/>
                <a:gd name="connsiteX367" fmla="*/ 2525258 w 3024845"/>
                <a:gd name="connsiteY367" fmla="*/ 637725 h 1160647"/>
                <a:gd name="connsiteX368" fmla="*/ 2525258 w 3024845"/>
                <a:gd name="connsiteY368" fmla="*/ 520989 h 1160647"/>
                <a:gd name="connsiteX369" fmla="*/ 2582005 w 3024845"/>
                <a:gd name="connsiteY369" fmla="*/ 510180 h 1160647"/>
                <a:gd name="connsiteX370" fmla="*/ 2582005 w 3024845"/>
                <a:gd name="connsiteY370" fmla="*/ 511261 h 1160647"/>
                <a:gd name="connsiteX371" fmla="*/ 2582005 w 3024845"/>
                <a:gd name="connsiteY371" fmla="*/ 518827 h 1160647"/>
                <a:gd name="connsiteX372" fmla="*/ 2608352 w 3024845"/>
                <a:gd name="connsiteY372" fmla="*/ 518827 h 1160647"/>
                <a:gd name="connsiteX373" fmla="*/ 2608352 w 3024845"/>
                <a:gd name="connsiteY373" fmla="*/ 773917 h 1160647"/>
                <a:gd name="connsiteX374" fmla="*/ 2630646 w 3024845"/>
                <a:gd name="connsiteY374" fmla="*/ 773917 h 1160647"/>
                <a:gd name="connsiteX375" fmla="*/ 2630646 w 3024845"/>
                <a:gd name="connsiteY375" fmla="*/ 769593 h 1160647"/>
                <a:gd name="connsiteX376" fmla="*/ 2642806 w 3024845"/>
                <a:gd name="connsiteY376" fmla="*/ 769593 h 1160647"/>
                <a:gd name="connsiteX377" fmla="*/ 2642806 w 3024845"/>
                <a:gd name="connsiteY377" fmla="*/ 773917 h 1160647"/>
                <a:gd name="connsiteX378" fmla="*/ 2667126 w 3024845"/>
                <a:gd name="connsiteY378" fmla="*/ 773917 h 1160647"/>
                <a:gd name="connsiteX379" fmla="*/ 2667126 w 3024845"/>
                <a:gd name="connsiteY379" fmla="*/ 760946 h 1160647"/>
                <a:gd name="connsiteX380" fmla="*/ 2695500 w 3024845"/>
                <a:gd name="connsiteY380" fmla="*/ 760946 h 1160647"/>
                <a:gd name="connsiteX381" fmla="*/ 2707660 w 3024845"/>
                <a:gd name="connsiteY381" fmla="*/ 756622 h 1160647"/>
                <a:gd name="connsiteX382" fmla="*/ 2727927 w 3024845"/>
                <a:gd name="connsiteY382" fmla="*/ 760946 h 1160647"/>
                <a:gd name="connsiteX383" fmla="*/ 2727927 w 3024845"/>
                <a:gd name="connsiteY383" fmla="*/ 743652 h 1160647"/>
                <a:gd name="connsiteX384" fmla="*/ 2736034 w 3024845"/>
                <a:gd name="connsiteY384" fmla="*/ 743652 h 1160647"/>
                <a:gd name="connsiteX385" fmla="*/ 2736034 w 3024845"/>
                <a:gd name="connsiteY385" fmla="*/ 730681 h 1160647"/>
                <a:gd name="connsiteX386" fmla="*/ 2792781 w 3024845"/>
                <a:gd name="connsiteY386" fmla="*/ 730681 h 1160647"/>
                <a:gd name="connsiteX387" fmla="*/ 2792781 w 3024845"/>
                <a:gd name="connsiteY387" fmla="*/ 700416 h 1160647"/>
                <a:gd name="connsiteX388" fmla="*/ 2811021 w 3024845"/>
                <a:gd name="connsiteY388" fmla="*/ 700416 h 1160647"/>
                <a:gd name="connsiteX389" fmla="*/ 2811021 w 3024845"/>
                <a:gd name="connsiteY389" fmla="*/ 693931 h 1160647"/>
                <a:gd name="connsiteX390" fmla="*/ 2823181 w 3024845"/>
                <a:gd name="connsiteY390" fmla="*/ 693931 h 1160647"/>
                <a:gd name="connsiteX391" fmla="*/ 2823181 w 3024845"/>
                <a:gd name="connsiteY391" fmla="*/ 700416 h 1160647"/>
                <a:gd name="connsiteX392" fmla="*/ 2839395 w 3024845"/>
                <a:gd name="connsiteY392" fmla="*/ 700416 h 1160647"/>
                <a:gd name="connsiteX393" fmla="*/ 2839395 w 3024845"/>
                <a:gd name="connsiteY393" fmla="*/ 750137 h 1160647"/>
                <a:gd name="connsiteX394" fmla="*/ 2871822 w 3024845"/>
                <a:gd name="connsiteY394" fmla="*/ 750137 h 1160647"/>
                <a:gd name="connsiteX395" fmla="*/ 2871822 w 3024845"/>
                <a:gd name="connsiteY395" fmla="*/ 724196 h 1160647"/>
                <a:gd name="connsiteX396" fmla="*/ 2910329 w 3024845"/>
                <a:gd name="connsiteY396" fmla="*/ 724196 h 1160647"/>
                <a:gd name="connsiteX397" fmla="*/ 2910329 w 3024845"/>
                <a:gd name="connsiteY397" fmla="*/ 693931 h 1160647"/>
                <a:gd name="connsiteX398" fmla="*/ 2958970 w 3024845"/>
                <a:gd name="connsiteY398" fmla="*/ 693931 h 1160647"/>
                <a:gd name="connsiteX399" fmla="*/ 2958970 w 3024845"/>
                <a:gd name="connsiteY399" fmla="*/ 805087 h 1160647"/>
                <a:gd name="connsiteX400" fmla="*/ 2958970 w 3024845"/>
                <a:gd name="connsiteY400" fmla="*/ 818866 h 1160647"/>
                <a:gd name="connsiteX401" fmla="*/ 3024845 w 3024845"/>
                <a:gd name="connsiteY401" fmla="*/ 818866 h 1160647"/>
                <a:gd name="connsiteX402" fmla="*/ 3024845 w 3024845"/>
                <a:gd name="connsiteY402" fmla="*/ 1160647 h 1160647"/>
                <a:gd name="connsiteX403" fmla="*/ 2054 w 3024845"/>
                <a:gd name="connsiteY403" fmla="*/ 1158314 h 1160647"/>
                <a:gd name="connsiteX404" fmla="*/ 0 w 3024845"/>
                <a:gd name="connsiteY404" fmla="*/ 724196 h 1160647"/>
                <a:gd name="connsiteX405" fmla="*/ 20267 w 3024845"/>
                <a:gd name="connsiteY405" fmla="*/ 724196 h 1160647"/>
                <a:gd name="connsiteX406" fmla="*/ 20774 w 3024845"/>
                <a:gd name="connsiteY406" fmla="*/ 723115 h 1160647"/>
                <a:gd name="connsiteX407" fmla="*/ 24320 w 3024845"/>
                <a:gd name="connsiteY407" fmla="*/ 715549 h 1160647"/>
                <a:gd name="connsiteX408" fmla="*/ 26094 w 3024845"/>
                <a:gd name="connsiteY408" fmla="*/ 715819 h 1160647"/>
                <a:gd name="connsiteX409" fmla="*/ 38507 w 3024845"/>
                <a:gd name="connsiteY409" fmla="*/ 717710 h 1160647"/>
                <a:gd name="connsiteX410" fmla="*/ 39014 w 3024845"/>
                <a:gd name="connsiteY410" fmla="*/ 719062 h 1160647"/>
                <a:gd name="connsiteX411" fmla="*/ 42560 w 3024845"/>
                <a:gd name="connsiteY411" fmla="*/ 728519 h 1160647"/>
                <a:gd name="connsiteX412" fmla="*/ 68907 w 3024845"/>
                <a:gd name="connsiteY412" fmla="*/ 730681 h 1160647"/>
                <a:gd name="connsiteX413" fmla="*/ 68907 w 3024845"/>
                <a:gd name="connsiteY413" fmla="*/ 607460 h 1160647"/>
                <a:gd name="connsiteX414" fmla="*/ 70934 w 3024845"/>
                <a:gd name="connsiteY414" fmla="*/ 607460 h 1160647"/>
                <a:gd name="connsiteX415" fmla="*/ 85121 w 3024845"/>
                <a:gd name="connsiteY415" fmla="*/ 607460 h 1160647"/>
                <a:gd name="connsiteX416" fmla="*/ 85121 w 3024845"/>
                <a:gd name="connsiteY416" fmla="*/ 471268 h 1160647"/>
                <a:gd name="connsiteX417" fmla="*/ 86894 w 3024845"/>
                <a:gd name="connsiteY417" fmla="*/ 471268 h 1160647"/>
                <a:gd name="connsiteX418" fmla="*/ 99308 w 3024845"/>
                <a:gd name="connsiteY418" fmla="*/ 471268 h 1160647"/>
                <a:gd name="connsiteX419" fmla="*/ 99308 w 3024845"/>
                <a:gd name="connsiteY419" fmla="*/ 356694 h 1160647"/>
                <a:gd name="connsiteX420" fmla="*/ 103361 w 3024845"/>
                <a:gd name="connsiteY420" fmla="*/ 328590 h 1160647"/>
                <a:gd name="connsiteX421" fmla="*/ 105388 w 3024845"/>
                <a:gd name="connsiteY421" fmla="*/ 328590 h 1160647"/>
                <a:gd name="connsiteX422" fmla="*/ 119575 w 3024845"/>
                <a:gd name="connsiteY422" fmla="*/ 328590 h 1160647"/>
                <a:gd name="connsiteX423" fmla="*/ 156055 w 3024845"/>
                <a:gd name="connsiteY423" fmla="*/ 246443 h 1160647"/>
                <a:gd name="connsiteX424" fmla="*/ 160109 w 3024845"/>
                <a:gd name="connsiteY424" fmla="*/ 0 h 1160647"/>
                <a:gd name="connsiteX0" fmla="*/ 160109 w 3024845"/>
                <a:gd name="connsiteY0" fmla="*/ 0 h 1160647"/>
                <a:gd name="connsiteX1" fmla="*/ 162135 w 3024845"/>
                <a:gd name="connsiteY1" fmla="*/ 246443 h 1160647"/>
                <a:gd name="connsiteX2" fmla="*/ 200642 w 3024845"/>
                <a:gd name="connsiteY2" fmla="*/ 326429 h 1160647"/>
                <a:gd name="connsiteX3" fmla="*/ 202669 w 3024845"/>
                <a:gd name="connsiteY3" fmla="*/ 326429 h 1160647"/>
                <a:gd name="connsiteX4" fmla="*/ 216856 w 3024845"/>
                <a:gd name="connsiteY4" fmla="*/ 326429 h 1160647"/>
                <a:gd name="connsiteX5" fmla="*/ 216856 w 3024845"/>
                <a:gd name="connsiteY5" fmla="*/ 350208 h 1160647"/>
                <a:gd name="connsiteX6" fmla="*/ 217363 w 3024845"/>
                <a:gd name="connsiteY6" fmla="*/ 351019 h 1160647"/>
                <a:gd name="connsiteX7" fmla="*/ 220909 w 3024845"/>
                <a:gd name="connsiteY7" fmla="*/ 356694 h 1160647"/>
                <a:gd name="connsiteX8" fmla="*/ 220909 w 3024845"/>
                <a:gd name="connsiteY8" fmla="*/ 471268 h 1160647"/>
                <a:gd name="connsiteX9" fmla="*/ 223189 w 3024845"/>
                <a:gd name="connsiteY9" fmla="*/ 471268 h 1160647"/>
                <a:gd name="connsiteX10" fmla="*/ 239150 w 3024845"/>
                <a:gd name="connsiteY10" fmla="*/ 471268 h 1160647"/>
                <a:gd name="connsiteX11" fmla="*/ 239150 w 3024845"/>
                <a:gd name="connsiteY11" fmla="*/ 611783 h 1160647"/>
                <a:gd name="connsiteX12" fmla="*/ 240670 w 3024845"/>
                <a:gd name="connsiteY12" fmla="*/ 611513 h 1160647"/>
                <a:gd name="connsiteX13" fmla="*/ 251310 w 3024845"/>
                <a:gd name="connsiteY13" fmla="*/ 609622 h 1160647"/>
                <a:gd name="connsiteX14" fmla="*/ 249283 w 3024845"/>
                <a:gd name="connsiteY14" fmla="*/ 698254 h 1160647"/>
                <a:gd name="connsiteX15" fmla="*/ 250803 w 3024845"/>
                <a:gd name="connsiteY15" fmla="*/ 698525 h 1160647"/>
                <a:gd name="connsiteX16" fmla="*/ 261443 w 3024845"/>
                <a:gd name="connsiteY16" fmla="*/ 700416 h 1160647"/>
                <a:gd name="connsiteX17" fmla="*/ 261696 w 3024845"/>
                <a:gd name="connsiteY17" fmla="*/ 701227 h 1160647"/>
                <a:gd name="connsiteX18" fmla="*/ 263470 w 3024845"/>
                <a:gd name="connsiteY18" fmla="*/ 706902 h 1160647"/>
                <a:gd name="connsiteX19" fmla="*/ 264230 w 3024845"/>
                <a:gd name="connsiteY19" fmla="*/ 704470 h 1160647"/>
                <a:gd name="connsiteX20" fmla="*/ 269550 w 3024845"/>
                <a:gd name="connsiteY20" fmla="*/ 687446 h 1160647"/>
                <a:gd name="connsiteX21" fmla="*/ 271323 w 3024845"/>
                <a:gd name="connsiteY21" fmla="*/ 687446 h 1160647"/>
                <a:gd name="connsiteX22" fmla="*/ 283737 w 3024845"/>
                <a:gd name="connsiteY22" fmla="*/ 687446 h 1160647"/>
                <a:gd name="connsiteX23" fmla="*/ 283737 w 3024845"/>
                <a:gd name="connsiteY23" fmla="*/ 719872 h 1160647"/>
                <a:gd name="connsiteX24" fmla="*/ 284750 w 3024845"/>
                <a:gd name="connsiteY24" fmla="*/ 720413 h 1160647"/>
                <a:gd name="connsiteX25" fmla="*/ 291844 w 3024845"/>
                <a:gd name="connsiteY25" fmla="*/ 724196 h 1160647"/>
                <a:gd name="connsiteX26" fmla="*/ 291844 w 3024845"/>
                <a:gd name="connsiteY26" fmla="*/ 725547 h 1160647"/>
                <a:gd name="connsiteX27" fmla="*/ 291844 w 3024845"/>
                <a:gd name="connsiteY27" fmla="*/ 735005 h 1160647"/>
                <a:gd name="connsiteX28" fmla="*/ 336431 w 3024845"/>
                <a:gd name="connsiteY28" fmla="*/ 735005 h 1160647"/>
                <a:gd name="connsiteX29" fmla="*/ 336431 w 3024845"/>
                <a:gd name="connsiteY29" fmla="*/ 736086 h 1160647"/>
                <a:gd name="connsiteX30" fmla="*/ 336431 w 3024845"/>
                <a:gd name="connsiteY30" fmla="*/ 743652 h 1160647"/>
                <a:gd name="connsiteX31" fmla="*/ 338457 w 3024845"/>
                <a:gd name="connsiteY31" fmla="*/ 743652 h 1160647"/>
                <a:gd name="connsiteX32" fmla="*/ 352644 w 3024845"/>
                <a:gd name="connsiteY32" fmla="*/ 743652 h 1160647"/>
                <a:gd name="connsiteX33" fmla="*/ 352644 w 3024845"/>
                <a:gd name="connsiteY33" fmla="*/ 713387 h 1160647"/>
                <a:gd name="connsiteX34" fmla="*/ 397231 w 3024845"/>
                <a:gd name="connsiteY34" fmla="*/ 713387 h 1160647"/>
                <a:gd name="connsiteX35" fmla="*/ 397231 w 3024845"/>
                <a:gd name="connsiteY35" fmla="*/ 712036 h 1160647"/>
                <a:gd name="connsiteX36" fmla="*/ 397231 w 3024845"/>
                <a:gd name="connsiteY36" fmla="*/ 702578 h 1160647"/>
                <a:gd name="connsiteX37" fmla="*/ 398245 w 3024845"/>
                <a:gd name="connsiteY37" fmla="*/ 702578 h 1160647"/>
                <a:gd name="connsiteX38" fmla="*/ 405338 w 3024845"/>
                <a:gd name="connsiteY38" fmla="*/ 702578 h 1160647"/>
                <a:gd name="connsiteX39" fmla="*/ 405338 w 3024845"/>
                <a:gd name="connsiteY39" fmla="*/ 700687 h 1160647"/>
                <a:gd name="connsiteX40" fmla="*/ 405338 w 3024845"/>
                <a:gd name="connsiteY40" fmla="*/ 687446 h 1160647"/>
                <a:gd name="connsiteX41" fmla="*/ 406098 w 3024845"/>
                <a:gd name="connsiteY41" fmla="*/ 687446 h 1160647"/>
                <a:gd name="connsiteX42" fmla="*/ 411418 w 3024845"/>
                <a:gd name="connsiteY42" fmla="*/ 687446 h 1160647"/>
                <a:gd name="connsiteX43" fmla="*/ 411418 w 3024845"/>
                <a:gd name="connsiteY43" fmla="*/ 686365 h 1160647"/>
                <a:gd name="connsiteX44" fmla="*/ 411418 w 3024845"/>
                <a:gd name="connsiteY44" fmla="*/ 678798 h 1160647"/>
                <a:gd name="connsiteX45" fmla="*/ 413445 w 3024845"/>
                <a:gd name="connsiteY45" fmla="*/ 678798 h 1160647"/>
                <a:gd name="connsiteX46" fmla="*/ 427632 w 3024845"/>
                <a:gd name="connsiteY46" fmla="*/ 678798 h 1160647"/>
                <a:gd name="connsiteX47" fmla="*/ 427632 w 3024845"/>
                <a:gd name="connsiteY47" fmla="*/ 679879 h 1160647"/>
                <a:gd name="connsiteX48" fmla="*/ 427632 w 3024845"/>
                <a:gd name="connsiteY48" fmla="*/ 687446 h 1160647"/>
                <a:gd name="connsiteX49" fmla="*/ 449925 w 3024845"/>
                <a:gd name="connsiteY49" fmla="*/ 687446 h 1160647"/>
                <a:gd name="connsiteX50" fmla="*/ 449925 w 3024845"/>
                <a:gd name="connsiteY50" fmla="*/ 685554 h 1160647"/>
                <a:gd name="connsiteX51" fmla="*/ 449925 w 3024845"/>
                <a:gd name="connsiteY51" fmla="*/ 672313 h 1160647"/>
                <a:gd name="connsiteX52" fmla="*/ 451699 w 3024845"/>
                <a:gd name="connsiteY52" fmla="*/ 672313 h 1160647"/>
                <a:gd name="connsiteX53" fmla="*/ 464112 w 3024845"/>
                <a:gd name="connsiteY53" fmla="*/ 672313 h 1160647"/>
                <a:gd name="connsiteX54" fmla="*/ 464112 w 3024845"/>
                <a:gd name="connsiteY54" fmla="*/ 696093 h 1160647"/>
                <a:gd name="connsiteX55" fmla="*/ 465126 w 3024845"/>
                <a:gd name="connsiteY55" fmla="*/ 696093 h 1160647"/>
                <a:gd name="connsiteX56" fmla="*/ 472219 w 3024845"/>
                <a:gd name="connsiteY56" fmla="*/ 696093 h 1160647"/>
                <a:gd name="connsiteX57" fmla="*/ 472219 w 3024845"/>
                <a:gd name="connsiteY57" fmla="*/ 695012 h 1160647"/>
                <a:gd name="connsiteX58" fmla="*/ 472219 w 3024845"/>
                <a:gd name="connsiteY58" fmla="*/ 687446 h 1160647"/>
                <a:gd name="connsiteX59" fmla="*/ 473992 w 3024845"/>
                <a:gd name="connsiteY59" fmla="*/ 687446 h 1160647"/>
                <a:gd name="connsiteX60" fmla="*/ 486406 w 3024845"/>
                <a:gd name="connsiteY60" fmla="*/ 687446 h 1160647"/>
                <a:gd name="connsiteX61" fmla="*/ 486406 w 3024845"/>
                <a:gd name="connsiteY61" fmla="*/ 713387 h 1160647"/>
                <a:gd name="connsiteX62" fmla="*/ 488433 w 3024845"/>
                <a:gd name="connsiteY62" fmla="*/ 713387 h 1160647"/>
                <a:gd name="connsiteX63" fmla="*/ 502619 w 3024845"/>
                <a:gd name="connsiteY63" fmla="*/ 713387 h 1160647"/>
                <a:gd name="connsiteX64" fmla="*/ 502619 w 3024845"/>
                <a:gd name="connsiteY64" fmla="*/ 715008 h 1160647"/>
                <a:gd name="connsiteX65" fmla="*/ 502619 w 3024845"/>
                <a:gd name="connsiteY65" fmla="*/ 726358 h 1160647"/>
                <a:gd name="connsiteX66" fmla="*/ 503379 w 3024845"/>
                <a:gd name="connsiteY66" fmla="*/ 726358 h 1160647"/>
                <a:gd name="connsiteX67" fmla="*/ 508700 w 3024845"/>
                <a:gd name="connsiteY67" fmla="*/ 726358 h 1160647"/>
                <a:gd name="connsiteX68" fmla="*/ 508700 w 3024845"/>
                <a:gd name="connsiteY68" fmla="*/ 725547 h 1160647"/>
                <a:gd name="connsiteX69" fmla="*/ 508700 w 3024845"/>
                <a:gd name="connsiteY69" fmla="*/ 719872 h 1160647"/>
                <a:gd name="connsiteX70" fmla="*/ 539100 w 3024845"/>
                <a:gd name="connsiteY70" fmla="*/ 719872 h 1160647"/>
                <a:gd name="connsiteX71" fmla="*/ 539100 w 3024845"/>
                <a:gd name="connsiteY71" fmla="*/ 743652 h 1160647"/>
                <a:gd name="connsiteX72" fmla="*/ 540113 w 3024845"/>
                <a:gd name="connsiteY72" fmla="*/ 743652 h 1160647"/>
                <a:gd name="connsiteX73" fmla="*/ 547207 w 3024845"/>
                <a:gd name="connsiteY73" fmla="*/ 743652 h 1160647"/>
                <a:gd name="connsiteX74" fmla="*/ 547207 w 3024845"/>
                <a:gd name="connsiteY74" fmla="*/ 744733 h 1160647"/>
                <a:gd name="connsiteX75" fmla="*/ 547207 w 3024845"/>
                <a:gd name="connsiteY75" fmla="*/ 752299 h 1160647"/>
                <a:gd name="connsiteX76" fmla="*/ 547967 w 3024845"/>
                <a:gd name="connsiteY76" fmla="*/ 752299 h 1160647"/>
                <a:gd name="connsiteX77" fmla="*/ 553287 w 3024845"/>
                <a:gd name="connsiteY77" fmla="*/ 752299 h 1160647"/>
                <a:gd name="connsiteX78" fmla="*/ 553287 w 3024845"/>
                <a:gd name="connsiteY78" fmla="*/ 750137 h 1160647"/>
                <a:gd name="connsiteX79" fmla="*/ 553287 w 3024845"/>
                <a:gd name="connsiteY79" fmla="*/ 735005 h 1160647"/>
                <a:gd name="connsiteX80" fmla="*/ 554300 w 3024845"/>
                <a:gd name="connsiteY80" fmla="*/ 735005 h 1160647"/>
                <a:gd name="connsiteX81" fmla="*/ 561394 w 3024845"/>
                <a:gd name="connsiteY81" fmla="*/ 735005 h 1160647"/>
                <a:gd name="connsiteX82" fmla="*/ 561394 w 3024845"/>
                <a:gd name="connsiteY82" fmla="*/ 736086 h 1160647"/>
                <a:gd name="connsiteX83" fmla="*/ 561394 w 3024845"/>
                <a:gd name="connsiteY83" fmla="*/ 743652 h 1160647"/>
                <a:gd name="connsiteX84" fmla="*/ 566714 w 3024845"/>
                <a:gd name="connsiteY84" fmla="*/ 741659 h 1160647"/>
                <a:gd name="connsiteX85" fmla="*/ 567474 w 3024845"/>
                <a:gd name="connsiteY85" fmla="*/ 740679 h 1160647"/>
                <a:gd name="connsiteX86" fmla="*/ 567474 w 3024845"/>
                <a:gd name="connsiteY86" fmla="*/ 735005 h 1160647"/>
                <a:gd name="connsiteX87" fmla="*/ 605981 w 3024845"/>
                <a:gd name="connsiteY87" fmla="*/ 735005 h 1160647"/>
                <a:gd name="connsiteX88" fmla="*/ 605981 w 3024845"/>
                <a:gd name="connsiteY88" fmla="*/ 758784 h 1160647"/>
                <a:gd name="connsiteX89" fmla="*/ 608007 w 3024845"/>
                <a:gd name="connsiteY89" fmla="*/ 758784 h 1160647"/>
                <a:gd name="connsiteX90" fmla="*/ 622194 w 3024845"/>
                <a:gd name="connsiteY90" fmla="*/ 758784 h 1160647"/>
                <a:gd name="connsiteX91" fmla="*/ 622194 w 3024845"/>
                <a:gd name="connsiteY91" fmla="*/ 759865 h 1160647"/>
                <a:gd name="connsiteX92" fmla="*/ 622194 w 3024845"/>
                <a:gd name="connsiteY92" fmla="*/ 767431 h 1160647"/>
                <a:gd name="connsiteX93" fmla="*/ 623968 w 3024845"/>
                <a:gd name="connsiteY93" fmla="*/ 767431 h 1160647"/>
                <a:gd name="connsiteX94" fmla="*/ 636381 w 3024845"/>
                <a:gd name="connsiteY94" fmla="*/ 767431 h 1160647"/>
                <a:gd name="connsiteX95" fmla="*/ 636381 w 3024845"/>
                <a:gd name="connsiteY95" fmla="*/ 743652 h 1160647"/>
                <a:gd name="connsiteX96" fmla="*/ 637394 w 3024845"/>
                <a:gd name="connsiteY96" fmla="*/ 743652 h 1160647"/>
                <a:gd name="connsiteX97" fmla="*/ 644488 w 3024845"/>
                <a:gd name="connsiteY97" fmla="*/ 743652 h 1160647"/>
                <a:gd name="connsiteX98" fmla="*/ 644488 w 3024845"/>
                <a:gd name="connsiteY98" fmla="*/ 711225 h 1160647"/>
                <a:gd name="connsiteX99" fmla="*/ 645501 w 3024845"/>
                <a:gd name="connsiteY99" fmla="*/ 711225 h 1160647"/>
                <a:gd name="connsiteX100" fmla="*/ 652595 w 3024845"/>
                <a:gd name="connsiteY100" fmla="*/ 711225 h 1160647"/>
                <a:gd name="connsiteX101" fmla="*/ 652595 w 3024845"/>
                <a:gd name="connsiteY101" fmla="*/ 709334 h 1160647"/>
                <a:gd name="connsiteX102" fmla="*/ 652595 w 3024845"/>
                <a:gd name="connsiteY102" fmla="*/ 696093 h 1160647"/>
                <a:gd name="connsiteX103" fmla="*/ 651328 w 3024845"/>
                <a:gd name="connsiteY103" fmla="*/ 694471 h 1160647"/>
                <a:gd name="connsiteX104" fmla="*/ 656648 w 3024845"/>
                <a:gd name="connsiteY104" fmla="*/ 683122 h 1160647"/>
                <a:gd name="connsiteX105" fmla="*/ 664755 w 3024845"/>
                <a:gd name="connsiteY105" fmla="*/ 711225 h 1160647"/>
                <a:gd name="connsiteX106" fmla="*/ 665515 w 3024845"/>
                <a:gd name="connsiteY106" fmla="*/ 711225 h 1160647"/>
                <a:gd name="connsiteX107" fmla="*/ 670835 w 3024845"/>
                <a:gd name="connsiteY107" fmla="*/ 711225 h 1160647"/>
                <a:gd name="connsiteX108" fmla="*/ 670835 w 3024845"/>
                <a:gd name="connsiteY108" fmla="*/ 605298 h 1160647"/>
                <a:gd name="connsiteX109" fmla="*/ 672355 w 3024845"/>
                <a:gd name="connsiteY109" fmla="*/ 605298 h 1160647"/>
                <a:gd name="connsiteX110" fmla="*/ 682995 w 3024845"/>
                <a:gd name="connsiteY110" fmla="*/ 605298 h 1160647"/>
                <a:gd name="connsiteX111" fmla="*/ 682995 w 3024845"/>
                <a:gd name="connsiteY111" fmla="*/ 557739 h 1160647"/>
                <a:gd name="connsiteX112" fmla="*/ 709342 w 3024845"/>
                <a:gd name="connsiteY112" fmla="*/ 557739 h 1160647"/>
                <a:gd name="connsiteX113" fmla="*/ 709342 w 3024845"/>
                <a:gd name="connsiteY113" fmla="*/ 536121 h 1160647"/>
                <a:gd name="connsiteX114" fmla="*/ 743796 w 3024845"/>
                <a:gd name="connsiteY114" fmla="*/ 536121 h 1160647"/>
                <a:gd name="connsiteX115" fmla="*/ 743796 w 3024845"/>
                <a:gd name="connsiteY115" fmla="*/ 538553 h 1160647"/>
                <a:gd name="connsiteX116" fmla="*/ 743796 w 3024845"/>
                <a:gd name="connsiteY116" fmla="*/ 555577 h 1160647"/>
                <a:gd name="connsiteX117" fmla="*/ 746076 w 3024845"/>
                <a:gd name="connsiteY117" fmla="*/ 555577 h 1160647"/>
                <a:gd name="connsiteX118" fmla="*/ 762036 w 3024845"/>
                <a:gd name="connsiteY118" fmla="*/ 555577 h 1160647"/>
                <a:gd name="connsiteX119" fmla="*/ 762036 w 3024845"/>
                <a:gd name="connsiteY119" fmla="*/ 603136 h 1160647"/>
                <a:gd name="connsiteX120" fmla="*/ 763049 w 3024845"/>
                <a:gd name="connsiteY120" fmla="*/ 603136 h 1160647"/>
                <a:gd name="connsiteX121" fmla="*/ 770143 w 3024845"/>
                <a:gd name="connsiteY121" fmla="*/ 603136 h 1160647"/>
                <a:gd name="connsiteX122" fmla="*/ 784330 w 3024845"/>
                <a:gd name="connsiteY122" fmla="*/ 607460 h 1160647"/>
                <a:gd name="connsiteX123" fmla="*/ 784330 w 3024845"/>
                <a:gd name="connsiteY123" fmla="*/ 646372 h 1160647"/>
                <a:gd name="connsiteX124" fmla="*/ 785343 w 3024845"/>
                <a:gd name="connsiteY124" fmla="*/ 646372 h 1160647"/>
                <a:gd name="connsiteX125" fmla="*/ 792436 w 3024845"/>
                <a:gd name="connsiteY125" fmla="*/ 646372 h 1160647"/>
                <a:gd name="connsiteX126" fmla="*/ 792436 w 3024845"/>
                <a:gd name="connsiteY126" fmla="*/ 647993 h 1160647"/>
                <a:gd name="connsiteX127" fmla="*/ 792436 w 3024845"/>
                <a:gd name="connsiteY127" fmla="*/ 659342 h 1160647"/>
                <a:gd name="connsiteX128" fmla="*/ 794463 w 3024845"/>
                <a:gd name="connsiteY128" fmla="*/ 659342 h 1160647"/>
                <a:gd name="connsiteX129" fmla="*/ 808650 w 3024845"/>
                <a:gd name="connsiteY129" fmla="*/ 659342 h 1160647"/>
                <a:gd name="connsiteX130" fmla="*/ 814730 w 3024845"/>
                <a:gd name="connsiteY130" fmla="*/ 665828 h 1160647"/>
                <a:gd name="connsiteX131" fmla="*/ 814730 w 3024845"/>
                <a:gd name="connsiteY131" fmla="*/ 687446 h 1160647"/>
                <a:gd name="connsiteX132" fmla="*/ 817010 w 3024845"/>
                <a:gd name="connsiteY132" fmla="*/ 687446 h 1160647"/>
                <a:gd name="connsiteX133" fmla="*/ 832970 w 3024845"/>
                <a:gd name="connsiteY133" fmla="*/ 687446 h 1160647"/>
                <a:gd name="connsiteX134" fmla="*/ 832970 w 3024845"/>
                <a:gd name="connsiteY134" fmla="*/ 688526 h 1160647"/>
                <a:gd name="connsiteX135" fmla="*/ 832970 w 3024845"/>
                <a:gd name="connsiteY135" fmla="*/ 696093 h 1160647"/>
                <a:gd name="connsiteX136" fmla="*/ 834237 w 3024845"/>
                <a:gd name="connsiteY136" fmla="*/ 696093 h 1160647"/>
                <a:gd name="connsiteX137" fmla="*/ 843104 w 3024845"/>
                <a:gd name="connsiteY137" fmla="*/ 696093 h 1160647"/>
                <a:gd name="connsiteX138" fmla="*/ 843104 w 3024845"/>
                <a:gd name="connsiteY138" fmla="*/ 698254 h 1160647"/>
                <a:gd name="connsiteX139" fmla="*/ 843104 w 3024845"/>
                <a:gd name="connsiteY139" fmla="*/ 713387 h 1160647"/>
                <a:gd name="connsiteX140" fmla="*/ 847157 w 3024845"/>
                <a:gd name="connsiteY140" fmla="*/ 711495 h 1160647"/>
                <a:gd name="connsiteX141" fmla="*/ 847157 w 3024845"/>
                <a:gd name="connsiteY141" fmla="*/ 698254 h 1160647"/>
                <a:gd name="connsiteX142" fmla="*/ 848170 w 3024845"/>
                <a:gd name="connsiteY142" fmla="*/ 698254 h 1160647"/>
                <a:gd name="connsiteX143" fmla="*/ 855264 w 3024845"/>
                <a:gd name="connsiteY143" fmla="*/ 698254 h 1160647"/>
                <a:gd name="connsiteX144" fmla="*/ 855264 w 3024845"/>
                <a:gd name="connsiteY144" fmla="*/ 699876 h 1160647"/>
                <a:gd name="connsiteX145" fmla="*/ 855264 w 3024845"/>
                <a:gd name="connsiteY145" fmla="*/ 711225 h 1160647"/>
                <a:gd name="connsiteX146" fmla="*/ 856024 w 3024845"/>
                <a:gd name="connsiteY146" fmla="*/ 711225 h 1160647"/>
                <a:gd name="connsiteX147" fmla="*/ 861344 w 3024845"/>
                <a:gd name="connsiteY147" fmla="*/ 711225 h 1160647"/>
                <a:gd name="connsiteX148" fmla="*/ 909984 w 3024845"/>
                <a:gd name="connsiteY148" fmla="*/ 706902 h 1160647"/>
                <a:gd name="connsiteX149" fmla="*/ 909984 w 3024845"/>
                <a:gd name="connsiteY149" fmla="*/ 708253 h 1160647"/>
                <a:gd name="connsiteX150" fmla="*/ 909984 w 3024845"/>
                <a:gd name="connsiteY150" fmla="*/ 717710 h 1160647"/>
                <a:gd name="connsiteX151" fmla="*/ 910744 w 3024845"/>
                <a:gd name="connsiteY151" fmla="*/ 717710 h 1160647"/>
                <a:gd name="connsiteX152" fmla="*/ 916065 w 3024845"/>
                <a:gd name="connsiteY152" fmla="*/ 717710 h 1160647"/>
                <a:gd name="connsiteX153" fmla="*/ 916065 w 3024845"/>
                <a:gd name="connsiteY153" fmla="*/ 719872 h 1160647"/>
                <a:gd name="connsiteX154" fmla="*/ 916065 w 3024845"/>
                <a:gd name="connsiteY154" fmla="*/ 735005 h 1160647"/>
                <a:gd name="connsiteX155" fmla="*/ 918091 w 3024845"/>
                <a:gd name="connsiteY155" fmla="*/ 733654 h 1160647"/>
                <a:gd name="connsiteX156" fmla="*/ 932278 w 3024845"/>
                <a:gd name="connsiteY156" fmla="*/ 724196 h 1160647"/>
                <a:gd name="connsiteX157" fmla="*/ 938358 w 3024845"/>
                <a:gd name="connsiteY157" fmla="*/ 683122 h 1160647"/>
                <a:gd name="connsiteX158" fmla="*/ 939118 w 3024845"/>
                <a:gd name="connsiteY158" fmla="*/ 682852 h 1160647"/>
                <a:gd name="connsiteX159" fmla="*/ 944438 w 3024845"/>
                <a:gd name="connsiteY159" fmla="*/ 680960 h 1160647"/>
                <a:gd name="connsiteX160" fmla="*/ 946465 w 3024845"/>
                <a:gd name="connsiteY160" fmla="*/ 611783 h 1160647"/>
                <a:gd name="connsiteX161" fmla="*/ 948492 w 3024845"/>
                <a:gd name="connsiteY161" fmla="*/ 680960 h 1160647"/>
                <a:gd name="connsiteX162" fmla="*/ 949252 w 3024845"/>
                <a:gd name="connsiteY162" fmla="*/ 681230 h 1160647"/>
                <a:gd name="connsiteX163" fmla="*/ 954572 w 3024845"/>
                <a:gd name="connsiteY163" fmla="*/ 683122 h 1160647"/>
                <a:gd name="connsiteX164" fmla="*/ 954572 w 3024845"/>
                <a:gd name="connsiteY164" fmla="*/ 596651 h 1160647"/>
                <a:gd name="connsiteX165" fmla="*/ 958625 w 3024845"/>
                <a:gd name="connsiteY165" fmla="*/ 564224 h 1160647"/>
                <a:gd name="connsiteX166" fmla="*/ 997132 w 3024845"/>
                <a:gd name="connsiteY166" fmla="*/ 564224 h 1160647"/>
                <a:gd name="connsiteX167" fmla="*/ 997132 w 3024845"/>
                <a:gd name="connsiteY167" fmla="*/ 596651 h 1160647"/>
                <a:gd name="connsiteX168" fmla="*/ 997892 w 3024845"/>
                <a:gd name="connsiteY168" fmla="*/ 596651 h 1160647"/>
                <a:gd name="connsiteX169" fmla="*/ 1003212 w 3024845"/>
                <a:gd name="connsiteY169" fmla="*/ 596651 h 1160647"/>
                <a:gd name="connsiteX170" fmla="*/ 1003212 w 3024845"/>
                <a:gd name="connsiteY170" fmla="*/ 514503 h 1160647"/>
                <a:gd name="connsiteX171" fmla="*/ 1004986 w 3024845"/>
                <a:gd name="connsiteY171" fmla="*/ 514503 h 1160647"/>
                <a:gd name="connsiteX172" fmla="*/ 1017399 w 3024845"/>
                <a:gd name="connsiteY172" fmla="*/ 514503 h 1160647"/>
                <a:gd name="connsiteX173" fmla="*/ 1017399 w 3024845"/>
                <a:gd name="connsiteY173" fmla="*/ 512612 h 1160647"/>
                <a:gd name="connsiteX174" fmla="*/ 1017399 w 3024845"/>
                <a:gd name="connsiteY174" fmla="*/ 499371 h 1160647"/>
                <a:gd name="connsiteX175" fmla="*/ 1039693 w 3024845"/>
                <a:gd name="connsiteY175" fmla="*/ 499371 h 1160647"/>
                <a:gd name="connsiteX176" fmla="*/ 1039693 w 3024845"/>
                <a:gd name="connsiteY176" fmla="*/ 498290 h 1160647"/>
                <a:gd name="connsiteX177" fmla="*/ 1039693 w 3024845"/>
                <a:gd name="connsiteY177" fmla="*/ 490724 h 1160647"/>
                <a:gd name="connsiteX178" fmla="*/ 1041466 w 3024845"/>
                <a:gd name="connsiteY178" fmla="*/ 490724 h 1160647"/>
                <a:gd name="connsiteX179" fmla="*/ 1053880 w 3024845"/>
                <a:gd name="connsiteY179" fmla="*/ 490724 h 1160647"/>
                <a:gd name="connsiteX180" fmla="*/ 1053880 w 3024845"/>
                <a:gd name="connsiteY180" fmla="*/ 491805 h 1160647"/>
                <a:gd name="connsiteX181" fmla="*/ 1053880 w 3024845"/>
                <a:gd name="connsiteY181" fmla="*/ 499371 h 1160647"/>
                <a:gd name="connsiteX182" fmla="*/ 1054640 w 3024845"/>
                <a:gd name="connsiteY182" fmla="*/ 499371 h 1160647"/>
                <a:gd name="connsiteX183" fmla="*/ 1059960 w 3024845"/>
                <a:gd name="connsiteY183" fmla="*/ 499371 h 1160647"/>
                <a:gd name="connsiteX184" fmla="*/ 1070093 w 3024845"/>
                <a:gd name="connsiteY184" fmla="*/ 495047 h 1160647"/>
                <a:gd name="connsiteX185" fmla="*/ 1074146 w 3024845"/>
                <a:gd name="connsiteY185" fmla="*/ 498290 h 1160647"/>
                <a:gd name="connsiteX186" fmla="*/ 1074146 w 3024845"/>
                <a:gd name="connsiteY186" fmla="*/ 490724 h 1160647"/>
                <a:gd name="connsiteX187" fmla="*/ 1076426 w 3024845"/>
                <a:gd name="connsiteY187" fmla="*/ 490724 h 1160647"/>
                <a:gd name="connsiteX188" fmla="*/ 1092387 w 3024845"/>
                <a:gd name="connsiteY188" fmla="*/ 490724 h 1160647"/>
                <a:gd name="connsiteX189" fmla="*/ 1092387 w 3024845"/>
                <a:gd name="connsiteY189" fmla="*/ 491805 h 1160647"/>
                <a:gd name="connsiteX190" fmla="*/ 1092387 w 3024845"/>
                <a:gd name="connsiteY190" fmla="*/ 499371 h 1160647"/>
                <a:gd name="connsiteX191" fmla="*/ 1122787 w 3024845"/>
                <a:gd name="connsiteY191" fmla="*/ 499371 h 1160647"/>
                <a:gd name="connsiteX192" fmla="*/ 1122787 w 3024845"/>
                <a:gd name="connsiteY192" fmla="*/ 500992 h 1160647"/>
                <a:gd name="connsiteX193" fmla="*/ 1122787 w 3024845"/>
                <a:gd name="connsiteY193" fmla="*/ 512342 h 1160647"/>
                <a:gd name="connsiteX194" fmla="*/ 1149134 w 3024845"/>
                <a:gd name="connsiteY194" fmla="*/ 512342 h 1160647"/>
                <a:gd name="connsiteX195" fmla="*/ 1149134 w 3024845"/>
                <a:gd name="connsiteY195" fmla="*/ 542606 h 1160647"/>
                <a:gd name="connsiteX196" fmla="*/ 1149894 w 3024845"/>
                <a:gd name="connsiteY196" fmla="*/ 542606 h 1160647"/>
                <a:gd name="connsiteX197" fmla="*/ 1155214 w 3024845"/>
                <a:gd name="connsiteY197" fmla="*/ 542606 h 1160647"/>
                <a:gd name="connsiteX198" fmla="*/ 1155214 w 3024845"/>
                <a:gd name="connsiteY198" fmla="*/ 543687 h 1160647"/>
                <a:gd name="connsiteX199" fmla="*/ 1155214 w 3024845"/>
                <a:gd name="connsiteY199" fmla="*/ 551254 h 1160647"/>
                <a:gd name="connsiteX200" fmla="*/ 1159268 w 3024845"/>
                <a:gd name="connsiteY200" fmla="*/ 581518 h 1160647"/>
                <a:gd name="connsiteX201" fmla="*/ 1160028 w 3024845"/>
                <a:gd name="connsiteY201" fmla="*/ 581518 h 1160647"/>
                <a:gd name="connsiteX202" fmla="*/ 1165348 w 3024845"/>
                <a:gd name="connsiteY202" fmla="*/ 581518 h 1160647"/>
                <a:gd name="connsiteX203" fmla="*/ 1165348 w 3024845"/>
                <a:gd name="connsiteY203" fmla="*/ 582329 h 1160647"/>
                <a:gd name="connsiteX204" fmla="*/ 1165348 w 3024845"/>
                <a:gd name="connsiteY204" fmla="*/ 588004 h 1160647"/>
                <a:gd name="connsiteX205" fmla="*/ 1166361 w 3024845"/>
                <a:gd name="connsiteY205" fmla="*/ 588004 h 1160647"/>
                <a:gd name="connsiteX206" fmla="*/ 1173454 w 3024845"/>
                <a:gd name="connsiteY206" fmla="*/ 588004 h 1160647"/>
                <a:gd name="connsiteX207" fmla="*/ 1173454 w 3024845"/>
                <a:gd name="connsiteY207" fmla="*/ 618269 h 1160647"/>
                <a:gd name="connsiteX208" fmla="*/ 1175481 w 3024845"/>
                <a:gd name="connsiteY208" fmla="*/ 618269 h 1160647"/>
                <a:gd name="connsiteX209" fmla="*/ 1189668 w 3024845"/>
                <a:gd name="connsiteY209" fmla="*/ 618269 h 1160647"/>
                <a:gd name="connsiteX210" fmla="*/ 1189668 w 3024845"/>
                <a:gd name="connsiteY210" fmla="*/ 642048 h 1160647"/>
                <a:gd name="connsiteX211" fmla="*/ 1191695 w 3024845"/>
                <a:gd name="connsiteY211" fmla="*/ 643669 h 1160647"/>
                <a:gd name="connsiteX212" fmla="*/ 1191695 w 3024845"/>
                <a:gd name="connsiteY212" fmla="*/ 655019 h 1160647"/>
                <a:gd name="connsiteX213" fmla="*/ 1192455 w 3024845"/>
                <a:gd name="connsiteY213" fmla="*/ 655019 h 1160647"/>
                <a:gd name="connsiteX214" fmla="*/ 1197775 w 3024845"/>
                <a:gd name="connsiteY214" fmla="*/ 655019 h 1160647"/>
                <a:gd name="connsiteX215" fmla="*/ 1197775 w 3024845"/>
                <a:gd name="connsiteY215" fmla="*/ 678798 h 1160647"/>
                <a:gd name="connsiteX216" fmla="*/ 1199041 w 3024845"/>
                <a:gd name="connsiteY216" fmla="*/ 678798 h 1160647"/>
                <a:gd name="connsiteX217" fmla="*/ 1207908 w 3024845"/>
                <a:gd name="connsiteY217" fmla="*/ 678798 h 1160647"/>
                <a:gd name="connsiteX218" fmla="*/ 1209935 w 3024845"/>
                <a:gd name="connsiteY218" fmla="*/ 682852 h 1160647"/>
                <a:gd name="connsiteX219" fmla="*/ 1209935 w 3024845"/>
                <a:gd name="connsiteY219" fmla="*/ 696093 h 1160647"/>
                <a:gd name="connsiteX220" fmla="*/ 1211455 w 3024845"/>
                <a:gd name="connsiteY220" fmla="*/ 694201 h 1160647"/>
                <a:gd name="connsiteX221" fmla="*/ 1222095 w 3024845"/>
                <a:gd name="connsiteY221" fmla="*/ 680960 h 1160647"/>
                <a:gd name="connsiteX222" fmla="*/ 1250469 w 3024845"/>
                <a:gd name="connsiteY222" fmla="*/ 680960 h 1160647"/>
                <a:gd name="connsiteX223" fmla="*/ 1250469 w 3024845"/>
                <a:gd name="connsiteY223" fmla="*/ 767431 h 1160647"/>
                <a:gd name="connsiteX224" fmla="*/ 1251229 w 3024845"/>
                <a:gd name="connsiteY224" fmla="*/ 767431 h 1160647"/>
                <a:gd name="connsiteX225" fmla="*/ 1256549 w 3024845"/>
                <a:gd name="connsiteY225" fmla="*/ 767431 h 1160647"/>
                <a:gd name="connsiteX226" fmla="*/ 1257309 w 3024845"/>
                <a:gd name="connsiteY226" fmla="*/ 766080 h 1160647"/>
                <a:gd name="connsiteX227" fmla="*/ 1262629 w 3024845"/>
                <a:gd name="connsiteY227" fmla="*/ 756622 h 1160647"/>
                <a:gd name="connsiteX228" fmla="*/ 1262629 w 3024845"/>
                <a:gd name="connsiteY228" fmla="*/ 758514 h 1160647"/>
                <a:gd name="connsiteX229" fmla="*/ 1262629 w 3024845"/>
                <a:gd name="connsiteY229" fmla="*/ 771755 h 1160647"/>
                <a:gd name="connsiteX230" fmla="*/ 1266682 w 3024845"/>
                <a:gd name="connsiteY230" fmla="*/ 726358 h 1160647"/>
                <a:gd name="connsiteX231" fmla="*/ 1267442 w 3024845"/>
                <a:gd name="connsiteY231" fmla="*/ 726358 h 1160647"/>
                <a:gd name="connsiteX232" fmla="*/ 1272762 w 3024845"/>
                <a:gd name="connsiteY232" fmla="*/ 726358 h 1160647"/>
                <a:gd name="connsiteX233" fmla="*/ 1272762 w 3024845"/>
                <a:gd name="connsiteY233" fmla="*/ 661504 h 1160647"/>
                <a:gd name="connsiteX234" fmla="*/ 1273776 w 3024845"/>
                <a:gd name="connsiteY234" fmla="*/ 661504 h 1160647"/>
                <a:gd name="connsiteX235" fmla="*/ 1280869 w 3024845"/>
                <a:gd name="connsiteY235" fmla="*/ 661504 h 1160647"/>
                <a:gd name="connsiteX236" fmla="*/ 1293029 w 3024845"/>
                <a:gd name="connsiteY236" fmla="*/ 618269 h 1160647"/>
                <a:gd name="connsiteX237" fmla="*/ 1294296 w 3024845"/>
                <a:gd name="connsiteY237" fmla="*/ 618269 h 1160647"/>
                <a:gd name="connsiteX238" fmla="*/ 1303163 w 3024845"/>
                <a:gd name="connsiteY238" fmla="*/ 618269 h 1160647"/>
                <a:gd name="connsiteX239" fmla="*/ 1313296 w 3024845"/>
                <a:gd name="connsiteY239" fmla="*/ 661504 h 1160647"/>
                <a:gd name="connsiteX240" fmla="*/ 1314309 w 3024845"/>
                <a:gd name="connsiteY240" fmla="*/ 661504 h 1160647"/>
                <a:gd name="connsiteX241" fmla="*/ 1321403 w 3024845"/>
                <a:gd name="connsiteY241" fmla="*/ 661504 h 1160647"/>
                <a:gd name="connsiteX242" fmla="*/ 1321403 w 3024845"/>
                <a:gd name="connsiteY242" fmla="*/ 700416 h 1160647"/>
                <a:gd name="connsiteX243" fmla="*/ 1323176 w 3024845"/>
                <a:gd name="connsiteY243" fmla="*/ 700416 h 1160647"/>
                <a:gd name="connsiteX244" fmla="*/ 1335590 w 3024845"/>
                <a:gd name="connsiteY244" fmla="*/ 700416 h 1160647"/>
                <a:gd name="connsiteX245" fmla="*/ 1335590 w 3024845"/>
                <a:gd name="connsiteY245" fmla="*/ 702578 h 1160647"/>
                <a:gd name="connsiteX246" fmla="*/ 1335590 w 3024845"/>
                <a:gd name="connsiteY246" fmla="*/ 717710 h 1160647"/>
                <a:gd name="connsiteX247" fmla="*/ 1339643 w 3024845"/>
                <a:gd name="connsiteY247" fmla="*/ 715549 h 1160647"/>
                <a:gd name="connsiteX248" fmla="*/ 1339643 w 3024845"/>
                <a:gd name="connsiteY248" fmla="*/ 700416 h 1160647"/>
                <a:gd name="connsiteX249" fmla="*/ 1341163 w 3024845"/>
                <a:gd name="connsiteY249" fmla="*/ 700416 h 1160647"/>
                <a:gd name="connsiteX250" fmla="*/ 1351803 w 3024845"/>
                <a:gd name="connsiteY250" fmla="*/ 700416 h 1160647"/>
                <a:gd name="connsiteX251" fmla="*/ 1351803 w 3024845"/>
                <a:gd name="connsiteY251" fmla="*/ 702037 h 1160647"/>
                <a:gd name="connsiteX252" fmla="*/ 1351803 w 3024845"/>
                <a:gd name="connsiteY252" fmla="*/ 713387 h 1160647"/>
                <a:gd name="connsiteX253" fmla="*/ 1382204 w 3024845"/>
                <a:gd name="connsiteY253" fmla="*/ 713387 h 1160647"/>
                <a:gd name="connsiteX254" fmla="*/ 1382204 w 3024845"/>
                <a:gd name="connsiteY254" fmla="*/ 676637 h 1160647"/>
                <a:gd name="connsiteX255" fmla="*/ 1383470 w 3024845"/>
                <a:gd name="connsiteY255" fmla="*/ 676637 h 1160647"/>
                <a:gd name="connsiteX256" fmla="*/ 1392337 w 3024845"/>
                <a:gd name="connsiteY256" fmla="*/ 676637 h 1160647"/>
                <a:gd name="connsiteX257" fmla="*/ 1392337 w 3024845"/>
                <a:gd name="connsiteY257" fmla="*/ 698254 h 1160647"/>
                <a:gd name="connsiteX258" fmla="*/ 1394364 w 3024845"/>
                <a:gd name="connsiteY258" fmla="*/ 665828 h 1160647"/>
                <a:gd name="connsiteX259" fmla="*/ 1416657 w 3024845"/>
                <a:gd name="connsiteY259" fmla="*/ 665828 h 1160647"/>
                <a:gd name="connsiteX260" fmla="*/ 1416657 w 3024845"/>
                <a:gd name="connsiteY260" fmla="*/ 664206 h 1160647"/>
                <a:gd name="connsiteX261" fmla="*/ 1416657 w 3024845"/>
                <a:gd name="connsiteY261" fmla="*/ 652857 h 1160647"/>
                <a:gd name="connsiteX262" fmla="*/ 1417417 w 3024845"/>
                <a:gd name="connsiteY262" fmla="*/ 652857 h 1160647"/>
                <a:gd name="connsiteX263" fmla="*/ 1422737 w 3024845"/>
                <a:gd name="connsiteY263" fmla="*/ 652857 h 1160647"/>
                <a:gd name="connsiteX264" fmla="*/ 1422737 w 3024845"/>
                <a:gd name="connsiteY264" fmla="*/ 650966 h 1160647"/>
                <a:gd name="connsiteX265" fmla="*/ 1422737 w 3024845"/>
                <a:gd name="connsiteY265" fmla="*/ 637725 h 1160647"/>
                <a:gd name="connsiteX266" fmla="*/ 1426791 w 3024845"/>
                <a:gd name="connsiteY266" fmla="*/ 644210 h 1160647"/>
                <a:gd name="connsiteX267" fmla="*/ 1429071 w 3024845"/>
                <a:gd name="connsiteY267" fmla="*/ 644210 h 1160647"/>
                <a:gd name="connsiteX268" fmla="*/ 1445031 w 3024845"/>
                <a:gd name="connsiteY268" fmla="*/ 644210 h 1160647"/>
                <a:gd name="connsiteX269" fmla="*/ 1445031 w 3024845"/>
                <a:gd name="connsiteY269" fmla="*/ 643399 h 1160647"/>
                <a:gd name="connsiteX270" fmla="*/ 1445031 w 3024845"/>
                <a:gd name="connsiteY270" fmla="*/ 637725 h 1160647"/>
                <a:gd name="connsiteX271" fmla="*/ 1445791 w 3024845"/>
                <a:gd name="connsiteY271" fmla="*/ 637725 h 1160647"/>
                <a:gd name="connsiteX272" fmla="*/ 1451111 w 3024845"/>
                <a:gd name="connsiteY272" fmla="*/ 637725 h 1160647"/>
                <a:gd name="connsiteX273" fmla="*/ 1451111 w 3024845"/>
                <a:gd name="connsiteY273" fmla="*/ 639076 h 1160647"/>
                <a:gd name="connsiteX274" fmla="*/ 1451111 w 3024845"/>
                <a:gd name="connsiteY274" fmla="*/ 648534 h 1160647"/>
                <a:gd name="connsiteX275" fmla="*/ 1489618 w 3024845"/>
                <a:gd name="connsiteY275" fmla="*/ 648534 h 1160647"/>
                <a:gd name="connsiteX276" fmla="*/ 1489618 w 3024845"/>
                <a:gd name="connsiteY276" fmla="*/ 786887 h 1160647"/>
                <a:gd name="connsiteX277" fmla="*/ 1491138 w 3024845"/>
                <a:gd name="connsiteY277" fmla="*/ 786887 h 1160647"/>
                <a:gd name="connsiteX278" fmla="*/ 1501778 w 3024845"/>
                <a:gd name="connsiteY278" fmla="*/ 786887 h 1160647"/>
                <a:gd name="connsiteX279" fmla="*/ 1501778 w 3024845"/>
                <a:gd name="connsiteY279" fmla="*/ 773917 h 1160647"/>
                <a:gd name="connsiteX280" fmla="*/ 1505832 w 3024845"/>
                <a:gd name="connsiteY280" fmla="*/ 773917 h 1160647"/>
                <a:gd name="connsiteX281" fmla="*/ 1505832 w 3024845"/>
                <a:gd name="connsiteY281" fmla="*/ 786887 h 1160647"/>
                <a:gd name="connsiteX282" fmla="*/ 1536232 w 3024845"/>
                <a:gd name="connsiteY282" fmla="*/ 786887 h 1160647"/>
                <a:gd name="connsiteX283" fmla="*/ 1536232 w 3024845"/>
                <a:gd name="connsiteY283" fmla="*/ 756622 h 1160647"/>
                <a:gd name="connsiteX284" fmla="*/ 1548392 w 3024845"/>
                <a:gd name="connsiteY284" fmla="*/ 756622 h 1160647"/>
                <a:gd name="connsiteX285" fmla="*/ 1560552 w 3024845"/>
                <a:gd name="connsiteY285" fmla="*/ 754461 h 1160647"/>
                <a:gd name="connsiteX286" fmla="*/ 1564606 w 3024845"/>
                <a:gd name="connsiteY286" fmla="*/ 756622 h 1160647"/>
                <a:gd name="connsiteX287" fmla="*/ 1574739 w 3024845"/>
                <a:gd name="connsiteY287" fmla="*/ 756622 h 1160647"/>
                <a:gd name="connsiteX288" fmla="*/ 1574739 w 3024845"/>
                <a:gd name="connsiteY288" fmla="*/ 786887 h 1160647"/>
                <a:gd name="connsiteX289" fmla="*/ 1582846 w 3024845"/>
                <a:gd name="connsiteY289" fmla="*/ 786887 h 1160647"/>
                <a:gd name="connsiteX290" fmla="*/ 1582846 w 3024845"/>
                <a:gd name="connsiteY290" fmla="*/ 804182 h 1160647"/>
                <a:gd name="connsiteX291" fmla="*/ 1592182 w 3024845"/>
                <a:gd name="connsiteY291" fmla="*/ 805087 h 1160647"/>
                <a:gd name="connsiteX292" fmla="*/ 1605140 w 3024845"/>
                <a:gd name="connsiteY292" fmla="*/ 805087 h 1160647"/>
                <a:gd name="connsiteX293" fmla="*/ 1605140 w 3024845"/>
                <a:gd name="connsiteY293" fmla="*/ 789049 h 1160647"/>
                <a:gd name="connsiteX294" fmla="*/ 1673096 w 3024845"/>
                <a:gd name="connsiteY294" fmla="*/ 789049 h 1160647"/>
                <a:gd name="connsiteX295" fmla="*/ 1673096 w 3024845"/>
                <a:gd name="connsiteY295" fmla="*/ 703796 h 1160647"/>
                <a:gd name="connsiteX296" fmla="*/ 1745104 w 3024845"/>
                <a:gd name="connsiteY296" fmla="*/ 703796 h 1160647"/>
                <a:gd name="connsiteX297" fmla="*/ 1745104 w 3024845"/>
                <a:gd name="connsiteY297" fmla="*/ 782564 h 1160647"/>
                <a:gd name="connsiteX298" fmla="*/ 1747008 w 3024845"/>
                <a:gd name="connsiteY298" fmla="*/ 782564 h 1160647"/>
                <a:gd name="connsiteX299" fmla="*/ 1748250 w 3024845"/>
                <a:gd name="connsiteY299" fmla="*/ 805087 h 1160647"/>
                <a:gd name="connsiteX300" fmla="*/ 1757926 w 3024845"/>
                <a:gd name="connsiteY300" fmla="*/ 805087 h 1160647"/>
                <a:gd name="connsiteX301" fmla="*/ 1759168 w 3024845"/>
                <a:gd name="connsiteY301" fmla="*/ 782564 h 1160647"/>
                <a:gd name="connsiteX302" fmla="*/ 1765248 w 3024845"/>
                <a:gd name="connsiteY302" fmla="*/ 782564 h 1160647"/>
                <a:gd name="connsiteX303" fmla="*/ 1766490 w 3024845"/>
                <a:gd name="connsiteY303" fmla="*/ 805087 h 1160647"/>
                <a:gd name="connsiteX304" fmla="*/ 1817112 w 3024845"/>
                <a:gd name="connsiteY304" fmla="*/ 805087 h 1160647"/>
                <a:gd name="connsiteX305" fmla="*/ 1817112 w 3024845"/>
                <a:gd name="connsiteY305" fmla="*/ 642059 h 1160647"/>
                <a:gd name="connsiteX306" fmla="*/ 2014439 w 3024845"/>
                <a:gd name="connsiteY306" fmla="*/ 642059 h 1160647"/>
                <a:gd name="connsiteX307" fmla="*/ 2014439 w 3024845"/>
                <a:gd name="connsiteY307" fmla="*/ 805087 h 1160647"/>
                <a:gd name="connsiteX308" fmla="*/ 2033136 w 3024845"/>
                <a:gd name="connsiteY308" fmla="*/ 805087 h 1160647"/>
                <a:gd name="connsiteX309" fmla="*/ 2033136 w 3024845"/>
                <a:gd name="connsiteY309" fmla="*/ 722394 h 1160647"/>
                <a:gd name="connsiteX310" fmla="*/ 2128256 w 3024845"/>
                <a:gd name="connsiteY310" fmla="*/ 722394 h 1160647"/>
                <a:gd name="connsiteX311" fmla="*/ 2140186 w 3024845"/>
                <a:gd name="connsiteY311" fmla="*/ 404253 h 1160647"/>
                <a:gd name="connsiteX312" fmla="*/ 2128026 w 3024845"/>
                <a:gd name="connsiteY312" fmla="*/ 382635 h 1160647"/>
                <a:gd name="connsiteX313" fmla="*/ 2121946 w 3024845"/>
                <a:gd name="connsiteY313" fmla="*/ 378311 h 1160647"/>
                <a:gd name="connsiteX314" fmla="*/ 2130053 w 3024845"/>
                <a:gd name="connsiteY314" fmla="*/ 354532 h 1160647"/>
                <a:gd name="connsiteX315" fmla="*/ 2130053 w 3024845"/>
                <a:gd name="connsiteY315" fmla="*/ 337238 h 1160647"/>
                <a:gd name="connsiteX316" fmla="*/ 2144240 w 3024845"/>
                <a:gd name="connsiteY316" fmla="*/ 337238 h 1160647"/>
                <a:gd name="connsiteX317" fmla="*/ 2144240 w 3024845"/>
                <a:gd name="connsiteY317" fmla="*/ 315620 h 1160647"/>
                <a:gd name="connsiteX318" fmla="*/ 2146266 w 3024845"/>
                <a:gd name="connsiteY318" fmla="*/ 311296 h 1160647"/>
                <a:gd name="connsiteX319" fmla="*/ 2146266 w 3024845"/>
                <a:gd name="connsiteY319" fmla="*/ 233472 h 1160647"/>
                <a:gd name="connsiteX320" fmla="*/ 2144240 w 3024845"/>
                <a:gd name="connsiteY320" fmla="*/ 226987 h 1160647"/>
                <a:gd name="connsiteX321" fmla="*/ 2150320 w 3024845"/>
                <a:gd name="connsiteY321" fmla="*/ 220501 h 1160647"/>
                <a:gd name="connsiteX322" fmla="*/ 2150320 w 3024845"/>
                <a:gd name="connsiteY322" fmla="*/ 162133 h 1160647"/>
                <a:gd name="connsiteX323" fmla="*/ 2152346 w 3024845"/>
                <a:gd name="connsiteY323" fmla="*/ 157810 h 1160647"/>
                <a:gd name="connsiteX324" fmla="*/ 2152346 w 3024845"/>
                <a:gd name="connsiteY324" fmla="*/ 101604 h 1160647"/>
                <a:gd name="connsiteX325" fmla="*/ 2154373 w 3024845"/>
                <a:gd name="connsiteY325" fmla="*/ 82148 h 1160647"/>
                <a:gd name="connsiteX326" fmla="*/ 2158427 w 3024845"/>
                <a:gd name="connsiteY326" fmla="*/ 99442 h 1160647"/>
                <a:gd name="connsiteX327" fmla="*/ 2160453 w 3024845"/>
                <a:gd name="connsiteY327" fmla="*/ 157810 h 1160647"/>
                <a:gd name="connsiteX328" fmla="*/ 2162480 w 3024845"/>
                <a:gd name="connsiteY328" fmla="*/ 220501 h 1160647"/>
                <a:gd name="connsiteX329" fmla="*/ 2168560 w 3024845"/>
                <a:gd name="connsiteY329" fmla="*/ 226987 h 1160647"/>
                <a:gd name="connsiteX330" fmla="*/ 2166533 w 3024845"/>
                <a:gd name="connsiteY330" fmla="*/ 233472 h 1160647"/>
                <a:gd name="connsiteX331" fmla="*/ 2166533 w 3024845"/>
                <a:gd name="connsiteY331" fmla="*/ 311296 h 1160647"/>
                <a:gd name="connsiteX332" fmla="*/ 2168560 w 3024845"/>
                <a:gd name="connsiteY332" fmla="*/ 315620 h 1160647"/>
                <a:gd name="connsiteX333" fmla="*/ 2168560 w 3024845"/>
                <a:gd name="connsiteY333" fmla="*/ 337238 h 1160647"/>
                <a:gd name="connsiteX334" fmla="*/ 2182747 w 3024845"/>
                <a:gd name="connsiteY334" fmla="*/ 337238 h 1160647"/>
                <a:gd name="connsiteX335" fmla="*/ 2182747 w 3024845"/>
                <a:gd name="connsiteY335" fmla="*/ 354532 h 1160647"/>
                <a:gd name="connsiteX336" fmla="*/ 2190854 w 3024845"/>
                <a:gd name="connsiteY336" fmla="*/ 378311 h 1160647"/>
                <a:gd name="connsiteX337" fmla="*/ 2184774 w 3024845"/>
                <a:gd name="connsiteY337" fmla="*/ 382635 h 1160647"/>
                <a:gd name="connsiteX338" fmla="*/ 2172613 w 3024845"/>
                <a:gd name="connsiteY338" fmla="*/ 404253 h 1160647"/>
                <a:gd name="connsiteX339" fmla="*/ 2180720 w 3024845"/>
                <a:gd name="connsiteY339" fmla="*/ 657181 h 1160647"/>
                <a:gd name="connsiteX340" fmla="*/ 2245574 w 3024845"/>
                <a:gd name="connsiteY340" fmla="*/ 657181 h 1160647"/>
                <a:gd name="connsiteX341" fmla="*/ 2245574 w 3024845"/>
                <a:gd name="connsiteY341" fmla="*/ 732843 h 1160647"/>
                <a:gd name="connsiteX342" fmla="*/ 2253681 w 3024845"/>
                <a:gd name="connsiteY342" fmla="*/ 732843 h 1160647"/>
                <a:gd name="connsiteX343" fmla="*/ 2255708 w 3024845"/>
                <a:gd name="connsiteY343" fmla="*/ 726358 h 1160647"/>
                <a:gd name="connsiteX344" fmla="*/ 2261788 w 3024845"/>
                <a:gd name="connsiteY344" fmla="*/ 726358 h 1160647"/>
                <a:gd name="connsiteX345" fmla="*/ 2263815 w 3024845"/>
                <a:gd name="connsiteY345" fmla="*/ 735005 h 1160647"/>
                <a:gd name="connsiteX346" fmla="*/ 2275975 w 3024845"/>
                <a:gd name="connsiteY346" fmla="*/ 735005 h 1160647"/>
                <a:gd name="connsiteX347" fmla="*/ 2275975 w 3024845"/>
                <a:gd name="connsiteY347" fmla="*/ 728519 h 1160647"/>
                <a:gd name="connsiteX348" fmla="*/ 2298268 w 3024845"/>
                <a:gd name="connsiteY348" fmla="*/ 728519 h 1160647"/>
                <a:gd name="connsiteX349" fmla="*/ 2298268 w 3024845"/>
                <a:gd name="connsiteY349" fmla="*/ 735005 h 1160647"/>
                <a:gd name="connsiteX350" fmla="*/ 2318535 w 3024845"/>
                <a:gd name="connsiteY350" fmla="*/ 735005 h 1160647"/>
                <a:gd name="connsiteX351" fmla="*/ 2318535 w 3024845"/>
                <a:gd name="connsiteY351" fmla="*/ 780402 h 1160647"/>
                <a:gd name="connsiteX352" fmla="*/ 2332722 w 3024845"/>
                <a:gd name="connsiteY352" fmla="*/ 780402 h 1160647"/>
                <a:gd name="connsiteX353" fmla="*/ 2332722 w 3024845"/>
                <a:gd name="connsiteY353" fmla="*/ 767431 h 1160647"/>
                <a:gd name="connsiteX354" fmla="*/ 2348936 w 3024845"/>
                <a:gd name="connsiteY354" fmla="*/ 767431 h 1160647"/>
                <a:gd name="connsiteX355" fmla="*/ 2348936 w 3024845"/>
                <a:gd name="connsiteY355" fmla="*/ 588004 h 1160647"/>
                <a:gd name="connsiteX356" fmla="*/ 2355016 w 3024845"/>
                <a:gd name="connsiteY356" fmla="*/ 581518 h 1160647"/>
                <a:gd name="connsiteX357" fmla="*/ 2427977 w 3024845"/>
                <a:gd name="connsiteY357" fmla="*/ 581518 h 1160647"/>
                <a:gd name="connsiteX358" fmla="*/ 2427977 w 3024845"/>
                <a:gd name="connsiteY358" fmla="*/ 590166 h 1160647"/>
                <a:gd name="connsiteX359" fmla="*/ 2438110 w 3024845"/>
                <a:gd name="connsiteY359" fmla="*/ 590166 h 1160647"/>
                <a:gd name="connsiteX360" fmla="*/ 2438110 w 3024845"/>
                <a:gd name="connsiteY360" fmla="*/ 704740 h 1160647"/>
                <a:gd name="connsiteX361" fmla="*/ 2460404 w 3024845"/>
                <a:gd name="connsiteY361" fmla="*/ 704740 h 1160647"/>
                <a:gd name="connsiteX362" fmla="*/ 2460404 w 3024845"/>
                <a:gd name="connsiteY362" fmla="*/ 637725 h 1160647"/>
                <a:gd name="connsiteX363" fmla="*/ 2486751 w 3024845"/>
                <a:gd name="connsiteY363" fmla="*/ 637725 h 1160647"/>
                <a:gd name="connsiteX364" fmla="*/ 2490804 w 3024845"/>
                <a:gd name="connsiteY364" fmla="*/ 633401 h 1160647"/>
                <a:gd name="connsiteX365" fmla="*/ 2498911 w 3024845"/>
                <a:gd name="connsiteY365" fmla="*/ 633401 h 1160647"/>
                <a:gd name="connsiteX366" fmla="*/ 2502964 w 3024845"/>
                <a:gd name="connsiteY366" fmla="*/ 637725 h 1160647"/>
                <a:gd name="connsiteX367" fmla="*/ 2525258 w 3024845"/>
                <a:gd name="connsiteY367" fmla="*/ 637725 h 1160647"/>
                <a:gd name="connsiteX368" fmla="*/ 2525258 w 3024845"/>
                <a:gd name="connsiteY368" fmla="*/ 520989 h 1160647"/>
                <a:gd name="connsiteX369" fmla="*/ 2582005 w 3024845"/>
                <a:gd name="connsiteY369" fmla="*/ 510180 h 1160647"/>
                <a:gd name="connsiteX370" fmla="*/ 2582005 w 3024845"/>
                <a:gd name="connsiteY370" fmla="*/ 511261 h 1160647"/>
                <a:gd name="connsiteX371" fmla="*/ 2582005 w 3024845"/>
                <a:gd name="connsiteY371" fmla="*/ 518827 h 1160647"/>
                <a:gd name="connsiteX372" fmla="*/ 2608352 w 3024845"/>
                <a:gd name="connsiteY372" fmla="*/ 518827 h 1160647"/>
                <a:gd name="connsiteX373" fmla="*/ 2608352 w 3024845"/>
                <a:gd name="connsiteY373" fmla="*/ 773917 h 1160647"/>
                <a:gd name="connsiteX374" fmla="*/ 2630646 w 3024845"/>
                <a:gd name="connsiteY374" fmla="*/ 773917 h 1160647"/>
                <a:gd name="connsiteX375" fmla="*/ 2630646 w 3024845"/>
                <a:gd name="connsiteY375" fmla="*/ 769593 h 1160647"/>
                <a:gd name="connsiteX376" fmla="*/ 2642806 w 3024845"/>
                <a:gd name="connsiteY376" fmla="*/ 769593 h 1160647"/>
                <a:gd name="connsiteX377" fmla="*/ 2642806 w 3024845"/>
                <a:gd name="connsiteY377" fmla="*/ 773917 h 1160647"/>
                <a:gd name="connsiteX378" fmla="*/ 2667126 w 3024845"/>
                <a:gd name="connsiteY378" fmla="*/ 773917 h 1160647"/>
                <a:gd name="connsiteX379" fmla="*/ 2667126 w 3024845"/>
                <a:gd name="connsiteY379" fmla="*/ 760946 h 1160647"/>
                <a:gd name="connsiteX380" fmla="*/ 2695500 w 3024845"/>
                <a:gd name="connsiteY380" fmla="*/ 760946 h 1160647"/>
                <a:gd name="connsiteX381" fmla="*/ 2707660 w 3024845"/>
                <a:gd name="connsiteY381" fmla="*/ 756622 h 1160647"/>
                <a:gd name="connsiteX382" fmla="*/ 2727927 w 3024845"/>
                <a:gd name="connsiteY382" fmla="*/ 760946 h 1160647"/>
                <a:gd name="connsiteX383" fmla="*/ 2727927 w 3024845"/>
                <a:gd name="connsiteY383" fmla="*/ 743652 h 1160647"/>
                <a:gd name="connsiteX384" fmla="*/ 2736034 w 3024845"/>
                <a:gd name="connsiteY384" fmla="*/ 743652 h 1160647"/>
                <a:gd name="connsiteX385" fmla="*/ 2736034 w 3024845"/>
                <a:gd name="connsiteY385" fmla="*/ 730681 h 1160647"/>
                <a:gd name="connsiteX386" fmla="*/ 2792781 w 3024845"/>
                <a:gd name="connsiteY386" fmla="*/ 730681 h 1160647"/>
                <a:gd name="connsiteX387" fmla="*/ 2792781 w 3024845"/>
                <a:gd name="connsiteY387" fmla="*/ 700416 h 1160647"/>
                <a:gd name="connsiteX388" fmla="*/ 2811021 w 3024845"/>
                <a:gd name="connsiteY388" fmla="*/ 700416 h 1160647"/>
                <a:gd name="connsiteX389" fmla="*/ 2811021 w 3024845"/>
                <a:gd name="connsiteY389" fmla="*/ 693931 h 1160647"/>
                <a:gd name="connsiteX390" fmla="*/ 2823181 w 3024845"/>
                <a:gd name="connsiteY390" fmla="*/ 693931 h 1160647"/>
                <a:gd name="connsiteX391" fmla="*/ 2823181 w 3024845"/>
                <a:gd name="connsiteY391" fmla="*/ 700416 h 1160647"/>
                <a:gd name="connsiteX392" fmla="*/ 2839395 w 3024845"/>
                <a:gd name="connsiteY392" fmla="*/ 700416 h 1160647"/>
                <a:gd name="connsiteX393" fmla="*/ 2839395 w 3024845"/>
                <a:gd name="connsiteY393" fmla="*/ 750137 h 1160647"/>
                <a:gd name="connsiteX394" fmla="*/ 2871822 w 3024845"/>
                <a:gd name="connsiteY394" fmla="*/ 750137 h 1160647"/>
                <a:gd name="connsiteX395" fmla="*/ 2871822 w 3024845"/>
                <a:gd name="connsiteY395" fmla="*/ 724196 h 1160647"/>
                <a:gd name="connsiteX396" fmla="*/ 2910329 w 3024845"/>
                <a:gd name="connsiteY396" fmla="*/ 724196 h 1160647"/>
                <a:gd name="connsiteX397" fmla="*/ 2910329 w 3024845"/>
                <a:gd name="connsiteY397" fmla="*/ 693931 h 1160647"/>
                <a:gd name="connsiteX398" fmla="*/ 2958970 w 3024845"/>
                <a:gd name="connsiteY398" fmla="*/ 693931 h 1160647"/>
                <a:gd name="connsiteX399" fmla="*/ 2958970 w 3024845"/>
                <a:gd name="connsiteY399" fmla="*/ 805087 h 1160647"/>
                <a:gd name="connsiteX400" fmla="*/ 2958970 w 3024845"/>
                <a:gd name="connsiteY400" fmla="*/ 818866 h 1160647"/>
                <a:gd name="connsiteX401" fmla="*/ 3024845 w 3024845"/>
                <a:gd name="connsiteY401" fmla="*/ 818866 h 1160647"/>
                <a:gd name="connsiteX402" fmla="*/ 3024845 w 3024845"/>
                <a:gd name="connsiteY402" fmla="*/ 1160647 h 1160647"/>
                <a:gd name="connsiteX403" fmla="*/ 2054 w 3024845"/>
                <a:gd name="connsiteY403" fmla="*/ 1158314 h 1160647"/>
                <a:gd name="connsiteX404" fmla="*/ 0 w 3024845"/>
                <a:gd name="connsiteY404" fmla="*/ 724196 h 1160647"/>
                <a:gd name="connsiteX405" fmla="*/ 20267 w 3024845"/>
                <a:gd name="connsiteY405" fmla="*/ 724196 h 1160647"/>
                <a:gd name="connsiteX406" fmla="*/ 20774 w 3024845"/>
                <a:gd name="connsiteY406" fmla="*/ 723115 h 1160647"/>
                <a:gd name="connsiteX407" fmla="*/ 24320 w 3024845"/>
                <a:gd name="connsiteY407" fmla="*/ 715549 h 1160647"/>
                <a:gd name="connsiteX408" fmla="*/ 26094 w 3024845"/>
                <a:gd name="connsiteY408" fmla="*/ 715819 h 1160647"/>
                <a:gd name="connsiteX409" fmla="*/ 38507 w 3024845"/>
                <a:gd name="connsiteY409" fmla="*/ 717710 h 1160647"/>
                <a:gd name="connsiteX410" fmla="*/ 39014 w 3024845"/>
                <a:gd name="connsiteY410" fmla="*/ 719062 h 1160647"/>
                <a:gd name="connsiteX411" fmla="*/ 42560 w 3024845"/>
                <a:gd name="connsiteY411" fmla="*/ 728519 h 1160647"/>
                <a:gd name="connsiteX412" fmla="*/ 68907 w 3024845"/>
                <a:gd name="connsiteY412" fmla="*/ 730681 h 1160647"/>
                <a:gd name="connsiteX413" fmla="*/ 68907 w 3024845"/>
                <a:gd name="connsiteY413" fmla="*/ 607460 h 1160647"/>
                <a:gd name="connsiteX414" fmla="*/ 70934 w 3024845"/>
                <a:gd name="connsiteY414" fmla="*/ 607460 h 1160647"/>
                <a:gd name="connsiteX415" fmla="*/ 85121 w 3024845"/>
                <a:gd name="connsiteY415" fmla="*/ 607460 h 1160647"/>
                <a:gd name="connsiteX416" fmla="*/ 85121 w 3024845"/>
                <a:gd name="connsiteY416" fmla="*/ 471268 h 1160647"/>
                <a:gd name="connsiteX417" fmla="*/ 86894 w 3024845"/>
                <a:gd name="connsiteY417" fmla="*/ 471268 h 1160647"/>
                <a:gd name="connsiteX418" fmla="*/ 99308 w 3024845"/>
                <a:gd name="connsiteY418" fmla="*/ 471268 h 1160647"/>
                <a:gd name="connsiteX419" fmla="*/ 99308 w 3024845"/>
                <a:gd name="connsiteY419" fmla="*/ 356694 h 1160647"/>
                <a:gd name="connsiteX420" fmla="*/ 103361 w 3024845"/>
                <a:gd name="connsiteY420" fmla="*/ 328590 h 1160647"/>
                <a:gd name="connsiteX421" fmla="*/ 105388 w 3024845"/>
                <a:gd name="connsiteY421" fmla="*/ 328590 h 1160647"/>
                <a:gd name="connsiteX422" fmla="*/ 119575 w 3024845"/>
                <a:gd name="connsiteY422" fmla="*/ 328590 h 1160647"/>
                <a:gd name="connsiteX423" fmla="*/ 156055 w 3024845"/>
                <a:gd name="connsiteY423" fmla="*/ 246443 h 1160647"/>
                <a:gd name="connsiteX424" fmla="*/ 160109 w 3024845"/>
                <a:gd name="connsiteY424" fmla="*/ 0 h 1160647"/>
                <a:gd name="connsiteX0" fmla="*/ 156055 w 3024845"/>
                <a:gd name="connsiteY0" fmla="*/ 164295 h 1078499"/>
                <a:gd name="connsiteX1" fmla="*/ 162135 w 3024845"/>
                <a:gd name="connsiteY1" fmla="*/ 164295 h 1078499"/>
                <a:gd name="connsiteX2" fmla="*/ 200642 w 3024845"/>
                <a:gd name="connsiteY2" fmla="*/ 244281 h 1078499"/>
                <a:gd name="connsiteX3" fmla="*/ 202669 w 3024845"/>
                <a:gd name="connsiteY3" fmla="*/ 244281 h 1078499"/>
                <a:gd name="connsiteX4" fmla="*/ 216856 w 3024845"/>
                <a:gd name="connsiteY4" fmla="*/ 244281 h 1078499"/>
                <a:gd name="connsiteX5" fmla="*/ 216856 w 3024845"/>
                <a:gd name="connsiteY5" fmla="*/ 268060 h 1078499"/>
                <a:gd name="connsiteX6" fmla="*/ 217363 w 3024845"/>
                <a:gd name="connsiteY6" fmla="*/ 268871 h 1078499"/>
                <a:gd name="connsiteX7" fmla="*/ 220909 w 3024845"/>
                <a:gd name="connsiteY7" fmla="*/ 274546 h 1078499"/>
                <a:gd name="connsiteX8" fmla="*/ 220909 w 3024845"/>
                <a:gd name="connsiteY8" fmla="*/ 389120 h 1078499"/>
                <a:gd name="connsiteX9" fmla="*/ 223189 w 3024845"/>
                <a:gd name="connsiteY9" fmla="*/ 389120 h 1078499"/>
                <a:gd name="connsiteX10" fmla="*/ 239150 w 3024845"/>
                <a:gd name="connsiteY10" fmla="*/ 389120 h 1078499"/>
                <a:gd name="connsiteX11" fmla="*/ 239150 w 3024845"/>
                <a:gd name="connsiteY11" fmla="*/ 529635 h 1078499"/>
                <a:gd name="connsiteX12" fmla="*/ 240670 w 3024845"/>
                <a:gd name="connsiteY12" fmla="*/ 529365 h 1078499"/>
                <a:gd name="connsiteX13" fmla="*/ 251310 w 3024845"/>
                <a:gd name="connsiteY13" fmla="*/ 527474 h 1078499"/>
                <a:gd name="connsiteX14" fmla="*/ 249283 w 3024845"/>
                <a:gd name="connsiteY14" fmla="*/ 616106 h 1078499"/>
                <a:gd name="connsiteX15" fmla="*/ 250803 w 3024845"/>
                <a:gd name="connsiteY15" fmla="*/ 616377 h 1078499"/>
                <a:gd name="connsiteX16" fmla="*/ 261443 w 3024845"/>
                <a:gd name="connsiteY16" fmla="*/ 618268 h 1078499"/>
                <a:gd name="connsiteX17" fmla="*/ 261696 w 3024845"/>
                <a:gd name="connsiteY17" fmla="*/ 619079 h 1078499"/>
                <a:gd name="connsiteX18" fmla="*/ 263470 w 3024845"/>
                <a:gd name="connsiteY18" fmla="*/ 624754 h 1078499"/>
                <a:gd name="connsiteX19" fmla="*/ 264230 w 3024845"/>
                <a:gd name="connsiteY19" fmla="*/ 622322 h 1078499"/>
                <a:gd name="connsiteX20" fmla="*/ 269550 w 3024845"/>
                <a:gd name="connsiteY20" fmla="*/ 605298 h 1078499"/>
                <a:gd name="connsiteX21" fmla="*/ 271323 w 3024845"/>
                <a:gd name="connsiteY21" fmla="*/ 605298 h 1078499"/>
                <a:gd name="connsiteX22" fmla="*/ 283737 w 3024845"/>
                <a:gd name="connsiteY22" fmla="*/ 605298 h 1078499"/>
                <a:gd name="connsiteX23" fmla="*/ 283737 w 3024845"/>
                <a:gd name="connsiteY23" fmla="*/ 637724 h 1078499"/>
                <a:gd name="connsiteX24" fmla="*/ 284750 w 3024845"/>
                <a:gd name="connsiteY24" fmla="*/ 638265 h 1078499"/>
                <a:gd name="connsiteX25" fmla="*/ 291844 w 3024845"/>
                <a:gd name="connsiteY25" fmla="*/ 642048 h 1078499"/>
                <a:gd name="connsiteX26" fmla="*/ 291844 w 3024845"/>
                <a:gd name="connsiteY26" fmla="*/ 643399 h 1078499"/>
                <a:gd name="connsiteX27" fmla="*/ 291844 w 3024845"/>
                <a:gd name="connsiteY27" fmla="*/ 652857 h 1078499"/>
                <a:gd name="connsiteX28" fmla="*/ 336431 w 3024845"/>
                <a:gd name="connsiteY28" fmla="*/ 652857 h 1078499"/>
                <a:gd name="connsiteX29" fmla="*/ 336431 w 3024845"/>
                <a:gd name="connsiteY29" fmla="*/ 653938 h 1078499"/>
                <a:gd name="connsiteX30" fmla="*/ 336431 w 3024845"/>
                <a:gd name="connsiteY30" fmla="*/ 661504 h 1078499"/>
                <a:gd name="connsiteX31" fmla="*/ 338457 w 3024845"/>
                <a:gd name="connsiteY31" fmla="*/ 661504 h 1078499"/>
                <a:gd name="connsiteX32" fmla="*/ 352644 w 3024845"/>
                <a:gd name="connsiteY32" fmla="*/ 661504 h 1078499"/>
                <a:gd name="connsiteX33" fmla="*/ 352644 w 3024845"/>
                <a:gd name="connsiteY33" fmla="*/ 631239 h 1078499"/>
                <a:gd name="connsiteX34" fmla="*/ 397231 w 3024845"/>
                <a:gd name="connsiteY34" fmla="*/ 631239 h 1078499"/>
                <a:gd name="connsiteX35" fmla="*/ 397231 w 3024845"/>
                <a:gd name="connsiteY35" fmla="*/ 629888 h 1078499"/>
                <a:gd name="connsiteX36" fmla="*/ 397231 w 3024845"/>
                <a:gd name="connsiteY36" fmla="*/ 620430 h 1078499"/>
                <a:gd name="connsiteX37" fmla="*/ 398245 w 3024845"/>
                <a:gd name="connsiteY37" fmla="*/ 620430 h 1078499"/>
                <a:gd name="connsiteX38" fmla="*/ 405338 w 3024845"/>
                <a:gd name="connsiteY38" fmla="*/ 620430 h 1078499"/>
                <a:gd name="connsiteX39" fmla="*/ 405338 w 3024845"/>
                <a:gd name="connsiteY39" fmla="*/ 618539 h 1078499"/>
                <a:gd name="connsiteX40" fmla="*/ 405338 w 3024845"/>
                <a:gd name="connsiteY40" fmla="*/ 605298 h 1078499"/>
                <a:gd name="connsiteX41" fmla="*/ 406098 w 3024845"/>
                <a:gd name="connsiteY41" fmla="*/ 605298 h 1078499"/>
                <a:gd name="connsiteX42" fmla="*/ 411418 w 3024845"/>
                <a:gd name="connsiteY42" fmla="*/ 605298 h 1078499"/>
                <a:gd name="connsiteX43" fmla="*/ 411418 w 3024845"/>
                <a:gd name="connsiteY43" fmla="*/ 604217 h 1078499"/>
                <a:gd name="connsiteX44" fmla="*/ 411418 w 3024845"/>
                <a:gd name="connsiteY44" fmla="*/ 596650 h 1078499"/>
                <a:gd name="connsiteX45" fmla="*/ 413445 w 3024845"/>
                <a:gd name="connsiteY45" fmla="*/ 596650 h 1078499"/>
                <a:gd name="connsiteX46" fmla="*/ 427632 w 3024845"/>
                <a:gd name="connsiteY46" fmla="*/ 596650 h 1078499"/>
                <a:gd name="connsiteX47" fmla="*/ 427632 w 3024845"/>
                <a:gd name="connsiteY47" fmla="*/ 597731 h 1078499"/>
                <a:gd name="connsiteX48" fmla="*/ 427632 w 3024845"/>
                <a:gd name="connsiteY48" fmla="*/ 605298 h 1078499"/>
                <a:gd name="connsiteX49" fmla="*/ 449925 w 3024845"/>
                <a:gd name="connsiteY49" fmla="*/ 605298 h 1078499"/>
                <a:gd name="connsiteX50" fmla="*/ 449925 w 3024845"/>
                <a:gd name="connsiteY50" fmla="*/ 603406 h 1078499"/>
                <a:gd name="connsiteX51" fmla="*/ 449925 w 3024845"/>
                <a:gd name="connsiteY51" fmla="*/ 590165 h 1078499"/>
                <a:gd name="connsiteX52" fmla="*/ 451699 w 3024845"/>
                <a:gd name="connsiteY52" fmla="*/ 590165 h 1078499"/>
                <a:gd name="connsiteX53" fmla="*/ 464112 w 3024845"/>
                <a:gd name="connsiteY53" fmla="*/ 590165 h 1078499"/>
                <a:gd name="connsiteX54" fmla="*/ 464112 w 3024845"/>
                <a:gd name="connsiteY54" fmla="*/ 613945 h 1078499"/>
                <a:gd name="connsiteX55" fmla="*/ 465126 w 3024845"/>
                <a:gd name="connsiteY55" fmla="*/ 613945 h 1078499"/>
                <a:gd name="connsiteX56" fmla="*/ 472219 w 3024845"/>
                <a:gd name="connsiteY56" fmla="*/ 613945 h 1078499"/>
                <a:gd name="connsiteX57" fmla="*/ 472219 w 3024845"/>
                <a:gd name="connsiteY57" fmla="*/ 612864 h 1078499"/>
                <a:gd name="connsiteX58" fmla="*/ 472219 w 3024845"/>
                <a:gd name="connsiteY58" fmla="*/ 605298 h 1078499"/>
                <a:gd name="connsiteX59" fmla="*/ 473992 w 3024845"/>
                <a:gd name="connsiteY59" fmla="*/ 605298 h 1078499"/>
                <a:gd name="connsiteX60" fmla="*/ 486406 w 3024845"/>
                <a:gd name="connsiteY60" fmla="*/ 605298 h 1078499"/>
                <a:gd name="connsiteX61" fmla="*/ 486406 w 3024845"/>
                <a:gd name="connsiteY61" fmla="*/ 631239 h 1078499"/>
                <a:gd name="connsiteX62" fmla="*/ 488433 w 3024845"/>
                <a:gd name="connsiteY62" fmla="*/ 631239 h 1078499"/>
                <a:gd name="connsiteX63" fmla="*/ 502619 w 3024845"/>
                <a:gd name="connsiteY63" fmla="*/ 631239 h 1078499"/>
                <a:gd name="connsiteX64" fmla="*/ 502619 w 3024845"/>
                <a:gd name="connsiteY64" fmla="*/ 632860 h 1078499"/>
                <a:gd name="connsiteX65" fmla="*/ 502619 w 3024845"/>
                <a:gd name="connsiteY65" fmla="*/ 644210 h 1078499"/>
                <a:gd name="connsiteX66" fmla="*/ 503379 w 3024845"/>
                <a:gd name="connsiteY66" fmla="*/ 644210 h 1078499"/>
                <a:gd name="connsiteX67" fmla="*/ 508700 w 3024845"/>
                <a:gd name="connsiteY67" fmla="*/ 644210 h 1078499"/>
                <a:gd name="connsiteX68" fmla="*/ 508700 w 3024845"/>
                <a:gd name="connsiteY68" fmla="*/ 643399 h 1078499"/>
                <a:gd name="connsiteX69" fmla="*/ 508700 w 3024845"/>
                <a:gd name="connsiteY69" fmla="*/ 637724 h 1078499"/>
                <a:gd name="connsiteX70" fmla="*/ 539100 w 3024845"/>
                <a:gd name="connsiteY70" fmla="*/ 637724 h 1078499"/>
                <a:gd name="connsiteX71" fmla="*/ 539100 w 3024845"/>
                <a:gd name="connsiteY71" fmla="*/ 661504 h 1078499"/>
                <a:gd name="connsiteX72" fmla="*/ 540113 w 3024845"/>
                <a:gd name="connsiteY72" fmla="*/ 661504 h 1078499"/>
                <a:gd name="connsiteX73" fmla="*/ 547207 w 3024845"/>
                <a:gd name="connsiteY73" fmla="*/ 661504 h 1078499"/>
                <a:gd name="connsiteX74" fmla="*/ 547207 w 3024845"/>
                <a:gd name="connsiteY74" fmla="*/ 662585 h 1078499"/>
                <a:gd name="connsiteX75" fmla="*/ 547207 w 3024845"/>
                <a:gd name="connsiteY75" fmla="*/ 670151 h 1078499"/>
                <a:gd name="connsiteX76" fmla="*/ 547967 w 3024845"/>
                <a:gd name="connsiteY76" fmla="*/ 670151 h 1078499"/>
                <a:gd name="connsiteX77" fmla="*/ 553287 w 3024845"/>
                <a:gd name="connsiteY77" fmla="*/ 670151 h 1078499"/>
                <a:gd name="connsiteX78" fmla="*/ 553287 w 3024845"/>
                <a:gd name="connsiteY78" fmla="*/ 667989 h 1078499"/>
                <a:gd name="connsiteX79" fmla="*/ 553287 w 3024845"/>
                <a:gd name="connsiteY79" fmla="*/ 652857 h 1078499"/>
                <a:gd name="connsiteX80" fmla="*/ 554300 w 3024845"/>
                <a:gd name="connsiteY80" fmla="*/ 652857 h 1078499"/>
                <a:gd name="connsiteX81" fmla="*/ 561394 w 3024845"/>
                <a:gd name="connsiteY81" fmla="*/ 652857 h 1078499"/>
                <a:gd name="connsiteX82" fmla="*/ 561394 w 3024845"/>
                <a:gd name="connsiteY82" fmla="*/ 653938 h 1078499"/>
                <a:gd name="connsiteX83" fmla="*/ 561394 w 3024845"/>
                <a:gd name="connsiteY83" fmla="*/ 661504 h 1078499"/>
                <a:gd name="connsiteX84" fmla="*/ 566714 w 3024845"/>
                <a:gd name="connsiteY84" fmla="*/ 659511 h 1078499"/>
                <a:gd name="connsiteX85" fmla="*/ 567474 w 3024845"/>
                <a:gd name="connsiteY85" fmla="*/ 658531 h 1078499"/>
                <a:gd name="connsiteX86" fmla="*/ 567474 w 3024845"/>
                <a:gd name="connsiteY86" fmla="*/ 652857 h 1078499"/>
                <a:gd name="connsiteX87" fmla="*/ 605981 w 3024845"/>
                <a:gd name="connsiteY87" fmla="*/ 652857 h 1078499"/>
                <a:gd name="connsiteX88" fmla="*/ 605981 w 3024845"/>
                <a:gd name="connsiteY88" fmla="*/ 676636 h 1078499"/>
                <a:gd name="connsiteX89" fmla="*/ 608007 w 3024845"/>
                <a:gd name="connsiteY89" fmla="*/ 676636 h 1078499"/>
                <a:gd name="connsiteX90" fmla="*/ 622194 w 3024845"/>
                <a:gd name="connsiteY90" fmla="*/ 676636 h 1078499"/>
                <a:gd name="connsiteX91" fmla="*/ 622194 w 3024845"/>
                <a:gd name="connsiteY91" fmla="*/ 677717 h 1078499"/>
                <a:gd name="connsiteX92" fmla="*/ 622194 w 3024845"/>
                <a:gd name="connsiteY92" fmla="*/ 685283 h 1078499"/>
                <a:gd name="connsiteX93" fmla="*/ 623968 w 3024845"/>
                <a:gd name="connsiteY93" fmla="*/ 685283 h 1078499"/>
                <a:gd name="connsiteX94" fmla="*/ 636381 w 3024845"/>
                <a:gd name="connsiteY94" fmla="*/ 685283 h 1078499"/>
                <a:gd name="connsiteX95" fmla="*/ 636381 w 3024845"/>
                <a:gd name="connsiteY95" fmla="*/ 661504 h 1078499"/>
                <a:gd name="connsiteX96" fmla="*/ 637394 w 3024845"/>
                <a:gd name="connsiteY96" fmla="*/ 661504 h 1078499"/>
                <a:gd name="connsiteX97" fmla="*/ 644488 w 3024845"/>
                <a:gd name="connsiteY97" fmla="*/ 661504 h 1078499"/>
                <a:gd name="connsiteX98" fmla="*/ 644488 w 3024845"/>
                <a:gd name="connsiteY98" fmla="*/ 629077 h 1078499"/>
                <a:gd name="connsiteX99" fmla="*/ 645501 w 3024845"/>
                <a:gd name="connsiteY99" fmla="*/ 629077 h 1078499"/>
                <a:gd name="connsiteX100" fmla="*/ 652595 w 3024845"/>
                <a:gd name="connsiteY100" fmla="*/ 629077 h 1078499"/>
                <a:gd name="connsiteX101" fmla="*/ 652595 w 3024845"/>
                <a:gd name="connsiteY101" fmla="*/ 627186 h 1078499"/>
                <a:gd name="connsiteX102" fmla="*/ 652595 w 3024845"/>
                <a:gd name="connsiteY102" fmla="*/ 613945 h 1078499"/>
                <a:gd name="connsiteX103" fmla="*/ 651328 w 3024845"/>
                <a:gd name="connsiteY103" fmla="*/ 612323 h 1078499"/>
                <a:gd name="connsiteX104" fmla="*/ 656648 w 3024845"/>
                <a:gd name="connsiteY104" fmla="*/ 600974 h 1078499"/>
                <a:gd name="connsiteX105" fmla="*/ 664755 w 3024845"/>
                <a:gd name="connsiteY105" fmla="*/ 629077 h 1078499"/>
                <a:gd name="connsiteX106" fmla="*/ 665515 w 3024845"/>
                <a:gd name="connsiteY106" fmla="*/ 629077 h 1078499"/>
                <a:gd name="connsiteX107" fmla="*/ 670835 w 3024845"/>
                <a:gd name="connsiteY107" fmla="*/ 629077 h 1078499"/>
                <a:gd name="connsiteX108" fmla="*/ 670835 w 3024845"/>
                <a:gd name="connsiteY108" fmla="*/ 523150 h 1078499"/>
                <a:gd name="connsiteX109" fmla="*/ 672355 w 3024845"/>
                <a:gd name="connsiteY109" fmla="*/ 523150 h 1078499"/>
                <a:gd name="connsiteX110" fmla="*/ 682995 w 3024845"/>
                <a:gd name="connsiteY110" fmla="*/ 523150 h 1078499"/>
                <a:gd name="connsiteX111" fmla="*/ 682995 w 3024845"/>
                <a:gd name="connsiteY111" fmla="*/ 475591 h 1078499"/>
                <a:gd name="connsiteX112" fmla="*/ 709342 w 3024845"/>
                <a:gd name="connsiteY112" fmla="*/ 475591 h 1078499"/>
                <a:gd name="connsiteX113" fmla="*/ 709342 w 3024845"/>
                <a:gd name="connsiteY113" fmla="*/ 453973 h 1078499"/>
                <a:gd name="connsiteX114" fmla="*/ 743796 w 3024845"/>
                <a:gd name="connsiteY114" fmla="*/ 453973 h 1078499"/>
                <a:gd name="connsiteX115" fmla="*/ 743796 w 3024845"/>
                <a:gd name="connsiteY115" fmla="*/ 456405 h 1078499"/>
                <a:gd name="connsiteX116" fmla="*/ 743796 w 3024845"/>
                <a:gd name="connsiteY116" fmla="*/ 473429 h 1078499"/>
                <a:gd name="connsiteX117" fmla="*/ 746076 w 3024845"/>
                <a:gd name="connsiteY117" fmla="*/ 473429 h 1078499"/>
                <a:gd name="connsiteX118" fmla="*/ 762036 w 3024845"/>
                <a:gd name="connsiteY118" fmla="*/ 473429 h 1078499"/>
                <a:gd name="connsiteX119" fmla="*/ 762036 w 3024845"/>
                <a:gd name="connsiteY119" fmla="*/ 520988 h 1078499"/>
                <a:gd name="connsiteX120" fmla="*/ 763049 w 3024845"/>
                <a:gd name="connsiteY120" fmla="*/ 520988 h 1078499"/>
                <a:gd name="connsiteX121" fmla="*/ 770143 w 3024845"/>
                <a:gd name="connsiteY121" fmla="*/ 520988 h 1078499"/>
                <a:gd name="connsiteX122" fmla="*/ 784330 w 3024845"/>
                <a:gd name="connsiteY122" fmla="*/ 525312 h 1078499"/>
                <a:gd name="connsiteX123" fmla="*/ 784330 w 3024845"/>
                <a:gd name="connsiteY123" fmla="*/ 564224 h 1078499"/>
                <a:gd name="connsiteX124" fmla="*/ 785343 w 3024845"/>
                <a:gd name="connsiteY124" fmla="*/ 564224 h 1078499"/>
                <a:gd name="connsiteX125" fmla="*/ 792436 w 3024845"/>
                <a:gd name="connsiteY125" fmla="*/ 564224 h 1078499"/>
                <a:gd name="connsiteX126" fmla="*/ 792436 w 3024845"/>
                <a:gd name="connsiteY126" fmla="*/ 565845 h 1078499"/>
                <a:gd name="connsiteX127" fmla="*/ 792436 w 3024845"/>
                <a:gd name="connsiteY127" fmla="*/ 577194 h 1078499"/>
                <a:gd name="connsiteX128" fmla="*/ 794463 w 3024845"/>
                <a:gd name="connsiteY128" fmla="*/ 577194 h 1078499"/>
                <a:gd name="connsiteX129" fmla="*/ 808650 w 3024845"/>
                <a:gd name="connsiteY129" fmla="*/ 577194 h 1078499"/>
                <a:gd name="connsiteX130" fmla="*/ 814730 w 3024845"/>
                <a:gd name="connsiteY130" fmla="*/ 583680 h 1078499"/>
                <a:gd name="connsiteX131" fmla="*/ 814730 w 3024845"/>
                <a:gd name="connsiteY131" fmla="*/ 605298 h 1078499"/>
                <a:gd name="connsiteX132" fmla="*/ 817010 w 3024845"/>
                <a:gd name="connsiteY132" fmla="*/ 605298 h 1078499"/>
                <a:gd name="connsiteX133" fmla="*/ 832970 w 3024845"/>
                <a:gd name="connsiteY133" fmla="*/ 605298 h 1078499"/>
                <a:gd name="connsiteX134" fmla="*/ 832970 w 3024845"/>
                <a:gd name="connsiteY134" fmla="*/ 606378 h 1078499"/>
                <a:gd name="connsiteX135" fmla="*/ 832970 w 3024845"/>
                <a:gd name="connsiteY135" fmla="*/ 613945 h 1078499"/>
                <a:gd name="connsiteX136" fmla="*/ 834237 w 3024845"/>
                <a:gd name="connsiteY136" fmla="*/ 613945 h 1078499"/>
                <a:gd name="connsiteX137" fmla="*/ 843104 w 3024845"/>
                <a:gd name="connsiteY137" fmla="*/ 613945 h 1078499"/>
                <a:gd name="connsiteX138" fmla="*/ 843104 w 3024845"/>
                <a:gd name="connsiteY138" fmla="*/ 616106 h 1078499"/>
                <a:gd name="connsiteX139" fmla="*/ 843104 w 3024845"/>
                <a:gd name="connsiteY139" fmla="*/ 631239 h 1078499"/>
                <a:gd name="connsiteX140" fmla="*/ 847157 w 3024845"/>
                <a:gd name="connsiteY140" fmla="*/ 629347 h 1078499"/>
                <a:gd name="connsiteX141" fmla="*/ 847157 w 3024845"/>
                <a:gd name="connsiteY141" fmla="*/ 616106 h 1078499"/>
                <a:gd name="connsiteX142" fmla="*/ 848170 w 3024845"/>
                <a:gd name="connsiteY142" fmla="*/ 616106 h 1078499"/>
                <a:gd name="connsiteX143" fmla="*/ 855264 w 3024845"/>
                <a:gd name="connsiteY143" fmla="*/ 616106 h 1078499"/>
                <a:gd name="connsiteX144" fmla="*/ 855264 w 3024845"/>
                <a:gd name="connsiteY144" fmla="*/ 617728 h 1078499"/>
                <a:gd name="connsiteX145" fmla="*/ 855264 w 3024845"/>
                <a:gd name="connsiteY145" fmla="*/ 629077 h 1078499"/>
                <a:gd name="connsiteX146" fmla="*/ 856024 w 3024845"/>
                <a:gd name="connsiteY146" fmla="*/ 629077 h 1078499"/>
                <a:gd name="connsiteX147" fmla="*/ 861344 w 3024845"/>
                <a:gd name="connsiteY147" fmla="*/ 629077 h 1078499"/>
                <a:gd name="connsiteX148" fmla="*/ 909984 w 3024845"/>
                <a:gd name="connsiteY148" fmla="*/ 624754 h 1078499"/>
                <a:gd name="connsiteX149" fmla="*/ 909984 w 3024845"/>
                <a:gd name="connsiteY149" fmla="*/ 626105 h 1078499"/>
                <a:gd name="connsiteX150" fmla="*/ 909984 w 3024845"/>
                <a:gd name="connsiteY150" fmla="*/ 635562 h 1078499"/>
                <a:gd name="connsiteX151" fmla="*/ 910744 w 3024845"/>
                <a:gd name="connsiteY151" fmla="*/ 635562 h 1078499"/>
                <a:gd name="connsiteX152" fmla="*/ 916065 w 3024845"/>
                <a:gd name="connsiteY152" fmla="*/ 635562 h 1078499"/>
                <a:gd name="connsiteX153" fmla="*/ 916065 w 3024845"/>
                <a:gd name="connsiteY153" fmla="*/ 637724 h 1078499"/>
                <a:gd name="connsiteX154" fmla="*/ 916065 w 3024845"/>
                <a:gd name="connsiteY154" fmla="*/ 652857 h 1078499"/>
                <a:gd name="connsiteX155" fmla="*/ 918091 w 3024845"/>
                <a:gd name="connsiteY155" fmla="*/ 651506 h 1078499"/>
                <a:gd name="connsiteX156" fmla="*/ 932278 w 3024845"/>
                <a:gd name="connsiteY156" fmla="*/ 642048 h 1078499"/>
                <a:gd name="connsiteX157" fmla="*/ 938358 w 3024845"/>
                <a:gd name="connsiteY157" fmla="*/ 600974 h 1078499"/>
                <a:gd name="connsiteX158" fmla="*/ 939118 w 3024845"/>
                <a:gd name="connsiteY158" fmla="*/ 600704 h 1078499"/>
                <a:gd name="connsiteX159" fmla="*/ 944438 w 3024845"/>
                <a:gd name="connsiteY159" fmla="*/ 598812 h 1078499"/>
                <a:gd name="connsiteX160" fmla="*/ 946465 w 3024845"/>
                <a:gd name="connsiteY160" fmla="*/ 529635 h 1078499"/>
                <a:gd name="connsiteX161" fmla="*/ 948492 w 3024845"/>
                <a:gd name="connsiteY161" fmla="*/ 598812 h 1078499"/>
                <a:gd name="connsiteX162" fmla="*/ 949252 w 3024845"/>
                <a:gd name="connsiteY162" fmla="*/ 599082 h 1078499"/>
                <a:gd name="connsiteX163" fmla="*/ 954572 w 3024845"/>
                <a:gd name="connsiteY163" fmla="*/ 600974 h 1078499"/>
                <a:gd name="connsiteX164" fmla="*/ 954572 w 3024845"/>
                <a:gd name="connsiteY164" fmla="*/ 514503 h 1078499"/>
                <a:gd name="connsiteX165" fmla="*/ 958625 w 3024845"/>
                <a:gd name="connsiteY165" fmla="*/ 482076 h 1078499"/>
                <a:gd name="connsiteX166" fmla="*/ 997132 w 3024845"/>
                <a:gd name="connsiteY166" fmla="*/ 482076 h 1078499"/>
                <a:gd name="connsiteX167" fmla="*/ 997132 w 3024845"/>
                <a:gd name="connsiteY167" fmla="*/ 514503 h 1078499"/>
                <a:gd name="connsiteX168" fmla="*/ 997892 w 3024845"/>
                <a:gd name="connsiteY168" fmla="*/ 514503 h 1078499"/>
                <a:gd name="connsiteX169" fmla="*/ 1003212 w 3024845"/>
                <a:gd name="connsiteY169" fmla="*/ 514503 h 1078499"/>
                <a:gd name="connsiteX170" fmla="*/ 1003212 w 3024845"/>
                <a:gd name="connsiteY170" fmla="*/ 432355 h 1078499"/>
                <a:gd name="connsiteX171" fmla="*/ 1004986 w 3024845"/>
                <a:gd name="connsiteY171" fmla="*/ 432355 h 1078499"/>
                <a:gd name="connsiteX172" fmla="*/ 1017399 w 3024845"/>
                <a:gd name="connsiteY172" fmla="*/ 432355 h 1078499"/>
                <a:gd name="connsiteX173" fmla="*/ 1017399 w 3024845"/>
                <a:gd name="connsiteY173" fmla="*/ 430464 h 1078499"/>
                <a:gd name="connsiteX174" fmla="*/ 1017399 w 3024845"/>
                <a:gd name="connsiteY174" fmla="*/ 417223 h 1078499"/>
                <a:gd name="connsiteX175" fmla="*/ 1039693 w 3024845"/>
                <a:gd name="connsiteY175" fmla="*/ 417223 h 1078499"/>
                <a:gd name="connsiteX176" fmla="*/ 1039693 w 3024845"/>
                <a:gd name="connsiteY176" fmla="*/ 416142 h 1078499"/>
                <a:gd name="connsiteX177" fmla="*/ 1039693 w 3024845"/>
                <a:gd name="connsiteY177" fmla="*/ 408576 h 1078499"/>
                <a:gd name="connsiteX178" fmla="*/ 1041466 w 3024845"/>
                <a:gd name="connsiteY178" fmla="*/ 408576 h 1078499"/>
                <a:gd name="connsiteX179" fmla="*/ 1053880 w 3024845"/>
                <a:gd name="connsiteY179" fmla="*/ 408576 h 1078499"/>
                <a:gd name="connsiteX180" fmla="*/ 1053880 w 3024845"/>
                <a:gd name="connsiteY180" fmla="*/ 409657 h 1078499"/>
                <a:gd name="connsiteX181" fmla="*/ 1053880 w 3024845"/>
                <a:gd name="connsiteY181" fmla="*/ 417223 h 1078499"/>
                <a:gd name="connsiteX182" fmla="*/ 1054640 w 3024845"/>
                <a:gd name="connsiteY182" fmla="*/ 417223 h 1078499"/>
                <a:gd name="connsiteX183" fmla="*/ 1059960 w 3024845"/>
                <a:gd name="connsiteY183" fmla="*/ 417223 h 1078499"/>
                <a:gd name="connsiteX184" fmla="*/ 1070093 w 3024845"/>
                <a:gd name="connsiteY184" fmla="*/ 412899 h 1078499"/>
                <a:gd name="connsiteX185" fmla="*/ 1074146 w 3024845"/>
                <a:gd name="connsiteY185" fmla="*/ 416142 h 1078499"/>
                <a:gd name="connsiteX186" fmla="*/ 1074146 w 3024845"/>
                <a:gd name="connsiteY186" fmla="*/ 408576 h 1078499"/>
                <a:gd name="connsiteX187" fmla="*/ 1076426 w 3024845"/>
                <a:gd name="connsiteY187" fmla="*/ 408576 h 1078499"/>
                <a:gd name="connsiteX188" fmla="*/ 1092387 w 3024845"/>
                <a:gd name="connsiteY188" fmla="*/ 408576 h 1078499"/>
                <a:gd name="connsiteX189" fmla="*/ 1092387 w 3024845"/>
                <a:gd name="connsiteY189" fmla="*/ 409657 h 1078499"/>
                <a:gd name="connsiteX190" fmla="*/ 1092387 w 3024845"/>
                <a:gd name="connsiteY190" fmla="*/ 417223 h 1078499"/>
                <a:gd name="connsiteX191" fmla="*/ 1122787 w 3024845"/>
                <a:gd name="connsiteY191" fmla="*/ 417223 h 1078499"/>
                <a:gd name="connsiteX192" fmla="*/ 1122787 w 3024845"/>
                <a:gd name="connsiteY192" fmla="*/ 418844 h 1078499"/>
                <a:gd name="connsiteX193" fmla="*/ 1122787 w 3024845"/>
                <a:gd name="connsiteY193" fmla="*/ 430194 h 1078499"/>
                <a:gd name="connsiteX194" fmla="*/ 1149134 w 3024845"/>
                <a:gd name="connsiteY194" fmla="*/ 430194 h 1078499"/>
                <a:gd name="connsiteX195" fmla="*/ 1149134 w 3024845"/>
                <a:gd name="connsiteY195" fmla="*/ 460458 h 1078499"/>
                <a:gd name="connsiteX196" fmla="*/ 1149894 w 3024845"/>
                <a:gd name="connsiteY196" fmla="*/ 460458 h 1078499"/>
                <a:gd name="connsiteX197" fmla="*/ 1155214 w 3024845"/>
                <a:gd name="connsiteY197" fmla="*/ 460458 h 1078499"/>
                <a:gd name="connsiteX198" fmla="*/ 1155214 w 3024845"/>
                <a:gd name="connsiteY198" fmla="*/ 461539 h 1078499"/>
                <a:gd name="connsiteX199" fmla="*/ 1155214 w 3024845"/>
                <a:gd name="connsiteY199" fmla="*/ 469106 h 1078499"/>
                <a:gd name="connsiteX200" fmla="*/ 1159268 w 3024845"/>
                <a:gd name="connsiteY200" fmla="*/ 499370 h 1078499"/>
                <a:gd name="connsiteX201" fmla="*/ 1160028 w 3024845"/>
                <a:gd name="connsiteY201" fmla="*/ 499370 h 1078499"/>
                <a:gd name="connsiteX202" fmla="*/ 1165348 w 3024845"/>
                <a:gd name="connsiteY202" fmla="*/ 499370 h 1078499"/>
                <a:gd name="connsiteX203" fmla="*/ 1165348 w 3024845"/>
                <a:gd name="connsiteY203" fmla="*/ 500181 h 1078499"/>
                <a:gd name="connsiteX204" fmla="*/ 1165348 w 3024845"/>
                <a:gd name="connsiteY204" fmla="*/ 505856 h 1078499"/>
                <a:gd name="connsiteX205" fmla="*/ 1166361 w 3024845"/>
                <a:gd name="connsiteY205" fmla="*/ 505856 h 1078499"/>
                <a:gd name="connsiteX206" fmla="*/ 1173454 w 3024845"/>
                <a:gd name="connsiteY206" fmla="*/ 505856 h 1078499"/>
                <a:gd name="connsiteX207" fmla="*/ 1173454 w 3024845"/>
                <a:gd name="connsiteY207" fmla="*/ 536121 h 1078499"/>
                <a:gd name="connsiteX208" fmla="*/ 1175481 w 3024845"/>
                <a:gd name="connsiteY208" fmla="*/ 536121 h 1078499"/>
                <a:gd name="connsiteX209" fmla="*/ 1189668 w 3024845"/>
                <a:gd name="connsiteY209" fmla="*/ 536121 h 1078499"/>
                <a:gd name="connsiteX210" fmla="*/ 1189668 w 3024845"/>
                <a:gd name="connsiteY210" fmla="*/ 559900 h 1078499"/>
                <a:gd name="connsiteX211" fmla="*/ 1191695 w 3024845"/>
                <a:gd name="connsiteY211" fmla="*/ 561521 h 1078499"/>
                <a:gd name="connsiteX212" fmla="*/ 1191695 w 3024845"/>
                <a:gd name="connsiteY212" fmla="*/ 572871 h 1078499"/>
                <a:gd name="connsiteX213" fmla="*/ 1192455 w 3024845"/>
                <a:gd name="connsiteY213" fmla="*/ 572871 h 1078499"/>
                <a:gd name="connsiteX214" fmla="*/ 1197775 w 3024845"/>
                <a:gd name="connsiteY214" fmla="*/ 572871 h 1078499"/>
                <a:gd name="connsiteX215" fmla="*/ 1197775 w 3024845"/>
                <a:gd name="connsiteY215" fmla="*/ 596650 h 1078499"/>
                <a:gd name="connsiteX216" fmla="*/ 1199041 w 3024845"/>
                <a:gd name="connsiteY216" fmla="*/ 596650 h 1078499"/>
                <a:gd name="connsiteX217" fmla="*/ 1207908 w 3024845"/>
                <a:gd name="connsiteY217" fmla="*/ 596650 h 1078499"/>
                <a:gd name="connsiteX218" fmla="*/ 1209935 w 3024845"/>
                <a:gd name="connsiteY218" fmla="*/ 600704 h 1078499"/>
                <a:gd name="connsiteX219" fmla="*/ 1209935 w 3024845"/>
                <a:gd name="connsiteY219" fmla="*/ 613945 h 1078499"/>
                <a:gd name="connsiteX220" fmla="*/ 1211455 w 3024845"/>
                <a:gd name="connsiteY220" fmla="*/ 612053 h 1078499"/>
                <a:gd name="connsiteX221" fmla="*/ 1222095 w 3024845"/>
                <a:gd name="connsiteY221" fmla="*/ 598812 h 1078499"/>
                <a:gd name="connsiteX222" fmla="*/ 1250469 w 3024845"/>
                <a:gd name="connsiteY222" fmla="*/ 598812 h 1078499"/>
                <a:gd name="connsiteX223" fmla="*/ 1250469 w 3024845"/>
                <a:gd name="connsiteY223" fmla="*/ 685283 h 1078499"/>
                <a:gd name="connsiteX224" fmla="*/ 1251229 w 3024845"/>
                <a:gd name="connsiteY224" fmla="*/ 685283 h 1078499"/>
                <a:gd name="connsiteX225" fmla="*/ 1256549 w 3024845"/>
                <a:gd name="connsiteY225" fmla="*/ 685283 h 1078499"/>
                <a:gd name="connsiteX226" fmla="*/ 1257309 w 3024845"/>
                <a:gd name="connsiteY226" fmla="*/ 683932 h 1078499"/>
                <a:gd name="connsiteX227" fmla="*/ 1262629 w 3024845"/>
                <a:gd name="connsiteY227" fmla="*/ 674474 h 1078499"/>
                <a:gd name="connsiteX228" fmla="*/ 1262629 w 3024845"/>
                <a:gd name="connsiteY228" fmla="*/ 676366 h 1078499"/>
                <a:gd name="connsiteX229" fmla="*/ 1262629 w 3024845"/>
                <a:gd name="connsiteY229" fmla="*/ 689607 h 1078499"/>
                <a:gd name="connsiteX230" fmla="*/ 1266682 w 3024845"/>
                <a:gd name="connsiteY230" fmla="*/ 644210 h 1078499"/>
                <a:gd name="connsiteX231" fmla="*/ 1267442 w 3024845"/>
                <a:gd name="connsiteY231" fmla="*/ 644210 h 1078499"/>
                <a:gd name="connsiteX232" fmla="*/ 1272762 w 3024845"/>
                <a:gd name="connsiteY232" fmla="*/ 644210 h 1078499"/>
                <a:gd name="connsiteX233" fmla="*/ 1272762 w 3024845"/>
                <a:gd name="connsiteY233" fmla="*/ 579356 h 1078499"/>
                <a:gd name="connsiteX234" fmla="*/ 1273776 w 3024845"/>
                <a:gd name="connsiteY234" fmla="*/ 579356 h 1078499"/>
                <a:gd name="connsiteX235" fmla="*/ 1280869 w 3024845"/>
                <a:gd name="connsiteY235" fmla="*/ 579356 h 1078499"/>
                <a:gd name="connsiteX236" fmla="*/ 1293029 w 3024845"/>
                <a:gd name="connsiteY236" fmla="*/ 536121 h 1078499"/>
                <a:gd name="connsiteX237" fmla="*/ 1294296 w 3024845"/>
                <a:gd name="connsiteY237" fmla="*/ 536121 h 1078499"/>
                <a:gd name="connsiteX238" fmla="*/ 1303163 w 3024845"/>
                <a:gd name="connsiteY238" fmla="*/ 536121 h 1078499"/>
                <a:gd name="connsiteX239" fmla="*/ 1313296 w 3024845"/>
                <a:gd name="connsiteY239" fmla="*/ 579356 h 1078499"/>
                <a:gd name="connsiteX240" fmla="*/ 1314309 w 3024845"/>
                <a:gd name="connsiteY240" fmla="*/ 579356 h 1078499"/>
                <a:gd name="connsiteX241" fmla="*/ 1321403 w 3024845"/>
                <a:gd name="connsiteY241" fmla="*/ 579356 h 1078499"/>
                <a:gd name="connsiteX242" fmla="*/ 1321403 w 3024845"/>
                <a:gd name="connsiteY242" fmla="*/ 618268 h 1078499"/>
                <a:gd name="connsiteX243" fmla="*/ 1323176 w 3024845"/>
                <a:gd name="connsiteY243" fmla="*/ 618268 h 1078499"/>
                <a:gd name="connsiteX244" fmla="*/ 1335590 w 3024845"/>
                <a:gd name="connsiteY244" fmla="*/ 618268 h 1078499"/>
                <a:gd name="connsiteX245" fmla="*/ 1335590 w 3024845"/>
                <a:gd name="connsiteY245" fmla="*/ 620430 h 1078499"/>
                <a:gd name="connsiteX246" fmla="*/ 1335590 w 3024845"/>
                <a:gd name="connsiteY246" fmla="*/ 635562 h 1078499"/>
                <a:gd name="connsiteX247" fmla="*/ 1339643 w 3024845"/>
                <a:gd name="connsiteY247" fmla="*/ 633401 h 1078499"/>
                <a:gd name="connsiteX248" fmla="*/ 1339643 w 3024845"/>
                <a:gd name="connsiteY248" fmla="*/ 618268 h 1078499"/>
                <a:gd name="connsiteX249" fmla="*/ 1341163 w 3024845"/>
                <a:gd name="connsiteY249" fmla="*/ 618268 h 1078499"/>
                <a:gd name="connsiteX250" fmla="*/ 1351803 w 3024845"/>
                <a:gd name="connsiteY250" fmla="*/ 618268 h 1078499"/>
                <a:gd name="connsiteX251" fmla="*/ 1351803 w 3024845"/>
                <a:gd name="connsiteY251" fmla="*/ 619889 h 1078499"/>
                <a:gd name="connsiteX252" fmla="*/ 1351803 w 3024845"/>
                <a:gd name="connsiteY252" fmla="*/ 631239 h 1078499"/>
                <a:gd name="connsiteX253" fmla="*/ 1382204 w 3024845"/>
                <a:gd name="connsiteY253" fmla="*/ 631239 h 1078499"/>
                <a:gd name="connsiteX254" fmla="*/ 1382204 w 3024845"/>
                <a:gd name="connsiteY254" fmla="*/ 594489 h 1078499"/>
                <a:gd name="connsiteX255" fmla="*/ 1383470 w 3024845"/>
                <a:gd name="connsiteY255" fmla="*/ 594489 h 1078499"/>
                <a:gd name="connsiteX256" fmla="*/ 1392337 w 3024845"/>
                <a:gd name="connsiteY256" fmla="*/ 594489 h 1078499"/>
                <a:gd name="connsiteX257" fmla="*/ 1392337 w 3024845"/>
                <a:gd name="connsiteY257" fmla="*/ 616106 h 1078499"/>
                <a:gd name="connsiteX258" fmla="*/ 1394364 w 3024845"/>
                <a:gd name="connsiteY258" fmla="*/ 583680 h 1078499"/>
                <a:gd name="connsiteX259" fmla="*/ 1416657 w 3024845"/>
                <a:gd name="connsiteY259" fmla="*/ 583680 h 1078499"/>
                <a:gd name="connsiteX260" fmla="*/ 1416657 w 3024845"/>
                <a:gd name="connsiteY260" fmla="*/ 582058 h 1078499"/>
                <a:gd name="connsiteX261" fmla="*/ 1416657 w 3024845"/>
                <a:gd name="connsiteY261" fmla="*/ 570709 h 1078499"/>
                <a:gd name="connsiteX262" fmla="*/ 1417417 w 3024845"/>
                <a:gd name="connsiteY262" fmla="*/ 570709 h 1078499"/>
                <a:gd name="connsiteX263" fmla="*/ 1422737 w 3024845"/>
                <a:gd name="connsiteY263" fmla="*/ 570709 h 1078499"/>
                <a:gd name="connsiteX264" fmla="*/ 1422737 w 3024845"/>
                <a:gd name="connsiteY264" fmla="*/ 568818 h 1078499"/>
                <a:gd name="connsiteX265" fmla="*/ 1422737 w 3024845"/>
                <a:gd name="connsiteY265" fmla="*/ 555577 h 1078499"/>
                <a:gd name="connsiteX266" fmla="*/ 1426791 w 3024845"/>
                <a:gd name="connsiteY266" fmla="*/ 562062 h 1078499"/>
                <a:gd name="connsiteX267" fmla="*/ 1429071 w 3024845"/>
                <a:gd name="connsiteY267" fmla="*/ 562062 h 1078499"/>
                <a:gd name="connsiteX268" fmla="*/ 1445031 w 3024845"/>
                <a:gd name="connsiteY268" fmla="*/ 562062 h 1078499"/>
                <a:gd name="connsiteX269" fmla="*/ 1445031 w 3024845"/>
                <a:gd name="connsiteY269" fmla="*/ 561251 h 1078499"/>
                <a:gd name="connsiteX270" fmla="*/ 1445031 w 3024845"/>
                <a:gd name="connsiteY270" fmla="*/ 555577 h 1078499"/>
                <a:gd name="connsiteX271" fmla="*/ 1445791 w 3024845"/>
                <a:gd name="connsiteY271" fmla="*/ 555577 h 1078499"/>
                <a:gd name="connsiteX272" fmla="*/ 1451111 w 3024845"/>
                <a:gd name="connsiteY272" fmla="*/ 555577 h 1078499"/>
                <a:gd name="connsiteX273" fmla="*/ 1451111 w 3024845"/>
                <a:gd name="connsiteY273" fmla="*/ 556928 h 1078499"/>
                <a:gd name="connsiteX274" fmla="*/ 1451111 w 3024845"/>
                <a:gd name="connsiteY274" fmla="*/ 566386 h 1078499"/>
                <a:gd name="connsiteX275" fmla="*/ 1489618 w 3024845"/>
                <a:gd name="connsiteY275" fmla="*/ 566386 h 1078499"/>
                <a:gd name="connsiteX276" fmla="*/ 1489618 w 3024845"/>
                <a:gd name="connsiteY276" fmla="*/ 704739 h 1078499"/>
                <a:gd name="connsiteX277" fmla="*/ 1491138 w 3024845"/>
                <a:gd name="connsiteY277" fmla="*/ 704739 h 1078499"/>
                <a:gd name="connsiteX278" fmla="*/ 1501778 w 3024845"/>
                <a:gd name="connsiteY278" fmla="*/ 704739 h 1078499"/>
                <a:gd name="connsiteX279" fmla="*/ 1501778 w 3024845"/>
                <a:gd name="connsiteY279" fmla="*/ 691769 h 1078499"/>
                <a:gd name="connsiteX280" fmla="*/ 1505832 w 3024845"/>
                <a:gd name="connsiteY280" fmla="*/ 691769 h 1078499"/>
                <a:gd name="connsiteX281" fmla="*/ 1505832 w 3024845"/>
                <a:gd name="connsiteY281" fmla="*/ 704739 h 1078499"/>
                <a:gd name="connsiteX282" fmla="*/ 1536232 w 3024845"/>
                <a:gd name="connsiteY282" fmla="*/ 704739 h 1078499"/>
                <a:gd name="connsiteX283" fmla="*/ 1536232 w 3024845"/>
                <a:gd name="connsiteY283" fmla="*/ 674474 h 1078499"/>
                <a:gd name="connsiteX284" fmla="*/ 1548392 w 3024845"/>
                <a:gd name="connsiteY284" fmla="*/ 674474 h 1078499"/>
                <a:gd name="connsiteX285" fmla="*/ 1560552 w 3024845"/>
                <a:gd name="connsiteY285" fmla="*/ 672313 h 1078499"/>
                <a:gd name="connsiteX286" fmla="*/ 1564606 w 3024845"/>
                <a:gd name="connsiteY286" fmla="*/ 674474 h 1078499"/>
                <a:gd name="connsiteX287" fmla="*/ 1574739 w 3024845"/>
                <a:gd name="connsiteY287" fmla="*/ 674474 h 1078499"/>
                <a:gd name="connsiteX288" fmla="*/ 1574739 w 3024845"/>
                <a:gd name="connsiteY288" fmla="*/ 704739 h 1078499"/>
                <a:gd name="connsiteX289" fmla="*/ 1582846 w 3024845"/>
                <a:gd name="connsiteY289" fmla="*/ 704739 h 1078499"/>
                <a:gd name="connsiteX290" fmla="*/ 1582846 w 3024845"/>
                <a:gd name="connsiteY290" fmla="*/ 722034 h 1078499"/>
                <a:gd name="connsiteX291" fmla="*/ 1592182 w 3024845"/>
                <a:gd name="connsiteY291" fmla="*/ 722939 h 1078499"/>
                <a:gd name="connsiteX292" fmla="*/ 1605140 w 3024845"/>
                <a:gd name="connsiteY292" fmla="*/ 722939 h 1078499"/>
                <a:gd name="connsiteX293" fmla="*/ 1605140 w 3024845"/>
                <a:gd name="connsiteY293" fmla="*/ 706901 h 1078499"/>
                <a:gd name="connsiteX294" fmla="*/ 1673096 w 3024845"/>
                <a:gd name="connsiteY294" fmla="*/ 706901 h 1078499"/>
                <a:gd name="connsiteX295" fmla="*/ 1673096 w 3024845"/>
                <a:gd name="connsiteY295" fmla="*/ 621648 h 1078499"/>
                <a:gd name="connsiteX296" fmla="*/ 1745104 w 3024845"/>
                <a:gd name="connsiteY296" fmla="*/ 621648 h 1078499"/>
                <a:gd name="connsiteX297" fmla="*/ 1745104 w 3024845"/>
                <a:gd name="connsiteY297" fmla="*/ 700416 h 1078499"/>
                <a:gd name="connsiteX298" fmla="*/ 1747008 w 3024845"/>
                <a:gd name="connsiteY298" fmla="*/ 700416 h 1078499"/>
                <a:gd name="connsiteX299" fmla="*/ 1748250 w 3024845"/>
                <a:gd name="connsiteY299" fmla="*/ 722939 h 1078499"/>
                <a:gd name="connsiteX300" fmla="*/ 1757926 w 3024845"/>
                <a:gd name="connsiteY300" fmla="*/ 722939 h 1078499"/>
                <a:gd name="connsiteX301" fmla="*/ 1759168 w 3024845"/>
                <a:gd name="connsiteY301" fmla="*/ 700416 h 1078499"/>
                <a:gd name="connsiteX302" fmla="*/ 1765248 w 3024845"/>
                <a:gd name="connsiteY302" fmla="*/ 700416 h 1078499"/>
                <a:gd name="connsiteX303" fmla="*/ 1766490 w 3024845"/>
                <a:gd name="connsiteY303" fmla="*/ 722939 h 1078499"/>
                <a:gd name="connsiteX304" fmla="*/ 1817112 w 3024845"/>
                <a:gd name="connsiteY304" fmla="*/ 722939 h 1078499"/>
                <a:gd name="connsiteX305" fmla="*/ 1817112 w 3024845"/>
                <a:gd name="connsiteY305" fmla="*/ 559911 h 1078499"/>
                <a:gd name="connsiteX306" fmla="*/ 2014439 w 3024845"/>
                <a:gd name="connsiteY306" fmla="*/ 559911 h 1078499"/>
                <a:gd name="connsiteX307" fmla="*/ 2014439 w 3024845"/>
                <a:gd name="connsiteY307" fmla="*/ 722939 h 1078499"/>
                <a:gd name="connsiteX308" fmla="*/ 2033136 w 3024845"/>
                <a:gd name="connsiteY308" fmla="*/ 722939 h 1078499"/>
                <a:gd name="connsiteX309" fmla="*/ 2033136 w 3024845"/>
                <a:gd name="connsiteY309" fmla="*/ 640246 h 1078499"/>
                <a:gd name="connsiteX310" fmla="*/ 2128256 w 3024845"/>
                <a:gd name="connsiteY310" fmla="*/ 640246 h 1078499"/>
                <a:gd name="connsiteX311" fmla="*/ 2140186 w 3024845"/>
                <a:gd name="connsiteY311" fmla="*/ 322105 h 1078499"/>
                <a:gd name="connsiteX312" fmla="*/ 2128026 w 3024845"/>
                <a:gd name="connsiteY312" fmla="*/ 300487 h 1078499"/>
                <a:gd name="connsiteX313" fmla="*/ 2121946 w 3024845"/>
                <a:gd name="connsiteY313" fmla="*/ 296163 h 1078499"/>
                <a:gd name="connsiteX314" fmla="*/ 2130053 w 3024845"/>
                <a:gd name="connsiteY314" fmla="*/ 272384 h 1078499"/>
                <a:gd name="connsiteX315" fmla="*/ 2130053 w 3024845"/>
                <a:gd name="connsiteY315" fmla="*/ 255090 h 1078499"/>
                <a:gd name="connsiteX316" fmla="*/ 2144240 w 3024845"/>
                <a:gd name="connsiteY316" fmla="*/ 255090 h 1078499"/>
                <a:gd name="connsiteX317" fmla="*/ 2144240 w 3024845"/>
                <a:gd name="connsiteY317" fmla="*/ 233472 h 1078499"/>
                <a:gd name="connsiteX318" fmla="*/ 2146266 w 3024845"/>
                <a:gd name="connsiteY318" fmla="*/ 229148 h 1078499"/>
                <a:gd name="connsiteX319" fmla="*/ 2146266 w 3024845"/>
                <a:gd name="connsiteY319" fmla="*/ 151324 h 1078499"/>
                <a:gd name="connsiteX320" fmla="*/ 2144240 w 3024845"/>
                <a:gd name="connsiteY320" fmla="*/ 144839 h 1078499"/>
                <a:gd name="connsiteX321" fmla="*/ 2150320 w 3024845"/>
                <a:gd name="connsiteY321" fmla="*/ 138353 h 1078499"/>
                <a:gd name="connsiteX322" fmla="*/ 2150320 w 3024845"/>
                <a:gd name="connsiteY322" fmla="*/ 79985 h 1078499"/>
                <a:gd name="connsiteX323" fmla="*/ 2152346 w 3024845"/>
                <a:gd name="connsiteY323" fmla="*/ 75662 h 1078499"/>
                <a:gd name="connsiteX324" fmla="*/ 2152346 w 3024845"/>
                <a:gd name="connsiteY324" fmla="*/ 19456 h 1078499"/>
                <a:gd name="connsiteX325" fmla="*/ 2154373 w 3024845"/>
                <a:gd name="connsiteY325" fmla="*/ 0 h 1078499"/>
                <a:gd name="connsiteX326" fmla="*/ 2158427 w 3024845"/>
                <a:gd name="connsiteY326" fmla="*/ 17294 h 1078499"/>
                <a:gd name="connsiteX327" fmla="*/ 2160453 w 3024845"/>
                <a:gd name="connsiteY327" fmla="*/ 75662 h 1078499"/>
                <a:gd name="connsiteX328" fmla="*/ 2162480 w 3024845"/>
                <a:gd name="connsiteY328" fmla="*/ 138353 h 1078499"/>
                <a:gd name="connsiteX329" fmla="*/ 2168560 w 3024845"/>
                <a:gd name="connsiteY329" fmla="*/ 144839 h 1078499"/>
                <a:gd name="connsiteX330" fmla="*/ 2166533 w 3024845"/>
                <a:gd name="connsiteY330" fmla="*/ 151324 h 1078499"/>
                <a:gd name="connsiteX331" fmla="*/ 2166533 w 3024845"/>
                <a:gd name="connsiteY331" fmla="*/ 229148 h 1078499"/>
                <a:gd name="connsiteX332" fmla="*/ 2168560 w 3024845"/>
                <a:gd name="connsiteY332" fmla="*/ 233472 h 1078499"/>
                <a:gd name="connsiteX333" fmla="*/ 2168560 w 3024845"/>
                <a:gd name="connsiteY333" fmla="*/ 255090 h 1078499"/>
                <a:gd name="connsiteX334" fmla="*/ 2182747 w 3024845"/>
                <a:gd name="connsiteY334" fmla="*/ 255090 h 1078499"/>
                <a:gd name="connsiteX335" fmla="*/ 2182747 w 3024845"/>
                <a:gd name="connsiteY335" fmla="*/ 272384 h 1078499"/>
                <a:gd name="connsiteX336" fmla="*/ 2190854 w 3024845"/>
                <a:gd name="connsiteY336" fmla="*/ 296163 h 1078499"/>
                <a:gd name="connsiteX337" fmla="*/ 2184774 w 3024845"/>
                <a:gd name="connsiteY337" fmla="*/ 300487 h 1078499"/>
                <a:gd name="connsiteX338" fmla="*/ 2172613 w 3024845"/>
                <a:gd name="connsiteY338" fmla="*/ 322105 h 1078499"/>
                <a:gd name="connsiteX339" fmla="*/ 2180720 w 3024845"/>
                <a:gd name="connsiteY339" fmla="*/ 575033 h 1078499"/>
                <a:gd name="connsiteX340" fmla="*/ 2245574 w 3024845"/>
                <a:gd name="connsiteY340" fmla="*/ 575033 h 1078499"/>
                <a:gd name="connsiteX341" fmla="*/ 2245574 w 3024845"/>
                <a:gd name="connsiteY341" fmla="*/ 650695 h 1078499"/>
                <a:gd name="connsiteX342" fmla="*/ 2253681 w 3024845"/>
                <a:gd name="connsiteY342" fmla="*/ 650695 h 1078499"/>
                <a:gd name="connsiteX343" fmla="*/ 2255708 w 3024845"/>
                <a:gd name="connsiteY343" fmla="*/ 644210 h 1078499"/>
                <a:gd name="connsiteX344" fmla="*/ 2261788 w 3024845"/>
                <a:gd name="connsiteY344" fmla="*/ 644210 h 1078499"/>
                <a:gd name="connsiteX345" fmla="*/ 2263815 w 3024845"/>
                <a:gd name="connsiteY345" fmla="*/ 652857 h 1078499"/>
                <a:gd name="connsiteX346" fmla="*/ 2275975 w 3024845"/>
                <a:gd name="connsiteY346" fmla="*/ 652857 h 1078499"/>
                <a:gd name="connsiteX347" fmla="*/ 2275975 w 3024845"/>
                <a:gd name="connsiteY347" fmla="*/ 646371 h 1078499"/>
                <a:gd name="connsiteX348" fmla="*/ 2298268 w 3024845"/>
                <a:gd name="connsiteY348" fmla="*/ 646371 h 1078499"/>
                <a:gd name="connsiteX349" fmla="*/ 2298268 w 3024845"/>
                <a:gd name="connsiteY349" fmla="*/ 652857 h 1078499"/>
                <a:gd name="connsiteX350" fmla="*/ 2318535 w 3024845"/>
                <a:gd name="connsiteY350" fmla="*/ 652857 h 1078499"/>
                <a:gd name="connsiteX351" fmla="*/ 2318535 w 3024845"/>
                <a:gd name="connsiteY351" fmla="*/ 698254 h 1078499"/>
                <a:gd name="connsiteX352" fmla="*/ 2332722 w 3024845"/>
                <a:gd name="connsiteY352" fmla="*/ 698254 h 1078499"/>
                <a:gd name="connsiteX353" fmla="*/ 2332722 w 3024845"/>
                <a:gd name="connsiteY353" fmla="*/ 685283 h 1078499"/>
                <a:gd name="connsiteX354" fmla="*/ 2348936 w 3024845"/>
                <a:gd name="connsiteY354" fmla="*/ 685283 h 1078499"/>
                <a:gd name="connsiteX355" fmla="*/ 2348936 w 3024845"/>
                <a:gd name="connsiteY355" fmla="*/ 505856 h 1078499"/>
                <a:gd name="connsiteX356" fmla="*/ 2355016 w 3024845"/>
                <a:gd name="connsiteY356" fmla="*/ 499370 h 1078499"/>
                <a:gd name="connsiteX357" fmla="*/ 2427977 w 3024845"/>
                <a:gd name="connsiteY357" fmla="*/ 499370 h 1078499"/>
                <a:gd name="connsiteX358" fmla="*/ 2427977 w 3024845"/>
                <a:gd name="connsiteY358" fmla="*/ 508018 h 1078499"/>
                <a:gd name="connsiteX359" fmla="*/ 2438110 w 3024845"/>
                <a:gd name="connsiteY359" fmla="*/ 508018 h 1078499"/>
                <a:gd name="connsiteX360" fmla="*/ 2438110 w 3024845"/>
                <a:gd name="connsiteY360" fmla="*/ 622592 h 1078499"/>
                <a:gd name="connsiteX361" fmla="*/ 2460404 w 3024845"/>
                <a:gd name="connsiteY361" fmla="*/ 622592 h 1078499"/>
                <a:gd name="connsiteX362" fmla="*/ 2460404 w 3024845"/>
                <a:gd name="connsiteY362" fmla="*/ 555577 h 1078499"/>
                <a:gd name="connsiteX363" fmla="*/ 2486751 w 3024845"/>
                <a:gd name="connsiteY363" fmla="*/ 555577 h 1078499"/>
                <a:gd name="connsiteX364" fmla="*/ 2490804 w 3024845"/>
                <a:gd name="connsiteY364" fmla="*/ 551253 h 1078499"/>
                <a:gd name="connsiteX365" fmla="*/ 2498911 w 3024845"/>
                <a:gd name="connsiteY365" fmla="*/ 551253 h 1078499"/>
                <a:gd name="connsiteX366" fmla="*/ 2502964 w 3024845"/>
                <a:gd name="connsiteY366" fmla="*/ 555577 h 1078499"/>
                <a:gd name="connsiteX367" fmla="*/ 2525258 w 3024845"/>
                <a:gd name="connsiteY367" fmla="*/ 555577 h 1078499"/>
                <a:gd name="connsiteX368" fmla="*/ 2525258 w 3024845"/>
                <a:gd name="connsiteY368" fmla="*/ 438841 h 1078499"/>
                <a:gd name="connsiteX369" fmla="*/ 2582005 w 3024845"/>
                <a:gd name="connsiteY369" fmla="*/ 428032 h 1078499"/>
                <a:gd name="connsiteX370" fmla="*/ 2582005 w 3024845"/>
                <a:gd name="connsiteY370" fmla="*/ 429113 h 1078499"/>
                <a:gd name="connsiteX371" fmla="*/ 2582005 w 3024845"/>
                <a:gd name="connsiteY371" fmla="*/ 436679 h 1078499"/>
                <a:gd name="connsiteX372" fmla="*/ 2608352 w 3024845"/>
                <a:gd name="connsiteY372" fmla="*/ 436679 h 1078499"/>
                <a:gd name="connsiteX373" fmla="*/ 2608352 w 3024845"/>
                <a:gd name="connsiteY373" fmla="*/ 691769 h 1078499"/>
                <a:gd name="connsiteX374" fmla="*/ 2630646 w 3024845"/>
                <a:gd name="connsiteY374" fmla="*/ 691769 h 1078499"/>
                <a:gd name="connsiteX375" fmla="*/ 2630646 w 3024845"/>
                <a:gd name="connsiteY375" fmla="*/ 687445 h 1078499"/>
                <a:gd name="connsiteX376" fmla="*/ 2642806 w 3024845"/>
                <a:gd name="connsiteY376" fmla="*/ 687445 h 1078499"/>
                <a:gd name="connsiteX377" fmla="*/ 2642806 w 3024845"/>
                <a:gd name="connsiteY377" fmla="*/ 691769 h 1078499"/>
                <a:gd name="connsiteX378" fmla="*/ 2667126 w 3024845"/>
                <a:gd name="connsiteY378" fmla="*/ 691769 h 1078499"/>
                <a:gd name="connsiteX379" fmla="*/ 2667126 w 3024845"/>
                <a:gd name="connsiteY379" fmla="*/ 678798 h 1078499"/>
                <a:gd name="connsiteX380" fmla="*/ 2695500 w 3024845"/>
                <a:gd name="connsiteY380" fmla="*/ 678798 h 1078499"/>
                <a:gd name="connsiteX381" fmla="*/ 2707660 w 3024845"/>
                <a:gd name="connsiteY381" fmla="*/ 674474 h 1078499"/>
                <a:gd name="connsiteX382" fmla="*/ 2727927 w 3024845"/>
                <a:gd name="connsiteY382" fmla="*/ 678798 h 1078499"/>
                <a:gd name="connsiteX383" fmla="*/ 2727927 w 3024845"/>
                <a:gd name="connsiteY383" fmla="*/ 661504 h 1078499"/>
                <a:gd name="connsiteX384" fmla="*/ 2736034 w 3024845"/>
                <a:gd name="connsiteY384" fmla="*/ 661504 h 1078499"/>
                <a:gd name="connsiteX385" fmla="*/ 2736034 w 3024845"/>
                <a:gd name="connsiteY385" fmla="*/ 648533 h 1078499"/>
                <a:gd name="connsiteX386" fmla="*/ 2792781 w 3024845"/>
                <a:gd name="connsiteY386" fmla="*/ 648533 h 1078499"/>
                <a:gd name="connsiteX387" fmla="*/ 2792781 w 3024845"/>
                <a:gd name="connsiteY387" fmla="*/ 618268 h 1078499"/>
                <a:gd name="connsiteX388" fmla="*/ 2811021 w 3024845"/>
                <a:gd name="connsiteY388" fmla="*/ 618268 h 1078499"/>
                <a:gd name="connsiteX389" fmla="*/ 2811021 w 3024845"/>
                <a:gd name="connsiteY389" fmla="*/ 611783 h 1078499"/>
                <a:gd name="connsiteX390" fmla="*/ 2823181 w 3024845"/>
                <a:gd name="connsiteY390" fmla="*/ 611783 h 1078499"/>
                <a:gd name="connsiteX391" fmla="*/ 2823181 w 3024845"/>
                <a:gd name="connsiteY391" fmla="*/ 618268 h 1078499"/>
                <a:gd name="connsiteX392" fmla="*/ 2839395 w 3024845"/>
                <a:gd name="connsiteY392" fmla="*/ 618268 h 1078499"/>
                <a:gd name="connsiteX393" fmla="*/ 2839395 w 3024845"/>
                <a:gd name="connsiteY393" fmla="*/ 667989 h 1078499"/>
                <a:gd name="connsiteX394" fmla="*/ 2871822 w 3024845"/>
                <a:gd name="connsiteY394" fmla="*/ 667989 h 1078499"/>
                <a:gd name="connsiteX395" fmla="*/ 2871822 w 3024845"/>
                <a:gd name="connsiteY395" fmla="*/ 642048 h 1078499"/>
                <a:gd name="connsiteX396" fmla="*/ 2910329 w 3024845"/>
                <a:gd name="connsiteY396" fmla="*/ 642048 h 1078499"/>
                <a:gd name="connsiteX397" fmla="*/ 2910329 w 3024845"/>
                <a:gd name="connsiteY397" fmla="*/ 611783 h 1078499"/>
                <a:gd name="connsiteX398" fmla="*/ 2958970 w 3024845"/>
                <a:gd name="connsiteY398" fmla="*/ 611783 h 1078499"/>
                <a:gd name="connsiteX399" fmla="*/ 2958970 w 3024845"/>
                <a:gd name="connsiteY399" fmla="*/ 722939 h 1078499"/>
                <a:gd name="connsiteX400" fmla="*/ 2958970 w 3024845"/>
                <a:gd name="connsiteY400" fmla="*/ 736718 h 1078499"/>
                <a:gd name="connsiteX401" fmla="*/ 3024845 w 3024845"/>
                <a:gd name="connsiteY401" fmla="*/ 736718 h 1078499"/>
                <a:gd name="connsiteX402" fmla="*/ 3024845 w 3024845"/>
                <a:gd name="connsiteY402" fmla="*/ 1078499 h 1078499"/>
                <a:gd name="connsiteX403" fmla="*/ 2054 w 3024845"/>
                <a:gd name="connsiteY403" fmla="*/ 1076166 h 1078499"/>
                <a:gd name="connsiteX404" fmla="*/ 0 w 3024845"/>
                <a:gd name="connsiteY404" fmla="*/ 642048 h 1078499"/>
                <a:gd name="connsiteX405" fmla="*/ 20267 w 3024845"/>
                <a:gd name="connsiteY405" fmla="*/ 642048 h 1078499"/>
                <a:gd name="connsiteX406" fmla="*/ 20774 w 3024845"/>
                <a:gd name="connsiteY406" fmla="*/ 640967 h 1078499"/>
                <a:gd name="connsiteX407" fmla="*/ 24320 w 3024845"/>
                <a:gd name="connsiteY407" fmla="*/ 633401 h 1078499"/>
                <a:gd name="connsiteX408" fmla="*/ 26094 w 3024845"/>
                <a:gd name="connsiteY408" fmla="*/ 633671 h 1078499"/>
                <a:gd name="connsiteX409" fmla="*/ 38507 w 3024845"/>
                <a:gd name="connsiteY409" fmla="*/ 635562 h 1078499"/>
                <a:gd name="connsiteX410" fmla="*/ 39014 w 3024845"/>
                <a:gd name="connsiteY410" fmla="*/ 636914 h 1078499"/>
                <a:gd name="connsiteX411" fmla="*/ 42560 w 3024845"/>
                <a:gd name="connsiteY411" fmla="*/ 646371 h 1078499"/>
                <a:gd name="connsiteX412" fmla="*/ 68907 w 3024845"/>
                <a:gd name="connsiteY412" fmla="*/ 648533 h 1078499"/>
                <a:gd name="connsiteX413" fmla="*/ 68907 w 3024845"/>
                <a:gd name="connsiteY413" fmla="*/ 525312 h 1078499"/>
                <a:gd name="connsiteX414" fmla="*/ 70934 w 3024845"/>
                <a:gd name="connsiteY414" fmla="*/ 525312 h 1078499"/>
                <a:gd name="connsiteX415" fmla="*/ 85121 w 3024845"/>
                <a:gd name="connsiteY415" fmla="*/ 525312 h 1078499"/>
                <a:gd name="connsiteX416" fmla="*/ 85121 w 3024845"/>
                <a:gd name="connsiteY416" fmla="*/ 389120 h 1078499"/>
                <a:gd name="connsiteX417" fmla="*/ 86894 w 3024845"/>
                <a:gd name="connsiteY417" fmla="*/ 389120 h 1078499"/>
                <a:gd name="connsiteX418" fmla="*/ 99308 w 3024845"/>
                <a:gd name="connsiteY418" fmla="*/ 389120 h 1078499"/>
                <a:gd name="connsiteX419" fmla="*/ 99308 w 3024845"/>
                <a:gd name="connsiteY419" fmla="*/ 274546 h 1078499"/>
                <a:gd name="connsiteX420" fmla="*/ 103361 w 3024845"/>
                <a:gd name="connsiteY420" fmla="*/ 246442 h 1078499"/>
                <a:gd name="connsiteX421" fmla="*/ 105388 w 3024845"/>
                <a:gd name="connsiteY421" fmla="*/ 246442 h 1078499"/>
                <a:gd name="connsiteX422" fmla="*/ 119575 w 3024845"/>
                <a:gd name="connsiteY422" fmla="*/ 246442 h 1078499"/>
                <a:gd name="connsiteX423" fmla="*/ 156055 w 3024845"/>
                <a:gd name="connsiteY423" fmla="*/ 164295 h 1078499"/>
                <a:gd name="connsiteX0" fmla="*/ 119575 w 3024845"/>
                <a:gd name="connsiteY0" fmla="*/ 246442 h 1078499"/>
                <a:gd name="connsiteX1" fmla="*/ 162135 w 3024845"/>
                <a:gd name="connsiteY1" fmla="*/ 164295 h 1078499"/>
                <a:gd name="connsiteX2" fmla="*/ 200642 w 3024845"/>
                <a:gd name="connsiteY2" fmla="*/ 244281 h 1078499"/>
                <a:gd name="connsiteX3" fmla="*/ 202669 w 3024845"/>
                <a:gd name="connsiteY3" fmla="*/ 244281 h 1078499"/>
                <a:gd name="connsiteX4" fmla="*/ 216856 w 3024845"/>
                <a:gd name="connsiteY4" fmla="*/ 244281 h 1078499"/>
                <a:gd name="connsiteX5" fmla="*/ 216856 w 3024845"/>
                <a:gd name="connsiteY5" fmla="*/ 268060 h 1078499"/>
                <a:gd name="connsiteX6" fmla="*/ 217363 w 3024845"/>
                <a:gd name="connsiteY6" fmla="*/ 268871 h 1078499"/>
                <a:gd name="connsiteX7" fmla="*/ 220909 w 3024845"/>
                <a:gd name="connsiteY7" fmla="*/ 274546 h 1078499"/>
                <a:gd name="connsiteX8" fmla="*/ 220909 w 3024845"/>
                <a:gd name="connsiteY8" fmla="*/ 389120 h 1078499"/>
                <a:gd name="connsiteX9" fmla="*/ 223189 w 3024845"/>
                <a:gd name="connsiteY9" fmla="*/ 389120 h 1078499"/>
                <a:gd name="connsiteX10" fmla="*/ 239150 w 3024845"/>
                <a:gd name="connsiteY10" fmla="*/ 389120 h 1078499"/>
                <a:gd name="connsiteX11" fmla="*/ 239150 w 3024845"/>
                <a:gd name="connsiteY11" fmla="*/ 529635 h 1078499"/>
                <a:gd name="connsiteX12" fmla="*/ 240670 w 3024845"/>
                <a:gd name="connsiteY12" fmla="*/ 529365 h 1078499"/>
                <a:gd name="connsiteX13" fmla="*/ 251310 w 3024845"/>
                <a:gd name="connsiteY13" fmla="*/ 527474 h 1078499"/>
                <a:gd name="connsiteX14" fmla="*/ 249283 w 3024845"/>
                <a:gd name="connsiteY14" fmla="*/ 616106 h 1078499"/>
                <a:gd name="connsiteX15" fmla="*/ 250803 w 3024845"/>
                <a:gd name="connsiteY15" fmla="*/ 616377 h 1078499"/>
                <a:gd name="connsiteX16" fmla="*/ 261443 w 3024845"/>
                <a:gd name="connsiteY16" fmla="*/ 618268 h 1078499"/>
                <a:gd name="connsiteX17" fmla="*/ 261696 w 3024845"/>
                <a:gd name="connsiteY17" fmla="*/ 619079 h 1078499"/>
                <a:gd name="connsiteX18" fmla="*/ 263470 w 3024845"/>
                <a:gd name="connsiteY18" fmla="*/ 624754 h 1078499"/>
                <a:gd name="connsiteX19" fmla="*/ 264230 w 3024845"/>
                <a:gd name="connsiteY19" fmla="*/ 622322 h 1078499"/>
                <a:gd name="connsiteX20" fmla="*/ 269550 w 3024845"/>
                <a:gd name="connsiteY20" fmla="*/ 605298 h 1078499"/>
                <a:gd name="connsiteX21" fmla="*/ 271323 w 3024845"/>
                <a:gd name="connsiteY21" fmla="*/ 605298 h 1078499"/>
                <a:gd name="connsiteX22" fmla="*/ 283737 w 3024845"/>
                <a:gd name="connsiteY22" fmla="*/ 605298 h 1078499"/>
                <a:gd name="connsiteX23" fmla="*/ 283737 w 3024845"/>
                <a:gd name="connsiteY23" fmla="*/ 637724 h 1078499"/>
                <a:gd name="connsiteX24" fmla="*/ 284750 w 3024845"/>
                <a:gd name="connsiteY24" fmla="*/ 638265 h 1078499"/>
                <a:gd name="connsiteX25" fmla="*/ 291844 w 3024845"/>
                <a:gd name="connsiteY25" fmla="*/ 642048 h 1078499"/>
                <a:gd name="connsiteX26" fmla="*/ 291844 w 3024845"/>
                <a:gd name="connsiteY26" fmla="*/ 643399 h 1078499"/>
                <a:gd name="connsiteX27" fmla="*/ 291844 w 3024845"/>
                <a:gd name="connsiteY27" fmla="*/ 652857 h 1078499"/>
                <a:gd name="connsiteX28" fmla="*/ 336431 w 3024845"/>
                <a:gd name="connsiteY28" fmla="*/ 652857 h 1078499"/>
                <a:gd name="connsiteX29" fmla="*/ 336431 w 3024845"/>
                <a:gd name="connsiteY29" fmla="*/ 653938 h 1078499"/>
                <a:gd name="connsiteX30" fmla="*/ 336431 w 3024845"/>
                <a:gd name="connsiteY30" fmla="*/ 661504 h 1078499"/>
                <a:gd name="connsiteX31" fmla="*/ 338457 w 3024845"/>
                <a:gd name="connsiteY31" fmla="*/ 661504 h 1078499"/>
                <a:gd name="connsiteX32" fmla="*/ 352644 w 3024845"/>
                <a:gd name="connsiteY32" fmla="*/ 661504 h 1078499"/>
                <a:gd name="connsiteX33" fmla="*/ 352644 w 3024845"/>
                <a:gd name="connsiteY33" fmla="*/ 631239 h 1078499"/>
                <a:gd name="connsiteX34" fmla="*/ 397231 w 3024845"/>
                <a:gd name="connsiteY34" fmla="*/ 631239 h 1078499"/>
                <a:gd name="connsiteX35" fmla="*/ 397231 w 3024845"/>
                <a:gd name="connsiteY35" fmla="*/ 629888 h 1078499"/>
                <a:gd name="connsiteX36" fmla="*/ 397231 w 3024845"/>
                <a:gd name="connsiteY36" fmla="*/ 620430 h 1078499"/>
                <a:gd name="connsiteX37" fmla="*/ 398245 w 3024845"/>
                <a:gd name="connsiteY37" fmla="*/ 620430 h 1078499"/>
                <a:gd name="connsiteX38" fmla="*/ 405338 w 3024845"/>
                <a:gd name="connsiteY38" fmla="*/ 620430 h 1078499"/>
                <a:gd name="connsiteX39" fmla="*/ 405338 w 3024845"/>
                <a:gd name="connsiteY39" fmla="*/ 618539 h 1078499"/>
                <a:gd name="connsiteX40" fmla="*/ 405338 w 3024845"/>
                <a:gd name="connsiteY40" fmla="*/ 605298 h 1078499"/>
                <a:gd name="connsiteX41" fmla="*/ 406098 w 3024845"/>
                <a:gd name="connsiteY41" fmla="*/ 605298 h 1078499"/>
                <a:gd name="connsiteX42" fmla="*/ 411418 w 3024845"/>
                <a:gd name="connsiteY42" fmla="*/ 605298 h 1078499"/>
                <a:gd name="connsiteX43" fmla="*/ 411418 w 3024845"/>
                <a:gd name="connsiteY43" fmla="*/ 604217 h 1078499"/>
                <a:gd name="connsiteX44" fmla="*/ 411418 w 3024845"/>
                <a:gd name="connsiteY44" fmla="*/ 596650 h 1078499"/>
                <a:gd name="connsiteX45" fmla="*/ 413445 w 3024845"/>
                <a:gd name="connsiteY45" fmla="*/ 596650 h 1078499"/>
                <a:gd name="connsiteX46" fmla="*/ 427632 w 3024845"/>
                <a:gd name="connsiteY46" fmla="*/ 596650 h 1078499"/>
                <a:gd name="connsiteX47" fmla="*/ 427632 w 3024845"/>
                <a:gd name="connsiteY47" fmla="*/ 597731 h 1078499"/>
                <a:gd name="connsiteX48" fmla="*/ 427632 w 3024845"/>
                <a:gd name="connsiteY48" fmla="*/ 605298 h 1078499"/>
                <a:gd name="connsiteX49" fmla="*/ 449925 w 3024845"/>
                <a:gd name="connsiteY49" fmla="*/ 605298 h 1078499"/>
                <a:gd name="connsiteX50" fmla="*/ 449925 w 3024845"/>
                <a:gd name="connsiteY50" fmla="*/ 603406 h 1078499"/>
                <a:gd name="connsiteX51" fmla="*/ 449925 w 3024845"/>
                <a:gd name="connsiteY51" fmla="*/ 590165 h 1078499"/>
                <a:gd name="connsiteX52" fmla="*/ 451699 w 3024845"/>
                <a:gd name="connsiteY52" fmla="*/ 590165 h 1078499"/>
                <a:gd name="connsiteX53" fmla="*/ 464112 w 3024845"/>
                <a:gd name="connsiteY53" fmla="*/ 590165 h 1078499"/>
                <a:gd name="connsiteX54" fmla="*/ 464112 w 3024845"/>
                <a:gd name="connsiteY54" fmla="*/ 613945 h 1078499"/>
                <a:gd name="connsiteX55" fmla="*/ 465126 w 3024845"/>
                <a:gd name="connsiteY55" fmla="*/ 613945 h 1078499"/>
                <a:gd name="connsiteX56" fmla="*/ 472219 w 3024845"/>
                <a:gd name="connsiteY56" fmla="*/ 613945 h 1078499"/>
                <a:gd name="connsiteX57" fmla="*/ 472219 w 3024845"/>
                <a:gd name="connsiteY57" fmla="*/ 612864 h 1078499"/>
                <a:gd name="connsiteX58" fmla="*/ 472219 w 3024845"/>
                <a:gd name="connsiteY58" fmla="*/ 605298 h 1078499"/>
                <a:gd name="connsiteX59" fmla="*/ 473992 w 3024845"/>
                <a:gd name="connsiteY59" fmla="*/ 605298 h 1078499"/>
                <a:gd name="connsiteX60" fmla="*/ 486406 w 3024845"/>
                <a:gd name="connsiteY60" fmla="*/ 605298 h 1078499"/>
                <a:gd name="connsiteX61" fmla="*/ 486406 w 3024845"/>
                <a:gd name="connsiteY61" fmla="*/ 631239 h 1078499"/>
                <a:gd name="connsiteX62" fmla="*/ 488433 w 3024845"/>
                <a:gd name="connsiteY62" fmla="*/ 631239 h 1078499"/>
                <a:gd name="connsiteX63" fmla="*/ 502619 w 3024845"/>
                <a:gd name="connsiteY63" fmla="*/ 631239 h 1078499"/>
                <a:gd name="connsiteX64" fmla="*/ 502619 w 3024845"/>
                <a:gd name="connsiteY64" fmla="*/ 632860 h 1078499"/>
                <a:gd name="connsiteX65" fmla="*/ 502619 w 3024845"/>
                <a:gd name="connsiteY65" fmla="*/ 644210 h 1078499"/>
                <a:gd name="connsiteX66" fmla="*/ 503379 w 3024845"/>
                <a:gd name="connsiteY66" fmla="*/ 644210 h 1078499"/>
                <a:gd name="connsiteX67" fmla="*/ 508700 w 3024845"/>
                <a:gd name="connsiteY67" fmla="*/ 644210 h 1078499"/>
                <a:gd name="connsiteX68" fmla="*/ 508700 w 3024845"/>
                <a:gd name="connsiteY68" fmla="*/ 643399 h 1078499"/>
                <a:gd name="connsiteX69" fmla="*/ 508700 w 3024845"/>
                <a:gd name="connsiteY69" fmla="*/ 637724 h 1078499"/>
                <a:gd name="connsiteX70" fmla="*/ 539100 w 3024845"/>
                <a:gd name="connsiteY70" fmla="*/ 637724 h 1078499"/>
                <a:gd name="connsiteX71" fmla="*/ 539100 w 3024845"/>
                <a:gd name="connsiteY71" fmla="*/ 661504 h 1078499"/>
                <a:gd name="connsiteX72" fmla="*/ 540113 w 3024845"/>
                <a:gd name="connsiteY72" fmla="*/ 661504 h 1078499"/>
                <a:gd name="connsiteX73" fmla="*/ 547207 w 3024845"/>
                <a:gd name="connsiteY73" fmla="*/ 661504 h 1078499"/>
                <a:gd name="connsiteX74" fmla="*/ 547207 w 3024845"/>
                <a:gd name="connsiteY74" fmla="*/ 662585 h 1078499"/>
                <a:gd name="connsiteX75" fmla="*/ 547207 w 3024845"/>
                <a:gd name="connsiteY75" fmla="*/ 670151 h 1078499"/>
                <a:gd name="connsiteX76" fmla="*/ 547967 w 3024845"/>
                <a:gd name="connsiteY76" fmla="*/ 670151 h 1078499"/>
                <a:gd name="connsiteX77" fmla="*/ 553287 w 3024845"/>
                <a:gd name="connsiteY77" fmla="*/ 670151 h 1078499"/>
                <a:gd name="connsiteX78" fmla="*/ 553287 w 3024845"/>
                <a:gd name="connsiteY78" fmla="*/ 667989 h 1078499"/>
                <a:gd name="connsiteX79" fmla="*/ 553287 w 3024845"/>
                <a:gd name="connsiteY79" fmla="*/ 652857 h 1078499"/>
                <a:gd name="connsiteX80" fmla="*/ 554300 w 3024845"/>
                <a:gd name="connsiteY80" fmla="*/ 652857 h 1078499"/>
                <a:gd name="connsiteX81" fmla="*/ 561394 w 3024845"/>
                <a:gd name="connsiteY81" fmla="*/ 652857 h 1078499"/>
                <a:gd name="connsiteX82" fmla="*/ 561394 w 3024845"/>
                <a:gd name="connsiteY82" fmla="*/ 653938 h 1078499"/>
                <a:gd name="connsiteX83" fmla="*/ 561394 w 3024845"/>
                <a:gd name="connsiteY83" fmla="*/ 661504 h 1078499"/>
                <a:gd name="connsiteX84" fmla="*/ 566714 w 3024845"/>
                <a:gd name="connsiteY84" fmla="*/ 659511 h 1078499"/>
                <a:gd name="connsiteX85" fmla="*/ 567474 w 3024845"/>
                <a:gd name="connsiteY85" fmla="*/ 658531 h 1078499"/>
                <a:gd name="connsiteX86" fmla="*/ 567474 w 3024845"/>
                <a:gd name="connsiteY86" fmla="*/ 652857 h 1078499"/>
                <a:gd name="connsiteX87" fmla="*/ 605981 w 3024845"/>
                <a:gd name="connsiteY87" fmla="*/ 652857 h 1078499"/>
                <a:gd name="connsiteX88" fmla="*/ 605981 w 3024845"/>
                <a:gd name="connsiteY88" fmla="*/ 676636 h 1078499"/>
                <a:gd name="connsiteX89" fmla="*/ 608007 w 3024845"/>
                <a:gd name="connsiteY89" fmla="*/ 676636 h 1078499"/>
                <a:gd name="connsiteX90" fmla="*/ 622194 w 3024845"/>
                <a:gd name="connsiteY90" fmla="*/ 676636 h 1078499"/>
                <a:gd name="connsiteX91" fmla="*/ 622194 w 3024845"/>
                <a:gd name="connsiteY91" fmla="*/ 677717 h 1078499"/>
                <a:gd name="connsiteX92" fmla="*/ 622194 w 3024845"/>
                <a:gd name="connsiteY92" fmla="*/ 685283 h 1078499"/>
                <a:gd name="connsiteX93" fmla="*/ 623968 w 3024845"/>
                <a:gd name="connsiteY93" fmla="*/ 685283 h 1078499"/>
                <a:gd name="connsiteX94" fmla="*/ 636381 w 3024845"/>
                <a:gd name="connsiteY94" fmla="*/ 685283 h 1078499"/>
                <a:gd name="connsiteX95" fmla="*/ 636381 w 3024845"/>
                <a:gd name="connsiteY95" fmla="*/ 661504 h 1078499"/>
                <a:gd name="connsiteX96" fmla="*/ 637394 w 3024845"/>
                <a:gd name="connsiteY96" fmla="*/ 661504 h 1078499"/>
                <a:gd name="connsiteX97" fmla="*/ 644488 w 3024845"/>
                <a:gd name="connsiteY97" fmla="*/ 661504 h 1078499"/>
                <a:gd name="connsiteX98" fmla="*/ 644488 w 3024845"/>
                <a:gd name="connsiteY98" fmla="*/ 629077 h 1078499"/>
                <a:gd name="connsiteX99" fmla="*/ 645501 w 3024845"/>
                <a:gd name="connsiteY99" fmla="*/ 629077 h 1078499"/>
                <a:gd name="connsiteX100" fmla="*/ 652595 w 3024845"/>
                <a:gd name="connsiteY100" fmla="*/ 629077 h 1078499"/>
                <a:gd name="connsiteX101" fmla="*/ 652595 w 3024845"/>
                <a:gd name="connsiteY101" fmla="*/ 627186 h 1078499"/>
                <a:gd name="connsiteX102" fmla="*/ 652595 w 3024845"/>
                <a:gd name="connsiteY102" fmla="*/ 613945 h 1078499"/>
                <a:gd name="connsiteX103" fmla="*/ 651328 w 3024845"/>
                <a:gd name="connsiteY103" fmla="*/ 612323 h 1078499"/>
                <a:gd name="connsiteX104" fmla="*/ 656648 w 3024845"/>
                <a:gd name="connsiteY104" fmla="*/ 600974 h 1078499"/>
                <a:gd name="connsiteX105" fmla="*/ 664755 w 3024845"/>
                <a:gd name="connsiteY105" fmla="*/ 629077 h 1078499"/>
                <a:gd name="connsiteX106" fmla="*/ 665515 w 3024845"/>
                <a:gd name="connsiteY106" fmla="*/ 629077 h 1078499"/>
                <a:gd name="connsiteX107" fmla="*/ 670835 w 3024845"/>
                <a:gd name="connsiteY107" fmla="*/ 629077 h 1078499"/>
                <a:gd name="connsiteX108" fmla="*/ 670835 w 3024845"/>
                <a:gd name="connsiteY108" fmla="*/ 523150 h 1078499"/>
                <a:gd name="connsiteX109" fmla="*/ 672355 w 3024845"/>
                <a:gd name="connsiteY109" fmla="*/ 523150 h 1078499"/>
                <a:gd name="connsiteX110" fmla="*/ 682995 w 3024845"/>
                <a:gd name="connsiteY110" fmla="*/ 523150 h 1078499"/>
                <a:gd name="connsiteX111" fmla="*/ 682995 w 3024845"/>
                <a:gd name="connsiteY111" fmla="*/ 475591 h 1078499"/>
                <a:gd name="connsiteX112" fmla="*/ 709342 w 3024845"/>
                <a:gd name="connsiteY112" fmla="*/ 475591 h 1078499"/>
                <a:gd name="connsiteX113" fmla="*/ 709342 w 3024845"/>
                <a:gd name="connsiteY113" fmla="*/ 453973 h 1078499"/>
                <a:gd name="connsiteX114" fmla="*/ 743796 w 3024845"/>
                <a:gd name="connsiteY114" fmla="*/ 453973 h 1078499"/>
                <a:gd name="connsiteX115" fmla="*/ 743796 w 3024845"/>
                <a:gd name="connsiteY115" fmla="*/ 456405 h 1078499"/>
                <a:gd name="connsiteX116" fmla="*/ 743796 w 3024845"/>
                <a:gd name="connsiteY116" fmla="*/ 473429 h 1078499"/>
                <a:gd name="connsiteX117" fmla="*/ 746076 w 3024845"/>
                <a:gd name="connsiteY117" fmla="*/ 473429 h 1078499"/>
                <a:gd name="connsiteX118" fmla="*/ 762036 w 3024845"/>
                <a:gd name="connsiteY118" fmla="*/ 473429 h 1078499"/>
                <a:gd name="connsiteX119" fmla="*/ 762036 w 3024845"/>
                <a:gd name="connsiteY119" fmla="*/ 520988 h 1078499"/>
                <a:gd name="connsiteX120" fmla="*/ 763049 w 3024845"/>
                <a:gd name="connsiteY120" fmla="*/ 520988 h 1078499"/>
                <a:gd name="connsiteX121" fmla="*/ 770143 w 3024845"/>
                <a:gd name="connsiteY121" fmla="*/ 520988 h 1078499"/>
                <a:gd name="connsiteX122" fmla="*/ 784330 w 3024845"/>
                <a:gd name="connsiteY122" fmla="*/ 525312 h 1078499"/>
                <a:gd name="connsiteX123" fmla="*/ 784330 w 3024845"/>
                <a:gd name="connsiteY123" fmla="*/ 564224 h 1078499"/>
                <a:gd name="connsiteX124" fmla="*/ 785343 w 3024845"/>
                <a:gd name="connsiteY124" fmla="*/ 564224 h 1078499"/>
                <a:gd name="connsiteX125" fmla="*/ 792436 w 3024845"/>
                <a:gd name="connsiteY125" fmla="*/ 564224 h 1078499"/>
                <a:gd name="connsiteX126" fmla="*/ 792436 w 3024845"/>
                <a:gd name="connsiteY126" fmla="*/ 565845 h 1078499"/>
                <a:gd name="connsiteX127" fmla="*/ 792436 w 3024845"/>
                <a:gd name="connsiteY127" fmla="*/ 577194 h 1078499"/>
                <a:gd name="connsiteX128" fmla="*/ 794463 w 3024845"/>
                <a:gd name="connsiteY128" fmla="*/ 577194 h 1078499"/>
                <a:gd name="connsiteX129" fmla="*/ 808650 w 3024845"/>
                <a:gd name="connsiteY129" fmla="*/ 577194 h 1078499"/>
                <a:gd name="connsiteX130" fmla="*/ 814730 w 3024845"/>
                <a:gd name="connsiteY130" fmla="*/ 583680 h 1078499"/>
                <a:gd name="connsiteX131" fmla="*/ 814730 w 3024845"/>
                <a:gd name="connsiteY131" fmla="*/ 605298 h 1078499"/>
                <a:gd name="connsiteX132" fmla="*/ 817010 w 3024845"/>
                <a:gd name="connsiteY132" fmla="*/ 605298 h 1078499"/>
                <a:gd name="connsiteX133" fmla="*/ 832970 w 3024845"/>
                <a:gd name="connsiteY133" fmla="*/ 605298 h 1078499"/>
                <a:gd name="connsiteX134" fmla="*/ 832970 w 3024845"/>
                <a:gd name="connsiteY134" fmla="*/ 606378 h 1078499"/>
                <a:gd name="connsiteX135" fmla="*/ 832970 w 3024845"/>
                <a:gd name="connsiteY135" fmla="*/ 613945 h 1078499"/>
                <a:gd name="connsiteX136" fmla="*/ 834237 w 3024845"/>
                <a:gd name="connsiteY136" fmla="*/ 613945 h 1078499"/>
                <a:gd name="connsiteX137" fmla="*/ 843104 w 3024845"/>
                <a:gd name="connsiteY137" fmla="*/ 613945 h 1078499"/>
                <a:gd name="connsiteX138" fmla="*/ 843104 w 3024845"/>
                <a:gd name="connsiteY138" fmla="*/ 616106 h 1078499"/>
                <a:gd name="connsiteX139" fmla="*/ 843104 w 3024845"/>
                <a:gd name="connsiteY139" fmla="*/ 631239 h 1078499"/>
                <a:gd name="connsiteX140" fmla="*/ 847157 w 3024845"/>
                <a:gd name="connsiteY140" fmla="*/ 629347 h 1078499"/>
                <a:gd name="connsiteX141" fmla="*/ 847157 w 3024845"/>
                <a:gd name="connsiteY141" fmla="*/ 616106 h 1078499"/>
                <a:gd name="connsiteX142" fmla="*/ 848170 w 3024845"/>
                <a:gd name="connsiteY142" fmla="*/ 616106 h 1078499"/>
                <a:gd name="connsiteX143" fmla="*/ 855264 w 3024845"/>
                <a:gd name="connsiteY143" fmla="*/ 616106 h 1078499"/>
                <a:gd name="connsiteX144" fmla="*/ 855264 w 3024845"/>
                <a:gd name="connsiteY144" fmla="*/ 617728 h 1078499"/>
                <a:gd name="connsiteX145" fmla="*/ 855264 w 3024845"/>
                <a:gd name="connsiteY145" fmla="*/ 629077 h 1078499"/>
                <a:gd name="connsiteX146" fmla="*/ 856024 w 3024845"/>
                <a:gd name="connsiteY146" fmla="*/ 629077 h 1078499"/>
                <a:gd name="connsiteX147" fmla="*/ 861344 w 3024845"/>
                <a:gd name="connsiteY147" fmla="*/ 629077 h 1078499"/>
                <a:gd name="connsiteX148" fmla="*/ 909984 w 3024845"/>
                <a:gd name="connsiteY148" fmla="*/ 624754 h 1078499"/>
                <a:gd name="connsiteX149" fmla="*/ 909984 w 3024845"/>
                <a:gd name="connsiteY149" fmla="*/ 626105 h 1078499"/>
                <a:gd name="connsiteX150" fmla="*/ 909984 w 3024845"/>
                <a:gd name="connsiteY150" fmla="*/ 635562 h 1078499"/>
                <a:gd name="connsiteX151" fmla="*/ 910744 w 3024845"/>
                <a:gd name="connsiteY151" fmla="*/ 635562 h 1078499"/>
                <a:gd name="connsiteX152" fmla="*/ 916065 w 3024845"/>
                <a:gd name="connsiteY152" fmla="*/ 635562 h 1078499"/>
                <a:gd name="connsiteX153" fmla="*/ 916065 w 3024845"/>
                <a:gd name="connsiteY153" fmla="*/ 637724 h 1078499"/>
                <a:gd name="connsiteX154" fmla="*/ 916065 w 3024845"/>
                <a:gd name="connsiteY154" fmla="*/ 652857 h 1078499"/>
                <a:gd name="connsiteX155" fmla="*/ 918091 w 3024845"/>
                <a:gd name="connsiteY155" fmla="*/ 651506 h 1078499"/>
                <a:gd name="connsiteX156" fmla="*/ 932278 w 3024845"/>
                <a:gd name="connsiteY156" fmla="*/ 642048 h 1078499"/>
                <a:gd name="connsiteX157" fmla="*/ 938358 w 3024845"/>
                <a:gd name="connsiteY157" fmla="*/ 600974 h 1078499"/>
                <a:gd name="connsiteX158" fmla="*/ 939118 w 3024845"/>
                <a:gd name="connsiteY158" fmla="*/ 600704 h 1078499"/>
                <a:gd name="connsiteX159" fmla="*/ 944438 w 3024845"/>
                <a:gd name="connsiteY159" fmla="*/ 598812 h 1078499"/>
                <a:gd name="connsiteX160" fmla="*/ 946465 w 3024845"/>
                <a:gd name="connsiteY160" fmla="*/ 529635 h 1078499"/>
                <a:gd name="connsiteX161" fmla="*/ 948492 w 3024845"/>
                <a:gd name="connsiteY161" fmla="*/ 598812 h 1078499"/>
                <a:gd name="connsiteX162" fmla="*/ 949252 w 3024845"/>
                <a:gd name="connsiteY162" fmla="*/ 599082 h 1078499"/>
                <a:gd name="connsiteX163" fmla="*/ 954572 w 3024845"/>
                <a:gd name="connsiteY163" fmla="*/ 600974 h 1078499"/>
                <a:gd name="connsiteX164" fmla="*/ 954572 w 3024845"/>
                <a:gd name="connsiteY164" fmla="*/ 514503 h 1078499"/>
                <a:gd name="connsiteX165" fmla="*/ 958625 w 3024845"/>
                <a:gd name="connsiteY165" fmla="*/ 482076 h 1078499"/>
                <a:gd name="connsiteX166" fmla="*/ 997132 w 3024845"/>
                <a:gd name="connsiteY166" fmla="*/ 482076 h 1078499"/>
                <a:gd name="connsiteX167" fmla="*/ 997132 w 3024845"/>
                <a:gd name="connsiteY167" fmla="*/ 514503 h 1078499"/>
                <a:gd name="connsiteX168" fmla="*/ 997892 w 3024845"/>
                <a:gd name="connsiteY168" fmla="*/ 514503 h 1078499"/>
                <a:gd name="connsiteX169" fmla="*/ 1003212 w 3024845"/>
                <a:gd name="connsiteY169" fmla="*/ 514503 h 1078499"/>
                <a:gd name="connsiteX170" fmla="*/ 1003212 w 3024845"/>
                <a:gd name="connsiteY170" fmla="*/ 432355 h 1078499"/>
                <a:gd name="connsiteX171" fmla="*/ 1004986 w 3024845"/>
                <a:gd name="connsiteY171" fmla="*/ 432355 h 1078499"/>
                <a:gd name="connsiteX172" fmla="*/ 1017399 w 3024845"/>
                <a:gd name="connsiteY172" fmla="*/ 432355 h 1078499"/>
                <a:gd name="connsiteX173" fmla="*/ 1017399 w 3024845"/>
                <a:gd name="connsiteY173" fmla="*/ 430464 h 1078499"/>
                <a:gd name="connsiteX174" fmla="*/ 1017399 w 3024845"/>
                <a:gd name="connsiteY174" fmla="*/ 417223 h 1078499"/>
                <a:gd name="connsiteX175" fmla="*/ 1039693 w 3024845"/>
                <a:gd name="connsiteY175" fmla="*/ 417223 h 1078499"/>
                <a:gd name="connsiteX176" fmla="*/ 1039693 w 3024845"/>
                <a:gd name="connsiteY176" fmla="*/ 416142 h 1078499"/>
                <a:gd name="connsiteX177" fmla="*/ 1039693 w 3024845"/>
                <a:gd name="connsiteY177" fmla="*/ 408576 h 1078499"/>
                <a:gd name="connsiteX178" fmla="*/ 1041466 w 3024845"/>
                <a:gd name="connsiteY178" fmla="*/ 408576 h 1078499"/>
                <a:gd name="connsiteX179" fmla="*/ 1053880 w 3024845"/>
                <a:gd name="connsiteY179" fmla="*/ 408576 h 1078499"/>
                <a:gd name="connsiteX180" fmla="*/ 1053880 w 3024845"/>
                <a:gd name="connsiteY180" fmla="*/ 409657 h 1078499"/>
                <a:gd name="connsiteX181" fmla="*/ 1053880 w 3024845"/>
                <a:gd name="connsiteY181" fmla="*/ 417223 h 1078499"/>
                <a:gd name="connsiteX182" fmla="*/ 1054640 w 3024845"/>
                <a:gd name="connsiteY182" fmla="*/ 417223 h 1078499"/>
                <a:gd name="connsiteX183" fmla="*/ 1059960 w 3024845"/>
                <a:gd name="connsiteY183" fmla="*/ 417223 h 1078499"/>
                <a:gd name="connsiteX184" fmla="*/ 1070093 w 3024845"/>
                <a:gd name="connsiteY184" fmla="*/ 412899 h 1078499"/>
                <a:gd name="connsiteX185" fmla="*/ 1074146 w 3024845"/>
                <a:gd name="connsiteY185" fmla="*/ 416142 h 1078499"/>
                <a:gd name="connsiteX186" fmla="*/ 1074146 w 3024845"/>
                <a:gd name="connsiteY186" fmla="*/ 408576 h 1078499"/>
                <a:gd name="connsiteX187" fmla="*/ 1076426 w 3024845"/>
                <a:gd name="connsiteY187" fmla="*/ 408576 h 1078499"/>
                <a:gd name="connsiteX188" fmla="*/ 1092387 w 3024845"/>
                <a:gd name="connsiteY188" fmla="*/ 408576 h 1078499"/>
                <a:gd name="connsiteX189" fmla="*/ 1092387 w 3024845"/>
                <a:gd name="connsiteY189" fmla="*/ 409657 h 1078499"/>
                <a:gd name="connsiteX190" fmla="*/ 1092387 w 3024845"/>
                <a:gd name="connsiteY190" fmla="*/ 417223 h 1078499"/>
                <a:gd name="connsiteX191" fmla="*/ 1122787 w 3024845"/>
                <a:gd name="connsiteY191" fmla="*/ 417223 h 1078499"/>
                <a:gd name="connsiteX192" fmla="*/ 1122787 w 3024845"/>
                <a:gd name="connsiteY192" fmla="*/ 418844 h 1078499"/>
                <a:gd name="connsiteX193" fmla="*/ 1122787 w 3024845"/>
                <a:gd name="connsiteY193" fmla="*/ 430194 h 1078499"/>
                <a:gd name="connsiteX194" fmla="*/ 1149134 w 3024845"/>
                <a:gd name="connsiteY194" fmla="*/ 430194 h 1078499"/>
                <a:gd name="connsiteX195" fmla="*/ 1149134 w 3024845"/>
                <a:gd name="connsiteY195" fmla="*/ 460458 h 1078499"/>
                <a:gd name="connsiteX196" fmla="*/ 1149894 w 3024845"/>
                <a:gd name="connsiteY196" fmla="*/ 460458 h 1078499"/>
                <a:gd name="connsiteX197" fmla="*/ 1155214 w 3024845"/>
                <a:gd name="connsiteY197" fmla="*/ 460458 h 1078499"/>
                <a:gd name="connsiteX198" fmla="*/ 1155214 w 3024845"/>
                <a:gd name="connsiteY198" fmla="*/ 461539 h 1078499"/>
                <a:gd name="connsiteX199" fmla="*/ 1155214 w 3024845"/>
                <a:gd name="connsiteY199" fmla="*/ 469106 h 1078499"/>
                <a:gd name="connsiteX200" fmla="*/ 1159268 w 3024845"/>
                <a:gd name="connsiteY200" fmla="*/ 499370 h 1078499"/>
                <a:gd name="connsiteX201" fmla="*/ 1160028 w 3024845"/>
                <a:gd name="connsiteY201" fmla="*/ 499370 h 1078499"/>
                <a:gd name="connsiteX202" fmla="*/ 1165348 w 3024845"/>
                <a:gd name="connsiteY202" fmla="*/ 499370 h 1078499"/>
                <a:gd name="connsiteX203" fmla="*/ 1165348 w 3024845"/>
                <a:gd name="connsiteY203" fmla="*/ 500181 h 1078499"/>
                <a:gd name="connsiteX204" fmla="*/ 1165348 w 3024845"/>
                <a:gd name="connsiteY204" fmla="*/ 505856 h 1078499"/>
                <a:gd name="connsiteX205" fmla="*/ 1166361 w 3024845"/>
                <a:gd name="connsiteY205" fmla="*/ 505856 h 1078499"/>
                <a:gd name="connsiteX206" fmla="*/ 1173454 w 3024845"/>
                <a:gd name="connsiteY206" fmla="*/ 505856 h 1078499"/>
                <a:gd name="connsiteX207" fmla="*/ 1173454 w 3024845"/>
                <a:gd name="connsiteY207" fmla="*/ 536121 h 1078499"/>
                <a:gd name="connsiteX208" fmla="*/ 1175481 w 3024845"/>
                <a:gd name="connsiteY208" fmla="*/ 536121 h 1078499"/>
                <a:gd name="connsiteX209" fmla="*/ 1189668 w 3024845"/>
                <a:gd name="connsiteY209" fmla="*/ 536121 h 1078499"/>
                <a:gd name="connsiteX210" fmla="*/ 1189668 w 3024845"/>
                <a:gd name="connsiteY210" fmla="*/ 559900 h 1078499"/>
                <a:gd name="connsiteX211" fmla="*/ 1191695 w 3024845"/>
                <a:gd name="connsiteY211" fmla="*/ 561521 h 1078499"/>
                <a:gd name="connsiteX212" fmla="*/ 1191695 w 3024845"/>
                <a:gd name="connsiteY212" fmla="*/ 572871 h 1078499"/>
                <a:gd name="connsiteX213" fmla="*/ 1192455 w 3024845"/>
                <a:gd name="connsiteY213" fmla="*/ 572871 h 1078499"/>
                <a:gd name="connsiteX214" fmla="*/ 1197775 w 3024845"/>
                <a:gd name="connsiteY214" fmla="*/ 572871 h 1078499"/>
                <a:gd name="connsiteX215" fmla="*/ 1197775 w 3024845"/>
                <a:gd name="connsiteY215" fmla="*/ 596650 h 1078499"/>
                <a:gd name="connsiteX216" fmla="*/ 1199041 w 3024845"/>
                <a:gd name="connsiteY216" fmla="*/ 596650 h 1078499"/>
                <a:gd name="connsiteX217" fmla="*/ 1207908 w 3024845"/>
                <a:gd name="connsiteY217" fmla="*/ 596650 h 1078499"/>
                <a:gd name="connsiteX218" fmla="*/ 1209935 w 3024845"/>
                <a:gd name="connsiteY218" fmla="*/ 600704 h 1078499"/>
                <a:gd name="connsiteX219" fmla="*/ 1209935 w 3024845"/>
                <a:gd name="connsiteY219" fmla="*/ 613945 h 1078499"/>
                <a:gd name="connsiteX220" fmla="*/ 1211455 w 3024845"/>
                <a:gd name="connsiteY220" fmla="*/ 612053 h 1078499"/>
                <a:gd name="connsiteX221" fmla="*/ 1222095 w 3024845"/>
                <a:gd name="connsiteY221" fmla="*/ 598812 h 1078499"/>
                <a:gd name="connsiteX222" fmla="*/ 1250469 w 3024845"/>
                <a:gd name="connsiteY222" fmla="*/ 598812 h 1078499"/>
                <a:gd name="connsiteX223" fmla="*/ 1250469 w 3024845"/>
                <a:gd name="connsiteY223" fmla="*/ 685283 h 1078499"/>
                <a:gd name="connsiteX224" fmla="*/ 1251229 w 3024845"/>
                <a:gd name="connsiteY224" fmla="*/ 685283 h 1078499"/>
                <a:gd name="connsiteX225" fmla="*/ 1256549 w 3024845"/>
                <a:gd name="connsiteY225" fmla="*/ 685283 h 1078499"/>
                <a:gd name="connsiteX226" fmla="*/ 1257309 w 3024845"/>
                <a:gd name="connsiteY226" fmla="*/ 683932 h 1078499"/>
                <a:gd name="connsiteX227" fmla="*/ 1262629 w 3024845"/>
                <a:gd name="connsiteY227" fmla="*/ 674474 h 1078499"/>
                <a:gd name="connsiteX228" fmla="*/ 1262629 w 3024845"/>
                <a:gd name="connsiteY228" fmla="*/ 676366 h 1078499"/>
                <a:gd name="connsiteX229" fmla="*/ 1262629 w 3024845"/>
                <a:gd name="connsiteY229" fmla="*/ 689607 h 1078499"/>
                <a:gd name="connsiteX230" fmla="*/ 1266682 w 3024845"/>
                <a:gd name="connsiteY230" fmla="*/ 644210 h 1078499"/>
                <a:gd name="connsiteX231" fmla="*/ 1267442 w 3024845"/>
                <a:gd name="connsiteY231" fmla="*/ 644210 h 1078499"/>
                <a:gd name="connsiteX232" fmla="*/ 1272762 w 3024845"/>
                <a:gd name="connsiteY232" fmla="*/ 644210 h 1078499"/>
                <a:gd name="connsiteX233" fmla="*/ 1272762 w 3024845"/>
                <a:gd name="connsiteY233" fmla="*/ 579356 h 1078499"/>
                <a:gd name="connsiteX234" fmla="*/ 1273776 w 3024845"/>
                <a:gd name="connsiteY234" fmla="*/ 579356 h 1078499"/>
                <a:gd name="connsiteX235" fmla="*/ 1280869 w 3024845"/>
                <a:gd name="connsiteY235" fmla="*/ 579356 h 1078499"/>
                <a:gd name="connsiteX236" fmla="*/ 1293029 w 3024845"/>
                <a:gd name="connsiteY236" fmla="*/ 536121 h 1078499"/>
                <a:gd name="connsiteX237" fmla="*/ 1294296 w 3024845"/>
                <a:gd name="connsiteY237" fmla="*/ 536121 h 1078499"/>
                <a:gd name="connsiteX238" fmla="*/ 1303163 w 3024845"/>
                <a:gd name="connsiteY238" fmla="*/ 536121 h 1078499"/>
                <a:gd name="connsiteX239" fmla="*/ 1313296 w 3024845"/>
                <a:gd name="connsiteY239" fmla="*/ 579356 h 1078499"/>
                <a:gd name="connsiteX240" fmla="*/ 1314309 w 3024845"/>
                <a:gd name="connsiteY240" fmla="*/ 579356 h 1078499"/>
                <a:gd name="connsiteX241" fmla="*/ 1321403 w 3024845"/>
                <a:gd name="connsiteY241" fmla="*/ 579356 h 1078499"/>
                <a:gd name="connsiteX242" fmla="*/ 1321403 w 3024845"/>
                <a:gd name="connsiteY242" fmla="*/ 618268 h 1078499"/>
                <a:gd name="connsiteX243" fmla="*/ 1323176 w 3024845"/>
                <a:gd name="connsiteY243" fmla="*/ 618268 h 1078499"/>
                <a:gd name="connsiteX244" fmla="*/ 1335590 w 3024845"/>
                <a:gd name="connsiteY244" fmla="*/ 618268 h 1078499"/>
                <a:gd name="connsiteX245" fmla="*/ 1335590 w 3024845"/>
                <a:gd name="connsiteY245" fmla="*/ 620430 h 1078499"/>
                <a:gd name="connsiteX246" fmla="*/ 1335590 w 3024845"/>
                <a:gd name="connsiteY246" fmla="*/ 635562 h 1078499"/>
                <a:gd name="connsiteX247" fmla="*/ 1339643 w 3024845"/>
                <a:gd name="connsiteY247" fmla="*/ 633401 h 1078499"/>
                <a:gd name="connsiteX248" fmla="*/ 1339643 w 3024845"/>
                <a:gd name="connsiteY248" fmla="*/ 618268 h 1078499"/>
                <a:gd name="connsiteX249" fmla="*/ 1341163 w 3024845"/>
                <a:gd name="connsiteY249" fmla="*/ 618268 h 1078499"/>
                <a:gd name="connsiteX250" fmla="*/ 1351803 w 3024845"/>
                <a:gd name="connsiteY250" fmla="*/ 618268 h 1078499"/>
                <a:gd name="connsiteX251" fmla="*/ 1351803 w 3024845"/>
                <a:gd name="connsiteY251" fmla="*/ 619889 h 1078499"/>
                <a:gd name="connsiteX252" fmla="*/ 1351803 w 3024845"/>
                <a:gd name="connsiteY252" fmla="*/ 631239 h 1078499"/>
                <a:gd name="connsiteX253" fmla="*/ 1382204 w 3024845"/>
                <a:gd name="connsiteY253" fmla="*/ 631239 h 1078499"/>
                <a:gd name="connsiteX254" fmla="*/ 1382204 w 3024845"/>
                <a:gd name="connsiteY254" fmla="*/ 594489 h 1078499"/>
                <a:gd name="connsiteX255" fmla="*/ 1383470 w 3024845"/>
                <a:gd name="connsiteY255" fmla="*/ 594489 h 1078499"/>
                <a:gd name="connsiteX256" fmla="*/ 1392337 w 3024845"/>
                <a:gd name="connsiteY256" fmla="*/ 594489 h 1078499"/>
                <a:gd name="connsiteX257" fmla="*/ 1392337 w 3024845"/>
                <a:gd name="connsiteY257" fmla="*/ 616106 h 1078499"/>
                <a:gd name="connsiteX258" fmla="*/ 1394364 w 3024845"/>
                <a:gd name="connsiteY258" fmla="*/ 583680 h 1078499"/>
                <a:gd name="connsiteX259" fmla="*/ 1416657 w 3024845"/>
                <a:gd name="connsiteY259" fmla="*/ 583680 h 1078499"/>
                <a:gd name="connsiteX260" fmla="*/ 1416657 w 3024845"/>
                <a:gd name="connsiteY260" fmla="*/ 582058 h 1078499"/>
                <a:gd name="connsiteX261" fmla="*/ 1416657 w 3024845"/>
                <a:gd name="connsiteY261" fmla="*/ 570709 h 1078499"/>
                <a:gd name="connsiteX262" fmla="*/ 1417417 w 3024845"/>
                <a:gd name="connsiteY262" fmla="*/ 570709 h 1078499"/>
                <a:gd name="connsiteX263" fmla="*/ 1422737 w 3024845"/>
                <a:gd name="connsiteY263" fmla="*/ 570709 h 1078499"/>
                <a:gd name="connsiteX264" fmla="*/ 1422737 w 3024845"/>
                <a:gd name="connsiteY264" fmla="*/ 568818 h 1078499"/>
                <a:gd name="connsiteX265" fmla="*/ 1422737 w 3024845"/>
                <a:gd name="connsiteY265" fmla="*/ 555577 h 1078499"/>
                <a:gd name="connsiteX266" fmla="*/ 1426791 w 3024845"/>
                <a:gd name="connsiteY266" fmla="*/ 562062 h 1078499"/>
                <a:gd name="connsiteX267" fmla="*/ 1429071 w 3024845"/>
                <a:gd name="connsiteY267" fmla="*/ 562062 h 1078499"/>
                <a:gd name="connsiteX268" fmla="*/ 1445031 w 3024845"/>
                <a:gd name="connsiteY268" fmla="*/ 562062 h 1078499"/>
                <a:gd name="connsiteX269" fmla="*/ 1445031 w 3024845"/>
                <a:gd name="connsiteY269" fmla="*/ 561251 h 1078499"/>
                <a:gd name="connsiteX270" fmla="*/ 1445031 w 3024845"/>
                <a:gd name="connsiteY270" fmla="*/ 555577 h 1078499"/>
                <a:gd name="connsiteX271" fmla="*/ 1445791 w 3024845"/>
                <a:gd name="connsiteY271" fmla="*/ 555577 h 1078499"/>
                <a:gd name="connsiteX272" fmla="*/ 1451111 w 3024845"/>
                <a:gd name="connsiteY272" fmla="*/ 555577 h 1078499"/>
                <a:gd name="connsiteX273" fmla="*/ 1451111 w 3024845"/>
                <a:gd name="connsiteY273" fmla="*/ 556928 h 1078499"/>
                <a:gd name="connsiteX274" fmla="*/ 1451111 w 3024845"/>
                <a:gd name="connsiteY274" fmla="*/ 566386 h 1078499"/>
                <a:gd name="connsiteX275" fmla="*/ 1489618 w 3024845"/>
                <a:gd name="connsiteY275" fmla="*/ 566386 h 1078499"/>
                <a:gd name="connsiteX276" fmla="*/ 1489618 w 3024845"/>
                <a:gd name="connsiteY276" fmla="*/ 704739 h 1078499"/>
                <a:gd name="connsiteX277" fmla="*/ 1491138 w 3024845"/>
                <a:gd name="connsiteY277" fmla="*/ 704739 h 1078499"/>
                <a:gd name="connsiteX278" fmla="*/ 1501778 w 3024845"/>
                <a:gd name="connsiteY278" fmla="*/ 704739 h 1078499"/>
                <a:gd name="connsiteX279" fmla="*/ 1501778 w 3024845"/>
                <a:gd name="connsiteY279" fmla="*/ 691769 h 1078499"/>
                <a:gd name="connsiteX280" fmla="*/ 1505832 w 3024845"/>
                <a:gd name="connsiteY280" fmla="*/ 691769 h 1078499"/>
                <a:gd name="connsiteX281" fmla="*/ 1505832 w 3024845"/>
                <a:gd name="connsiteY281" fmla="*/ 704739 h 1078499"/>
                <a:gd name="connsiteX282" fmla="*/ 1536232 w 3024845"/>
                <a:gd name="connsiteY282" fmla="*/ 704739 h 1078499"/>
                <a:gd name="connsiteX283" fmla="*/ 1536232 w 3024845"/>
                <a:gd name="connsiteY283" fmla="*/ 674474 h 1078499"/>
                <a:gd name="connsiteX284" fmla="*/ 1548392 w 3024845"/>
                <a:gd name="connsiteY284" fmla="*/ 674474 h 1078499"/>
                <a:gd name="connsiteX285" fmla="*/ 1560552 w 3024845"/>
                <a:gd name="connsiteY285" fmla="*/ 672313 h 1078499"/>
                <a:gd name="connsiteX286" fmla="*/ 1564606 w 3024845"/>
                <a:gd name="connsiteY286" fmla="*/ 674474 h 1078499"/>
                <a:gd name="connsiteX287" fmla="*/ 1574739 w 3024845"/>
                <a:gd name="connsiteY287" fmla="*/ 674474 h 1078499"/>
                <a:gd name="connsiteX288" fmla="*/ 1574739 w 3024845"/>
                <a:gd name="connsiteY288" fmla="*/ 704739 h 1078499"/>
                <a:gd name="connsiteX289" fmla="*/ 1582846 w 3024845"/>
                <a:gd name="connsiteY289" fmla="*/ 704739 h 1078499"/>
                <a:gd name="connsiteX290" fmla="*/ 1582846 w 3024845"/>
                <a:gd name="connsiteY290" fmla="*/ 722034 h 1078499"/>
                <a:gd name="connsiteX291" fmla="*/ 1592182 w 3024845"/>
                <a:gd name="connsiteY291" fmla="*/ 722939 h 1078499"/>
                <a:gd name="connsiteX292" fmla="*/ 1605140 w 3024845"/>
                <a:gd name="connsiteY292" fmla="*/ 722939 h 1078499"/>
                <a:gd name="connsiteX293" fmla="*/ 1605140 w 3024845"/>
                <a:gd name="connsiteY293" fmla="*/ 706901 h 1078499"/>
                <a:gd name="connsiteX294" fmla="*/ 1673096 w 3024845"/>
                <a:gd name="connsiteY294" fmla="*/ 706901 h 1078499"/>
                <a:gd name="connsiteX295" fmla="*/ 1673096 w 3024845"/>
                <a:gd name="connsiteY295" fmla="*/ 621648 h 1078499"/>
                <a:gd name="connsiteX296" fmla="*/ 1745104 w 3024845"/>
                <a:gd name="connsiteY296" fmla="*/ 621648 h 1078499"/>
                <a:gd name="connsiteX297" fmla="*/ 1745104 w 3024845"/>
                <a:gd name="connsiteY297" fmla="*/ 700416 h 1078499"/>
                <a:gd name="connsiteX298" fmla="*/ 1747008 w 3024845"/>
                <a:gd name="connsiteY298" fmla="*/ 700416 h 1078499"/>
                <a:gd name="connsiteX299" fmla="*/ 1748250 w 3024845"/>
                <a:gd name="connsiteY299" fmla="*/ 722939 h 1078499"/>
                <a:gd name="connsiteX300" fmla="*/ 1757926 w 3024845"/>
                <a:gd name="connsiteY300" fmla="*/ 722939 h 1078499"/>
                <a:gd name="connsiteX301" fmla="*/ 1759168 w 3024845"/>
                <a:gd name="connsiteY301" fmla="*/ 700416 h 1078499"/>
                <a:gd name="connsiteX302" fmla="*/ 1765248 w 3024845"/>
                <a:gd name="connsiteY302" fmla="*/ 700416 h 1078499"/>
                <a:gd name="connsiteX303" fmla="*/ 1766490 w 3024845"/>
                <a:gd name="connsiteY303" fmla="*/ 722939 h 1078499"/>
                <a:gd name="connsiteX304" fmla="*/ 1817112 w 3024845"/>
                <a:gd name="connsiteY304" fmla="*/ 722939 h 1078499"/>
                <a:gd name="connsiteX305" fmla="*/ 1817112 w 3024845"/>
                <a:gd name="connsiteY305" fmla="*/ 559911 h 1078499"/>
                <a:gd name="connsiteX306" fmla="*/ 2014439 w 3024845"/>
                <a:gd name="connsiteY306" fmla="*/ 559911 h 1078499"/>
                <a:gd name="connsiteX307" fmla="*/ 2014439 w 3024845"/>
                <a:gd name="connsiteY307" fmla="*/ 722939 h 1078499"/>
                <a:gd name="connsiteX308" fmla="*/ 2033136 w 3024845"/>
                <a:gd name="connsiteY308" fmla="*/ 722939 h 1078499"/>
                <a:gd name="connsiteX309" fmla="*/ 2033136 w 3024845"/>
                <a:gd name="connsiteY309" fmla="*/ 640246 h 1078499"/>
                <a:gd name="connsiteX310" fmla="*/ 2128256 w 3024845"/>
                <a:gd name="connsiteY310" fmla="*/ 640246 h 1078499"/>
                <a:gd name="connsiteX311" fmla="*/ 2140186 w 3024845"/>
                <a:gd name="connsiteY311" fmla="*/ 322105 h 1078499"/>
                <a:gd name="connsiteX312" fmla="*/ 2128026 w 3024845"/>
                <a:gd name="connsiteY312" fmla="*/ 300487 h 1078499"/>
                <a:gd name="connsiteX313" fmla="*/ 2121946 w 3024845"/>
                <a:gd name="connsiteY313" fmla="*/ 296163 h 1078499"/>
                <a:gd name="connsiteX314" fmla="*/ 2130053 w 3024845"/>
                <a:gd name="connsiteY314" fmla="*/ 272384 h 1078499"/>
                <a:gd name="connsiteX315" fmla="*/ 2130053 w 3024845"/>
                <a:gd name="connsiteY315" fmla="*/ 255090 h 1078499"/>
                <a:gd name="connsiteX316" fmla="*/ 2144240 w 3024845"/>
                <a:gd name="connsiteY316" fmla="*/ 255090 h 1078499"/>
                <a:gd name="connsiteX317" fmla="*/ 2144240 w 3024845"/>
                <a:gd name="connsiteY317" fmla="*/ 233472 h 1078499"/>
                <a:gd name="connsiteX318" fmla="*/ 2146266 w 3024845"/>
                <a:gd name="connsiteY318" fmla="*/ 229148 h 1078499"/>
                <a:gd name="connsiteX319" fmla="*/ 2146266 w 3024845"/>
                <a:gd name="connsiteY319" fmla="*/ 151324 h 1078499"/>
                <a:gd name="connsiteX320" fmla="*/ 2144240 w 3024845"/>
                <a:gd name="connsiteY320" fmla="*/ 144839 h 1078499"/>
                <a:gd name="connsiteX321" fmla="*/ 2150320 w 3024845"/>
                <a:gd name="connsiteY321" fmla="*/ 138353 h 1078499"/>
                <a:gd name="connsiteX322" fmla="*/ 2150320 w 3024845"/>
                <a:gd name="connsiteY322" fmla="*/ 79985 h 1078499"/>
                <a:gd name="connsiteX323" fmla="*/ 2152346 w 3024845"/>
                <a:gd name="connsiteY323" fmla="*/ 75662 h 1078499"/>
                <a:gd name="connsiteX324" fmla="*/ 2152346 w 3024845"/>
                <a:gd name="connsiteY324" fmla="*/ 19456 h 1078499"/>
                <a:gd name="connsiteX325" fmla="*/ 2154373 w 3024845"/>
                <a:gd name="connsiteY325" fmla="*/ 0 h 1078499"/>
                <a:gd name="connsiteX326" fmla="*/ 2158427 w 3024845"/>
                <a:gd name="connsiteY326" fmla="*/ 17294 h 1078499"/>
                <a:gd name="connsiteX327" fmla="*/ 2160453 w 3024845"/>
                <a:gd name="connsiteY327" fmla="*/ 75662 h 1078499"/>
                <a:gd name="connsiteX328" fmla="*/ 2162480 w 3024845"/>
                <a:gd name="connsiteY328" fmla="*/ 138353 h 1078499"/>
                <a:gd name="connsiteX329" fmla="*/ 2168560 w 3024845"/>
                <a:gd name="connsiteY329" fmla="*/ 144839 h 1078499"/>
                <a:gd name="connsiteX330" fmla="*/ 2166533 w 3024845"/>
                <a:gd name="connsiteY330" fmla="*/ 151324 h 1078499"/>
                <a:gd name="connsiteX331" fmla="*/ 2166533 w 3024845"/>
                <a:gd name="connsiteY331" fmla="*/ 229148 h 1078499"/>
                <a:gd name="connsiteX332" fmla="*/ 2168560 w 3024845"/>
                <a:gd name="connsiteY332" fmla="*/ 233472 h 1078499"/>
                <a:gd name="connsiteX333" fmla="*/ 2168560 w 3024845"/>
                <a:gd name="connsiteY333" fmla="*/ 255090 h 1078499"/>
                <a:gd name="connsiteX334" fmla="*/ 2182747 w 3024845"/>
                <a:gd name="connsiteY334" fmla="*/ 255090 h 1078499"/>
                <a:gd name="connsiteX335" fmla="*/ 2182747 w 3024845"/>
                <a:gd name="connsiteY335" fmla="*/ 272384 h 1078499"/>
                <a:gd name="connsiteX336" fmla="*/ 2190854 w 3024845"/>
                <a:gd name="connsiteY336" fmla="*/ 296163 h 1078499"/>
                <a:gd name="connsiteX337" fmla="*/ 2184774 w 3024845"/>
                <a:gd name="connsiteY337" fmla="*/ 300487 h 1078499"/>
                <a:gd name="connsiteX338" fmla="*/ 2172613 w 3024845"/>
                <a:gd name="connsiteY338" fmla="*/ 322105 h 1078499"/>
                <a:gd name="connsiteX339" fmla="*/ 2180720 w 3024845"/>
                <a:gd name="connsiteY339" fmla="*/ 575033 h 1078499"/>
                <a:gd name="connsiteX340" fmla="*/ 2245574 w 3024845"/>
                <a:gd name="connsiteY340" fmla="*/ 575033 h 1078499"/>
                <a:gd name="connsiteX341" fmla="*/ 2245574 w 3024845"/>
                <a:gd name="connsiteY341" fmla="*/ 650695 h 1078499"/>
                <a:gd name="connsiteX342" fmla="*/ 2253681 w 3024845"/>
                <a:gd name="connsiteY342" fmla="*/ 650695 h 1078499"/>
                <a:gd name="connsiteX343" fmla="*/ 2255708 w 3024845"/>
                <a:gd name="connsiteY343" fmla="*/ 644210 h 1078499"/>
                <a:gd name="connsiteX344" fmla="*/ 2261788 w 3024845"/>
                <a:gd name="connsiteY344" fmla="*/ 644210 h 1078499"/>
                <a:gd name="connsiteX345" fmla="*/ 2263815 w 3024845"/>
                <a:gd name="connsiteY345" fmla="*/ 652857 h 1078499"/>
                <a:gd name="connsiteX346" fmla="*/ 2275975 w 3024845"/>
                <a:gd name="connsiteY346" fmla="*/ 652857 h 1078499"/>
                <a:gd name="connsiteX347" fmla="*/ 2275975 w 3024845"/>
                <a:gd name="connsiteY347" fmla="*/ 646371 h 1078499"/>
                <a:gd name="connsiteX348" fmla="*/ 2298268 w 3024845"/>
                <a:gd name="connsiteY348" fmla="*/ 646371 h 1078499"/>
                <a:gd name="connsiteX349" fmla="*/ 2298268 w 3024845"/>
                <a:gd name="connsiteY349" fmla="*/ 652857 h 1078499"/>
                <a:gd name="connsiteX350" fmla="*/ 2318535 w 3024845"/>
                <a:gd name="connsiteY350" fmla="*/ 652857 h 1078499"/>
                <a:gd name="connsiteX351" fmla="*/ 2318535 w 3024845"/>
                <a:gd name="connsiteY351" fmla="*/ 698254 h 1078499"/>
                <a:gd name="connsiteX352" fmla="*/ 2332722 w 3024845"/>
                <a:gd name="connsiteY352" fmla="*/ 698254 h 1078499"/>
                <a:gd name="connsiteX353" fmla="*/ 2332722 w 3024845"/>
                <a:gd name="connsiteY353" fmla="*/ 685283 h 1078499"/>
                <a:gd name="connsiteX354" fmla="*/ 2348936 w 3024845"/>
                <a:gd name="connsiteY354" fmla="*/ 685283 h 1078499"/>
                <a:gd name="connsiteX355" fmla="*/ 2348936 w 3024845"/>
                <a:gd name="connsiteY355" fmla="*/ 505856 h 1078499"/>
                <a:gd name="connsiteX356" fmla="*/ 2355016 w 3024845"/>
                <a:gd name="connsiteY356" fmla="*/ 499370 h 1078499"/>
                <a:gd name="connsiteX357" fmla="*/ 2427977 w 3024845"/>
                <a:gd name="connsiteY357" fmla="*/ 499370 h 1078499"/>
                <a:gd name="connsiteX358" fmla="*/ 2427977 w 3024845"/>
                <a:gd name="connsiteY358" fmla="*/ 508018 h 1078499"/>
                <a:gd name="connsiteX359" fmla="*/ 2438110 w 3024845"/>
                <a:gd name="connsiteY359" fmla="*/ 508018 h 1078499"/>
                <a:gd name="connsiteX360" fmla="*/ 2438110 w 3024845"/>
                <a:gd name="connsiteY360" fmla="*/ 622592 h 1078499"/>
                <a:gd name="connsiteX361" fmla="*/ 2460404 w 3024845"/>
                <a:gd name="connsiteY361" fmla="*/ 622592 h 1078499"/>
                <a:gd name="connsiteX362" fmla="*/ 2460404 w 3024845"/>
                <a:gd name="connsiteY362" fmla="*/ 555577 h 1078499"/>
                <a:gd name="connsiteX363" fmla="*/ 2486751 w 3024845"/>
                <a:gd name="connsiteY363" fmla="*/ 555577 h 1078499"/>
                <a:gd name="connsiteX364" fmla="*/ 2490804 w 3024845"/>
                <a:gd name="connsiteY364" fmla="*/ 551253 h 1078499"/>
                <a:gd name="connsiteX365" fmla="*/ 2498911 w 3024845"/>
                <a:gd name="connsiteY365" fmla="*/ 551253 h 1078499"/>
                <a:gd name="connsiteX366" fmla="*/ 2502964 w 3024845"/>
                <a:gd name="connsiteY366" fmla="*/ 555577 h 1078499"/>
                <a:gd name="connsiteX367" fmla="*/ 2525258 w 3024845"/>
                <a:gd name="connsiteY367" fmla="*/ 555577 h 1078499"/>
                <a:gd name="connsiteX368" fmla="*/ 2525258 w 3024845"/>
                <a:gd name="connsiteY368" fmla="*/ 438841 h 1078499"/>
                <a:gd name="connsiteX369" fmla="*/ 2582005 w 3024845"/>
                <a:gd name="connsiteY369" fmla="*/ 428032 h 1078499"/>
                <a:gd name="connsiteX370" fmla="*/ 2582005 w 3024845"/>
                <a:gd name="connsiteY370" fmla="*/ 429113 h 1078499"/>
                <a:gd name="connsiteX371" fmla="*/ 2582005 w 3024845"/>
                <a:gd name="connsiteY371" fmla="*/ 436679 h 1078499"/>
                <a:gd name="connsiteX372" fmla="*/ 2608352 w 3024845"/>
                <a:gd name="connsiteY372" fmla="*/ 436679 h 1078499"/>
                <a:gd name="connsiteX373" fmla="*/ 2608352 w 3024845"/>
                <a:gd name="connsiteY373" fmla="*/ 691769 h 1078499"/>
                <a:gd name="connsiteX374" fmla="*/ 2630646 w 3024845"/>
                <a:gd name="connsiteY374" fmla="*/ 691769 h 1078499"/>
                <a:gd name="connsiteX375" fmla="*/ 2630646 w 3024845"/>
                <a:gd name="connsiteY375" fmla="*/ 687445 h 1078499"/>
                <a:gd name="connsiteX376" fmla="*/ 2642806 w 3024845"/>
                <a:gd name="connsiteY376" fmla="*/ 687445 h 1078499"/>
                <a:gd name="connsiteX377" fmla="*/ 2642806 w 3024845"/>
                <a:gd name="connsiteY377" fmla="*/ 691769 h 1078499"/>
                <a:gd name="connsiteX378" fmla="*/ 2667126 w 3024845"/>
                <a:gd name="connsiteY378" fmla="*/ 691769 h 1078499"/>
                <a:gd name="connsiteX379" fmla="*/ 2667126 w 3024845"/>
                <a:gd name="connsiteY379" fmla="*/ 678798 h 1078499"/>
                <a:gd name="connsiteX380" fmla="*/ 2695500 w 3024845"/>
                <a:gd name="connsiteY380" fmla="*/ 678798 h 1078499"/>
                <a:gd name="connsiteX381" fmla="*/ 2707660 w 3024845"/>
                <a:gd name="connsiteY381" fmla="*/ 674474 h 1078499"/>
                <a:gd name="connsiteX382" fmla="*/ 2727927 w 3024845"/>
                <a:gd name="connsiteY382" fmla="*/ 678798 h 1078499"/>
                <a:gd name="connsiteX383" fmla="*/ 2727927 w 3024845"/>
                <a:gd name="connsiteY383" fmla="*/ 661504 h 1078499"/>
                <a:gd name="connsiteX384" fmla="*/ 2736034 w 3024845"/>
                <a:gd name="connsiteY384" fmla="*/ 661504 h 1078499"/>
                <a:gd name="connsiteX385" fmla="*/ 2736034 w 3024845"/>
                <a:gd name="connsiteY385" fmla="*/ 648533 h 1078499"/>
                <a:gd name="connsiteX386" fmla="*/ 2792781 w 3024845"/>
                <a:gd name="connsiteY386" fmla="*/ 648533 h 1078499"/>
                <a:gd name="connsiteX387" fmla="*/ 2792781 w 3024845"/>
                <a:gd name="connsiteY387" fmla="*/ 618268 h 1078499"/>
                <a:gd name="connsiteX388" fmla="*/ 2811021 w 3024845"/>
                <a:gd name="connsiteY388" fmla="*/ 618268 h 1078499"/>
                <a:gd name="connsiteX389" fmla="*/ 2811021 w 3024845"/>
                <a:gd name="connsiteY389" fmla="*/ 611783 h 1078499"/>
                <a:gd name="connsiteX390" fmla="*/ 2823181 w 3024845"/>
                <a:gd name="connsiteY390" fmla="*/ 611783 h 1078499"/>
                <a:gd name="connsiteX391" fmla="*/ 2823181 w 3024845"/>
                <a:gd name="connsiteY391" fmla="*/ 618268 h 1078499"/>
                <a:gd name="connsiteX392" fmla="*/ 2839395 w 3024845"/>
                <a:gd name="connsiteY392" fmla="*/ 618268 h 1078499"/>
                <a:gd name="connsiteX393" fmla="*/ 2839395 w 3024845"/>
                <a:gd name="connsiteY393" fmla="*/ 667989 h 1078499"/>
                <a:gd name="connsiteX394" fmla="*/ 2871822 w 3024845"/>
                <a:gd name="connsiteY394" fmla="*/ 667989 h 1078499"/>
                <a:gd name="connsiteX395" fmla="*/ 2871822 w 3024845"/>
                <a:gd name="connsiteY395" fmla="*/ 642048 h 1078499"/>
                <a:gd name="connsiteX396" fmla="*/ 2910329 w 3024845"/>
                <a:gd name="connsiteY396" fmla="*/ 642048 h 1078499"/>
                <a:gd name="connsiteX397" fmla="*/ 2910329 w 3024845"/>
                <a:gd name="connsiteY397" fmla="*/ 611783 h 1078499"/>
                <a:gd name="connsiteX398" fmla="*/ 2958970 w 3024845"/>
                <a:gd name="connsiteY398" fmla="*/ 611783 h 1078499"/>
                <a:gd name="connsiteX399" fmla="*/ 2958970 w 3024845"/>
                <a:gd name="connsiteY399" fmla="*/ 722939 h 1078499"/>
                <a:gd name="connsiteX400" fmla="*/ 2958970 w 3024845"/>
                <a:gd name="connsiteY400" fmla="*/ 736718 h 1078499"/>
                <a:gd name="connsiteX401" fmla="*/ 3024845 w 3024845"/>
                <a:gd name="connsiteY401" fmla="*/ 736718 h 1078499"/>
                <a:gd name="connsiteX402" fmla="*/ 3024845 w 3024845"/>
                <a:gd name="connsiteY402" fmla="*/ 1078499 h 1078499"/>
                <a:gd name="connsiteX403" fmla="*/ 2054 w 3024845"/>
                <a:gd name="connsiteY403" fmla="*/ 1076166 h 1078499"/>
                <a:gd name="connsiteX404" fmla="*/ 0 w 3024845"/>
                <a:gd name="connsiteY404" fmla="*/ 642048 h 1078499"/>
                <a:gd name="connsiteX405" fmla="*/ 20267 w 3024845"/>
                <a:gd name="connsiteY405" fmla="*/ 642048 h 1078499"/>
                <a:gd name="connsiteX406" fmla="*/ 20774 w 3024845"/>
                <a:gd name="connsiteY406" fmla="*/ 640967 h 1078499"/>
                <a:gd name="connsiteX407" fmla="*/ 24320 w 3024845"/>
                <a:gd name="connsiteY407" fmla="*/ 633401 h 1078499"/>
                <a:gd name="connsiteX408" fmla="*/ 26094 w 3024845"/>
                <a:gd name="connsiteY408" fmla="*/ 633671 h 1078499"/>
                <a:gd name="connsiteX409" fmla="*/ 38507 w 3024845"/>
                <a:gd name="connsiteY409" fmla="*/ 635562 h 1078499"/>
                <a:gd name="connsiteX410" fmla="*/ 39014 w 3024845"/>
                <a:gd name="connsiteY410" fmla="*/ 636914 h 1078499"/>
                <a:gd name="connsiteX411" fmla="*/ 42560 w 3024845"/>
                <a:gd name="connsiteY411" fmla="*/ 646371 h 1078499"/>
                <a:gd name="connsiteX412" fmla="*/ 68907 w 3024845"/>
                <a:gd name="connsiteY412" fmla="*/ 648533 h 1078499"/>
                <a:gd name="connsiteX413" fmla="*/ 68907 w 3024845"/>
                <a:gd name="connsiteY413" fmla="*/ 525312 h 1078499"/>
                <a:gd name="connsiteX414" fmla="*/ 70934 w 3024845"/>
                <a:gd name="connsiteY414" fmla="*/ 525312 h 1078499"/>
                <a:gd name="connsiteX415" fmla="*/ 85121 w 3024845"/>
                <a:gd name="connsiteY415" fmla="*/ 525312 h 1078499"/>
                <a:gd name="connsiteX416" fmla="*/ 85121 w 3024845"/>
                <a:gd name="connsiteY416" fmla="*/ 389120 h 1078499"/>
                <a:gd name="connsiteX417" fmla="*/ 86894 w 3024845"/>
                <a:gd name="connsiteY417" fmla="*/ 389120 h 1078499"/>
                <a:gd name="connsiteX418" fmla="*/ 99308 w 3024845"/>
                <a:gd name="connsiteY418" fmla="*/ 389120 h 1078499"/>
                <a:gd name="connsiteX419" fmla="*/ 99308 w 3024845"/>
                <a:gd name="connsiteY419" fmla="*/ 274546 h 1078499"/>
                <a:gd name="connsiteX420" fmla="*/ 103361 w 3024845"/>
                <a:gd name="connsiteY420" fmla="*/ 246442 h 1078499"/>
                <a:gd name="connsiteX421" fmla="*/ 105388 w 3024845"/>
                <a:gd name="connsiteY421" fmla="*/ 246442 h 1078499"/>
                <a:gd name="connsiteX422" fmla="*/ 119575 w 3024845"/>
                <a:gd name="connsiteY422" fmla="*/ 246442 h 1078499"/>
                <a:gd name="connsiteX0" fmla="*/ 119575 w 3024845"/>
                <a:gd name="connsiteY0" fmla="*/ 246442 h 1078499"/>
                <a:gd name="connsiteX1" fmla="*/ 200642 w 3024845"/>
                <a:gd name="connsiteY1" fmla="*/ 244281 h 1078499"/>
                <a:gd name="connsiteX2" fmla="*/ 202669 w 3024845"/>
                <a:gd name="connsiteY2" fmla="*/ 244281 h 1078499"/>
                <a:gd name="connsiteX3" fmla="*/ 216856 w 3024845"/>
                <a:gd name="connsiteY3" fmla="*/ 244281 h 1078499"/>
                <a:gd name="connsiteX4" fmla="*/ 216856 w 3024845"/>
                <a:gd name="connsiteY4" fmla="*/ 268060 h 1078499"/>
                <a:gd name="connsiteX5" fmla="*/ 217363 w 3024845"/>
                <a:gd name="connsiteY5" fmla="*/ 268871 h 1078499"/>
                <a:gd name="connsiteX6" fmla="*/ 220909 w 3024845"/>
                <a:gd name="connsiteY6" fmla="*/ 274546 h 1078499"/>
                <a:gd name="connsiteX7" fmla="*/ 220909 w 3024845"/>
                <a:gd name="connsiteY7" fmla="*/ 389120 h 1078499"/>
                <a:gd name="connsiteX8" fmla="*/ 223189 w 3024845"/>
                <a:gd name="connsiteY8" fmla="*/ 389120 h 1078499"/>
                <a:gd name="connsiteX9" fmla="*/ 239150 w 3024845"/>
                <a:gd name="connsiteY9" fmla="*/ 389120 h 1078499"/>
                <a:gd name="connsiteX10" fmla="*/ 239150 w 3024845"/>
                <a:gd name="connsiteY10" fmla="*/ 529635 h 1078499"/>
                <a:gd name="connsiteX11" fmla="*/ 240670 w 3024845"/>
                <a:gd name="connsiteY11" fmla="*/ 529365 h 1078499"/>
                <a:gd name="connsiteX12" fmla="*/ 251310 w 3024845"/>
                <a:gd name="connsiteY12" fmla="*/ 527474 h 1078499"/>
                <a:gd name="connsiteX13" fmla="*/ 249283 w 3024845"/>
                <a:gd name="connsiteY13" fmla="*/ 616106 h 1078499"/>
                <a:gd name="connsiteX14" fmla="*/ 250803 w 3024845"/>
                <a:gd name="connsiteY14" fmla="*/ 616377 h 1078499"/>
                <a:gd name="connsiteX15" fmla="*/ 261443 w 3024845"/>
                <a:gd name="connsiteY15" fmla="*/ 618268 h 1078499"/>
                <a:gd name="connsiteX16" fmla="*/ 261696 w 3024845"/>
                <a:gd name="connsiteY16" fmla="*/ 619079 h 1078499"/>
                <a:gd name="connsiteX17" fmla="*/ 263470 w 3024845"/>
                <a:gd name="connsiteY17" fmla="*/ 624754 h 1078499"/>
                <a:gd name="connsiteX18" fmla="*/ 264230 w 3024845"/>
                <a:gd name="connsiteY18" fmla="*/ 622322 h 1078499"/>
                <a:gd name="connsiteX19" fmla="*/ 269550 w 3024845"/>
                <a:gd name="connsiteY19" fmla="*/ 605298 h 1078499"/>
                <a:gd name="connsiteX20" fmla="*/ 271323 w 3024845"/>
                <a:gd name="connsiteY20" fmla="*/ 605298 h 1078499"/>
                <a:gd name="connsiteX21" fmla="*/ 283737 w 3024845"/>
                <a:gd name="connsiteY21" fmla="*/ 605298 h 1078499"/>
                <a:gd name="connsiteX22" fmla="*/ 283737 w 3024845"/>
                <a:gd name="connsiteY22" fmla="*/ 637724 h 1078499"/>
                <a:gd name="connsiteX23" fmla="*/ 284750 w 3024845"/>
                <a:gd name="connsiteY23" fmla="*/ 638265 h 1078499"/>
                <a:gd name="connsiteX24" fmla="*/ 291844 w 3024845"/>
                <a:gd name="connsiteY24" fmla="*/ 642048 h 1078499"/>
                <a:gd name="connsiteX25" fmla="*/ 291844 w 3024845"/>
                <a:gd name="connsiteY25" fmla="*/ 643399 h 1078499"/>
                <a:gd name="connsiteX26" fmla="*/ 291844 w 3024845"/>
                <a:gd name="connsiteY26" fmla="*/ 652857 h 1078499"/>
                <a:gd name="connsiteX27" fmla="*/ 336431 w 3024845"/>
                <a:gd name="connsiteY27" fmla="*/ 652857 h 1078499"/>
                <a:gd name="connsiteX28" fmla="*/ 336431 w 3024845"/>
                <a:gd name="connsiteY28" fmla="*/ 653938 h 1078499"/>
                <a:gd name="connsiteX29" fmla="*/ 336431 w 3024845"/>
                <a:gd name="connsiteY29" fmla="*/ 661504 h 1078499"/>
                <a:gd name="connsiteX30" fmla="*/ 338457 w 3024845"/>
                <a:gd name="connsiteY30" fmla="*/ 661504 h 1078499"/>
                <a:gd name="connsiteX31" fmla="*/ 352644 w 3024845"/>
                <a:gd name="connsiteY31" fmla="*/ 661504 h 1078499"/>
                <a:gd name="connsiteX32" fmla="*/ 352644 w 3024845"/>
                <a:gd name="connsiteY32" fmla="*/ 631239 h 1078499"/>
                <a:gd name="connsiteX33" fmla="*/ 397231 w 3024845"/>
                <a:gd name="connsiteY33" fmla="*/ 631239 h 1078499"/>
                <a:gd name="connsiteX34" fmla="*/ 397231 w 3024845"/>
                <a:gd name="connsiteY34" fmla="*/ 629888 h 1078499"/>
                <a:gd name="connsiteX35" fmla="*/ 397231 w 3024845"/>
                <a:gd name="connsiteY35" fmla="*/ 620430 h 1078499"/>
                <a:gd name="connsiteX36" fmla="*/ 398245 w 3024845"/>
                <a:gd name="connsiteY36" fmla="*/ 620430 h 1078499"/>
                <a:gd name="connsiteX37" fmla="*/ 405338 w 3024845"/>
                <a:gd name="connsiteY37" fmla="*/ 620430 h 1078499"/>
                <a:gd name="connsiteX38" fmla="*/ 405338 w 3024845"/>
                <a:gd name="connsiteY38" fmla="*/ 618539 h 1078499"/>
                <a:gd name="connsiteX39" fmla="*/ 405338 w 3024845"/>
                <a:gd name="connsiteY39" fmla="*/ 605298 h 1078499"/>
                <a:gd name="connsiteX40" fmla="*/ 406098 w 3024845"/>
                <a:gd name="connsiteY40" fmla="*/ 605298 h 1078499"/>
                <a:gd name="connsiteX41" fmla="*/ 411418 w 3024845"/>
                <a:gd name="connsiteY41" fmla="*/ 605298 h 1078499"/>
                <a:gd name="connsiteX42" fmla="*/ 411418 w 3024845"/>
                <a:gd name="connsiteY42" fmla="*/ 604217 h 1078499"/>
                <a:gd name="connsiteX43" fmla="*/ 411418 w 3024845"/>
                <a:gd name="connsiteY43" fmla="*/ 596650 h 1078499"/>
                <a:gd name="connsiteX44" fmla="*/ 413445 w 3024845"/>
                <a:gd name="connsiteY44" fmla="*/ 596650 h 1078499"/>
                <a:gd name="connsiteX45" fmla="*/ 427632 w 3024845"/>
                <a:gd name="connsiteY45" fmla="*/ 596650 h 1078499"/>
                <a:gd name="connsiteX46" fmla="*/ 427632 w 3024845"/>
                <a:gd name="connsiteY46" fmla="*/ 597731 h 1078499"/>
                <a:gd name="connsiteX47" fmla="*/ 427632 w 3024845"/>
                <a:gd name="connsiteY47" fmla="*/ 605298 h 1078499"/>
                <a:gd name="connsiteX48" fmla="*/ 449925 w 3024845"/>
                <a:gd name="connsiteY48" fmla="*/ 605298 h 1078499"/>
                <a:gd name="connsiteX49" fmla="*/ 449925 w 3024845"/>
                <a:gd name="connsiteY49" fmla="*/ 603406 h 1078499"/>
                <a:gd name="connsiteX50" fmla="*/ 449925 w 3024845"/>
                <a:gd name="connsiteY50" fmla="*/ 590165 h 1078499"/>
                <a:gd name="connsiteX51" fmla="*/ 451699 w 3024845"/>
                <a:gd name="connsiteY51" fmla="*/ 590165 h 1078499"/>
                <a:gd name="connsiteX52" fmla="*/ 464112 w 3024845"/>
                <a:gd name="connsiteY52" fmla="*/ 590165 h 1078499"/>
                <a:gd name="connsiteX53" fmla="*/ 464112 w 3024845"/>
                <a:gd name="connsiteY53" fmla="*/ 613945 h 1078499"/>
                <a:gd name="connsiteX54" fmla="*/ 465126 w 3024845"/>
                <a:gd name="connsiteY54" fmla="*/ 613945 h 1078499"/>
                <a:gd name="connsiteX55" fmla="*/ 472219 w 3024845"/>
                <a:gd name="connsiteY55" fmla="*/ 613945 h 1078499"/>
                <a:gd name="connsiteX56" fmla="*/ 472219 w 3024845"/>
                <a:gd name="connsiteY56" fmla="*/ 612864 h 1078499"/>
                <a:gd name="connsiteX57" fmla="*/ 472219 w 3024845"/>
                <a:gd name="connsiteY57" fmla="*/ 605298 h 1078499"/>
                <a:gd name="connsiteX58" fmla="*/ 473992 w 3024845"/>
                <a:gd name="connsiteY58" fmla="*/ 605298 h 1078499"/>
                <a:gd name="connsiteX59" fmla="*/ 486406 w 3024845"/>
                <a:gd name="connsiteY59" fmla="*/ 605298 h 1078499"/>
                <a:gd name="connsiteX60" fmla="*/ 486406 w 3024845"/>
                <a:gd name="connsiteY60" fmla="*/ 631239 h 1078499"/>
                <a:gd name="connsiteX61" fmla="*/ 488433 w 3024845"/>
                <a:gd name="connsiteY61" fmla="*/ 631239 h 1078499"/>
                <a:gd name="connsiteX62" fmla="*/ 502619 w 3024845"/>
                <a:gd name="connsiteY62" fmla="*/ 631239 h 1078499"/>
                <a:gd name="connsiteX63" fmla="*/ 502619 w 3024845"/>
                <a:gd name="connsiteY63" fmla="*/ 632860 h 1078499"/>
                <a:gd name="connsiteX64" fmla="*/ 502619 w 3024845"/>
                <a:gd name="connsiteY64" fmla="*/ 644210 h 1078499"/>
                <a:gd name="connsiteX65" fmla="*/ 503379 w 3024845"/>
                <a:gd name="connsiteY65" fmla="*/ 644210 h 1078499"/>
                <a:gd name="connsiteX66" fmla="*/ 508700 w 3024845"/>
                <a:gd name="connsiteY66" fmla="*/ 644210 h 1078499"/>
                <a:gd name="connsiteX67" fmla="*/ 508700 w 3024845"/>
                <a:gd name="connsiteY67" fmla="*/ 643399 h 1078499"/>
                <a:gd name="connsiteX68" fmla="*/ 508700 w 3024845"/>
                <a:gd name="connsiteY68" fmla="*/ 637724 h 1078499"/>
                <a:gd name="connsiteX69" fmla="*/ 539100 w 3024845"/>
                <a:gd name="connsiteY69" fmla="*/ 637724 h 1078499"/>
                <a:gd name="connsiteX70" fmla="*/ 539100 w 3024845"/>
                <a:gd name="connsiteY70" fmla="*/ 661504 h 1078499"/>
                <a:gd name="connsiteX71" fmla="*/ 540113 w 3024845"/>
                <a:gd name="connsiteY71" fmla="*/ 661504 h 1078499"/>
                <a:gd name="connsiteX72" fmla="*/ 547207 w 3024845"/>
                <a:gd name="connsiteY72" fmla="*/ 661504 h 1078499"/>
                <a:gd name="connsiteX73" fmla="*/ 547207 w 3024845"/>
                <a:gd name="connsiteY73" fmla="*/ 662585 h 1078499"/>
                <a:gd name="connsiteX74" fmla="*/ 547207 w 3024845"/>
                <a:gd name="connsiteY74" fmla="*/ 670151 h 1078499"/>
                <a:gd name="connsiteX75" fmla="*/ 547967 w 3024845"/>
                <a:gd name="connsiteY75" fmla="*/ 670151 h 1078499"/>
                <a:gd name="connsiteX76" fmla="*/ 553287 w 3024845"/>
                <a:gd name="connsiteY76" fmla="*/ 670151 h 1078499"/>
                <a:gd name="connsiteX77" fmla="*/ 553287 w 3024845"/>
                <a:gd name="connsiteY77" fmla="*/ 667989 h 1078499"/>
                <a:gd name="connsiteX78" fmla="*/ 553287 w 3024845"/>
                <a:gd name="connsiteY78" fmla="*/ 652857 h 1078499"/>
                <a:gd name="connsiteX79" fmla="*/ 554300 w 3024845"/>
                <a:gd name="connsiteY79" fmla="*/ 652857 h 1078499"/>
                <a:gd name="connsiteX80" fmla="*/ 561394 w 3024845"/>
                <a:gd name="connsiteY80" fmla="*/ 652857 h 1078499"/>
                <a:gd name="connsiteX81" fmla="*/ 561394 w 3024845"/>
                <a:gd name="connsiteY81" fmla="*/ 653938 h 1078499"/>
                <a:gd name="connsiteX82" fmla="*/ 561394 w 3024845"/>
                <a:gd name="connsiteY82" fmla="*/ 661504 h 1078499"/>
                <a:gd name="connsiteX83" fmla="*/ 566714 w 3024845"/>
                <a:gd name="connsiteY83" fmla="*/ 659511 h 1078499"/>
                <a:gd name="connsiteX84" fmla="*/ 567474 w 3024845"/>
                <a:gd name="connsiteY84" fmla="*/ 658531 h 1078499"/>
                <a:gd name="connsiteX85" fmla="*/ 567474 w 3024845"/>
                <a:gd name="connsiteY85" fmla="*/ 652857 h 1078499"/>
                <a:gd name="connsiteX86" fmla="*/ 605981 w 3024845"/>
                <a:gd name="connsiteY86" fmla="*/ 652857 h 1078499"/>
                <a:gd name="connsiteX87" fmla="*/ 605981 w 3024845"/>
                <a:gd name="connsiteY87" fmla="*/ 676636 h 1078499"/>
                <a:gd name="connsiteX88" fmla="*/ 608007 w 3024845"/>
                <a:gd name="connsiteY88" fmla="*/ 676636 h 1078499"/>
                <a:gd name="connsiteX89" fmla="*/ 622194 w 3024845"/>
                <a:gd name="connsiteY89" fmla="*/ 676636 h 1078499"/>
                <a:gd name="connsiteX90" fmla="*/ 622194 w 3024845"/>
                <a:gd name="connsiteY90" fmla="*/ 677717 h 1078499"/>
                <a:gd name="connsiteX91" fmla="*/ 622194 w 3024845"/>
                <a:gd name="connsiteY91" fmla="*/ 685283 h 1078499"/>
                <a:gd name="connsiteX92" fmla="*/ 623968 w 3024845"/>
                <a:gd name="connsiteY92" fmla="*/ 685283 h 1078499"/>
                <a:gd name="connsiteX93" fmla="*/ 636381 w 3024845"/>
                <a:gd name="connsiteY93" fmla="*/ 685283 h 1078499"/>
                <a:gd name="connsiteX94" fmla="*/ 636381 w 3024845"/>
                <a:gd name="connsiteY94" fmla="*/ 661504 h 1078499"/>
                <a:gd name="connsiteX95" fmla="*/ 637394 w 3024845"/>
                <a:gd name="connsiteY95" fmla="*/ 661504 h 1078499"/>
                <a:gd name="connsiteX96" fmla="*/ 644488 w 3024845"/>
                <a:gd name="connsiteY96" fmla="*/ 661504 h 1078499"/>
                <a:gd name="connsiteX97" fmla="*/ 644488 w 3024845"/>
                <a:gd name="connsiteY97" fmla="*/ 629077 h 1078499"/>
                <a:gd name="connsiteX98" fmla="*/ 645501 w 3024845"/>
                <a:gd name="connsiteY98" fmla="*/ 629077 h 1078499"/>
                <a:gd name="connsiteX99" fmla="*/ 652595 w 3024845"/>
                <a:gd name="connsiteY99" fmla="*/ 629077 h 1078499"/>
                <a:gd name="connsiteX100" fmla="*/ 652595 w 3024845"/>
                <a:gd name="connsiteY100" fmla="*/ 627186 h 1078499"/>
                <a:gd name="connsiteX101" fmla="*/ 652595 w 3024845"/>
                <a:gd name="connsiteY101" fmla="*/ 613945 h 1078499"/>
                <a:gd name="connsiteX102" fmla="*/ 651328 w 3024845"/>
                <a:gd name="connsiteY102" fmla="*/ 612323 h 1078499"/>
                <a:gd name="connsiteX103" fmla="*/ 656648 w 3024845"/>
                <a:gd name="connsiteY103" fmla="*/ 600974 h 1078499"/>
                <a:gd name="connsiteX104" fmla="*/ 664755 w 3024845"/>
                <a:gd name="connsiteY104" fmla="*/ 629077 h 1078499"/>
                <a:gd name="connsiteX105" fmla="*/ 665515 w 3024845"/>
                <a:gd name="connsiteY105" fmla="*/ 629077 h 1078499"/>
                <a:gd name="connsiteX106" fmla="*/ 670835 w 3024845"/>
                <a:gd name="connsiteY106" fmla="*/ 629077 h 1078499"/>
                <a:gd name="connsiteX107" fmla="*/ 670835 w 3024845"/>
                <a:gd name="connsiteY107" fmla="*/ 523150 h 1078499"/>
                <a:gd name="connsiteX108" fmla="*/ 672355 w 3024845"/>
                <a:gd name="connsiteY108" fmla="*/ 523150 h 1078499"/>
                <a:gd name="connsiteX109" fmla="*/ 682995 w 3024845"/>
                <a:gd name="connsiteY109" fmla="*/ 523150 h 1078499"/>
                <a:gd name="connsiteX110" fmla="*/ 682995 w 3024845"/>
                <a:gd name="connsiteY110" fmla="*/ 475591 h 1078499"/>
                <a:gd name="connsiteX111" fmla="*/ 709342 w 3024845"/>
                <a:gd name="connsiteY111" fmla="*/ 475591 h 1078499"/>
                <a:gd name="connsiteX112" fmla="*/ 709342 w 3024845"/>
                <a:gd name="connsiteY112" fmla="*/ 453973 h 1078499"/>
                <a:gd name="connsiteX113" fmla="*/ 743796 w 3024845"/>
                <a:gd name="connsiteY113" fmla="*/ 453973 h 1078499"/>
                <a:gd name="connsiteX114" fmla="*/ 743796 w 3024845"/>
                <a:gd name="connsiteY114" fmla="*/ 456405 h 1078499"/>
                <a:gd name="connsiteX115" fmla="*/ 743796 w 3024845"/>
                <a:gd name="connsiteY115" fmla="*/ 473429 h 1078499"/>
                <a:gd name="connsiteX116" fmla="*/ 746076 w 3024845"/>
                <a:gd name="connsiteY116" fmla="*/ 473429 h 1078499"/>
                <a:gd name="connsiteX117" fmla="*/ 762036 w 3024845"/>
                <a:gd name="connsiteY117" fmla="*/ 473429 h 1078499"/>
                <a:gd name="connsiteX118" fmla="*/ 762036 w 3024845"/>
                <a:gd name="connsiteY118" fmla="*/ 520988 h 1078499"/>
                <a:gd name="connsiteX119" fmla="*/ 763049 w 3024845"/>
                <a:gd name="connsiteY119" fmla="*/ 520988 h 1078499"/>
                <a:gd name="connsiteX120" fmla="*/ 770143 w 3024845"/>
                <a:gd name="connsiteY120" fmla="*/ 520988 h 1078499"/>
                <a:gd name="connsiteX121" fmla="*/ 784330 w 3024845"/>
                <a:gd name="connsiteY121" fmla="*/ 525312 h 1078499"/>
                <a:gd name="connsiteX122" fmla="*/ 784330 w 3024845"/>
                <a:gd name="connsiteY122" fmla="*/ 564224 h 1078499"/>
                <a:gd name="connsiteX123" fmla="*/ 785343 w 3024845"/>
                <a:gd name="connsiteY123" fmla="*/ 564224 h 1078499"/>
                <a:gd name="connsiteX124" fmla="*/ 792436 w 3024845"/>
                <a:gd name="connsiteY124" fmla="*/ 564224 h 1078499"/>
                <a:gd name="connsiteX125" fmla="*/ 792436 w 3024845"/>
                <a:gd name="connsiteY125" fmla="*/ 565845 h 1078499"/>
                <a:gd name="connsiteX126" fmla="*/ 792436 w 3024845"/>
                <a:gd name="connsiteY126" fmla="*/ 577194 h 1078499"/>
                <a:gd name="connsiteX127" fmla="*/ 794463 w 3024845"/>
                <a:gd name="connsiteY127" fmla="*/ 577194 h 1078499"/>
                <a:gd name="connsiteX128" fmla="*/ 808650 w 3024845"/>
                <a:gd name="connsiteY128" fmla="*/ 577194 h 1078499"/>
                <a:gd name="connsiteX129" fmla="*/ 814730 w 3024845"/>
                <a:gd name="connsiteY129" fmla="*/ 583680 h 1078499"/>
                <a:gd name="connsiteX130" fmla="*/ 814730 w 3024845"/>
                <a:gd name="connsiteY130" fmla="*/ 605298 h 1078499"/>
                <a:gd name="connsiteX131" fmla="*/ 817010 w 3024845"/>
                <a:gd name="connsiteY131" fmla="*/ 605298 h 1078499"/>
                <a:gd name="connsiteX132" fmla="*/ 832970 w 3024845"/>
                <a:gd name="connsiteY132" fmla="*/ 605298 h 1078499"/>
                <a:gd name="connsiteX133" fmla="*/ 832970 w 3024845"/>
                <a:gd name="connsiteY133" fmla="*/ 606378 h 1078499"/>
                <a:gd name="connsiteX134" fmla="*/ 832970 w 3024845"/>
                <a:gd name="connsiteY134" fmla="*/ 613945 h 1078499"/>
                <a:gd name="connsiteX135" fmla="*/ 834237 w 3024845"/>
                <a:gd name="connsiteY135" fmla="*/ 613945 h 1078499"/>
                <a:gd name="connsiteX136" fmla="*/ 843104 w 3024845"/>
                <a:gd name="connsiteY136" fmla="*/ 613945 h 1078499"/>
                <a:gd name="connsiteX137" fmla="*/ 843104 w 3024845"/>
                <a:gd name="connsiteY137" fmla="*/ 616106 h 1078499"/>
                <a:gd name="connsiteX138" fmla="*/ 843104 w 3024845"/>
                <a:gd name="connsiteY138" fmla="*/ 631239 h 1078499"/>
                <a:gd name="connsiteX139" fmla="*/ 847157 w 3024845"/>
                <a:gd name="connsiteY139" fmla="*/ 629347 h 1078499"/>
                <a:gd name="connsiteX140" fmla="*/ 847157 w 3024845"/>
                <a:gd name="connsiteY140" fmla="*/ 616106 h 1078499"/>
                <a:gd name="connsiteX141" fmla="*/ 848170 w 3024845"/>
                <a:gd name="connsiteY141" fmla="*/ 616106 h 1078499"/>
                <a:gd name="connsiteX142" fmla="*/ 855264 w 3024845"/>
                <a:gd name="connsiteY142" fmla="*/ 616106 h 1078499"/>
                <a:gd name="connsiteX143" fmla="*/ 855264 w 3024845"/>
                <a:gd name="connsiteY143" fmla="*/ 617728 h 1078499"/>
                <a:gd name="connsiteX144" fmla="*/ 855264 w 3024845"/>
                <a:gd name="connsiteY144" fmla="*/ 629077 h 1078499"/>
                <a:gd name="connsiteX145" fmla="*/ 856024 w 3024845"/>
                <a:gd name="connsiteY145" fmla="*/ 629077 h 1078499"/>
                <a:gd name="connsiteX146" fmla="*/ 861344 w 3024845"/>
                <a:gd name="connsiteY146" fmla="*/ 629077 h 1078499"/>
                <a:gd name="connsiteX147" fmla="*/ 909984 w 3024845"/>
                <a:gd name="connsiteY147" fmla="*/ 624754 h 1078499"/>
                <a:gd name="connsiteX148" fmla="*/ 909984 w 3024845"/>
                <a:gd name="connsiteY148" fmla="*/ 626105 h 1078499"/>
                <a:gd name="connsiteX149" fmla="*/ 909984 w 3024845"/>
                <a:gd name="connsiteY149" fmla="*/ 635562 h 1078499"/>
                <a:gd name="connsiteX150" fmla="*/ 910744 w 3024845"/>
                <a:gd name="connsiteY150" fmla="*/ 635562 h 1078499"/>
                <a:gd name="connsiteX151" fmla="*/ 916065 w 3024845"/>
                <a:gd name="connsiteY151" fmla="*/ 635562 h 1078499"/>
                <a:gd name="connsiteX152" fmla="*/ 916065 w 3024845"/>
                <a:gd name="connsiteY152" fmla="*/ 637724 h 1078499"/>
                <a:gd name="connsiteX153" fmla="*/ 916065 w 3024845"/>
                <a:gd name="connsiteY153" fmla="*/ 652857 h 1078499"/>
                <a:gd name="connsiteX154" fmla="*/ 918091 w 3024845"/>
                <a:gd name="connsiteY154" fmla="*/ 651506 h 1078499"/>
                <a:gd name="connsiteX155" fmla="*/ 932278 w 3024845"/>
                <a:gd name="connsiteY155" fmla="*/ 642048 h 1078499"/>
                <a:gd name="connsiteX156" fmla="*/ 938358 w 3024845"/>
                <a:gd name="connsiteY156" fmla="*/ 600974 h 1078499"/>
                <a:gd name="connsiteX157" fmla="*/ 939118 w 3024845"/>
                <a:gd name="connsiteY157" fmla="*/ 600704 h 1078499"/>
                <a:gd name="connsiteX158" fmla="*/ 944438 w 3024845"/>
                <a:gd name="connsiteY158" fmla="*/ 598812 h 1078499"/>
                <a:gd name="connsiteX159" fmla="*/ 946465 w 3024845"/>
                <a:gd name="connsiteY159" fmla="*/ 529635 h 1078499"/>
                <a:gd name="connsiteX160" fmla="*/ 948492 w 3024845"/>
                <a:gd name="connsiteY160" fmla="*/ 598812 h 1078499"/>
                <a:gd name="connsiteX161" fmla="*/ 949252 w 3024845"/>
                <a:gd name="connsiteY161" fmla="*/ 599082 h 1078499"/>
                <a:gd name="connsiteX162" fmla="*/ 954572 w 3024845"/>
                <a:gd name="connsiteY162" fmla="*/ 600974 h 1078499"/>
                <a:gd name="connsiteX163" fmla="*/ 954572 w 3024845"/>
                <a:gd name="connsiteY163" fmla="*/ 514503 h 1078499"/>
                <a:gd name="connsiteX164" fmla="*/ 958625 w 3024845"/>
                <a:gd name="connsiteY164" fmla="*/ 482076 h 1078499"/>
                <a:gd name="connsiteX165" fmla="*/ 997132 w 3024845"/>
                <a:gd name="connsiteY165" fmla="*/ 482076 h 1078499"/>
                <a:gd name="connsiteX166" fmla="*/ 997132 w 3024845"/>
                <a:gd name="connsiteY166" fmla="*/ 514503 h 1078499"/>
                <a:gd name="connsiteX167" fmla="*/ 997892 w 3024845"/>
                <a:gd name="connsiteY167" fmla="*/ 514503 h 1078499"/>
                <a:gd name="connsiteX168" fmla="*/ 1003212 w 3024845"/>
                <a:gd name="connsiteY168" fmla="*/ 514503 h 1078499"/>
                <a:gd name="connsiteX169" fmla="*/ 1003212 w 3024845"/>
                <a:gd name="connsiteY169" fmla="*/ 432355 h 1078499"/>
                <a:gd name="connsiteX170" fmla="*/ 1004986 w 3024845"/>
                <a:gd name="connsiteY170" fmla="*/ 432355 h 1078499"/>
                <a:gd name="connsiteX171" fmla="*/ 1017399 w 3024845"/>
                <a:gd name="connsiteY171" fmla="*/ 432355 h 1078499"/>
                <a:gd name="connsiteX172" fmla="*/ 1017399 w 3024845"/>
                <a:gd name="connsiteY172" fmla="*/ 430464 h 1078499"/>
                <a:gd name="connsiteX173" fmla="*/ 1017399 w 3024845"/>
                <a:gd name="connsiteY173" fmla="*/ 417223 h 1078499"/>
                <a:gd name="connsiteX174" fmla="*/ 1039693 w 3024845"/>
                <a:gd name="connsiteY174" fmla="*/ 417223 h 1078499"/>
                <a:gd name="connsiteX175" fmla="*/ 1039693 w 3024845"/>
                <a:gd name="connsiteY175" fmla="*/ 416142 h 1078499"/>
                <a:gd name="connsiteX176" fmla="*/ 1039693 w 3024845"/>
                <a:gd name="connsiteY176" fmla="*/ 408576 h 1078499"/>
                <a:gd name="connsiteX177" fmla="*/ 1041466 w 3024845"/>
                <a:gd name="connsiteY177" fmla="*/ 408576 h 1078499"/>
                <a:gd name="connsiteX178" fmla="*/ 1053880 w 3024845"/>
                <a:gd name="connsiteY178" fmla="*/ 408576 h 1078499"/>
                <a:gd name="connsiteX179" fmla="*/ 1053880 w 3024845"/>
                <a:gd name="connsiteY179" fmla="*/ 409657 h 1078499"/>
                <a:gd name="connsiteX180" fmla="*/ 1053880 w 3024845"/>
                <a:gd name="connsiteY180" fmla="*/ 417223 h 1078499"/>
                <a:gd name="connsiteX181" fmla="*/ 1054640 w 3024845"/>
                <a:gd name="connsiteY181" fmla="*/ 417223 h 1078499"/>
                <a:gd name="connsiteX182" fmla="*/ 1059960 w 3024845"/>
                <a:gd name="connsiteY182" fmla="*/ 417223 h 1078499"/>
                <a:gd name="connsiteX183" fmla="*/ 1070093 w 3024845"/>
                <a:gd name="connsiteY183" fmla="*/ 412899 h 1078499"/>
                <a:gd name="connsiteX184" fmla="*/ 1074146 w 3024845"/>
                <a:gd name="connsiteY184" fmla="*/ 416142 h 1078499"/>
                <a:gd name="connsiteX185" fmla="*/ 1074146 w 3024845"/>
                <a:gd name="connsiteY185" fmla="*/ 408576 h 1078499"/>
                <a:gd name="connsiteX186" fmla="*/ 1076426 w 3024845"/>
                <a:gd name="connsiteY186" fmla="*/ 408576 h 1078499"/>
                <a:gd name="connsiteX187" fmla="*/ 1092387 w 3024845"/>
                <a:gd name="connsiteY187" fmla="*/ 408576 h 1078499"/>
                <a:gd name="connsiteX188" fmla="*/ 1092387 w 3024845"/>
                <a:gd name="connsiteY188" fmla="*/ 409657 h 1078499"/>
                <a:gd name="connsiteX189" fmla="*/ 1092387 w 3024845"/>
                <a:gd name="connsiteY189" fmla="*/ 417223 h 1078499"/>
                <a:gd name="connsiteX190" fmla="*/ 1122787 w 3024845"/>
                <a:gd name="connsiteY190" fmla="*/ 417223 h 1078499"/>
                <a:gd name="connsiteX191" fmla="*/ 1122787 w 3024845"/>
                <a:gd name="connsiteY191" fmla="*/ 418844 h 1078499"/>
                <a:gd name="connsiteX192" fmla="*/ 1122787 w 3024845"/>
                <a:gd name="connsiteY192" fmla="*/ 430194 h 1078499"/>
                <a:gd name="connsiteX193" fmla="*/ 1149134 w 3024845"/>
                <a:gd name="connsiteY193" fmla="*/ 430194 h 1078499"/>
                <a:gd name="connsiteX194" fmla="*/ 1149134 w 3024845"/>
                <a:gd name="connsiteY194" fmla="*/ 460458 h 1078499"/>
                <a:gd name="connsiteX195" fmla="*/ 1149894 w 3024845"/>
                <a:gd name="connsiteY195" fmla="*/ 460458 h 1078499"/>
                <a:gd name="connsiteX196" fmla="*/ 1155214 w 3024845"/>
                <a:gd name="connsiteY196" fmla="*/ 460458 h 1078499"/>
                <a:gd name="connsiteX197" fmla="*/ 1155214 w 3024845"/>
                <a:gd name="connsiteY197" fmla="*/ 461539 h 1078499"/>
                <a:gd name="connsiteX198" fmla="*/ 1155214 w 3024845"/>
                <a:gd name="connsiteY198" fmla="*/ 469106 h 1078499"/>
                <a:gd name="connsiteX199" fmla="*/ 1159268 w 3024845"/>
                <a:gd name="connsiteY199" fmla="*/ 499370 h 1078499"/>
                <a:gd name="connsiteX200" fmla="*/ 1160028 w 3024845"/>
                <a:gd name="connsiteY200" fmla="*/ 499370 h 1078499"/>
                <a:gd name="connsiteX201" fmla="*/ 1165348 w 3024845"/>
                <a:gd name="connsiteY201" fmla="*/ 499370 h 1078499"/>
                <a:gd name="connsiteX202" fmla="*/ 1165348 w 3024845"/>
                <a:gd name="connsiteY202" fmla="*/ 500181 h 1078499"/>
                <a:gd name="connsiteX203" fmla="*/ 1165348 w 3024845"/>
                <a:gd name="connsiteY203" fmla="*/ 505856 h 1078499"/>
                <a:gd name="connsiteX204" fmla="*/ 1166361 w 3024845"/>
                <a:gd name="connsiteY204" fmla="*/ 505856 h 1078499"/>
                <a:gd name="connsiteX205" fmla="*/ 1173454 w 3024845"/>
                <a:gd name="connsiteY205" fmla="*/ 505856 h 1078499"/>
                <a:gd name="connsiteX206" fmla="*/ 1173454 w 3024845"/>
                <a:gd name="connsiteY206" fmla="*/ 536121 h 1078499"/>
                <a:gd name="connsiteX207" fmla="*/ 1175481 w 3024845"/>
                <a:gd name="connsiteY207" fmla="*/ 536121 h 1078499"/>
                <a:gd name="connsiteX208" fmla="*/ 1189668 w 3024845"/>
                <a:gd name="connsiteY208" fmla="*/ 536121 h 1078499"/>
                <a:gd name="connsiteX209" fmla="*/ 1189668 w 3024845"/>
                <a:gd name="connsiteY209" fmla="*/ 559900 h 1078499"/>
                <a:gd name="connsiteX210" fmla="*/ 1191695 w 3024845"/>
                <a:gd name="connsiteY210" fmla="*/ 561521 h 1078499"/>
                <a:gd name="connsiteX211" fmla="*/ 1191695 w 3024845"/>
                <a:gd name="connsiteY211" fmla="*/ 572871 h 1078499"/>
                <a:gd name="connsiteX212" fmla="*/ 1192455 w 3024845"/>
                <a:gd name="connsiteY212" fmla="*/ 572871 h 1078499"/>
                <a:gd name="connsiteX213" fmla="*/ 1197775 w 3024845"/>
                <a:gd name="connsiteY213" fmla="*/ 572871 h 1078499"/>
                <a:gd name="connsiteX214" fmla="*/ 1197775 w 3024845"/>
                <a:gd name="connsiteY214" fmla="*/ 596650 h 1078499"/>
                <a:gd name="connsiteX215" fmla="*/ 1199041 w 3024845"/>
                <a:gd name="connsiteY215" fmla="*/ 596650 h 1078499"/>
                <a:gd name="connsiteX216" fmla="*/ 1207908 w 3024845"/>
                <a:gd name="connsiteY216" fmla="*/ 596650 h 1078499"/>
                <a:gd name="connsiteX217" fmla="*/ 1209935 w 3024845"/>
                <a:gd name="connsiteY217" fmla="*/ 600704 h 1078499"/>
                <a:gd name="connsiteX218" fmla="*/ 1209935 w 3024845"/>
                <a:gd name="connsiteY218" fmla="*/ 613945 h 1078499"/>
                <a:gd name="connsiteX219" fmla="*/ 1211455 w 3024845"/>
                <a:gd name="connsiteY219" fmla="*/ 612053 h 1078499"/>
                <a:gd name="connsiteX220" fmla="*/ 1222095 w 3024845"/>
                <a:gd name="connsiteY220" fmla="*/ 598812 h 1078499"/>
                <a:gd name="connsiteX221" fmla="*/ 1250469 w 3024845"/>
                <a:gd name="connsiteY221" fmla="*/ 598812 h 1078499"/>
                <a:gd name="connsiteX222" fmla="*/ 1250469 w 3024845"/>
                <a:gd name="connsiteY222" fmla="*/ 685283 h 1078499"/>
                <a:gd name="connsiteX223" fmla="*/ 1251229 w 3024845"/>
                <a:gd name="connsiteY223" fmla="*/ 685283 h 1078499"/>
                <a:gd name="connsiteX224" fmla="*/ 1256549 w 3024845"/>
                <a:gd name="connsiteY224" fmla="*/ 685283 h 1078499"/>
                <a:gd name="connsiteX225" fmla="*/ 1257309 w 3024845"/>
                <a:gd name="connsiteY225" fmla="*/ 683932 h 1078499"/>
                <a:gd name="connsiteX226" fmla="*/ 1262629 w 3024845"/>
                <a:gd name="connsiteY226" fmla="*/ 674474 h 1078499"/>
                <a:gd name="connsiteX227" fmla="*/ 1262629 w 3024845"/>
                <a:gd name="connsiteY227" fmla="*/ 676366 h 1078499"/>
                <a:gd name="connsiteX228" fmla="*/ 1262629 w 3024845"/>
                <a:gd name="connsiteY228" fmla="*/ 689607 h 1078499"/>
                <a:gd name="connsiteX229" fmla="*/ 1266682 w 3024845"/>
                <a:gd name="connsiteY229" fmla="*/ 644210 h 1078499"/>
                <a:gd name="connsiteX230" fmla="*/ 1267442 w 3024845"/>
                <a:gd name="connsiteY230" fmla="*/ 644210 h 1078499"/>
                <a:gd name="connsiteX231" fmla="*/ 1272762 w 3024845"/>
                <a:gd name="connsiteY231" fmla="*/ 644210 h 1078499"/>
                <a:gd name="connsiteX232" fmla="*/ 1272762 w 3024845"/>
                <a:gd name="connsiteY232" fmla="*/ 579356 h 1078499"/>
                <a:gd name="connsiteX233" fmla="*/ 1273776 w 3024845"/>
                <a:gd name="connsiteY233" fmla="*/ 579356 h 1078499"/>
                <a:gd name="connsiteX234" fmla="*/ 1280869 w 3024845"/>
                <a:gd name="connsiteY234" fmla="*/ 579356 h 1078499"/>
                <a:gd name="connsiteX235" fmla="*/ 1293029 w 3024845"/>
                <a:gd name="connsiteY235" fmla="*/ 536121 h 1078499"/>
                <a:gd name="connsiteX236" fmla="*/ 1294296 w 3024845"/>
                <a:gd name="connsiteY236" fmla="*/ 536121 h 1078499"/>
                <a:gd name="connsiteX237" fmla="*/ 1303163 w 3024845"/>
                <a:gd name="connsiteY237" fmla="*/ 536121 h 1078499"/>
                <a:gd name="connsiteX238" fmla="*/ 1313296 w 3024845"/>
                <a:gd name="connsiteY238" fmla="*/ 579356 h 1078499"/>
                <a:gd name="connsiteX239" fmla="*/ 1314309 w 3024845"/>
                <a:gd name="connsiteY239" fmla="*/ 579356 h 1078499"/>
                <a:gd name="connsiteX240" fmla="*/ 1321403 w 3024845"/>
                <a:gd name="connsiteY240" fmla="*/ 579356 h 1078499"/>
                <a:gd name="connsiteX241" fmla="*/ 1321403 w 3024845"/>
                <a:gd name="connsiteY241" fmla="*/ 618268 h 1078499"/>
                <a:gd name="connsiteX242" fmla="*/ 1323176 w 3024845"/>
                <a:gd name="connsiteY242" fmla="*/ 618268 h 1078499"/>
                <a:gd name="connsiteX243" fmla="*/ 1335590 w 3024845"/>
                <a:gd name="connsiteY243" fmla="*/ 618268 h 1078499"/>
                <a:gd name="connsiteX244" fmla="*/ 1335590 w 3024845"/>
                <a:gd name="connsiteY244" fmla="*/ 620430 h 1078499"/>
                <a:gd name="connsiteX245" fmla="*/ 1335590 w 3024845"/>
                <a:gd name="connsiteY245" fmla="*/ 635562 h 1078499"/>
                <a:gd name="connsiteX246" fmla="*/ 1339643 w 3024845"/>
                <a:gd name="connsiteY246" fmla="*/ 633401 h 1078499"/>
                <a:gd name="connsiteX247" fmla="*/ 1339643 w 3024845"/>
                <a:gd name="connsiteY247" fmla="*/ 618268 h 1078499"/>
                <a:gd name="connsiteX248" fmla="*/ 1341163 w 3024845"/>
                <a:gd name="connsiteY248" fmla="*/ 618268 h 1078499"/>
                <a:gd name="connsiteX249" fmla="*/ 1351803 w 3024845"/>
                <a:gd name="connsiteY249" fmla="*/ 618268 h 1078499"/>
                <a:gd name="connsiteX250" fmla="*/ 1351803 w 3024845"/>
                <a:gd name="connsiteY250" fmla="*/ 619889 h 1078499"/>
                <a:gd name="connsiteX251" fmla="*/ 1351803 w 3024845"/>
                <a:gd name="connsiteY251" fmla="*/ 631239 h 1078499"/>
                <a:gd name="connsiteX252" fmla="*/ 1382204 w 3024845"/>
                <a:gd name="connsiteY252" fmla="*/ 631239 h 1078499"/>
                <a:gd name="connsiteX253" fmla="*/ 1382204 w 3024845"/>
                <a:gd name="connsiteY253" fmla="*/ 594489 h 1078499"/>
                <a:gd name="connsiteX254" fmla="*/ 1383470 w 3024845"/>
                <a:gd name="connsiteY254" fmla="*/ 594489 h 1078499"/>
                <a:gd name="connsiteX255" fmla="*/ 1392337 w 3024845"/>
                <a:gd name="connsiteY255" fmla="*/ 594489 h 1078499"/>
                <a:gd name="connsiteX256" fmla="*/ 1392337 w 3024845"/>
                <a:gd name="connsiteY256" fmla="*/ 616106 h 1078499"/>
                <a:gd name="connsiteX257" fmla="*/ 1394364 w 3024845"/>
                <a:gd name="connsiteY257" fmla="*/ 583680 h 1078499"/>
                <a:gd name="connsiteX258" fmla="*/ 1416657 w 3024845"/>
                <a:gd name="connsiteY258" fmla="*/ 583680 h 1078499"/>
                <a:gd name="connsiteX259" fmla="*/ 1416657 w 3024845"/>
                <a:gd name="connsiteY259" fmla="*/ 582058 h 1078499"/>
                <a:gd name="connsiteX260" fmla="*/ 1416657 w 3024845"/>
                <a:gd name="connsiteY260" fmla="*/ 570709 h 1078499"/>
                <a:gd name="connsiteX261" fmla="*/ 1417417 w 3024845"/>
                <a:gd name="connsiteY261" fmla="*/ 570709 h 1078499"/>
                <a:gd name="connsiteX262" fmla="*/ 1422737 w 3024845"/>
                <a:gd name="connsiteY262" fmla="*/ 570709 h 1078499"/>
                <a:gd name="connsiteX263" fmla="*/ 1422737 w 3024845"/>
                <a:gd name="connsiteY263" fmla="*/ 568818 h 1078499"/>
                <a:gd name="connsiteX264" fmla="*/ 1422737 w 3024845"/>
                <a:gd name="connsiteY264" fmla="*/ 555577 h 1078499"/>
                <a:gd name="connsiteX265" fmla="*/ 1426791 w 3024845"/>
                <a:gd name="connsiteY265" fmla="*/ 562062 h 1078499"/>
                <a:gd name="connsiteX266" fmla="*/ 1429071 w 3024845"/>
                <a:gd name="connsiteY266" fmla="*/ 562062 h 1078499"/>
                <a:gd name="connsiteX267" fmla="*/ 1445031 w 3024845"/>
                <a:gd name="connsiteY267" fmla="*/ 562062 h 1078499"/>
                <a:gd name="connsiteX268" fmla="*/ 1445031 w 3024845"/>
                <a:gd name="connsiteY268" fmla="*/ 561251 h 1078499"/>
                <a:gd name="connsiteX269" fmla="*/ 1445031 w 3024845"/>
                <a:gd name="connsiteY269" fmla="*/ 555577 h 1078499"/>
                <a:gd name="connsiteX270" fmla="*/ 1445791 w 3024845"/>
                <a:gd name="connsiteY270" fmla="*/ 555577 h 1078499"/>
                <a:gd name="connsiteX271" fmla="*/ 1451111 w 3024845"/>
                <a:gd name="connsiteY271" fmla="*/ 555577 h 1078499"/>
                <a:gd name="connsiteX272" fmla="*/ 1451111 w 3024845"/>
                <a:gd name="connsiteY272" fmla="*/ 556928 h 1078499"/>
                <a:gd name="connsiteX273" fmla="*/ 1451111 w 3024845"/>
                <a:gd name="connsiteY273" fmla="*/ 566386 h 1078499"/>
                <a:gd name="connsiteX274" fmla="*/ 1489618 w 3024845"/>
                <a:gd name="connsiteY274" fmla="*/ 566386 h 1078499"/>
                <a:gd name="connsiteX275" fmla="*/ 1489618 w 3024845"/>
                <a:gd name="connsiteY275" fmla="*/ 704739 h 1078499"/>
                <a:gd name="connsiteX276" fmla="*/ 1491138 w 3024845"/>
                <a:gd name="connsiteY276" fmla="*/ 704739 h 1078499"/>
                <a:gd name="connsiteX277" fmla="*/ 1501778 w 3024845"/>
                <a:gd name="connsiteY277" fmla="*/ 704739 h 1078499"/>
                <a:gd name="connsiteX278" fmla="*/ 1501778 w 3024845"/>
                <a:gd name="connsiteY278" fmla="*/ 691769 h 1078499"/>
                <a:gd name="connsiteX279" fmla="*/ 1505832 w 3024845"/>
                <a:gd name="connsiteY279" fmla="*/ 691769 h 1078499"/>
                <a:gd name="connsiteX280" fmla="*/ 1505832 w 3024845"/>
                <a:gd name="connsiteY280" fmla="*/ 704739 h 1078499"/>
                <a:gd name="connsiteX281" fmla="*/ 1536232 w 3024845"/>
                <a:gd name="connsiteY281" fmla="*/ 704739 h 1078499"/>
                <a:gd name="connsiteX282" fmla="*/ 1536232 w 3024845"/>
                <a:gd name="connsiteY282" fmla="*/ 674474 h 1078499"/>
                <a:gd name="connsiteX283" fmla="*/ 1548392 w 3024845"/>
                <a:gd name="connsiteY283" fmla="*/ 674474 h 1078499"/>
                <a:gd name="connsiteX284" fmla="*/ 1560552 w 3024845"/>
                <a:gd name="connsiteY284" fmla="*/ 672313 h 1078499"/>
                <a:gd name="connsiteX285" fmla="*/ 1564606 w 3024845"/>
                <a:gd name="connsiteY285" fmla="*/ 674474 h 1078499"/>
                <a:gd name="connsiteX286" fmla="*/ 1574739 w 3024845"/>
                <a:gd name="connsiteY286" fmla="*/ 674474 h 1078499"/>
                <a:gd name="connsiteX287" fmla="*/ 1574739 w 3024845"/>
                <a:gd name="connsiteY287" fmla="*/ 704739 h 1078499"/>
                <a:gd name="connsiteX288" fmla="*/ 1582846 w 3024845"/>
                <a:gd name="connsiteY288" fmla="*/ 704739 h 1078499"/>
                <a:gd name="connsiteX289" fmla="*/ 1582846 w 3024845"/>
                <a:gd name="connsiteY289" fmla="*/ 722034 h 1078499"/>
                <a:gd name="connsiteX290" fmla="*/ 1592182 w 3024845"/>
                <a:gd name="connsiteY290" fmla="*/ 722939 h 1078499"/>
                <a:gd name="connsiteX291" fmla="*/ 1605140 w 3024845"/>
                <a:gd name="connsiteY291" fmla="*/ 722939 h 1078499"/>
                <a:gd name="connsiteX292" fmla="*/ 1605140 w 3024845"/>
                <a:gd name="connsiteY292" fmla="*/ 706901 h 1078499"/>
                <a:gd name="connsiteX293" fmla="*/ 1673096 w 3024845"/>
                <a:gd name="connsiteY293" fmla="*/ 706901 h 1078499"/>
                <a:gd name="connsiteX294" fmla="*/ 1673096 w 3024845"/>
                <a:gd name="connsiteY294" fmla="*/ 621648 h 1078499"/>
                <a:gd name="connsiteX295" fmla="*/ 1745104 w 3024845"/>
                <a:gd name="connsiteY295" fmla="*/ 621648 h 1078499"/>
                <a:gd name="connsiteX296" fmla="*/ 1745104 w 3024845"/>
                <a:gd name="connsiteY296" fmla="*/ 700416 h 1078499"/>
                <a:gd name="connsiteX297" fmla="*/ 1747008 w 3024845"/>
                <a:gd name="connsiteY297" fmla="*/ 700416 h 1078499"/>
                <a:gd name="connsiteX298" fmla="*/ 1748250 w 3024845"/>
                <a:gd name="connsiteY298" fmla="*/ 722939 h 1078499"/>
                <a:gd name="connsiteX299" fmla="*/ 1757926 w 3024845"/>
                <a:gd name="connsiteY299" fmla="*/ 722939 h 1078499"/>
                <a:gd name="connsiteX300" fmla="*/ 1759168 w 3024845"/>
                <a:gd name="connsiteY300" fmla="*/ 700416 h 1078499"/>
                <a:gd name="connsiteX301" fmla="*/ 1765248 w 3024845"/>
                <a:gd name="connsiteY301" fmla="*/ 700416 h 1078499"/>
                <a:gd name="connsiteX302" fmla="*/ 1766490 w 3024845"/>
                <a:gd name="connsiteY302" fmla="*/ 722939 h 1078499"/>
                <a:gd name="connsiteX303" fmla="*/ 1817112 w 3024845"/>
                <a:gd name="connsiteY303" fmla="*/ 722939 h 1078499"/>
                <a:gd name="connsiteX304" fmla="*/ 1817112 w 3024845"/>
                <a:gd name="connsiteY304" fmla="*/ 559911 h 1078499"/>
                <a:gd name="connsiteX305" fmla="*/ 2014439 w 3024845"/>
                <a:gd name="connsiteY305" fmla="*/ 559911 h 1078499"/>
                <a:gd name="connsiteX306" fmla="*/ 2014439 w 3024845"/>
                <a:gd name="connsiteY306" fmla="*/ 722939 h 1078499"/>
                <a:gd name="connsiteX307" fmla="*/ 2033136 w 3024845"/>
                <a:gd name="connsiteY307" fmla="*/ 722939 h 1078499"/>
                <a:gd name="connsiteX308" fmla="*/ 2033136 w 3024845"/>
                <a:gd name="connsiteY308" fmla="*/ 640246 h 1078499"/>
                <a:gd name="connsiteX309" fmla="*/ 2128256 w 3024845"/>
                <a:gd name="connsiteY309" fmla="*/ 640246 h 1078499"/>
                <a:gd name="connsiteX310" fmla="*/ 2140186 w 3024845"/>
                <a:gd name="connsiteY310" fmla="*/ 322105 h 1078499"/>
                <a:gd name="connsiteX311" fmla="*/ 2128026 w 3024845"/>
                <a:gd name="connsiteY311" fmla="*/ 300487 h 1078499"/>
                <a:gd name="connsiteX312" fmla="*/ 2121946 w 3024845"/>
                <a:gd name="connsiteY312" fmla="*/ 296163 h 1078499"/>
                <a:gd name="connsiteX313" fmla="*/ 2130053 w 3024845"/>
                <a:gd name="connsiteY313" fmla="*/ 272384 h 1078499"/>
                <a:gd name="connsiteX314" fmla="*/ 2130053 w 3024845"/>
                <a:gd name="connsiteY314" fmla="*/ 255090 h 1078499"/>
                <a:gd name="connsiteX315" fmla="*/ 2144240 w 3024845"/>
                <a:gd name="connsiteY315" fmla="*/ 255090 h 1078499"/>
                <a:gd name="connsiteX316" fmla="*/ 2144240 w 3024845"/>
                <a:gd name="connsiteY316" fmla="*/ 233472 h 1078499"/>
                <a:gd name="connsiteX317" fmla="*/ 2146266 w 3024845"/>
                <a:gd name="connsiteY317" fmla="*/ 229148 h 1078499"/>
                <a:gd name="connsiteX318" fmla="*/ 2146266 w 3024845"/>
                <a:gd name="connsiteY318" fmla="*/ 151324 h 1078499"/>
                <a:gd name="connsiteX319" fmla="*/ 2144240 w 3024845"/>
                <a:gd name="connsiteY319" fmla="*/ 144839 h 1078499"/>
                <a:gd name="connsiteX320" fmla="*/ 2150320 w 3024845"/>
                <a:gd name="connsiteY320" fmla="*/ 138353 h 1078499"/>
                <a:gd name="connsiteX321" fmla="*/ 2150320 w 3024845"/>
                <a:gd name="connsiteY321" fmla="*/ 79985 h 1078499"/>
                <a:gd name="connsiteX322" fmla="*/ 2152346 w 3024845"/>
                <a:gd name="connsiteY322" fmla="*/ 75662 h 1078499"/>
                <a:gd name="connsiteX323" fmla="*/ 2152346 w 3024845"/>
                <a:gd name="connsiteY323" fmla="*/ 19456 h 1078499"/>
                <a:gd name="connsiteX324" fmla="*/ 2154373 w 3024845"/>
                <a:gd name="connsiteY324" fmla="*/ 0 h 1078499"/>
                <a:gd name="connsiteX325" fmla="*/ 2158427 w 3024845"/>
                <a:gd name="connsiteY325" fmla="*/ 17294 h 1078499"/>
                <a:gd name="connsiteX326" fmla="*/ 2160453 w 3024845"/>
                <a:gd name="connsiteY326" fmla="*/ 75662 h 1078499"/>
                <a:gd name="connsiteX327" fmla="*/ 2162480 w 3024845"/>
                <a:gd name="connsiteY327" fmla="*/ 138353 h 1078499"/>
                <a:gd name="connsiteX328" fmla="*/ 2168560 w 3024845"/>
                <a:gd name="connsiteY328" fmla="*/ 144839 h 1078499"/>
                <a:gd name="connsiteX329" fmla="*/ 2166533 w 3024845"/>
                <a:gd name="connsiteY329" fmla="*/ 151324 h 1078499"/>
                <a:gd name="connsiteX330" fmla="*/ 2166533 w 3024845"/>
                <a:gd name="connsiteY330" fmla="*/ 229148 h 1078499"/>
                <a:gd name="connsiteX331" fmla="*/ 2168560 w 3024845"/>
                <a:gd name="connsiteY331" fmla="*/ 233472 h 1078499"/>
                <a:gd name="connsiteX332" fmla="*/ 2168560 w 3024845"/>
                <a:gd name="connsiteY332" fmla="*/ 255090 h 1078499"/>
                <a:gd name="connsiteX333" fmla="*/ 2182747 w 3024845"/>
                <a:gd name="connsiteY333" fmla="*/ 255090 h 1078499"/>
                <a:gd name="connsiteX334" fmla="*/ 2182747 w 3024845"/>
                <a:gd name="connsiteY334" fmla="*/ 272384 h 1078499"/>
                <a:gd name="connsiteX335" fmla="*/ 2190854 w 3024845"/>
                <a:gd name="connsiteY335" fmla="*/ 296163 h 1078499"/>
                <a:gd name="connsiteX336" fmla="*/ 2184774 w 3024845"/>
                <a:gd name="connsiteY336" fmla="*/ 300487 h 1078499"/>
                <a:gd name="connsiteX337" fmla="*/ 2172613 w 3024845"/>
                <a:gd name="connsiteY337" fmla="*/ 322105 h 1078499"/>
                <a:gd name="connsiteX338" fmla="*/ 2180720 w 3024845"/>
                <a:gd name="connsiteY338" fmla="*/ 575033 h 1078499"/>
                <a:gd name="connsiteX339" fmla="*/ 2245574 w 3024845"/>
                <a:gd name="connsiteY339" fmla="*/ 575033 h 1078499"/>
                <a:gd name="connsiteX340" fmla="*/ 2245574 w 3024845"/>
                <a:gd name="connsiteY340" fmla="*/ 650695 h 1078499"/>
                <a:gd name="connsiteX341" fmla="*/ 2253681 w 3024845"/>
                <a:gd name="connsiteY341" fmla="*/ 650695 h 1078499"/>
                <a:gd name="connsiteX342" fmla="*/ 2255708 w 3024845"/>
                <a:gd name="connsiteY342" fmla="*/ 644210 h 1078499"/>
                <a:gd name="connsiteX343" fmla="*/ 2261788 w 3024845"/>
                <a:gd name="connsiteY343" fmla="*/ 644210 h 1078499"/>
                <a:gd name="connsiteX344" fmla="*/ 2263815 w 3024845"/>
                <a:gd name="connsiteY344" fmla="*/ 652857 h 1078499"/>
                <a:gd name="connsiteX345" fmla="*/ 2275975 w 3024845"/>
                <a:gd name="connsiteY345" fmla="*/ 652857 h 1078499"/>
                <a:gd name="connsiteX346" fmla="*/ 2275975 w 3024845"/>
                <a:gd name="connsiteY346" fmla="*/ 646371 h 1078499"/>
                <a:gd name="connsiteX347" fmla="*/ 2298268 w 3024845"/>
                <a:gd name="connsiteY347" fmla="*/ 646371 h 1078499"/>
                <a:gd name="connsiteX348" fmla="*/ 2298268 w 3024845"/>
                <a:gd name="connsiteY348" fmla="*/ 652857 h 1078499"/>
                <a:gd name="connsiteX349" fmla="*/ 2318535 w 3024845"/>
                <a:gd name="connsiteY349" fmla="*/ 652857 h 1078499"/>
                <a:gd name="connsiteX350" fmla="*/ 2318535 w 3024845"/>
                <a:gd name="connsiteY350" fmla="*/ 698254 h 1078499"/>
                <a:gd name="connsiteX351" fmla="*/ 2332722 w 3024845"/>
                <a:gd name="connsiteY351" fmla="*/ 698254 h 1078499"/>
                <a:gd name="connsiteX352" fmla="*/ 2332722 w 3024845"/>
                <a:gd name="connsiteY352" fmla="*/ 685283 h 1078499"/>
                <a:gd name="connsiteX353" fmla="*/ 2348936 w 3024845"/>
                <a:gd name="connsiteY353" fmla="*/ 685283 h 1078499"/>
                <a:gd name="connsiteX354" fmla="*/ 2348936 w 3024845"/>
                <a:gd name="connsiteY354" fmla="*/ 505856 h 1078499"/>
                <a:gd name="connsiteX355" fmla="*/ 2355016 w 3024845"/>
                <a:gd name="connsiteY355" fmla="*/ 499370 h 1078499"/>
                <a:gd name="connsiteX356" fmla="*/ 2427977 w 3024845"/>
                <a:gd name="connsiteY356" fmla="*/ 499370 h 1078499"/>
                <a:gd name="connsiteX357" fmla="*/ 2427977 w 3024845"/>
                <a:gd name="connsiteY357" fmla="*/ 508018 h 1078499"/>
                <a:gd name="connsiteX358" fmla="*/ 2438110 w 3024845"/>
                <a:gd name="connsiteY358" fmla="*/ 508018 h 1078499"/>
                <a:gd name="connsiteX359" fmla="*/ 2438110 w 3024845"/>
                <a:gd name="connsiteY359" fmla="*/ 622592 h 1078499"/>
                <a:gd name="connsiteX360" fmla="*/ 2460404 w 3024845"/>
                <a:gd name="connsiteY360" fmla="*/ 622592 h 1078499"/>
                <a:gd name="connsiteX361" fmla="*/ 2460404 w 3024845"/>
                <a:gd name="connsiteY361" fmla="*/ 555577 h 1078499"/>
                <a:gd name="connsiteX362" fmla="*/ 2486751 w 3024845"/>
                <a:gd name="connsiteY362" fmla="*/ 555577 h 1078499"/>
                <a:gd name="connsiteX363" fmla="*/ 2490804 w 3024845"/>
                <a:gd name="connsiteY363" fmla="*/ 551253 h 1078499"/>
                <a:gd name="connsiteX364" fmla="*/ 2498911 w 3024845"/>
                <a:gd name="connsiteY364" fmla="*/ 551253 h 1078499"/>
                <a:gd name="connsiteX365" fmla="*/ 2502964 w 3024845"/>
                <a:gd name="connsiteY365" fmla="*/ 555577 h 1078499"/>
                <a:gd name="connsiteX366" fmla="*/ 2525258 w 3024845"/>
                <a:gd name="connsiteY366" fmla="*/ 555577 h 1078499"/>
                <a:gd name="connsiteX367" fmla="*/ 2525258 w 3024845"/>
                <a:gd name="connsiteY367" fmla="*/ 438841 h 1078499"/>
                <a:gd name="connsiteX368" fmla="*/ 2582005 w 3024845"/>
                <a:gd name="connsiteY368" fmla="*/ 428032 h 1078499"/>
                <a:gd name="connsiteX369" fmla="*/ 2582005 w 3024845"/>
                <a:gd name="connsiteY369" fmla="*/ 429113 h 1078499"/>
                <a:gd name="connsiteX370" fmla="*/ 2582005 w 3024845"/>
                <a:gd name="connsiteY370" fmla="*/ 436679 h 1078499"/>
                <a:gd name="connsiteX371" fmla="*/ 2608352 w 3024845"/>
                <a:gd name="connsiteY371" fmla="*/ 436679 h 1078499"/>
                <a:gd name="connsiteX372" fmla="*/ 2608352 w 3024845"/>
                <a:gd name="connsiteY372" fmla="*/ 691769 h 1078499"/>
                <a:gd name="connsiteX373" fmla="*/ 2630646 w 3024845"/>
                <a:gd name="connsiteY373" fmla="*/ 691769 h 1078499"/>
                <a:gd name="connsiteX374" fmla="*/ 2630646 w 3024845"/>
                <a:gd name="connsiteY374" fmla="*/ 687445 h 1078499"/>
                <a:gd name="connsiteX375" fmla="*/ 2642806 w 3024845"/>
                <a:gd name="connsiteY375" fmla="*/ 687445 h 1078499"/>
                <a:gd name="connsiteX376" fmla="*/ 2642806 w 3024845"/>
                <a:gd name="connsiteY376" fmla="*/ 691769 h 1078499"/>
                <a:gd name="connsiteX377" fmla="*/ 2667126 w 3024845"/>
                <a:gd name="connsiteY377" fmla="*/ 691769 h 1078499"/>
                <a:gd name="connsiteX378" fmla="*/ 2667126 w 3024845"/>
                <a:gd name="connsiteY378" fmla="*/ 678798 h 1078499"/>
                <a:gd name="connsiteX379" fmla="*/ 2695500 w 3024845"/>
                <a:gd name="connsiteY379" fmla="*/ 678798 h 1078499"/>
                <a:gd name="connsiteX380" fmla="*/ 2707660 w 3024845"/>
                <a:gd name="connsiteY380" fmla="*/ 674474 h 1078499"/>
                <a:gd name="connsiteX381" fmla="*/ 2727927 w 3024845"/>
                <a:gd name="connsiteY381" fmla="*/ 678798 h 1078499"/>
                <a:gd name="connsiteX382" fmla="*/ 2727927 w 3024845"/>
                <a:gd name="connsiteY382" fmla="*/ 661504 h 1078499"/>
                <a:gd name="connsiteX383" fmla="*/ 2736034 w 3024845"/>
                <a:gd name="connsiteY383" fmla="*/ 661504 h 1078499"/>
                <a:gd name="connsiteX384" fmla="*/ 2736034 w 3024845"/>
                <a:gd name="connsiteY384" fmla="*/ 648533 h 1078499"/>
                <a:gd name="connsiteX385" fmla="*/ 2792781 w 3024845"/>
                <a:gd name="connsiteY385" fmla="*/ 648533 h 1078499"/>
                <a:gd name="connsiteX386" fmla="*/ 2792781 w 3024845"/>
                <a:gd name="connsiteY386" fmla="*/ 618268 h 1078499"/>
                <a:gd name="connsiteX387" fmla="*/ 2811021 w 3024845"/>
                <a:gd name="connsiteY387" fmla="*/ 618268 h 1078499"/>
                <a:gd name="connsiteX388" fmla="*/ 2811021 w 3024845"/>
                <a:gd name="connsiteY388" fmla="*/ 611783 h 1078499"/>
                <a:gd name="connsiteX389" fmla="*/ 2823181 w 3024845"/>
                <a:gd name="connsiteY389" fmla="*/ 611783 h 1078499"/>
                <a:gd name="connsiteX390" fmla="*/ 2823181 w 3024845"/>
                <a:gd name="connsiteY390" fmla="*/ 618268 h 1078499"/>
                <a:gd name="connsiteX391" fmla="*/ 2839395 w 3024845"/>
                <a:gd name="connsiteY391" fmla="*/ 618268 h 1078499"/>
                <a:gd name="connsiteX392" fmla="*/ 2839395 w 3024845"/>
                <a:gd name="connsiteY392" fmla="*/ 667989 h 1078499"/>
                <a:gd name="connsiteX393" fmla="*/ 2871822 w 3024845"/>
                <a:gd name="connsiteY393" fmla="*/ 667989 h 1078499"/>
                <a:gd name="connsiteX394" fmla="*/ 2871822 w 3024845"/>
                <a:gd name="connsiteY394" fmla="*/ 642048 h 1078499"/>
                <a:gd name="connsiteX395" fmla="*/ 2910329 w 3024845"/>
                <a:gd name="connsiteY395" fmla="*/ 642048 h 1078499"/>
                <a:gd name="connsiteX396" fmla="*/ 2910329 w 3024845"/>
                <a:gd name="connsiteY396" fmla="*/ 611783 h 1078499"/>
                <a:gd name="connsiteX397" fmla="*/ 2958970 w 3024845"/>
                <a:gd name="connsiteY397" fmla="*/ 611783 h 1078499"/>
                <a:gd name="connsiteX398" fmla="*/ 2958970 w 3024845"/>
                <a:gd name="connsiteY398" fmla="*/ 722939 h 1078499"/>
                <a:gd name="connsiteX399" fmla="*/ 2958970 w 3024845"/>
                <a:gd name="connsiteY399" fmla="*/ 736718 h 1078499"/>
                <a:gd name="connsiteX400" fmla="*/ 3024845 w 3024845"/>
                <a:gd name="connsiteY400" fmla="*/ 736718 h 1078499"/>
                <a:gd name="connsiteX401" fmla="*/ 3024845 w 3024845"/>
                <a:gd name="connsiteY401" fmla="*/ 1078499 h 1078499"/>
                <a:gd name="connsiteX402" fmla="*/ 2054 w 3024845"/>
                <a:gd name="connsiteY402" fmla="*/ 1076166 h 1078499"/>
                <a:gd name="connsiteX403" fmla="*/ 0 w 3024845"/>
                <a:gd name="connsiteY403" fmla="*/ 642048 h 1078499"/>
                <a:gd name="connsiteX404" fmla="*/ 20267 w 3024845"/>
                <a:gd name="connsiteY404" fmla="*/ 642048 h 1078499"/>
                <a:gd name="connsiteX405" fmla="*/ 20774 w 3024845"/>
                <a:gd name="connsiteY405" fmla="*/ 640967 h 1078499"/>
                <a:gd name="connsiteX406" fmla="*/ 24320 w 3024845"/>
                <a:gd name="connsiteY406" fmla="*/ 633401 h 1078499"/>
                <a:gd name="connsiteX407" fmla="*/ 26094 w 3024845"/>
                <a:gd name="connsiteY407" fmla="*/ 633671 h 1078499"/>
                <a:gd name="connsiteX408" fmla="*/ 38507 w 3024845"/>
                <a:gd name="connsiteY408" fmla="*/ 635562 h 1078499"/>
                <a:gd name="connsiteX409" fmla="*/ 39014 w 3024845"/>
                <a:gd name="connsiteY409" fmla="*/ 636914 h 1078499"/>
                <a:gd name="connsiteX410" fmla="*/ 42560 w 3024845"/>
                <a:gd name="connsiteY410" fmla="*/ 646371 h 1078499"/>
                <a:gd name="connsiteX411" fmla="*/ 68907 w 3024845"/>
                <a:gd name="connsiteY411" fmla="*/ 648533 h 1078499"/>
                <a:gd name="connsiteX412" fmla="*/ 68907 w 3024845"/>
                <a:gd name="connsiteY412" fmla="*/ 525312 h 1078499"/>
                <a:gd name="connsiteX413" fmla="*/ 70934 w 3024845"/>
                <a:gd name="connsiteY413" fmla="*/ 525312 h 1078499"/>
                <a:gd name="connsiteX414" fmla="*/ 85121 w 3024845"/>
                <a:gd name="connsiteY414" fmla="*/ 525312 h 1078499"/>
                <a:gd name="connsiteX415" fmla="*/ 85121 w 3024845"/>
                <a:gd name="connsiteY415" fmla="*/ 389120 h 1078499"/>
                <a:gd name="connsiteX416" fmla="*/ 86894 w 3024845"/>
                <a:gd name="connsiteY416" fmla="*/ 389120 h 1078499"/>
                <a:gd name="connsiteX417" fmla="*/ 99308 w 3024845"/>
                <a:gd name="connsiteY417" fmla="*/ 389120 h 1078499"/>
                <a:gd name="connsiteX418" fmla="*/ 99308 w 3024845"/>
                <a:gd name="connsiteY418" fmla="*/ 274546 h 1078499"/>
                <a:gd name="connsiteX419" fmla="*/ 103361 w 3024845"/>
                <a:gd name="connsiteY419" fmla="*/ 246442 h 1078499"/>
                <a:gd name="connsiteX420" fmla="*/ 105388 w 3024845"/>
                <a:gd name="connsiteY420" fmla="*/ 246442 h 1078499"/>
                <a:gd name="connsiteX421" fmla="*/ 119575 w 3024845"/>
                <a:gd name="connsiteY421" fmla="*/ 246442 h 1078499"/>
                <a:gd name="connsiteX0" fmla="*/ 119575 w 3024845"/>
                <a:gd name="connsiteY0" fmla="*/ 246442 h 1078499"/>
                <a:gd name="connsiteX1" fmla="*/ 200642 w 3024845"/>
                <a:gd name="connsiteY1" fmla="*/ 244281 h 1078499"/>
                <a:gd name="connsiteX2" fmla="*/ 202669 w 3024845"/>
                <a:gd name="connsiteY2" fmla="*/ 244281 h 1078499"/>
                <a:gd name="connsiteX3" fmla="*/ 216856 w 3024845"/>
                <a:gd name="connsiteY3" fmla="*/ 244281 h 1078499"/>
                <a:gd name="connsiteX4" fmla="*/ 216856 w 3024845"/>
                <a:gd name="connsiteY4" fmla="*/ 268060 h 1078499"/>
                <a:gd name="connsiteX5" fmla="*/ 217363 w 3024845"/>
                <a:gd name="connsiteY5" fmla="*/ 268871 h 1078499"/>
                <a:gd name="connsiteX6" fmla="*/ 220909 w 3024845"/>
                <a:gd name="connsiteY6" fmla="*/ 274546 h 1078499"/>
                <a:gd name="connsiteX7" fmla="*/ 220909 w 3024845"/>
                <a:gd name="connsiteY7" fmla="*/ 389120 h 1078499"/>
                <a:gd name="connsiteX8" fmla="*/ 223189 w 3024845"/>
                <a:gd name="connsiteY8" fmla="*/ 389120 h 1078499"/>
                <a:gd name="connsiteX9" fmla="*/ 239150 w 3024845"/>
                <a:gd name="connsiteY9" fmla="*/ 389120 h 1078499"/>
                <a:gd name="connsiteX10" fmla="*/ 239150 w 3024845"/>
                <a:gd name="connsiteY10" fmla="*/ 529635 h 1078499"/>
                <a:gd name="connsiteX11" fmla="*/ 240670 w 3024845"/>
                <a:gd name="connsiteY11" fmla="*/ 529365 h 1078499"/>
                <a:gd name="connsiteX12" fmla="*/ 251310 w 3024845"/>
                <a:gd name="connsiteY12" fmla="*/ 527474 h 1078499"/>
                <a:gd name="connsiteX13" fmla="*/ 249283 w 3024845"/>
                <a:gd name="connsiteY13" fmla="*/ 616106 h 1078499"/>
                <a:gd name="connsiteX14" fmla="*/ 250803 w 3024845"/>
                <a:gd name="connsiteY14" fmla="*/ 616377 h 1078499"/>
                <a:gd name="connsiteX15" fmla="*/ 261443 w 3024845"/>
                <a:gd name="connsiteY15" fmla="*/ 618268 h 1078499"/>
                <a:gd name="connsiteX16" fmla="*/ 261696 w 3024845"/>
                <a:gd name="connsiteY16" fmla="*/ 619079 h 1078499"/>
                <a:gd name="connsiteX17" fmla="*/ 263470 w 3024845"/>
                <a:gd name="connsiteY17" fmla="*/ 624754 h 1078499"/>
                <a:gd name="connsiteX18" fmla="*/ 264230 w 3024845"/>
                <a:gd name="connsiteY18" fmla="*/ 622322 h 1078499"/>
                <a:gd name="connsiteX19" fmla="*/ 269550 w 3024845"/>
                <a:gd name="connsiteY19" fmla="*/ 605298 h 1078499"/>
                <a:gd name="connsiteX20" fmla="*/ 271323 w 3024845"/>
                <a:gd name="connsiteY20" fmla="*/ 605298 h 1078499"/>
                <a:gd name="connsiteX21" fmla="*/ 283737 w 3024845"/>
                <a:gd name="connsiteY21" fmla="*/ 605298 h 1078499"/>
                <a:gd name="connsiteX22" fmla="*/ 283737 w 3024845"/>
                <a:gd name="connsiteY22" fmla="*/ 637724 h 1078499"/>
                <a:gd name="connsiteX23" fmla="*/ 284750 w 3024845"/>
                <a:gd name="connsiteY23" fmla="*/ 638265 h 1078499"/>
                <a:gd name="connsiteX24" fmla="*/ 291844 w 3024845"/>
                <a:gd name="connsiteY24" fmla="*/ 642048 h 1078499"/>
                <a:gd name="connsiteX25" fmla="*/ 291844 w 3024845"/>
                <a:gd name="connsiteY25" fmla="*/ 643399 h 1078499"/>
                <a:gd name="connsiteX26" fmla="*/ 291844 w 3024845"/>
                <a:gd name="connsiteY26" fmla="*/ 652857 h 1078499"/>
                <a:gd name="connsiteX27" fmla="*/ 336431 w 3024845"/>
                <a:gd name="connsiteY27" fmla="*/ 652857 h 1078499"/>
                <a:gd name="connsiteX28" fmla="*/ 336431 w 3024845"/>
                <a:gd name="connsiteY28" fmla="*/ 653938 h 1078499"/>
                <a:gd name="connsiteX29" fmla="*/ 336431 w 3024845"/>
                <a:gd name="connsiteY29" fmla="*/ 661504 h 1078499"/>
                <a:gd name="connsiteX30" fmla="*/ 338457 w 3024845"/>
                <a:gd name="connsiteY30" fmla="*/ 661504 h 1078499"/>
                <a:gd name="connsiteX31" fmla="*/ 352644 w 3024845"/>
                <a:gd name="connsiteY31" fmla="*/ 661504 h 1078499"/>
                <a:gd name="connsiteX32" fmla="*/ 352644 w 3024845"/>
                <a:gd name="connsiteY32" fmla="*/ 631239 h 1078499"/>
                <a:gd name="connsiteX33" fmla="*/ 397231 w 3024845"/>
                <a:gd name="connsiteY33" fmla="*/ 631239 h 1078499"/>
                <a:gd name="connsiteX34" fmla="*/ 397231 w 3024845"/>
                <a:gd name="connsiteY34" fmla="*/ 629888 h 1078499"/>
                <a:gd name="connsiteX35" fmla="*/ 397231 w 3024845"/>
                <a:gd name="connsiteY35" fmla="*/ 620430 h 1078499"/>
                <a:gd name="connsiteX36" fmla="*/ 398245 w 3024845"/>
                <a:gd name="connsiteY36" fmla="*/ 620430 h 1078499"/>
                <a:gd name="connsiteX37" fmla="*/ 405338 w 3024845"/>
                <a:gd name="connsiteY37" fmla="*/ 620430 h 1078499"/>
                <a:gd name="connsiteX38" fmla="*/ 405338 w 3024845"/>
                <a:gd name="connsiteY38" fmla="*/ 618539 h 1078499"/>
                <a:gd name="connsiteX39" fmla="*/ 405338 w 3024845"/>
                <a:gd name="connsiteY39" fmla="*/ 605298 h 1078499"/>
                <a:gd name="connsiteX40" fmla="*/ 406098 w 3024845"/>
                <a:gd name="connsiteY40" fmla="*/ 605298 h 1078499"/>
                <a:gd name="connsiteX41" fmla="*/ 411418 w 3024845"/>
                <a:gd name="connsiteY41" fmla="*/ 605298 h 1078499"/>
                <a:gd name="connsiteX42" fmla="*/ 411418 w 3024845"/>
                <a:gd name="connsiteY42" fmla="*/ 604217 h 1078499"/>
                <a:gd name="connsiteX43" fmla="*/ 411418 w 3024845"/>
                <a:gd name="connsiteY43" fmla="*/ 596650 h 1078499"/>
                <a:gd name="connsiteX44" fmla="*/ 413445 w 3024845"/>
                <a:gd name="connsiteY44" fmla="*/ 596650 h 1078499"/>
                <a:gd name="connsiteX45" fmla="*/ 427632 w 3024845"/>
                <a:gd name="connsiteY45" fmla="*/ 596650 h 1078499"/>
                <a:gd name="connsiteX46" fmla="*/ 427632 w 3024845"/>
                <a:gd name="connsiteY46" fmla="*/ 597731 h 1078499"/>
                <a:gd name="connsiteX47" fmla="*/ 427632 w 3024845"/>
                <a:gd name="connsiteY47" fmla="*/ 605298 h 1078499"/>
                <a:gd name="connsiteX48" fmla="*/ 449925 w 3024845"/>
                <a:gd name="connsiteY48" fmla="*/ 605298 h 1078499"/>
                <a:gd name="connsiteX49" fmla="*/ 449925 w 3024845"/>
                <a:gd name="connsiteY49" fmla="*/ 603406 h 1078499"/>
                <a:gd name="connsiteX50" fmla="*/ 449925 w 3024845"/>
                <a:gd name="connsiteY50" fmla="*/ 590165 h 1078499"/>
                <a:gd name="connsiteX51" fmla="*/ 451699 w 3024845"/>
                <a:gd name="connsiteY51" fmla="*/ 590165 h 1078499"/>
                <a:gd name="connsiteX52" fmla="*/ 464112 w 3024845"/>
                <a:gd name="connsiteY52" fmla="*/ 590165 h 1078499"/>
                <a:gd name="connsiteX53" fmla="*/ 464112 w 3024845"/>
                <a:gd name="connsiteY53" fmla="*/ 613945 h 1078499"/>
                <a:gd name="connsiteX54" fmla="*/ 465126 w 3024845"/>
                <a:gd name="connsiteY54" fmla="*/ 613945 h 1078499"/>
                <a:gd name="connsiteX55" fmla="*/ 472219 w 3024845"/>
                <a:gd name="connsiteY55" fmla="*/ 613945 h 1078499"/>
                <a:gd name="connsiteX56" fmla="*/ 472219 w 3024845"/>
                <a:gd name="connsiteY56" fmla="*/ 612864 h 1078499"/>
                <a:gd name="connsiteX57" fmla="*/ 472219 w 3024845"/>
                <a:gd name="connsiteY57" fmla="*/ 605298 h 1078499"/>
                <a:gd name="connsiteX58" fmla="*/ 473992 w 3024845"/>
                <a:gd name="connsiteY58" fmla="*/ 605298 h 1078499"/>
                <a:gd name="connsiteX59" fmla="*/ 486406 w 3024845"/>
                <a:gd name="connsiteY59" fmla="*/ 605298 h 1078499"/>
                <a:gd name="connsiteX60" fmla="*/ 486406 w 3024845"/>
                <a:gd name="connsiteY60" fmla="*/ 631239 h 1078499"/>
                <a:gd name="connsiteX61" fmla="*/ 488433 w 3024845"/>
                <a:gd name="connsiteY61" fmla="*/ 631239 h 1078499"/>
                <a:gd name="connsiteX62" fmla="*/ 502619 w 3024845"/>
                <a:gd name="connsiteY62" fmla="*/ 631239 h 1078499"/>
                <a:gd name="connsiteX63" fmla="*/ 502619 w 3024845"/>
                <a:gd name="connsiteY63" fmla="*/ 632860 h 1078499"/>
                <a:gd name="connsiteX64" fmla="*/ 502619 w 3024845"/>
                <a:gd name="connsiteY64" fmla="*/ 644210 h 1078499"/>
                <a:gd name="connsiteX65" fmla="*/ 503379 w 3024845"/>
                <a:gd name="connsiteY65" fmla="*/ 644210 h 1078499"/>
                <a:gd name="connsiteX66" fmla="*/ 508700 w 3024845"/>
                <a:gd name="connsiteY66" fmla="*/ 644210 h 1078499"/>
                <a:gd name="connsiteX67" fmla="*/ 508700 w 3024845"/>
                <a:gd name="connsiteY67" fmla="*/ 643399 h 1078499"/>
                <a:gd name="connsiteX68" fmla="*/ 508700 w 3024845"/>
                <a:gd name="connsiteY68" fmla="*/ 637724 h 1078499"/>
                <a:gd name="connsiteX69" fmla="*/ 539100 w 3024845"/>
                <a:gd name="connsiteY69" fmla="*/ 637724 h 1078499"/>
                <a:gd name="connsiteX70" fmla="*/ 539100 w 3024845"/>
                <a:gd name="connsiteY70" fmla="*/ 661504 h 1078499"/>
                <a:gd name="connsiteX71" fmla="*/ 540113 w 3024845"/>
                <a:gd name="connsiteY71" fmla="*/ 661504 h 1078499"/>
                <a:gd name="connsiteX72" fmla="*/ 547207 w 3024845"/>
                <a:gd name="connsiteY72" fmla="*/ 661504 h 1078499"/>
                <a:gd name="connsiteX73" fmla="*/ 547207 w 3024845"/>
                <a:gd name="connsiteY73" fmla="*/ 662585 h 1078499"/>
                <a:gd name="connsiteX74" fmla="*/ 547207 w 3024845"/>
                <a:gd name="connsiteY74" fmla="*/ 670151 h 1078499"/>
                <a:gd name="connsiteX75" fmla="*/ 547967 w 3024845"/>
                <a:gd name="connsiteY75" fmla="*/ 670151 h 1078499"/>
                <a:gd name="connsiteX76" fmla="*/ 553287 w 3024845"/>
                <a:gd name="connsiteY76" fmla="*/ 670151 h 1078499"/>
                <a:gd name="connsiteX77" fmla="*/ 553287 w 3024845"/>
                <a:gd name="connsiteY77" fmla="*/ 667989 h 1078499"/>
                <a:gd name="connsiteX78" fmla="*/ 553287 w 3024845"/>
                <a:gd name="connsiteY78" fmla="*/ 652857 h 1078499"/>
                <a:gd name="connsiteX79" fmla="*/ 554300 w 3024845"/>
                <a:gd name="connsiteY79" fmla="*/ 652857 h 1078499"/>
                <a:gd name="connsiteX80" fmla="*/ 561394 w 3024845"/>
                <a:gd name="connsiteY80" fmla="*/ 652857 h 1078499"/>
                <a:gd name="connsiteX81" fmla="*/ 561394 w 3024845"/>
                <a:gd name="connsiteY81" fmla="*/ 653938 h 1078499"/>
                <a:gd name="connsiteX82" fmla="*/ 561394 w 3024845"/>
                <a:gd name="connsiteY82" fmla="*/ 661504 h 1078499"/>
                <a:gd name="connsiteX83" fmla="*/ 566714 w 3024845"/>
                <a:gd name="connsiteY83" fmla="*/ 659511 h 1078499"/>
                <a:gd name="connsiteX84" fmla="*/ 567474 w 3024845"/>
                <a:gd name="connsiteY84" fmla="*/ 658531 h 1078499"/>
                <a:gd name="connsiteX85" fmla="*/ 567474 w 3024845"/>
                <a:gd name="connsiteY85" fmla="*/ 652857 h 1078499"/>
                <a:gd name="connsiteX86" fmla="*/ 605981 w 3024845"/>
                <a:gd name="connsiteY86" fmla="*/ 652857 h 1078499"/>
                <a:gd name="connsiteX87" fmla="*/ 605981 w 3024845"/>
                <a:gd name="connsiteY87" fmla="*/ 676636 h 1078499"/>
                <a:gd name="connsiteX88" fmla="*/ 608007 w 3024845"/>
                <a:gd name="connsiteY88" fmla="*/ 676636 h 1078499"/>
                <a:gd name="connsiteX89" fmla="*/ 622194 w 3024845"/>
                <a:gd name="connsiteY89" fmla="*/ 676636 h 1078499"/>
                <a:gd name="connsiteX90" fmla="*/ 622194 w 3024845"/>
                <a:gd name="connsiteY90" fmla="*/ 677717 h 1078499"/>
                <a:gd name="connsiteX91" fmla="*/ 622194 w 3024845"/>
                <a:gd name="connsiteY91" fmla="*/ 685283 h 1078499"/>
                <a:gd name="connsiteX92" fmla="*/ 623968 w 3024845"/>
                <a:gd name="connsiteY92" fmla="*/ 685283 h 1078499"/>
                <a:gd name="connsiteX93" fmla="*/ 636381 w 3024845"/>
                <a:gd name="connsiteY93" fmla="*/ 685283 h 1078499"/>
                <a:gd name="connsiteX94" fmla="*/ 636381 w 3024845"/>
                <a:gd name="connsiteY94" fmla="*/ 661504 h 1078499"/>
                <a:gd name="connsiteX95" fmla="*/ 637394 w 3024845"/>
                <a:gd name="connsiteY95" fmla="*/ 661504 h 1078499"/>
                <a:gd name="connsiteX96" fmla="*/ 644488 w 3024845"/>
                <a:gd name="connsiteY96" fmla="*/ 661504 h 1078499"/>
                <a:gd name="connsiteX97" fmla="*/ 644488 w 3024845"/>
                <a:gd name="connsiteY97" fmla="*/ 629077 h 1078499"/>
                <a:gd name="connsiteX98" fmla="*/ 645501 w 3024845"/>
                <a:gd name="connsiteY98" fmla="*/ 629077 h 1078499"/>
                <a:gd name="connsiteX99" fmla="*/ 652595 w 3024845"/>
                <a:gd name="connsiteY99" fmla="*/ 629077 h 1078499"/>
                <a:gd name="connsiteX100" fmla="*/ 652595 w 3024845"/>
                <a:gd name="connsiteY100" fmla="*/ 627186 h 1078499"/>
                <a:gd name="connsiteX101" fmla="*/ 652595 w 3024845"/>
                <a:gd name="connsiteY101" fmla="*/ 613945 h 1078499"/>
                <a:gd name="connsiteX102" fmla="*/ 651328 w 3024845"/>
                <a:gd name="connsiteY102" fmla="*/ 612323 h 1078499"/>
                <a:gd name="connsiteX103" fmla="*/ 656648 w 3024845"/>
                <a:gd name="connsiteY103" fmla="*/ 600974 h 1078499"/>
                <a:gd name="connsiteX104" fmla="*/ 664755 w 3024845"/>
                <a:gd name="connsiteY104" fmla="*/ 629077 h 1078499"/>
                <a:gd name="connsiteX105" fmla="*/ 665515 w 3024845"/>
                <a:gd name="connsiteY105" fmla="*/ 629077 h 1078499"/>
                <a:gd name="connsiteX106" fmla="*/ 670835 w 3024845"/>
                <a:gd name="connsiteY106" fmla="*/ 629077 h 1078499"/>
                <a:gd name="connsiteX107" fmla="*/ 670835 w 3024845"/>
                <a:gd name="connsiteY107" fmla="*/ 523150 h 1078499"/>
                <a:gd name="connsiteX108" fmla="*/ 672355 w 3024845"/>
                <a:gd name="connsiteY108" fmla="*/ 523150 h 1078499"/>
                <a:gd name="connsiteX109" fmla="*/ 682995 w 3024845"/>
                <a:gd name="connsiteY109" fmla="*/ 523150 h 1078499"/>
                <a:gd name="connsiteX110" fmla="*/ 682995 w 3024845"/>
                <a:gd name="connsiteY110" fmla="*/ 475591 h 1078499"/>
                <a:gd name="connsiteX111" fmla="*/ 709342 w 3024845"/>
                <a:gd name="connsiteY111" fmla="*/ 475591 h 1078499"/>
                <a:gd name="connsiteX112" fmla="*/ 709342 w 3024845"/>
                <a:gd name="connsiteY112" fmla="*/ 453973 h 1078499"/>
                <a:gd name="connsiteX113" fmla="*/ 743796 w 3024845"/>
                <a:gd name="connsiteY113" fmla="*/ 453973 h 1078499"/>
                <a:gd name="connsiteX114" fmla="*/ 743796 w 3024845"/>
                <a:gd name="connsiteY114" fmla="*/ 456405 h 1078499"/>
                <a:gd name="connsiteX115" fmla="*/ 743796 w 3024845"/>
                <a:gd name="connsiteY115" fmla="*/ 473429 h 1078499"/>
                <a:gd name="connsiteX116" fmla="*/ 746076 w 3024845"/>
                <a:gd name="connsiteY116" fmla="*/ 473429 h 1078499"/>
                <a:gd name="connsiteX117" fmla="*/ 762036 w 3024845"/>
                <a:gd name="connsiteY117" fmla="*/ 473429 h 1078499"/>
                <a:gd name="connsiteX118" fmla="*/ 762036 w 3024845"/>
                <a:gd name="connsiteY118" fmla="*/ 520988 h 1078499"/>
                <a:gd name="connsiteX119" fmla="*/ 763049 w 3024845"/>
                <a:gd name="connsiteY119" fmla="*/ 520988 h 1078499"/>
                <a:gd name="connsiteX120" fmla="*/ 770143 w 3024845"/>
                <a:gd name="connsiteY120" fmla="*/ 520988 h 1078499"/>
                <a:gd name="connsiteX121" fmla="*/ 784330 w 3024845"/>
                <a:gd name="connsiteY121" fmla="*/ 525312 h 1078499"/>
                <a:gd name="connsiteX122" fmla="*/ 784330 w 3024845"/>
                <a:gd name="connsiteY122" fmla="*/ 564224 h 1078499"/>
                <a:gd name="connsiteX123" fmla="*/ 785343 w 3024845"/>
                <a:gd name="connsiteY123" fmla="*/ 564224 h 1078499"/>
                <a:gd name="connsiteX124" fmla="*/ 792436 w 3024845"/>
                <a:gd name="connsiteY124" fmla="*/ 564224 h 1078499"/>
                <a:gd name="connsiteX125" fmla="*/ 792436 w 3024845"/>
                <a:gd name="connsiteY125" fmla="*/ 565845 h 1078499"/>
                <a:gd name="connsiteX126" fmla="*/ 792436 w 3024845"/>
                <a:gd name="connsiteY126" fmla="*/ 577194 h 1078499"/>
                <a:gd name="connsiteX127" fmla="*/ 794463 w 3024845"/>
                <a:gd name="connsiteY127" fmla="*/ 577194 h 1078499"/>
                <a:gd name="connsiteX128" fmla="*/ 808650 w 3024845"/>
                <a:gd name="connsiteY128" fmla="*/ 577194 h 1078499"/>
                <a:gd name="connsiteX129" fmla="*/ 814730 w 3024845"/>
                <a:gd name="connsiteY129" fmla="*/ 583680 h 1078499"/>
                <a:gd name="connsiteX130" fmla="*/ 814730 w 3024845"/>
                <a:gd name="connsiteY130" fmla="*/ 605298 h 1078499"/>
                <a:gd name="connsiteX131" fmla="*/ 817010 w 3024845"/>
                <a:gd name="connsiteY131" fmla="*/ 605298 h 1078499"/>
                <a:gd name="connsiteX132" fmla="*/ 832970 w 3024845"/>
                <a:gd name="connsiteY132" fmla="*/ 605298 h 1078499"/>
                <a:gd name="connsiteX133" fmla="*/ 832970 w 3024845"/>
                <a:gd name="connsiteY133" fmla="*/ 606378 h 1078499"/>
                <a:gd name="connsiteX134" fmla="*/ 832970 w 3024845"/>
                <a:gd name="connsiteY134" fmla="*/ 613945 h 1078499"/>
                <a:gd name="connsiteX135" fmla="*/ 834237 w 3024845"/>
                <a:gd name="connsiteY135" fmla="*/ 613945 h 1078499"/>
                <a:gd name="connsiteX136" fmla="*/ 843104 w 3024845"/>
                <a:gd name="connsiteY136" fmla="*/ 613945 h 1078499"/>
                <a:gd name="connsiteX137" fmla="*/ 843104 w 3024845"/>
                <a:gd name="connsiteY137" fmla="*/ 616106 h 1078499"/>
                <a:gd name="connsiteX138" fmla="*/ 843104 w 3024845"/>
                <a:gd name="connsiteY138" fmla="*/ 631239 h 1078499"/>
                <a:gd name="connsiteX139" fmla="*/ 847157 w 3024845"/>
                <a:gd name="connsiteY139" fmla="*/ 629347 h 1078499"/>
                <a:gd name="connsiteX140" fmla="*/ 847157 w 3024845"/>
                <a:gd name="connsiteY140" fmla="*/ 616106 h 1078499"/>
                <a:gd name="connsiteX141" fmla="*/ 848170 w 3024845"/>
                <a:gd name="connsiteY141" fmla="*/ 616106 h 1078499"/>
                <a:gd name="connsiteX142" fmla="*/ 855264 w 3024845"/>
                <a:gd name="connsiteY142" fmla="*/ 616106 h 1078499"/>
                <a:gd name="connsiteX143" fmla="*/ 855264 w 3024845"/>
                <a:gd name="connsiteY143" fmla="*/ 617728 h 1078499"/>
                <a:gd name="connsiteX144" fmla="*/ 855264 w 3024845"/>
                <a:gd name="connsiteY144" fmla="*/ 629077 h 1078499"/>
                <a:gd name="connsiteX145" fmla="*/ 856024 w 3024845"/>
                <a:gd name="connsiteY145" fmla="*/ 629077 h 1078499"/>
                <a:gd name="connsiteX146" fmla="*/ 861344 w 3024845"/>
                <a:gd name="connsiteY146" fmla="*/ 629077 h 1078499"/>
                <a:gd name="connsiteX147" fmla="*/ 909984 w 3024845"/>
                <a:gd name="connsiteY147" fmla="*/ 624754 h 1078499"/>
                <a:gd name="connsiteX148" fmla="*/ 909984 w 3024845"/>
                <a:gd name="connsiteY148" fmla="*/ 626105 h 1078499"/>
                <a:gd name="connsiteX149" fmla="*/ 909984 w 3024845"/>
                <a:gd name="connsiteY149" fmla="*/ 635562 h 1078499"/>
                <a:gd name="connsiteX150" fmla="*/ 910744 w 3024845"/>
                <a:gd name="connsiteY150" fmla="*/ 635562 h 1078499"/>
                <a:gd name="connsiteX151" fmla="*/ 916065 w 3024845"/>
                <a:gd name="connsiteY151" fmla="*/ 635562 h 1078499"/>
                <a:gd name="connsiteX152" fmla="*/ 916065 w 3024845"/>
                <a:gd name="connsiteY152" fmla="*/ 637724 h 1078499"/>
                <a:gd name="connsiteX153" fmla="*/ 916065 w 3024845"/>
                <a:gd name="connsiteY153" fmla="*/ 652857 h 1078499"/>
                <a:gd name="connsiteX154" fmla="*/ 918091 w 3024845"/>
                <a:gd name="connsiteY154" fmla="*/ 651506 h 1078499"/>
                <a:gd name="connsiteX155" fmla="*/ 932278 w 3024845"/>
                <a:gd name="connsiteY155" fmla="*/ 642048 h 1078499"/>
                <a:gd name="connsiteX156" fmla="*/ 938358 w 3024845"/>
                <a:gd name="connsiteY156" fmla="*/ 600974 h 1078499"/>
                <a:gd name="connsiteX157" fmla="*/ 939118 w 3024845"/>
                <a:gd name="connsiteY157" fmla="*/ 600704 h 1078499"/>
                <a:gd name="connsiteX158" fmla="*/ 944438 w 3024845"/>
                <a:gd name="connsiteY158" fmla="*/ 598812 h 1078499"/>
                <a:gd name="connsiteX159" fmla="*/ 946465 w 3024845"/>
                <a:gd name="connsiteY159" fmla="*/ 529635 h 1078499"/>
                <a:gd name="connsiteX160" fmla="*/ 948492 w 3024845"/>
                <a:gd name="connsiteY160" fmla="*/ 598812 h 1078499"/>
                <a:gd name="connsiteX161" fmla="*/ 949252 w 3024845"/>
                <a:gd name="connsiteY161" fmla="*/ 599082 h 1078499"/>
                <a:gd name="connsiteX162" fmla="*/ 954572 w 3024845"/>
                <a:gd name="connsiteY162" fmla="*/ 600974 h 1078499"/>
                <a:gd name="connsiteX163" fmla="*/ 954572 w 3024845"/>
                <a:gd name="connsiteY163" fmla="*/ 514503 h 1078499"/>
                <a:gd name="connsiteX164" fmla="*/ 958625 w 3024845"/>
                <a:gd name="connsiteY164" fmla="*/ 482076 h 1078499"/>
                <a:gd name="connsiteX165" fmla="*/ 997132 w 3024845"/>
                <a:gd name="connsiteY165" fmla="*/ 482076 h 1078499"/>
                <a:gd name="connsiteX166" fmla="*/ 997132 w 3024845"/>
                <a:gd name="connsiteY166" fmla="*/ 514503 h 1078499"/>
                <a:gd name="connsiteX167" fmla="*/ 997892 w 3024845"/>
                <a:gd name="connsiteY167" fmla="*/ 514503 h 1078499"/>
                <a:gd name="connsiteX168" fmla="*/ 1003212 w 3024845"/>
                <a:gd name="connsiteY168" fmla="*/ 514503 h 1078499"/>
                <a:gd name="connsiteX169" fmla="*/ 1003212 w 3024845"/>
                <a:gd name="connsiteY169" fmla="*/ 432355 h 1078499"/>
                <a:gd name="connsiteX170" fmla="*/ 1004986 w 3024845"/>
                <a:gd name="connsiteY170" fmla="*/ 432355 h 1078499"/>
                <a:gd name="connsiteX171" fmla="*/ 1017399 w 3024845"/>
                <a:gd name="connsiteY171" fmla="*/ 432355 h 1078499"/>
                <a:gd name="connsiteX172" fmla="*/ 1017399 w 3024845"/>
                <a:gd name="connsiteY172" fmla="*/ 430464 h 1078499"/>
                <a:gd name="connsiteX173" fmla="*/ 1017399 w 3024845"/>
                <a:gd name="connsiteY173" fmla="*/ 417223 h 1078499"/>
                <a:gd name="connsiteX174" fmla="*/ 1039693 w 3024845"/>
                <a:gd name="connsiteY174" fmla="*/ 417223 h 1078499"/>
                <a:gd name="connsiteX175" fmla="*/ 1039693 w 3024845"/>
                <a:gd name="connsiteY175" fmla="*/ 416142 h 1078499"/>
                <a:gd name="connsiteX176" fmla="*/ 1039693 w 3024845"/>
                <a:gd name="connsiteY176" fmla="*/ 408576 h 1078499"/>
                <a:gd name="connsiteX177" fmla="*/ 1041466 w 3024845"/>
                <a:gd name="connsiteY177" fmla="*/ 408576 h 1078499"/>
                <a:gd name="connsiteX178" fmla="*/ 1053880 w 3024845"/>
                <a:gd name="connsiteY178" fmla="*/ 408576 h 1078499"/>
                <a:gd name="connsiteX179" fmla="*/ 1053880 w 3024845"/>
                <a:gd name="connsiteY179" fmla="*/ 409657 h 1078499"/>
                <a:gd name="connsiteX180" fmla="*/ 1053880 w 3024845"/>
                <a:gd name="connsiteY180" fmla="*/ 417223 h 1078499"/>
                <a:gd name="connsiteX181" fmla="*/ 1054640 w 3024845"/>
                <a:gd name="connsiteY181" fmla="*/ 417223 h 1078499"/>
                <a:gd name="connsiteX182" fmla="*/ 1059960 w 3024845"/>
                <a:gd name="connsiteY182" fmla="*/ 417223 h 1078499"/>
                <a:gd name="connsiteX183" fmla="*/ 1070093 w 3024845"/>
                <a:gd name="connsiteY183" fmla="*/ 412899 h 1078499"/>
                <a:gd name="connsiteX184" fmla="*/ 1074146 w 3024845"/>
                <a:gd name="connsiteY184" fmla="*/ 416142 h 1078499"/>
                <a:gd name="connsiteX185" fmla="*/ 1074146 w 3024845"/>
                <a:gd name="connsiteY185" fmla="*/ 408576 h 1078499"/>
                <a:gd name="connsiteX186" fmla="*/ 1076426 w 3024845"/>
                <a:gd name="connsiteY186" fmla="*/ 408576 h 1078499"/>
                <a:gd name="connsiteX187" fmla="*/ 1092387 w 3024845"/>
                <a:gd name="connsiteY187" fmla="*/ 408576 h 1078499"/>
                <a:gd name="connsiteX188" fmla="*/ 1092387 w 3024845"/>
                <a:gd name="connsiteY188" fmla="*/ 409657 h 1078499"/>
                <a:gd name="connsiteX189" fmla="*/ 1092387 w 3024845"/>
                <a:gd name="connsiteY189" fmla="*/ 417223 h 1078499"/>
                <a:gd name="connsiteX190" fmla="*/ 1122787 w 3024845"/>
                <a:gd name="connsiteY190" fmla="*/ 417223 h 1078499"/>
                <a:gd name="connsiteX191" fmla="*/ 1122787 w 3024845"/>
                <a:gd name="connsiteY191" fmla="*/ 418844 h 1078499"/>
                <a:gd name="connsiteX192" fmla="*/ 1122787 w 3024845"/>
                <a:gd name="connsiteY192" fmla="*/ 430194 h 1078499"/>
                <a:gd name="connsiteX193" fmla="*/ 1149134 w 3024845"/>
                <a:gd name="connsiteY193" fmla="*/ 430194 h 1078499"/>
                <a:gd name="connsiteX194" fmla="*/ 1149134 w 3024845"/>
                <a:gd name="connsiteY194" fmla="*/ 460458 h 1078499"/>
                <a:gd name="connsiteX195" fmla="*/ 1149894 w 3024845"/>
                <a:gd name="connsiteY195" fmla="*/ 460458 h 1078499"/>
                <a:gd name="connsiteX196" fmla="*/ 1155214 w 3024845"/>
                <a:gd name="connsiteY196" fmla="*/ 460458 h 1078499"/>
                <a:gd name="connsiteX197" fmla="*/ 1155214 w 3024845"/>
                <a:gd name="connsiteY197" fmla="*/ 461539 h 1078499"/>
                <a:gd name="connsiteX198" fmla="*/ 1155214 w 3024845"/>
                <a:gd name="connsiteY198" fmla="*/ 469106 h 1078499"/>
                <a:gd name="connsiteX199" fmla="*/ 1159268 w 3024845"/>
                <a:gd name="connsiteY199" fmla="*/ 499370 h 1078499"/>
                <a:gd name="connsiteX200" fmla="*/ 1160028 w 3024845"/>
                <a:gd name="connsiteY200" fmla="*/ 499370 h 1078499"/>
                <a:gd name="connsiteX201" fmla="*/ 1165348 w 3024845"/>
                <a:gd name="connsiteY201" fmla="*/ 499370 h 1078499"/>
                <a:gd name="connsiteX202" fmla="*/ 1165348 w 3024845"/>
                <a:gd name="connsiteY202" fmla="*/ 500181 h 1078499"/>
                <a:gd name="connsiteX203" fmla="*/ 1165348 w 3024845"/>
                <a:gd name="connsiteY203" fmla="*/ 505856 h 1078499"/>
                <a:gd name="connsiteX204" fmla="*/ 1166361 w 3024845"/>
                <a:gd name="connsiteY204" fmla="*/ 505856 h 1078499"/>
                <a:gd name="connsiteX205" fmla="*/ 1173454 w 3024845"/>
                <a:gd name="connsiteY205" fmla="*/ 505856 h 1078499"/>
                <a:gd name="connsiteX206" fmla="*/ 1173454 w 3024845"/>
                <a:gd name="connsiteY206" fmla="*/ 536121 h 1078499"/>
                <a:gd name="connsiteX207" fmla="*/ 1175481 w 3024845"/>
                <a:gd name="connsiteY207" fmla="*/ 536121 h 1078499"/>
                <a:gd name="connsiteX208" fmla="*/ 1189668 w 3024845"/>
                <a:gd name="connsiteY208" fmla="*/ 536121 h 1078499"/>
                <a:gd name="connsiteX209" fmla="*/ 1189668 w 3024845"/>
                <a:gd name="connsiteY209" fmla="*/ 559900 h 1078499"/>
                <a:gd name="connsiteX210" fmla="*/ 1191695 w 3024845"/>
                <a:gd name="connsiteY210" fmla="*/ 561521 h 1078499"/>
                <a:gd name="connsiteX211" fmla="*/ 1191695 w 3024845"/>
                <a:gd name="connsiteY211" fmla="*/ 572871 h 1078499"/>
                <a:gd name="connsiteX212" fmla="*/ 1192455 w 3024845"/>
                <a:gd name="connsiteY212" fmla="*/ 572871 h 1078499"/>
                <a:gd name="connsiteX213" fmla="*/ 1197775 w 3024845"/>
                <a:gd name="connsiteY213" fmla="*/ 572871 h 1078499"/>
                <a:gd name="connsiteX214" fmla="*/ 1197775 w 3024845"/>
                <a:gd name="connsiteY214" fmla="*/ 596650 h 1078499"/>
                <a:gd name="connsiteX215" fmla="*/ 1199041 w 3024845"/>
                <a:gd name="connsiteY215" fmla="*/ 596650 h 1078499"/>
                <a:gd name="connsiteX216" fmla="*/ 1207908 w 3024845"/>
                <a:gd name="connsiteY216" fmla="*/ 596650 h 1078499"/>
                <a:gd name="connsiteX217" fmla="*/ 1209935 w 3024845"/>
                <a:gd name="connsiteY217" fmla="*/ 600704 h 1078499"/>
                <a:gd name="connsiteX218" fmla="*/ 1209935 w 3024845"/>
                <a:gd name="connsiteY218" fmla="*/ 613945 h 1078499"/>
                <a:gd name="connsiteX219" fmla="*/ 1211455 w 3024845"/>
                <a:gd name="connsiteY219" fmla="*/ 612053 h 1078499"/>
                <a:gd name="connsiteX220" fmla="*/ 1222095 w 3024845"/>
                <a:gd name="connsiteY220" fmla="*/ 598812 h 1078499"/>
                <a:gd name="connsiteX221" fmla="*/ 1250469 w 3024845"/>
                <a:gd name="connsiteY221" fmla="*/ 598812 h 1078499"/>
                <a:gd name="connsiteX222" fmla="*/ 1250469 w 3024845"/>
                <a:gd name="connsiteY222" fmla="*/ 685283 h 1078499"/>
                <a:gd name="connsiteX223" fmla="*/ 1251229 w 3024845"/>
                <a:gd name="connsiteY223" fmla="*/ 685283 h 1078499"/>
                <a:gd name="connsiteX224" fmla="*/ 1256549 w 3024845"/>
                <a:gd name="connsiteY224" fmla="*/ 685283 h 1078499"/>
                <a:gd name="connsiteX225" fmla="*/ 1257309 w 3024845"/>
                <a:gd name="connsiteY225" fmla="*/ 683932 h 1078499"/>
                <a:gd name="connsiteX226" fmla="*/ 1262629 w 3024845"/>
                <a:gd name="connsiteY226" fmla="*/ 674474 h 1078499"/>
                <a:gd name="connsiteX227" fmla="*/ 1262629 w 3024845"/>
                <a:gd name="connsiteY227" fmla="*/ 676366 h 1078499"/>
                <a:gd name="connsiteX228" fmla="*/ 1262629 w 3024845"/>
                <a:gd name="connsiteY228" fmla="*/ 689607 h 1078499"/>
                <a:gd name="connsiteX229" fmla="*/ 1266682 w 3024845"/>
                <a:gd name="connsiteY229" fmla="*/ 644210 h 1078499"/>
                <a:gd name="connsiteX230" fmla="*/ 1267442 w 3024845"/>
                <a:gd name="connsiteY230" fmla="*/ 644210 h 1078499"/>
                <a:gd name="connsiteX231" fmla="*/ 1272762 w 3024845"/>
                <a:gd name="connsiteY231" fmla="*/ 644210 h 1078499"/>
                <a:gd name="connsiteX232" fmla="*/ 1272762 w 3024845"/>
                <a:gd name="connsiteY232" fmla="*/ 579356 h 1078499"/>
                <a:gd name="connsiteX233" fmla="*/ 1273776 w 3024845"/>
                <a:gd name="connsiteY233" fmla="*/ 579356 h 1078499"/>
                <a:gd name="connsiteX234" fmla="*/ 1280869 w 3024845"/>
                <a:gd name="connsiteY234" fmla="*/ 579356 h 1078499"/>
                <a:gd name="connsiteX235" fmla="*/ 1293029 w 3024845"/>
                <a:gd name="connsiteY235" fmla="*/ 536121 h 1078499"/>
                <a:gd name="connsiteX236" fmla="*/ 1294296 w 3024845"/>
                <a:gd name="connsiteY236" fmla="*/ 536121 h 1078499"/>
                <a:gd name="connsiteX237" fmla="*/ 1303163 w 3024845"/>
                <a:gd name="connsiteY237" fmla="*/ 536121 h 1078499"/>
                <a:gd name="connsiteX238" fmla="*/ 1313296 w 3024845"/>
                <a:gd name="connsiteY238" fmla="*/ 579356 h 1078499"/>
                <a:gd name="connsiteX239" fmla="*/ 1314309 w 3024845"/>
                <a:gd name="connsiteY239" fmla="*/ 579356 h 1078499"/>
                <a:gd name="connsiteX240" fmla="*/ 1321403 w 3024845"/>
                <a:gd name="connsiteY240" fmla="*/ 579356 h 1078499"/>
                <a:gd name="connsiteX241" fmla="*/ 1321403 w 3024845"/>
                <a:gd name="connsiteY241" fmla="*/ 618268 h 1078499"/>
                <a:gd name="connsiteX242" fmla="*/ 1323176 w 3024845"/>
                <a:gd name="connsiteY242" fmla="*/ 618268 h 1078499"/>
                <a:gd name="connsiteX243" fmla="*/ 1335590 w 3024845"/>
                <a:gd name="connsiteY243" fmla="*/ 618268 h 1078499"/>
                <a:gd name="connsiteX244" fmla="*/ 1335590 w 3024845"/>
                <a:gd name="connsiteY244" fmla="*/ 620430 h 1078499"/>
                <a:gd name="connsiteX245" fmla="*/ 1335590 w 3024845"/>
                <a:gd name="connsiteY245" fmla="*/ 635562 h 1078499"/>
                <a:gd name="connsiteX246" fmla="*/ 1339643 w 3024845"/>
                <a:gd name="connsiteY246" fmla="*/ 633401 h 1078499"/>
                <a:gd name="connsiteX247" fmla="*/ 1339643 w 3024845"/>
                <a:gd name="connsiteY247" fmla="*/ 618268 h 1078499"/>
                <a:gd name="connsiteX248" fmla="*/ 1341163 w 3024845"/>
                <a:gd name="connsiteY248" fmla="*/ 618268 h 1078499"/>
                <a:gd name="connsiteX249" fmla="*/ 1351803 w 3024845"/>
                <a:gd name="connsiteY249" fmla="*/ 618268 h 1078499"/>
                <a:gd name="connsiteX250" fmla="*/ 1351803 w 3024845"/>
                <a:gd name="connsiteY250" fmla="*/ 619889 h 1078499"/>
                <a:gd name="connsiteX251" fmla="*/ 1351803 w 3024845"/>
                <a:gd name="connsiteY251" fmla="*/ 631239 h 1078499"/>
                <a:gd name="connsiteX252" fmla="*/ 1382204 w 3024845"/>
                <a:gd name="connsiteY252" fmla="*/ 631239 h 1078499"/>
                <a:gd name="connsiteX253" fmla="*/ 1382204 w 3024845"/>
                <a:gd name="connsiteY253" fmla="*/ 594489 h 1078499"/>
                <a:gd name="connsiteX254" fmla="*/ 1383470 w 3024845"/>
                <a:gd name="connsiteY254" fmla="*/ 594489 h 1078499"/>
                <a:gd name="connsiteX255" fmla="*/ 1392337 w 3024845"/>
                <a:gd name="connsiteY255" fmla="*/ 594489 h 1078499"/>
                <a:gd name="connsiteX256" fmla="*/ 1392337 w 3024845"/>
                <a:gd name="connsiteY256" fmla="*/ 616106 h 1078499"/>
                <a:gd name="connsiteX257" fmla="*/ 1394364 w 3024845"/>
                <a:gd name="connsiteY257" fmla="*/ 583680 h 1078499"/>
                <a:gd name="connsiteX258" fmla="*/ 1416657 w 3024845"/>
                <a:gd name="connsiteY258" fmla="*/ 583680 h 1078499"/>
                <a:gd name="connsiteX259" fmla="*/ 1416657 w 3024845"/>
                <a:gd name="connsiteY259" fmla="*/ 582058 h 1078499"/>
                <a:gd name="connsiteX260" fmla="*/ 1416657 w 3024845"/>
                <a:gd name="connsiteY260" fmla="*/ 570709 h 1078499"/>
                <a:gd name="connsiteX261" fmla="*/ 1417417 w 3024845"/>
                <a:gd name="connsiteY261" fmla="*/ 570709 h 1078499"/>
                <a:gd name="connsiteX262" fmla="*/ 1422737 w 3024845"/>
                <a:gd name="connsiteY262" fmla="*/ 570709 h 1078499"/>
                <a:gd name="connsiteX263" fmla="*/ 1422737 w 3024845"/>
                <a:gd name="connsiteY263" fmla="*/ 568818 h 1078499"/>
                <a:gd name="connsiteX264" fmla="*/ 1422737 w 3024845"/>
                <a:gd name="connsiteY264" fmla="*/ 555577 h 1078499"/>
                <a:gd name="connsiteX265" fmla="*/ 1426791 w 3024845"/>
                <a:gd name="connsiteY265" fmla="*/ 562062 h 1078499"/>
                <a:gd name="connsiteX266" fmla="*/ 1429071 w 3024845"/>
                <a:gd name="connsiteY266" fmla="*/ 562062 h 1078499"/>
                <a:gd name="connsiteX267" fmla="*/ 1445031 w 3024845"/>
                <a:gd name="connsiteY267" fmla="*/ 562062 h 1078499"/>
                <a:gd name="connsiteX268" fmla="*/ 1445031 w 3024845"/>
                <a:gd name="connsiteY268" fmla="*/ 561251 h 1078499"/>
                <a:gd name="connsiteX269" fmla="*/ 1445031 w 3024845"/>
                <a:gd name="connsiteY269" fmla="*/ 555577 h 1078499"/>
                <a:gd name="connsiteX270" fmla="*/ 1445791 w 3024845"/>
                <a:gd name="connsiteY270" fmla="*/ 555577 h 1078499"/>
                <a:gd name="connsiteX271" fmla="*/ 1451111 w 3024845"/>
                <a:gd name="connsiteY271" fmla="*/ 555577 h 1078499"/>
                <a:gd name="connsiteX272" fmla="*/ 1451111 w 3024845"/>
                <a:gd name="connsiteY272" fmla="*/ 556928 h 1078499"/>
                <a:gd name="connsiteX273" fmla="*/ 1451111 w 3024845"/>
                <a:gd name="connsiteY273" fmla="*/ 566386 h 1078499"/>
                <a:gd name="connsiteX274" fmla="*/ 1489618 w 3024845"/>
                <a:gd name="connsiteY274" fmla="*/ 566386 h 1078499"/>
                <a:gd name="connsiteX275" fmla="*/ 1489618 w 3024845"/>
                <a:gd name="connsiteY275" fmla="*/ 704739 h 1078499"/>
                <a:gd name="connsiteX276" fmla="*/ 1491138 w 3024845"/>
                <a:gd name="connsiteY276" fmla="*/ 704739 h 1078499"/>
                <a:gd name="connsiteX277" fmla="*/ 1501778 w 3024845"/>
                <a:gd name="connsiteY277" fmla="*/ 704739 h 1078499"/>
                <a:gd name="connsiteX278" fmla="*/ 1501778 w 3024845"/>
                <a:gd name="connsiteY278" fmla="*/ 691769 h 1078499"/>
                <a:gd name="connsiteX279" fmla="*/ 1505832 w 3024845"/>
                <a:gd name="connsiteY279" fmla="*/ 691769 h 1078499"/>
                <a:gd name="connsiteX280" fmla="*/ 1505832 w 3024845"/>
                <a:gd name="connsiteY280" fmla="*/ 704739 h 1078499"/>
                <a:gd name="connsiteX281" fmla="*/ 1536232 w 3024845"/>
                <a:gd name="connsiteY281" fmla="*/ 704739 h 1078499"/>
                <a:gd name="connsiteX282" fmla="*/ 1536232 w 3024845"/>
                <a:gd name="connsiteY282" fmla="*/ 674474 h 1078499"/>
                <a:gd name="connsiteX283" fmla="*/ 1548392 w 3024845"/>
                <a:gd name="connsiteY283" fmla="*/ 674474 h 1078499"/>
                <a:gd name="connsiteX284" fmla="*/ 1560552 w 3024845"/>
                <a:gd name="connsiteY284" fmla="*/ 672313 h 1078499"/>
                <a:gd name="connsiteX285" fmla="*/ 1564606 w 3024845"/>
                <a:gd name="connsiteY285" fmla="*/ 674474 h 1078499"/>
                <a:gd name="connsiteX286" fmla="*/ 1574739 w 3024845"/>
                <a:gd name="connsiteY286" fmla="*/ 674474 h 1078499"/>
                <a:gd name="connsiteX287" fmla="*/ 1574739 w 3024845"/>
                <a:gd name="connsiteY287" fmla="*/ 704739 h 1078499"/>
                <a:gd name="connsiteX288" fmla="*/ 1582846 w 3024845"/>
                <a:gd name="connsiteY288" fmla="*/ 704739 h 1078499"/>
                <a:gd name="connsiteX289" fmla="*/ 1582846 w 3024845"/>
                <a:gd name="connsiteY289" fmla="*/ 722034 h 1078499"/>
                <a:gd name="connsiteX290" fmla="*/ 1592182 w 3024845"/>
                <a:gd name="connsiteY290" fmla="*/ 722939 h 1078499"/>
                <a:gd name="connsiteX291" fmla="*/ 1605140 w 3024845"/>
                <a:gd name="connsiteY291" fmla="*/ 722939 h 1078499"/>
                <a:gd name="connsiteX292" fmla="*/ 1605140 w 3024845"/>
                <a:gd name="connsiteY292" fmla="*/ 706901 h 1078499"/>
                <a:gd name="connsiteX293" fmla="*/ 1673096 w 3024845"/>
                <a:gd name="connsiteY293" fmla="*/ 706901 h 1078499"/>
                <a:gd name="connsiteX294" fmla="*/ 1673096 w 3024845"/>
                <a:gd name="connsiteY294" fmla="*/ 621648 h 1078499"/>
                <a:gd name="connsiteX295" fmla="*/ 1745104 w 3024845"/>
                <a:gd name="connsiteY295" fmla="*/ 621648 h 1078499"/>
                <a:gd name="connsiteX296" fmla="*/ 1745104 w 3024845"/>
                <a:gd name="connsiteY296" fmla="*/ 700416 h 1078499"/>
                <a:gd name="connsiteX297" fmla="*/ 1747008 w 3024845"/>
                <a:gd name="connsiteY297" fmla="*/ 700416 h 1078499"/>
                <a:gd name="connsiteX298" fmla="*/ 1748250 w 3024845"/>
                <a:gd name="connsiteY298" fmla="*/ 722939 h 1078499"/>
                <a:gd name="connsiteX299" fmla="*/ 1757926 w 3024845"/>
                <a:gd name="connsiteY299" fmla="*/ 722939 h 1078499"/>
                <a:gd name="connsiteX300" fmla="*/ 1759168 w 3024845"/>
                <a:gd name="connsiteY300" fmla="*/ 700416 h 1078499"/>
                <a:gd name="connsiteX301" fmla="*/ 1765248 w 3024845"/>
                <a:gd name="connsiteY301" fmla="*/ 700416 h 1078499"/>
                <a:gd name="connsiteX302" fmla="*/ 1766490 w 3024845"/>
                <a:gd name="connsiteY302" fmla="*/ 722939 h 1078499"/>
                <a:gd name="connsiteX303" fmla="*/ 1817112 w 3024845"/>
                <a:gd name="connsiteY303" fmla="*/ 722939 h 1078499"/>
                <a:gd name="connsiteX304" fmla="*/ 1817112 w 3024845"/>
                <a:gd name="connsiteY304" fmla="*/ 559911 h 1078499"/>
                <a:gd name="connsiteX305" fmla="*/ 2014439 w 3024845"/>
                <a:gd name="connsiteY305" fmla="*/ 559911 h 1078499"/>
                <a:gd name="connsiteX306" fmla="*/ 2014439 w 3024845"/>
                <a:gd name="connsiteY306" fmla="*/ 722939 h 1078499"/>
                <a:gd name="connsiteX307" fmla="*/ 2033136 w 3024845"/>
                <a:gd name="connsiteY307" fmla="*/ 722939 h 1078499"/>
                <a:gd name="connsiteX308" fmla="*/ 2033136 w 3024845"/>
                <a:gd name="connsiteY308" fmla="*/ 640246 h 1078499"/>
                <a:gd name="connsiteX309" fmla="*/ 2128256 w 3024845"/>
                <a:gd name="connsiteY309" fmla="*/ 640246 h 1078499"/>
                <a:gd name="connsiteX310" fmla="*/ 2140186 w 3024845"/>
                <a:gd name="connsiteY310" fmla="*/ 322105 h 1078499"/>
                <a:gd name="connsiteX311" fmla="*/ 2128026 w 3024845"/>
                <a:gd name="connsiteY311" fmla="*/ 300487 h 1078499"/>
                <a:gd name="connsiteX312" fmla="*/ 2121946 w 3024845"/>
                <a:gd name="connsiteY312" fmla="*/ 296163 h 1078499"/>
                <a:gd name="connsiteX313" fmla="*/ 2130053 w 3024845"/>
                <a:gd name="connsiteY313" fmla="*/ 272384 h 1078499"/>
                <a:gd name="connsiteX314" fmla="*/ 2130053 w 3024845"/>
                <a:gd name="connsiteY314" fmla="*/ 255090 h 1078499"/>
                <a:gd name="connsiteX315" fmla="*/ 2144240 w 3024845"/>
                <a:gd name="connsiteY315" fmla="*/ 255090 h 1078499"/>
                <a:gd name="connsiteX316" fmla="*/ 2144240 w 3024845"/>
                <a:gd name="connsiteY316" fmla="*/ 233472 h 1078499"/>
                <a:gd name="connsiteX317" fmla="*/ 2146266 w 3024845"/>
                <a:gd name="connsiteY317" fmla="*/ 229148 h 1078499"/>
                <a:gd name="connsiteX318" fmla="*/ 2146266 w 3024845"/>
                <a:gd name="connsiteY318" fmla="*/ 151324 h 1078499"/>
                <a:gd name="connsiteX319" fmla="*/ 2144240 w 3024845"/>
                <a:gd name="connsiteY319" fmla="*/ 144839 h 1078499"/>
                <a:gd name="connsiteX320" fmla="*/ 2150320 w 3024845"/>
                <a:gd name="connsiteY320" fmla="*/ 138353 h 1078499"/>
                <a:gd name="connsiteX321" fmla="*/ 2150320 w 3024845"/>
                <a:gd name="connsiteY321" fmla="*/ 79985 h 1078499"/>
                <a:gd name="connsiteX322" fmla="*/ 2152346 w 3024845"/>
                <a:gd name="connsiteY322" fmla="*/ 75662 h 1078499"/>
                <a:gd name="connsiteX323" fmla="*/ 2152346 w 3024845"/>
                <a:gd name="connsiteY323" fmla="*/ 19456 h 1078499"/>
                <a:gd name="connsiteX324" fmla="*/ 2154373 w 3024845"/>
                <a:gd name="connsiteY324" fmla="*/ 0 h 1078499"/>
                <a:gd name="connsiteX325" fmla="*/ 2160453 w 3024845"/>
                <a:gd name="connsiteY325" fmla="*/ 75662 h 1078499"/>
                <a:gd name="connsiteX326" fmla="*/ 2162480 w 3024845"/>
                <a:gd name="connsiteY326" fmla="*/ 138353 h 1078499"/>
                <a:gd name="connsiteX327" fmla="*/ 2168560 w 3024845"/>
                <a:gd name="connsiteY327" fmla="*/ 144839 h 1078499"/>
                <a:gd name="connsiteX328" fmla="*/ 2166533 w 3024845"/>
                <a:gd name="connsiteY328" fmla="*/ 151324 h 1078499"/>
                <a:gd name="connsiteX329" fmla="*/ 2166533 w 3024845"/>
                <a:gd name="connsiteY329" fmla="*/ 229148 h 1078499"/>
                <a:gd name="connsiteX330" fmla="*/ 2168560 w 3024845"/>
                <a:gd name="connsiteY330" fmla="*/ 233472 h 1078499"/>
                <a:gd name="connsiteX331" fmla="*/ 2168560 w 3024845"/>
                <a:gd name="connsiteY331" fmla="*/ 255090 h 1078499"/>
                <a:gd name="connsiteX332" fmla="*/ 2182747 w 3024845"/>
                <a:gd name="connsiteY332" fmla="*/ 255090 h 1078499"/>
                <a:gd name="connsiteX333" fmla="*/ 2182747 w 3024845"/>
                <a:gd name="connsiteY333" fmla="*/ 272384 h 1078499"/>
                <a:gd name="connsiteX334" fmla="*/ 2190854 w 3024845"/>
                <a:gd name="connsiteY334" fmla="*/ 296163 h 1078499"/>
                <a:gd name="connsiteX335" fmla="*/ 2184774 w 3024845"/>
                <a:gd name="connsiteY335" fmla="*/ 300487 h 1078499"/>
                <a:gd name="connsiteX336" fmla="*/ 2172613 w 3024845"/>
                <a:gd name="connsiteY336" fmla="*/ 322105 h 1078499"/>
                <a:gd name="connsiteX337" fmla="*/ 2180720 w 3024845"/>
                <a:gd name="connsiteY337" fmla="*/ 575033 h 1078499"/>
                <a:gd name="connsiteX338" fmla="*/ 2245574 w 3024845"/>
                <a:gd name="connsiteY338" fmla="*/ 575033 h 1078499"/>
                <a:gd name="connsiteX339" fmla="*/ 2245574 w 3024845"/>
                <a:gd name="connsiteY339" fmla="*/ 650695 h 1078499"/>
                <a:gd name="connsiteX340" fmla="*/ 2253681 w 3024845"/>
                <a:gd name="connsiteY340" fmla="*/ 650695 h 1078499"/>
                <a:gd name="connsiteX341" fmla="*/ 2255708 w 3024845"/>
                <a:gd name="connsiteY341" fmla="*/ 644210 h 1078499"/>
                <a:gd name="connsiteX342" fmla="*/ 2261788 w 3024845"/>
                <a:gd name="connsiteY342" fmla="*/ 644210 h 1078499"/>
                <a:gd name="connsiteX343" fmla="*/ 2263815 w 3024845"/>
                <a:gd name="connsiteY343" fmla="*/ 652857 h 1078499"/>
                <a:gd name="connsiteX344" fmla="*/ 2275975 w 3024845"/>
                <a:gd name="connsiteY344" fmla="*/ 652857 h 1078499"/>
                <a:gd name="connsiteX345" fmla="*/ 2275975 w 3024845"/>
                <a:gd name="connsiteY345" fmla="*/ 646371 h 1078499"/>
                <a:gd name="connsiteX346" fmla="*/ 2298268 w 3024845"/>
                <a:gd name="connsiteY346" fmla="*/ 646371 h 1078499"/>
                <a:gd name="connsiteX347" fmla="*/ 2298268 w 3024845"/>
                <a:gd name="connsiteY347" fmla="*/ 652857 h 1078499"/>
                <a:gd name="connsiteX348" fmla="*/ 2318535 w 3024845"/>
                <a:gd name="connsiteY348" fmla="*/ 652857 h 1078499"/>
                <a:gd name="connsiteX349" fmla="*/ 2318535 w 3024845"/>
                <a:gd name="connsiteY349" fmla="*/ 698254 h 1078499"/>
                <a:gd name="connsiteX350" fmla="*/ 2332722 w 3024845"/>
                <a:gd name="connsiteY350" fmla="*/ 698254 h 1078499"/>
                <a:gd name="connsiteX351" fmla="*/ 2332722 w 3024845"/>
                <a:gd name="connsiteY351" fmla="*/ 685283 h 1078499"/>
                <a:gd name="connsiteX352" fmla="*/ 2348936 w 3024845"/>
                <a:gd name="connsiteY352" fmla="*/ 685283 h 1078499"/>
                <a:gd name="connsiteX353" fmla="*/ 2348936 w 3024845"/>
                <a:gd name="connsiteY353" fmla="*/ 505856 h 1078499"/>
                <a:gd name="connsiteX354" fmla="*/ 2355016 w 3024845"/>
                <a:gd name="connsiteY354" fmla="*/ 499370 h 1078499"/>
                <a:gd name="connsiteX355" fmla="*/ 2427977 w 3024845"/>
                <a:gd name="connsiteY355" fmla="*/ 499370 h 1078499"/>
                <a:gd name="connsiteX356" fmla="*/ 2427977 w 3024845"/>
                <a:gd name="connsiteY356" fmla="*/ 508018 h 1078499"/>
                <a:gd name="connsiteX357" fmla="*/ 2438110 w 3024845"/>
                <a:gd name="connsiteY357" fmla="*/ 508018 h 1078499"/>
                <a:gd name="connsiteX358" fmla="*/ 2438110 w 3024845"/>
                <a:gd name="connsiteY358" fmla="*/ 622592 h 1078499"/>
                <a:gd name="connsiteX359" fmla="*/ 2460404 w 3024845"/>
                <a:gd name="connsiteY359" fmla="*/ 622592 h 1078499"/>
                <a:gd name="connsiteX360" fmla="*/ 2460404 w 3024845"/>
                <a:gd name="connsiteY360" fmla="*/ 555577 h 1078499"/>
                <a:gd name="connsiteX361" fmla="*/ 2486751 w 3024845"/>
                <a:gd name="connsiteY361" fmla="*/ 555577 h 1078499"/>
                <a:gd name="connsiteX362" fmla="*/ 2490804 w 3024845"/>
                <a:gd name="connsiteY362" fmla="*/ 551253 h 1078499"/>
                <a:gd name="connsiteX363" fmla="*/ 2498911 w 3024845"/>
                <a:gd name="connsiteY363" fmla="*/ 551253 h 1078499"/>
                <a:gd name="connsiteX364" fmla="*/ 2502964 w 3024845"/>
                <a:gd name="connsiteY364" fmla="*/ 555577 h 1078499"/>
                <a:gd name="connsiteX365" fmla="*/ 2525258 w 3024845"/>
                <a:gd name="connsiteY365" fmla="*/ 555577 h 1078499"/>
                <a:gd name="connsiteX366" fmla="*/ 2525258 w 3024845"/>
                <a:gd name="connsiteY366" fmla="*/ 438841 h 1078499"/>
                <a:gd name="connsiteX367" fmla="*/ 2582005 w 3024845"/>
                <a:gd name="connsiteY367" fmla="*/ 428032 h 1078499"/>
                <a:gd name="connsiteX368" fmla="*/ 2582005 w 3024845"/>
                <a:gd name="connsiteY368" fmla="*/ 429113 h 1078499"/>
                <a:gd name="connsiteX369" fmla="*/ 2582005 w 3024845"/>
                <a:gd name="connsiteY369" fmla="*/ 436679 h 1078499"/>
                <a:gd name="connsiteX370" fmla="*/ 2608352 w 3024845"/>
                <a:gd name="connsiteY370" fmla="*/ 436679 h 1078499"/>
                <a:gd name="connsiteX371" fmla="*/ 2608352 w 3024845"/>
                <a:gd name="connsiteY371" fmla="*/ 691769 h 1078499"/>
                <a:gd name="connsiteX372" fmla="*/ 2630646 w 3024845"/>
                <a:gd name="connsiteY372" fmla="*/ 691769 h 1078499"/>
                <a:gd name="connsiteX373" fmla="*/ 2630646 w 3024845"/>
                <a:gd name="connsiteY373" fmla="*/ 687445 h 1078499"/>
                <a:gd name="connsiteX374" fmla="*/ 2642806 w 3024845"/>
                <a:gd name="connsiteY374" fmla="*/ 687445 h 1078499"/>
                <a:gd name="connsiteX375" fmla="*/ 2642806 w 3024845"/>
                <a:gd name="connsiteY375" fmla="*/ 691769 h 1078499"/>
                <a:gd name="connsiteX376" fmla="*/ 2667126 w 3024845"/>
                <a:gd name="connsiteY376" fmla="*/ 691769 h 1078499"/>
                <a:gd name="connsiteX377" fmla="*/ 2667126 w 3024845"/>
                <a:gd name="connsiteY377" fmla="*/ 678798 h 1078499"/>
                <a:gd name="connsiteX378" fmla="*/ 2695500 w 3024845"/>
                <a:gd name="connsiteY378" fmla="*/ 678798 h 1078499"/>
                <a:gd name="connsiteX379" fmla="*/ 2707660 w 3024845"/>
                <a:gd name="connsiteY379" fmla="*/ 674474 h 1078499"/>
                <a:gd name="connsiteX380" fmla="*/ 2727927 w 3024845"/>
                <a:gd name="connsiteY380" fmla="*/ 678798 h 1078499"/>
                <a:gd name="connsiteX381" fmla="*/ 2727927 w 3024845"/>
                <a:gd name="connsiteY381" fmla="*/ 661504 h 1078499"/>
                <a:gd name="connsiteX382" fmla="*/ 2736034 w 3024845"/>
                <a:gd name="connsiteY382" fmla="*/ 661504 h 1078499"/>
                <a:gd name="connsiteX383" fmla="*/ 2736034 w 3024845"/>
                <a:gd name="connsiteY383" fmla="*/ 648533 h 1078499"/>
                <a:gd name="connsiteX384" fmla="*/ 2792781 w 3024845"/>
                <a:gd name="connsiteY384" fmla="*/ 648533 h 1078499"/>
                <a:gd name="connsiteX385" fmla="*/ 2792781 w 3024845"/>
                <a:gd name="connsiteY385" fmla="*/ 618268 h 1078499"/>
                <a:gd name="connsiteX386" fmla="*/ 2811021 w 3024845"/>
                <a:gd name="connsiteY386" fmla="*/ 618268 h 1078499"/>
                <a:gd name="connsiteX387" fmla="*/ 2811021 w 3024845"/>
                <a:gd name="connsiteY387" fmla="*/ 611783 h 1078499"/>
                <a:gd name="connsiteX388" fmla="*/ 2823181 w 3024845"/>
                <a:gd name="connsiteY388" fmla="*/ 611783 h 1078499"/>
                <a:gd name="connsiteX389" fmla="*/ 2823181 w 3024845"/>
                <a:gd name="connsiteY389" fmla="*/ 618268 h 1078499"/>
                <a:gd name="connsiteX390" fmla="*/ 2839395 w 3024845"/>
                <a:gd name="connsiteY390" fmla="*/ 618268 h 1078499"/>
                <a:gd name="connsiteX391" fmla="*/ 2839395 w 3024845"/>
                <a:gd name="connsiteY391" fmla="*/ 667989 h 1078499"/>
                <a:gd name="connsiteX392" fmla="*/ 2871822 w 3024845"/>
                <a:gd name="connsiteY392" fmla="*/ 667989 h 1078499"/>
                <a:gd name="connsiteX393" fmla="*/ 2871822 w 3024845"/>
                <a:gd name="connsiteY393" fmla="*/ 642048 h 1078499"/>
                <a:gd name="connsiteX394" fmla="*/ 2910329 w 3024845"/>
                <a:gd name="connsiteY394" fmla="*/ 642048 h 1078499"/>
                <a:gd name="connsiteX395" fmla="*/ 2910329 w 3024845"/>
                <a:gd name="connsiteY395" fmla="*/ 611783 h 1078499"/>
                <a:gd name="connsiteX396" fmla="*/ 2958970 w 3024845"/>
                <a:gd name="connsiteY396" fmla="*/ 611783 h 1078499"/>
                <a:gd name="connsiteX397" fmla="*/ 2958970 w 3024845"/>
                <a:gd name="connsiteY397" fmla="*/ 722939 h 1078499"/>
                <a:gd name="connsiteX398" fmla="*/ 2958970 w 3024845"/>
                <a:gd name="connsiteY398" fmla="*/ 736718 h 1078499"/>
                <a:gd name="connsiteX399" fmla="*/ 3024845 w 3024845"/>
                <a:gd name="connsiteY399" fmla="*/ 736718 h 1078499"/>
                <a:gd name="connsiteX400" fmla="*/ 3024845 w 3024845"/>
                <a:gd name="connsiteY400" fmla="*/ 1078499 h 1078499"/>
                <a:gd name="connsiteX401" fmla="*/ 2054 w 3024845"/>
                <a:gd name="connsiteY401" fmla="*/ 1076166 h 1078499"/>
                <a:gd name="connsiteX402" fmla="*/ 0 w 3024845"/>
                <a:gd name="connsiteY402" fmla="*/ 642048 h 1078499"/>
                <a:gd name="connsiteX403" fmla="*/ 20267 w 3024845"/>
                <a:gd name="connsiteY403" fmla="*/ 642048 h 1078499"/>
                <a:gd name="connsiteX404" fmla="*/ 20774 w 3024845"/>
                <a:gd name="connsiteY404" fmla="*/ 640967 h 1078499"/>
                <a:gd name="connsiteX405" fmla="*/ 24320 w 3024845"/>
                <a:gd name="connsiteY405" fmla="*/ 633401 h 1078499"/>
                <a:gd name="connsiteX406" fmla="*/ 26094 w 3024845"/>
                <a:gd name="connsiteY406" fmla="*/ 633671 h 1078499"/>
                <a:gd name="connsiteX407" fmla="*/ 38507 w 3024845"/>
                <a:gd name="connsiteY407" fmla="*/ 635562 h 1078499"/>
                <a:gd name="connsiteX408" fmla="*/ 39014 w 3024845"/>
                <a:gd name="connsiteY408" fmla="*/ 636914 h 1078499"/>
                <a:gd name="connsiteX409" fmla="*/ 42560 w 3024845"/>
                <a:gd name="connsiteY409" fmla="*/ 646371 h 1078499"/>
                <a:gd name="connsiteX410" fmla="*/ 68907 w 3024845"/>
                <a:gd name="connsiteY410" fmla="*/ 648533 h 1078499"/>
                <a:gd name="connsiteX411" fmla="*/ 68907 w 3024845"/>
                <a:gd name="connsiteY411" fmla="*/ 525312 h 1078499"/>
                <a:gd name="connsiteX412" fmla="*/ 70934 w 3024845"/>
                <a:gd name="connsiteY412" fmla="*/ 525312 h 1078499"/>
                <a:gd name="connsiteX413" fmla="*/ 85121 w 3024845"/>
                <a:gd name="connsiteY413" fmla="*/ 525312 h 1078499"/>
                <a:gd name="connsiteX414" fmla="*/ 85121 w 3024845"/>
                <a:gd name="connsiteY414" fmla="*/ 389120 h 1078499"/>
                <a:gd name="connsiteX415" fmla="*/ 86894 w 3024845"/>
                <a:gd name="connsiteY415" fmla="*/ 389120 h 1078499"/>
                <a:gd name="connsiteX416" fmla="*/ 99308 w 3024845"/>
                <a:gd name="connsiteY416" fmla="*/ 389120 h 1078499"/>
                <a:gd name="connsiteX417" fmla="*/ 99308 w 3024845"/>
                <a:gd name="connsiteY417" fmla="*/ 274546 h 1078499"/>
                <a:gd name="connsiteX418" fmla="*/ 103361 w 3024845"/>
                <a:gd name="connsiteY418" fmla="*/ 246442 h 1078499"/>
                <a:gd name="connsiteX419" fmla="*/ 105388 w 3024845"/>
                <a:gd name="connsiteY419" fmla="*/ 246442 h 1078499"/>
                <a:gd name="connsiteX420" fmla="*/ 119575 w 3024845"/>
                <a:gd name="connsiteY420" fmla="*/ 246442 h 1078499"/>
                <a:gd name="connsiteX0" fmla="*/ 119575 w 3024845"/>
                <a:gd name="connsiteY0" fmla="*/ 246442 h 1078499"/>
                <a:gd name="connsiteX1" fmla="*/ 200642 w 3024845"/>
                <a:gd name="connsiteY1" fmla="*/ 244281 h 1078499"/>
                <a:gd name="connsiteX2" fmla="*/ 202669 w 3024845"/>
                <a:gd name="connsiteY2" fmla="*/ 244281 h 1078499"/>
                <a:gd name="connsiteX3" fmla="*/ 216856 w 3024845"/>
                <a:gd name="connsiteY3" fmla="*/ 244281 h 1078499"/>
                <a:gd name="connsiteX4" fmla="*/ 216856 w 3024845"/>
                <a:gd name="connsiteY4" fmla="*/ 268060 h 1078499"/>
                <a:gd name="connsiteX5" fmla="*/ 217363 w 3024845"/>
                <a:gd name="connsiteY5" fmla="*/ 268871 h 1078499"/>
                <a:gd name="connsiteX6" fmla="*/ 220909 w 3024845"/>
                <a:gd name="connsiteY6" fmla="*/ 274546 h 1078499"/>
                <a:gd name="connsiteX7" fmla="*/ 220909 w 3024845"/>
                <a:gd name="connsiteY7" fmla="*/ 389120 h 1078499"/>
                <a:gd name="connsiteX8" fmla="*/ 223189 w 3024845"/>
                <a:gd name="connsiteY8" fmla="*/ 389120 h 1078499"/>
                <a:gd name="connsiteX9" fmla="*/ 239150 w 3024845"/>
                <a:gd name="connsiteY9" fmla="*/ 389120 h 1078499"/>
                <a:gd name="connsiteX10" fmla="*/ 239150 w 3024845"/>
                <a:gd name="connsiteY10" fmla="*/ 529635 h 1078499"/>
                <a:gd name="connsiteX11" fmla="*/ 240670 w 3024845"/>
                <a:gd name="connsiteY11" fmla="*/ 529365 h 1078499"/>
                <a:gd name="connsiteX12" fmla="*/ 251310 w 3024845"/>
                <a:gd name="connsiteY12" fmla="*/ 527474 h 1078499"/>
                <a:gd name="connsiteX13" fmla="*/ 249283 w 3024845"/>
                <a:gd name="connsiteY13" fmla="*/ 616106 h 1078499"/>
                <a:gd name="connsiteX14" fmla="*/ 250803 w 3024845"/>
                <a:gd name="connsiteY14" fmla="*/ 616377 h 1078499"/>
                <a:gd name="connsiteX15" fmla="*/ 261443 w 3024845"/>
                <a:gd name="connsiteY15" fmla="*/ 618268 h 1078499"/>
                <a:gd name="connsiteX16" fmla="*/ 261696 w 3024845"/>
                <a:gd name="connsiteY16" fmla="*/ 619079 h 1078499"/>
                <a:gd name="connsiteX17" fmla="*/ 263470 w 3024845"/>
                <a:gd name="connsiteY17" fmla="*/ 624754 h 1078499"/>
                <a:gd name="connsiteX18" fmla="*/ 264230 w 3024845"/>
                <a:gd name="connsiteY18" fmla="*/ 622322 h 1078499"/>
                <a:gd name="connsiteX19" fmla="*/ 269550 w 3024845"/>
                <a:gd name="connsiteY19" fmla="*/ 605298 h 1078499"/>
                <a:gd name="connsiteX20" fmla="*/ 271323 w 3024845"/>
                <a:gd name="connsiteY20" fmla="*/ 605298 h 1078499"/>
                <a:gd name="connsiteX21" fmla="*/ 283737 w 3024845"/>
                <a:gd name="connsiteY21" fmla="*/ 605298 h 1078499"/>
                <a:gd name="connsiteX22" fmla="*/ 283737 w 3024845"/>
                <a:gd name="connsiteY22" fmla="*/ 637724 h 1078499"/>
                <a:gd name="connsiteX23" fmla="*/ 284750 w 3024845"/>
                <a:gd name="connsiteY23" fmla="*/ 638265 h 1078499"/>
                <a:gd name="connsiteX24" fmla="*/ 291844 w 3024845"/>
                <a:gd name="connsiteY24" fmla="*/ 642048 h 1078499"/>
                <a:gd name="connsiteX25" fmla="*/ 291844 w 3024845"/>
                <a:gd name="connsiteY25" fmla="*/ 643399 h 1078499"/>
                <a:gd name="connsiteX26" fmla="*/ 291844 w 3024845"/>
                <a:gd name="connsiteY26" fmla="*/ 652857 h 1078499"/>
                <a:gd name="connsiteX27" fmla="*/ 336431 w 3024845"/>
                <a:gd name="connsiteY27" fmla="*/ 652857 h 1078499"/>
                <a:gd name="connsiteX28" fmla="*/ 336431 w 3024845"/>
                <a:gd name="connsiteY28" fmla="*/ 653938 h 1078499"/>
                <a:gd name="connsiteX29" fmla="*/ 336431 w 3024845"/>
                <a:gd name="connsiteY29" fmla="*/ 661504 h 1078499"/>
                <a:gd name="connsiteX30" fmla="*/ 338457 w 3024845"/>
                <a:gd name="connsiteY30" fmla="*/ 661504 h 1078499"/>
                <a:gd name="connsiteX31" fmla="*/ 352644 w 3024845"/>
                <a:gd name="connsiteY31" fmla="*/ 661504 h 1078499"/>
                <a:gd name="connsiteX32" fmla="*/ 352644 w 3024845"/>
                <a:gd name="connsiteY32" fmla="*/ 631239 h 1078499"/>
                <a:gd name="connsiteX33" fmla="*/ 397231 w 3024845"/>
                <a:gd name="connsiteY33" fmla="*/ 631239 h 1078499"/>
                <a:gd name="connsiteX34" fmla="*/ 397231 w 3024845"/>
                <a:gd name="connsiteY34" fmla="*/ 629888 h 1078499"/>
                <a:gd name="connsiteX35" fmla="*/ 397231 w 3024845"/>
                <a:gd name="connsiteY35" fmla="*/ 620430 h 1078499"/>
                <a:gd name="connsiteX36" fmla="*/ 398245 w 3024845"/>
                <a:gd name="connsiteY36" fmla="*/ 620430 h 1078499"/>
                <a:gd name="connsiteX37" fmla="*/ 405338 w 3024845"/>
                <a:gd name="connsiteY37" fmla="*/ 620430 h 1078499"/>
                <a:gd name="connsiteX38" fmla="*/ 405338 w 3024845"/>
                <a:gd name="connsiteY38" fmla="*/ 618539 h 1078499"/>
                <a:gd name="connsiteX39" fmla="*/ 405338 w 3024845"/>
                <a:gd name="connsiteY39" fmla="*/ 605298 h 1078499"/>
                <a:gd name="connsiteX40" fmla="*/ 406098 w 3024845"/>
                <a:gd name="connsiteY40" fmla="*/ 605298 h 1078499"/>
                <a:gd name="connsiteX41" fmla="*/ 411418 w 3024845"/>
                <a:gd name="connsiteY41" fmla="*/ 605298 h 1078499"/>
                <a:gd name="connsiteX42" fmla="*/ 411418 w 3024845"/>
                <a:gd name="connsiteY42" fmla="*/ 604217 h 1078499"/>
                <a:gd name="connsiteX43" fmla="*/ 411418 w 3024845"/>
                <a:gd name="connsiteY43" fmla="*/ 596650 h 1078499"/>
                <a:gd name="connsiteX44" fmla="*/ 413445 w 3024845"/>
                <a:gd name="connsiteY44" fmla="*/ 596650 h 1078499"/>
                <a:gd name="connsiteX45" fmla="*/ 427632 w 3024845"/>
                <a:gd name="connsiteY45" fmla="*/ 596650 h 1078499"/>
                <a:gd name="connsiteX46" fmla="*/ 427632 w 3024845"/>
                <a:gd name="connsiteY46" fmla="*/ 597731 h 1078499"/>
                <a:gd name="connsiteX47" fmla="*/ 427632 w 3024845"/>
                <a:gd name="connsiteY47" fmla="*/ 605298 h 1078499"/>
                <a:gd name="connsiteX48" fmla="*/ 449925 w 3024845"/>
                <a:gd name="connsiteY48" fmla="*/ 605298 h 1078499"/>
                <a:gd name="connsiteX49" fmla="*/ 449925 w 3024845"/>
                <a:gd name="connsiteY49" fmla="*/ 603406 h 1078499"/>
                <a:gd name="connsiteX50" fmla="*/ 449925 w 3024845"/>
                <a:gd name="connsiteY50" fmla="*/ 590165 h 1078499"/>
                <a:gd name="connsiteX51" fmla="*/ 451699 w 3024845"/>
                <a:gd name="connsiteY51" fmla="*/ 590165 h 1078499"/>
                <a:gd name="connsiteX52" fmla="*/ 464112 w 3024845"/>
                <a:gd name="connsiteY52" fmla="*/ 590165 h 1078499"/>
                <a:gd name="connsiteX53" fmla="*/ 464112 w 3024845"/>
                <a:gd name="connsiteY53" fmla="*/ 613945 h 1078499"/>
                <a:gd name="connsiteX54" fmla="*/ 465126 w 3024845"/>
                <a:gd name="connsiteY54" fmla="*/ 613945 h 1078499"/>
                <a:gd name="connsiteX55" fmla="*/ 472219 w 3024845"/>
                <a:gd name="connsiteY55" fmla="*/ 613945 h 1078499"/>
                <a:gd name="connsiteX56" fmla="*/ 472219 w 3024845"/>
                <a:gd name="connsiteY56" fmla="*/ 612864 h 1078499"/>
                <a:gd name="connsiteX57" fmla="*/ 472219 w 3024845"/>
                <a:gd name="connsiteY57" fmla="*/ 605298 h 1078499"/>
                <a:gd name="connsiteX58" fmla="*/ 473992 w 3024845"/>
                <a:gd name="connsiteY58" fmla="*/ 605298 h 1078499"/>
                <a:gd name="connsiteX59" fmla="*/ 486406 w 3024845"/>
                <a:gd name="connsiteY59" fmla="*/ 605298 h 1078499"/>
                <a:gd name="connsiteX60" fmla="*/ 486406 w 3024845"/>
                <a:gd name="connsiteY60" fmla="*/ 631239 h 1078499"/>
                <a:gd name="connsiteX61" fmla="*/ 488433 w 3024845"/>
                <a:gd name="connsiteY61" fmla="*/ 631239 h 1078499"/>
                <a:gd name="connsiteX62" fmla="*/ 502619 w 3024845"/>
                <a:gd name="connsiteY62" fmla="*/ 631239 h 1078499"/>
                <a:gd name="connsiteX63" fmla="*/ 502619 w 3024845"/>
                <a:gd name="connsiteY63" fmla="*/ 632860 h 1078499"/>
                <a:gd name="connsiteX64" fmla="*/ 502619 w 3024845"/>
                <a:gd name="connsiteY64" fmla="*/ 644210 h 1078499"/>
                <a:gd name="connsiteX65" fmla="*/ 503379 w 3024845"/>
                <a:gd name="connsiteY65" fmla="*/ 644210 h 1078499"/>
                <a:gd name="connsiteX66" fmla="*/ 508700 w 3024845"/>
                <a:gd name="connsiteY66" fmla="*/ 644210 h 1078499"/>
                <a:gd name="connsiteX67" fmla="*/ 508700 w 3024845"/>
                <a:gd name="connsiteY67" fmla="*/ 643399 h 1078499"/>
                <a:gd name="connsiteX68" fmla="*/ 508700 w 3024845"/>
                <a:gd name="connsiteY68" fmla="*/ 637724 h 1078499"/>
                <a:gd name="connsiteX69" fmla="*/ 539100 w 3024845"/>
                <a:gd name="connsiteY69" fmla="*/ 637724 h 1078499"/>
                <a:gd name="connsiteX70" fmla="*/ 539100 w 3024845"/>
                <a:gd name="connsiteY70" fmla="*/ 661504 h 1078499"/>
                <a:gd name="connsiteX71" fmla="*/ 540113 w 3024845"/>
                <a:gd name="connsiteY71" fmla="*/ 661504 h 1078499"/>
                <a:gd name="connsiteX72" fmla="*/ 547207 w 3024845"/>
                <a:gd name="connsiteY72" fmla="*/ 661504 h 1078499"/>
                <a:gd name="connsiteX73" fmla="*/ 547207 w 3024845"/>
                <a:gd name="connsiteY73" fmla="*/ 662585 h 1078499"/>
                <a:gd name="connsiteX74" fmla="*/ 547207 w 3024845"/>
                <a:gd name="connsiteY74" fmla="*/ 670151 h 1078499"/>
                <a:gd name="connsiteX75" fmla="*/ 547967 w 3024845"/>
                <a:gd name="connsiteY75" fmla="*/ 670151 h 1078499"/>
                <a:gd name="connsiteX76" fmla="*/ 553287 w 3024845"/>
                <a:gd name="connsiteY76" fmla="*/ 670151 h 1078499"/>
                <a:gd name="connsiteX77" fmla="*/ 553287 w 3024845"/>
                <a:gd name="connsiteY77" fmla="*/ 667989 h 1078499"/>
                <a:gd name="connsiteX78" fmla="*/ 553287 w 3024845"/>
                <a:gd name="connsiteY78" fmla="*/ 652857 h 1078499"/>
                <a:gd name="connsiteX79" fmla="*/ 554300 w 3024845"/>
                <a:gd name="connsiteY79" fmla="*/ 652857 h 1078499"/>
                <a:gd name="connsiteX80" fmla="*/ 561394 w 3024845"/>
                <a:gd name="connsiteY80" fmla="*/ 652857 h 1078499"/>
                <a:gd name="connsiteX81" fmla="*/ 561394 w 3024845"/>
                <a:gd name="connsiteY81" fmla="*/ 653938 h 1078499"/>
                <a:gd name="connsiteX82" fmla="*/ 561394 w 3024845"/>
                <a:gd name="connsiteY82" fmla="*/ 661504 h 1078499"/>
                <a:gd name="connsiteX83" fmla="*/ 566714 w 3024845"/>
                <a:gd name="connsiteY83" fmla="*/ 659511 h 1078499"/>
                <a:gd name="connsiteX84" fmla="*/ 567474 w 3024845"/>
                <a:gd name="connsiteY84" fmla="*/ 658531 h 1078499"/>
                <a:gd name="connsiteX85" fmla="*/ 567474 w 3024845"/>
                <a:gd name="connsiteY85" fmla="*/ 652857 h 1078499"/>
                <a:gd name="connsiteX86" fmla="*/ 605981 w 3024845"/>
                <a:gd name="connsiteY86" fmla="*/ 652857 h 1078499"/>
                <a:gd name="connsiteX87" fmla="*/ 605981 w 3024845"/>
                <a:gd name="connsiteY87" fmla="*/ 676636 h 1078499"/>
                <a:gd name="connsiteX88" fmla="*/ 608007 w 3024845"/>
                <a:gd name="connsiteY88" fmla="*/ 676636 h 1078499"/>
                <a:gd name="connsiteX89" fmla="*/ 622194 w 3024845"/>
                <a:gd name="connsiteY89" fmla="*/ 676636 h 1078499"/>
                <a:gd name="connsiteX90" fmla="*/ 622194 w 3024845"/>
                <a:gd name="connsiteY90" fmla="*/ 677717 h 1078499"/>
                <a:gd name="connsiteX91" fmla="*/ 622194 w 3024845"/>
                <a:gd name="connsiteY91" fmla="*/ 685283 h 1078499"/>
                <a:gd name="connsiteX92" fmla="*/ 623968 w 3024845"/>
                <a:gd name="connsiteY92" fmla="*/ 685283 h 1078499"/>
                <a:gd name="connsiteX93" fmla="*/ 636381 w 3024845"/>
                <a:gd name="connsiteY93" fmla="*/ 685283 h 1078499"/>
                <a:gd name="connsiteX94" fmla="*/ 636381 w 3024845"/>
                <a:gd name="connsiteY94" fmla="*/ 661504 h 1078499"/>
                <a:gd name="connsiteX95" fmla="*/ 637394 w 3024845"/>
                <a:gd name="connsiteY95" fmla="*/ 661504 h 1078499"/>
                <a:gd name="connsiteX96" fmla="*/ 644488 w 3024845"/>
                <a:gd name="connsiteY96" fmla="*/ 661504 h 1078499"/>
                <a:gd name="connsiteX97" fmla="*/ 644488 w 3024845"/>
                <a:gd name="connsiteY97" fmla="*/ 629077 h 1078499"/>
                <a:gd name="connsiteX98" fmla="*/ 645501 w 3024845"/>
                <a:gd name="connsiteY98" fmla="*/ 629077 h 1078499"/>
                <a:gd name="connsiteX99" fmla="*/ 652595 w 3024845"/>
                <a:gd name="connsiteY99" fmla="*/ 629077 h 1078499"/>
                <a:gd name="connsiteX100" fmla="*/ 652595 w 3024845"/>
                <a:gd name="connsiteY100" fmla="*/ 627186 h 1078499"/>
                <a:gd name="connsiteX101" fmla="*/ 652595 w 3024845"/>
                <a:gd name="connsiteY101" fmla="*/ 613945 h 1078499"/>
                <a:gd name="connsiteX102" fmla="*/ 651328 w 3024845"/>
                <a:gd name="connsiteY102" fmla="*/ 612323 h 1078499"/>
                <a:gd name="connsiteX103" fmla="*/ 656648 w 3024845"/>
                <a:gd name="connsiteY103" fmla="*/ 600974 h 1078499"/>
                <a:gd name="connsiteX104" fmla="*/ 664755 w 3024845"/>
                <a:gd name="connsiteY104" fmla="*/ 629077 h 1078499"/>
                <a:gd name="connsiteX105" fmla="*/ 665515 w 3024845"/>
                <a:gd name="connsiteY105" fmla="*/ 629077 h 1078499"/>
                <a:gd name="connsiteX106" fmla="*/ 670835 w 3024845"/>
                <a:gd name="connsiteY106" fmla="*/ 629077 h 1078499"/>
                <a:gd name="connsiteX107" fmla="*/ 670835 w 3024845"/>
                <a:gd name="connsiteY107" fmla="*/ 523150 h 1078499"/>
                <a:gd name="connsiteX108" fmla="*/ 672355 w 3024845"/>
                <a:gd name="connsiteY108" fmla="*/ 523150 h 1078499"/>
                <a:gd name="connsiteX109" fmla="*/ 682995 w 3024845"/>
                <a:gd name="connsiteY109" fmla="*/ 523150 h 1078499"/>
                <a:gd name="connsiteX110" fmla="*/ 682995 w 3024845"/>
                <a:gd name="connsiteY110" fmla="*/ 475591 h 1078499"/>
                <a:gd name="connsiteX111" fmla="*/ 709342 w 3024845"/>
                <a:gd name="connsiteY111" fmla="*/ 475591 h 1078499"/>
                <a:gd name="connsiteX112" fmla="*/ 709342 w 3024845"/>
                <a:gd name="connsiteY112" fmla="*/ 453973 h 1078499"/>
                <a:gd name="connsiteX113" fmla="*/ 743796 w 3024845"/>
                <a:gd name="connsiteY113" fmla="*/ 453973 h 1078499"/>
                <a:gd name="connsiteX114" fmla="*/ 743796 w 3024845"/>
                <a:gd name="connsiteY114" fmla="*/ 456405 h 1078499"/>
                <a:gd name="connsiteX115" fmla="*/ 743796 w 3024845"/>
                <a:gd name="connsiteY115" fmla="*/ 473429 h 1078499"/>
                <a:gd name="connsiteX116" fmla="*/ 746076 w 3024845"/>
                <a:gd name="connsiteY116" fmla="*/ 473429 h 1078499"/>
                <a:gd name="connsiteX117" fmla="*/ 762036 w 3024845"/>
                <a:gd name="connsiteY117" fmla="*/ 473429 h 1078499"/>
                <a:gd name="connsiteX118" fmla="*/ 762036 w 3024845"/>
                <a:gd name="connsiteY118" fmla="*/ 520988 h 1078499"/>
                <a:gd name="connsiteX119" fmla="*/ 763049 w 3024845"/>
                <a:gd name="connsiteY119" fmla="*/ 520988 h 1078499"/>
                <a:gd name="connsiteX120" fmla="*/ 770143 w 3024845"/>
                <a:gd name="connsiteY120" fmla="*/ 520988 h 1078499"/>
                <a:gd name="connsiteX121" fmla="*/ 784330 w 3024845"/>
                <a:gd name="connsiteY121" fmla="*/ 525312 h 1078499"/>
                <a:gd name="connsiteX122" fmla="*/ 784330 w 3024845"/>
                <a:gd name="connsiteY122" fmla="*/ 564224 h 1078499"/>
                <a:gd name="connsiteX123" fmla="*/ 785343 w 3024845"/>
                <a:gd name="connsiteY123" fmla="*/ 564224 h 1078499"/>
                <a:gd name="connsiteX124" fmla="*/ 792436 w 3024845"/>
                <a:gd name="connsiteY124" fmla="*/ 564224 h 1078499"/>
                <a:gd name="connsiteX125" fmla="*/ 792436 w 3024845"/>
                <a:gd name="connsiteY125" fmla="*/ 565845 h 1078499"/>
                <a:gd name="connsiteX126" fmla="*/ 792436 w 3024845"/>
                <a:gd name="connsiteY126" fmla="*/ 577194 h 1078499"/>
                <a:gd name="connsiteX127" fmla="*/ 794463 w 3024845"/>
                <a:gd name="connsiteY127" fmla="*/ 577194 h 1078499"/>
                <a:gd name="connsiteX128" fmla="*/ 808650 w 3024845"/>
                <a:gd name="connsiteY128" fmla="*/ 577194 h 1078499"/>
                <a:gd name="connsiteX129" fmla="*/ 814730 w 3024845"/>
                <a:gd name="connsiteY129" fmla="*/ 583680 h 1078499"/>
                <a:gd name="connsiteX130" fmla="*/ 814730 w 3024845"/>
                <a:gd name="connsiteY130" fmla="*/ 605298 h 1078499"/>
                <a:gd name="connsiteX131" fmla="*/ 817010 w 3024845"/>
                <a:gd name="connsiteY131" fmla="*/ 605298 h 1078499"/>
                <a:gd name="connsiteX132" fmla="*/ 832970 w 3024845"/>
                <a:gd name="connsiteY132" fmla="*/ 605298 h 1078499"/>
                <a:gd name="connsiteX133" fmla="*/ 832970 w 3024845"/>
                <a:gd name="connsiteY133" fmla="*/ 606378 h 1078499"/>
                <a:gd name="connsiteX134" fmla="*/ 832970 w 3024845"/>
                <a:gd name="connsiteY134" fmla="*/ 613945 h 1078499"/>
                <a:gd name="connsiteX135" fmla="*/ 834237 w 3024845"/>
                <a:gd name="connsiteY135" fmla="*/ 613945 h 1078499"/>
                <a:gd name="connsiteX136" fmla="*/ 843104 w 3024845"/>
                <a:gd name="connsiteY136" fmla="*/ 613945 h 1078499"/>
                <a:gd name="connsiteX137" fmla="*/ 843104 w 3024845"/>
                <a:gd name="connsiteY137" fmla="*/ 616106 h 1078499"/>
                <a:gd name="connsiteX138" fmla="*/ 843104 w 3024845"/>
                <a:gd name="connsiteY138" fmla="*/ 631239 h 1078499"/>
                <a:gd name="connsiteX139" fmla="*/ 847157 w 3024845"/>
                <a:gd name="connsiteY139" fmla="*/ 629347 h 1078499"/>
                <a:gd name="connsiteX140" fmla="*/ 847157 w 3024845"/>
                <a:gd name="connsiteY140" fmla="*/ 616106 h 1078499"/>
                <a:gd name="connsiteX141" fmla="*/ 848170 w 3024845"/>
                <a:gd name="connsiteY141" fmla="*/ 616106 h 1078499"/>
                <a:gd name="connsiteX142" fmla="*/ 855264 w 3024845"/>
                <a:gd name="connsiteY142" fmla="*/ 616106 h 1078499"/>
                <a:gd name="connsiteX143" fmla="*/ 855264 w 3024845"/>
                <a:gd name="connsiteY143" fmla="*/ 617728 h 1078499"/>
                <a:gd name="connsiteX144" fmla="*/ 855264 w 3024845"/>
                <a:gd name="connsiteY144" fmla="*/ 629077 h 1078499"/>
                <a:gd name="connsiteX145" fmla="*/ 856024 w 3024845"/>
                <a:gd name="connsiteY145" fmla="*/ 629077 h 1078499"/>
                <a:gd name="connsiteX146" fmla="*/ 861344 w 3024845"/>
                <a:gd name="connsiteY146" fmla="*/ 629077 h 1078499"/>
                <a:gd name="connsiteX147" fmla="*/ 909984 w 3024845"/>
                <a:gd name="connsiteY147" fmla="*/ 624754 h 1078499"/>
                <a:gd name="connsiteX148" fmla="*/ 909984 w 3024845"/>
                <a:gd name="connsiteY148" fmla="*/ 626105 h 1078499"/>
                <a:gd name="connsiteX149" fmla="*/ 909984 w 3024845"/>
                <a:gd name="connsiteY149" fmla="*/ 635562 h 1078499"/>
                <a:gd name="connsiteX150" fmla="*/ 910744 w 3024845"/>
                <a:gd name="connsiteY150" fmla="*/ 635562 h 1078499"/>
                <a:gd name="connsiteX151" fmla="*/ 916065 w 3024845"/>
                <a:gd name="connsiteY151" fmla="*/ 635562 h 1078499"/>
                <a:gd name="connsiteX152" fmla="*/ 916065 w 3024845"/>
                <a:gd name="connsiteY152" fmla="*/ 637724 h 1078499"/>
                <a:gd name="connsiteX153" fmla="*/ 916065 w 3024845"/>
                <a:gd name="connsiteY153" fmla="*/ 652857 h 1078499"/>
                <a:gd name="connsiteX154" fmla="*/ 918091 w 3024845"/>
                <a:gd name="connsiteY154" fmla="*/ 651506 h 1078499"/>
                <a:gd name="connsiteX155" fmla="*/ 932278 w 3024845"/>
                <a:gd name="connsiteY155" fmla="*/ 642048 h 1078499"/>
                <a:gd name="connsiteX156" fmla="*/ 938358 w 3024845"/>
                <a:gd name="connsiteY156" fmla="*/ 600974 h 1078499"/>
                <a:gd name="connsiteX157" fmla="*/ 939118 w 3024845"/>
                <a:gd name="connsiteY157" fmla="*/ 600704 h 1078499"/>
                <a:gd name="connsiteX158" fmla="*/ 944438 w 3024845"/>
                <a:gd name="connsiteY158" fmla="*/ 598812 h 1078499"/>
                <a:gd name="connsiteX159" fmla="*/ 946465 w 3024845"/>
                <a:gd name="connsiteY159" fmla="*/ 529635 h 1078499"/>
                <a:gd name="connsiteX160" fmla="*/ 948492 w 3024845"/>
                <a:gd name="connsiteY160" fmla="*/ 598812 h 1078499"/>
                <a:gd name="connsiteX161" fmla="*/ 949252 w 3024845"/>
                <a:gd name="connsiteY161" fmla="*/ 599082 h 1078499"/>
                <a:gd name="connsiteX162" fmla="*/ 954572 w 3024845"/>
                <a:gd name="connsiteY162" fmla="*/ 600974 h 1078499"/>
                <a:gd name="connsiteX163" fmla="*/ 954572 w 3024845"/>
                <a:gd name="connsiteY163" fmla="*/ 514503 h 1078499"/>
                <a:gd name="connsiteX164" fmla="*/ 958625 w 3024845"/>
                <a:gd name="connsiteY164" fmla="*/ 482076 h 1078499"/>
                <a:gd name="connsiteX165" fmla="*/ 997132 w 3024845"/>
                <a:gd name="connsiteY165" fmla="*/ 482076 h 1078499"/>
                <a:gd name="connsiteX166" fmla="*/ 997132 w 3024845"/>
                <a:gd name="connsiteY166" fmla="*/ 514503 h 1078499"/>
                <a:gd name="connsiteX167" fmla="*/ 997892 w 3024845"/>
                <a:gd name="connsiteY167" fmla="*/ 514503 h 1078499"/>
                <a:gd name="connsiteX168" fmla="*/ 1003212 w 3024845"/>
                <a:gd name="connsiteY168" fmla="*/ 514503 h 1078499"/>
                <a:gd name="connsiteX169" fmla="*/ 1003212 w 3024845"/>
                <a:gd name="connsiteY169" fmla="*/ 432355 h 1078499"/>
                <a:gd name="connsiteX170" fmla="*/ 1004986 w 3024845"/>
                <a:gd name="connsiteY170" fmla="*/ 432355 h 1078499"/>
                <a:gd name="connsiteX171" fmla="*/ 1017399 w 3024845"/>
                <a:gd name="connsiteY171" fmla="*/ 432355 h 1078499"/>
                <a:gd name="connsiteX172" fmla="*/ 1017399 w 3024845"/>
                <a:gd name="connsiteY172" fmla="*/ 430464 h 1078499"/>
                <a:gd name="connsiteX173" fmla="*/ 1017399 w 3024845"/>
                <a:gd name="connsiteY173" fmla="*/ 417223 h 1078499"/>
                <a:gd name="connsiteX174" fmla="*/ 1039693 w 3024845"/>
                <a:gd name="connsiteY174" fmla="*/ 417223 h 1078499"/>
                <a:gd name="connsiteX175" fmla="*/ 1039693 w 3024845"/>
                <a:gd name="connsiteY175" fmla="*/ 416142 h 1078499"/>
                <a:gd name="connsiteX176" fmla="*/ 1039693 w 3024845"/>
                <a:gd name="connsiteY176" fmla="*/ 408576 h 1078499"/>
                <a:gd name="connsiteX177" fmla="*/ 1041466 w 3024845"/>
                <a:gd name="connsiteY177" fmla="*/ 408576 h 1078499"/>
                <a:gd name="connsiteX178" fmla="*/ 1053880 w 3024845"/>
                <a:gd name="connsiteY178" fmla="*/ 408576 h 1078499"/>
                <a:gd name="connsiteX179" fmla="*/ 1053880 w 3024845"/>
                <a:gd name="connsiteY179" fmla="*/ 409657 h 1078499"/>
                <a:gd name="connsiteX180" fmla="*/ 1053880 w 3024845"/>
                <a:gd name="connsiteY180" fmla="*/ 417223 h 1078499"/>
                <a:gd name="connsiteX181" fmla="*/ 1054640 w 3024845"/>
                <a:gd name="connsiteY181" fmla="*/ 417223 h 1078499"/>
                <a:gd name="connsiteX182" fmla="*/ 1059960 w 3024845"/>
                <a:gd name="connsiteY182" fmla="*/ 417223 h 1078499"/>
                <a:gd name="connsiteX183" fmla="*/ 1070093 w 3024845"/>
                <a:gd name="connsiteY183" fmla="*/ 412899 h 1078499"/>
                <a:gd name="connsiteX184" fmla="*/ 1074146 w 3024845"/>
                <a:gd name="connsiteY184" fmla="*/ 416142 h 1078499"/>
                <a:gd name="connsiteX185" fmla="*/ 1074146 w 3024845"/>
                <a:gd name="connsiteY185" fmla="*/ 408576 h 1078499"/>
                <a:gd name="connsiteX186" fmla="*/ 1076426 w 3024845"/>
                <a:gd name="connsiteY186" fmla="*/ 408576 h 1078499"/>
                <a:gd name="connsiteX187" fmla="*/ 1092387 w 3024845"/>
                <a:gd name="connsiteY187" fmla="*/ 408576 h 1078499"/>
                <a:gd name="connsiteX188" fmla="*/ 1092387 w 3024845"/>
                <a:gd name="connsiteY188" fmla="*/ 409657 h 1078499"/>
                <a:gd name="connsiteX189" fmla="*/ 1092387 w 3024845"/>
                <a:gd name="connsiteY189" fmla="*/ 417223 h 1078499"/>
                <a:gd name="connsiteX190" fmla="*/ 1122787 w 3024845"/>
                <a:gd name="connsiteY190" fmla="*/ 417223 h 1078499"/>
                <a:gd name="connsiteX191" fmla="*/ 1122787 w 3024845"/>
                <a:gd name="connsiteY191" fmla="*/ 418844 h 1078499"/>
                <a:gd name="connsiteX192" fmla="*/ 1122787 w 3024845"/>
                <a:gd name="connsiteY192" fmla="*/ 430194 h 1078499"/>
                <a:gd name="connsiteX193" fmla="*/ 1149134 w 3024845"/>
                <a:gd name="connsiteY193" fmla="*/ 430194 h 1078499"/>
                <a:gd name="connsiteX194" fmla="*/ 1149134 w 3024845"/>
                <a:gd name="connsiteY194" fmla="*/ 460458 h 1078499"/>
                <a:gd name="connsiteX195" fmla="*/ 1149894 w 3024845"/>
                <a:gd name="connsiteY195" fmla="*/ 460458 h 1078499"/>
                <a:gd name="connsiteX196" fmla="*/ 1155214 w 3024845"/>
                <a:gd name="connsiteY196" fmla="*/ 460458 h 1078499"/>
                <a:gd name="connsiteX197" fmla="*/ 1155214 w 3024845"/>
                <a:gd name="connsiteY197" fmla="*/ 461539 h 1078499"/>
                <a:gd name="connsiteX198" fmla="*/ 1155214 w 3024845"/>
                <a:gd name="connsiteY198" fmla="*/ 469106 h 1078499"/>
                <a:gd name="connsiteX199" fmla="*/ 1159268 w 3024845"/>
                <a:gd name="connsiteY199" fmla="*/ 499370 h 1078499"/>
                <a:gd name="connsiteX200" fmla="*/ 1160028 w 3024845"/>
                <a:gd name="connsiteY200" fmla="*/ 499370 h 1078499"/>
                <a:gd name="connsiteX201" fmla="*/ 1165348 w 3024845"/>
                <a:gd name="connsiteY201" fmla="*/ 499370 h 1078499"/>
                <a:gd name="connsiteX202" fmla="*/ 1165348 w 3024845"/>
                <a:gd name="connsiteY202" fmla="*/ 500181 h 1078499"/>
                <a:gd name="connsiteX203" fmla="*/ 1165348 w 3024845"/>
                <a:gd name="connsiteY203" fmla="*/ 505856 h 1078499"/>
                <a:gd name="connsiteX204" fmla="*/ 1166361 w 3024845"/>
                <a:gd name="connsiteY204" fmla="*/ 505856 h 1078499"/>
                <a:gd name="connsiteX205" fmla="*/ 1173454 w 3024845"/>
                <a:gd name="connsiteY205" fmla="*/ 505856 h 1078499"/>
                <a:gd name="connsiteX206" fmla="*/ 1173454 w 3024845"/>
                <a:gd name="connsiteY206" fmla="*/ 536121 h 1078499"/>
                <a:gd name="connsiteX207" fmla="*/ 1175481 w 3024845"/>
                <a:gd name="connsiteY207" fmla="*/ 536121 h 1078499"/>
                <a:gd name="connsiteX208" fmla="*/ 1189668 w 3024845"/>
                <a:gd name="connsiteY208" fmla="*/ 536121 h 1078499"/>
                <a:gd name="connsiteX209" fmla="*/ 1189668 w 3024845"/>
                <a:gd name="connsiteY209" fmla="*/ 559900 h 1078499"/>
                <a:gd name="connsiteX210" fmla="*/ 1191695 w 3024845"/>
                <a:gd name="connsiteY210" fmla="*/ 561521 h 1078499"/>
                <a:gd name="connsiteX211" fmla="*/ 1191695 w 3024845"/>
                <a:gd name="connsiteY211" fmla="*/ 572871 h 1078499"/>
                <a:gd name="connsiteX212" fmla="*/ 1192455 w 3024845"/>
                <a:gd name="connsiteY212" fmla="*/ 572871 h 1078499"/>
                <a:gd name="connsiteX213" fmla="*/ 1197775 w 3024845"/>
                <a:gd name="connsiteY213" fmla="*/ 572871 h 1078499"/>
                <a:gd name="connsiteX214" fmla="*/ 1197775 w 3024845"/>
                <a:gd name="connsiteY214" fmla="*/ 596650 h 1078499"/>
                <a:gd name="connsiteX215" fmla="*/ 1199041 w 3024845"/>
                <a:gd name="connsiteY215" fmla="*/ 596650 h 1078499"/>
                <a:gd name="connsiteX216" fmla="*/ 1207908 w 3024845"/>
                <a:gd name="connsiteY216" fmla="*/ 596650 h 1078499"/>
                <a:gd name="connsiteX217" fmla="*/ 1209935 w 3024845"/>
                <a:gd name="connsiteY217" fmla="*/ 600704 h 1078499"/>
                <a:gd name="connsiteX218" fmla="*/ 1209935 w 3024845"/>
                <a:gd name="connsiteY218" fmla="*/ 613945 h 1078499"/>
                <a:gd name="connsiteX219" fmla="*/ 1211455 w 3024845"/>
                <a:gd name="connsiteY219" fmla="*/ 612053 h 1078499"/>
                <a:gd name="connsiteX220" fmla="*/ 1222095 w 3024845"/>
                <a:gd name="connsiteY220" fmla="*/ 598812 h 1078499"/>
                <a:gd name="connsiteX221" fmla="*/ 1250469 w 3024845"/>
                <a:gd name="connsiteY221" fmla="*/ 598812 h 1078499"/>
                <a:gd name="connsiteX222" fmla="*/ 1250469 w 3024845"/>
                <a:gd name="connsiteY222" fmla="*/ 685283 h 1078499"/>
                <a:gd name="connsiteX223" fmla="*/ 1251229 w 3024845"/>
                <a:gd name="connsiteY223" fmla="*/ 685283 h 1078499"/>
                <a:gd name="connsiteX224" fmla="*/ 1256549 w 3024845"/>
                <a:gd name="connsiteY224" fmla="*/ 685283 h 1078499"/>
                <a:gd name="connsiteX225" fmla="*/ 1257309 w 3024845"/>
                <a:gd name="connsiteY225" fmla="*/ 683932 h 1078499"/>
                <a:gd name="connsiteX226" fmla="*/ 1262629 w 3024845"/>
                <a:gd name="connsiteY226" fmla="*/ 674474 h 1078499"/>
                <a:gd name="connsiteX227" fmla="*/ 1262629 w 3024845"/>
                <a:gd name="connsiteY227" fmla="*/ 676366 h 1078499"/>
                <a:gd name="connsiteX228" fmla="*/ 1262629 w 3024845"/>
                <a:gd name="connsiteY228" fmla="*/ 689607 h 1078499"/>
                <a:gd name="connsiteX229" fmla="*/ 1266682 w 3024845"/>
                <a:gd name="connsiteY229" fmla="*/ 644210 h 1078499"/>
                <a:gd name="connsiteX230" fmla="*/ 1267442 w 3024845"/>
                <a:gd name="connsiteY230" fmla="*/ 644210 h 1078499"/>
                <a:gd name="connsiteX231" fmla="*/ 1272762 w 3024845"/>
                <a:gd name="connsiteY231" fmla="*/ 644210 h 1078499"/>
                <a:gd name="connsiteX232" fmla="*/ 1272762 w 3024845"/>
                <a:gd name="connsiteY232" fmla="*/ 579356 h 1078499"/>
                <a:gd name="connsiteX233" fmla="*/ 1273776 w 3024845"/>
                <a:gd name="connsiteY233" fmla="*/ 579356 h 1078499"/>
                <a:gd name="connsiteX234" fmla="*/ 1280869 w 3024845"/>
                <a:gd name="connsiteY234" fmla="*/ 579356 h 1078499"/>
                <a:gd name="connsiteX235" fmla="*/ 1293029 w 3024845"/>
                <a:gd name="connsiteY235" fmla="*/ 536121 h 1078499"/>
                <a:gd name="connsiteX236" fmla="*/ 1294296 w 3024845"/>
                <a:gd name="connsiteY236" fmla="*/ 536121 h 1078499"/>
                <a:gd name="connsiteX237" fmla="*/ 1303163 w 3024845"/>
                <a:gd name="connsiteY237" fmla="*/ 536121 h 1078499"/>
                <a:gd name="connsiteX238" fmla="*/ 1313296 w 3024845"/>
                <a:gd name="connsiteY238" fmla="*/ 579356 h 1078499"/>
                <a:gd name="connsiteX239" fmla="*/ 1314309 w 3024845"/>
                <a:gd name="connsiteY239" fmla="*/ 579356 h 1078499"/>
                <a:gd name="connsiteX240" fmla="*/ 1321403 w 3024845"/>
                <a:gd name="connsiteY240" fmla="*/ 579356 h 1078499"/>
                <a:gd name="connsiteX241" fmla="*/ 1321403 w 3024845"/>
                <a:gd name="connsiteY241" fmla="*/ 618268 h 1078499"/>
                <a:gd name="connsiteX242" fmla="*/ 1323176 w 3024845"/>
                <a:gd name="connsiteY242" fmla="*/ 618268 h 1078499"/>
                <a:gd name="connsiteX243" fmla="*/ 1335590 w 3024845"/>
                <a:gd name="connsiteY243" fmla="*/ 618268 h 1078499"/>
                <a:gd name="connsiteX244" fmla="*/ 1335590 w 3024845"/>
                <a:gd name="connsiteY244" fmla="*/ 620430 h 1078499"/>
                <a:gd name="connsiteX245" fmla="*/ 1335590 w 3024845"/>
                <a:gd name="connsiteY245" fmla="*/ 635562 h 1078499"/>
                <a:gd name="connsiteX246" fmla="*/ 1339643 w 3024845"/>
                <a:gd name="connsiteY246" fmla="*/ 633401 h 1078499"/>
                <a:gd name="connsiteX247" fmla="*/ 1339643 w 3024845"/>
                <a:gd name="connsiteY247" fmla="*/ 618268 h 1078499"/>
                <a:gd name="connsiteX248" fmla="*/ 1341163 w 3024845"/>
                <a:gd name="connsiteY248" fmla="*/ 618268 h 1078499"/>
                <a:gd name="connsiteX249" fmla="*/ 1351803 w 3024845"/>
                <a:gd name="connsiteY249" fmla="*/ 618268 h 1078499"/>
                <a:gd name="connsiteX250" fmla="*/ 1351803 w 3024845"/>
                <a:gd name="connsiteY250" fmla="*/ 619889 h 1078499"/>
                <a:gd name="connsiteX251" fmla="*/ 1351803 w 3024845"/>
                <a:gd name="connsiteY251" fmla="*/ 631239 h 1078499"/>
                <a:gd name="connsiteX252" fmla="*/ 1382204 w 3024845"/>
                <a:gd name="connsiteY252" fmla="*/ 631239 h 1078499"/>
                <a:gd name="connsiteX253" fmla="*/ 1382204 w 3024845"/>
                <a:gd name="connsiteY253" fmla="*/ 594489 h 1078499"/>
                <a:gd name="connsiteX254" fmla="*/ 1383470 w 3024845"/>
                <a:gd name="connsiteY254" fmla="*/ 594489 h 1078499"/>
                <a:gd name="connsiteX255" fmla="*/ 1392337 w 3024845"/>
                <a:gd name="connsiteY255" fmla="*/ 594489 h 1078499"/>
                <a:gd name="connsiteX256" fmla="*/ 1392337 w 3024845"/>
                <a:gd name="connsiteY256" fmla="*/ 616106 h 1078499"/>
                <a:gd name="connsiteX257" fmla="*/ 1394364 w 3024845"/>
                <a:gd name="connsiteY257" fmla="*/ 583680 h 1078499"/>
                <a:gd name="connsiteX258" fmla="*/ 1416657 w 3024845"/>
                <a:gd name="connsiteY258" fmla="*/ 583680 h 1078499"/>
                <a:gd name="connsiteX259" fmla="*/ 1416657 w 3024845"/>
                <a:gd name="connsiteY259" fmla="*/ 582058 h 1078499"/>
                <a:gd name="connsiteX260" fmla="*/ 1416657 w 3024845"/>
                <a:gd name="connsiteY260" fmla="*/ 570709 h 1078499"/>
                <a:gd name="connsiteX261" fmla="*/ 1417417 w 3024845"/>
                <a:gd name="connsiteY261" fmla="*/ 570709 h 1078499"/>
                <a:gd name="connsiteX262" fmla="*/ 1422737 w 3024845"/>
                <a:gd name="connsiteY262" fmla="*/ 570709 h 1078499"/>
                <a:gd name="connsiteX263" fmla="*/ 1422737 w 3024845"/>
                <a:gd name="connsiteY263" fmla="*/ 568818 h 1078499"/>
                <a:gd name="connsiteX264" fmla="*/ 1422737 w 3024845"/>
                <a:gd name="connsiteY264" fmla="*/ 555577 h 1078499"/>
                <a:gd name="connsiteX265" fmla="*/ 1426791 w 3024845"/>
                <a:gd name="connsiteY265" fmla="*/ 562062 h 1078499"/>
                <a:gd name="connsiteX266" fmla="*/ 1429071 w 3024845"/>
                <a:gd name="connsiteY266" fmla="*/ 562062 h 1078499"/>
                <a:gd name="connsiteX267" fmla="*/ 1445031 w 3024845"/>
                <a:gd name="connsiteY267" fmla="*/ 562062 h 1078499"/>
                <a:gd name="connsiteX268" fmla="*/ 1445031 w 3024845"/>
                <a:gd name="connsiteY268" fmla="*/ 561251 h 1078499"/>
                <a:gd name="connsiteX269" fmla="*/ 1445031 w 3024845"/>
                <a:gd name="connsiteY269" fmla="*/ 555577 h 1078499"/>
                <a:gd name="connsiteX270" fmla="*/ 1445791 w 3024845"/>
                <a:gd name="connsiteY270" fmla="*/ 555577 h 1078499"/>
                <a:gd name="connsiteX271" fmla="*/ 1451111 w 3024845"/>
                <a:gd name="connsiteY271" fmla="*/ 555577 h 1078499"/>
                <a:gd name="connsiteX272" fmla="*/ 1451111 w 3024845"/>
                <a:gd name="connsiteY272" fmla="*/ 556928 h 1078499"/>
                <a:gd name="connsiteX273" fmla="*/ 1451111 w 3024845"/>
                <a:gd name="connsiteY273" fmla="*/ 566386 h 1078499"/>
                <a:gd name="connsiteX274" fmla="*/ 1489618 w 3024845"/>
                <a:gd name="connsiteY274" fmla="*/ 566386 h 1078499"/>
                <a:gd name="connsiteX275" fmla="*/ 1489618 w 3024845"/>
                <a:gd name="connsiteY275" fmla="*/ 704739 h 1078499"/>
                <a:gd name="connsiteX276" fmla="*/ 1491138 w 3024845"/>
                <a:gd name="connsiteY276" fmla="*/ 704739 h 1078499"/>
                <a:gd name="connsiteX277" fmla="*/ 1501778 w 3024845"/>
                <a:gd name="connsiteY277" fmla="*/ 704739 h 1078499"/>
                <a:gd name="connsiteX278" fmla="*/ 1501778 w 3024845"/>
                <a:gd name="connsiteY278" fmla="*/ 691769 h 1078499"/>
                <a:gd name="connsiteX279" fmla="*/ 1505832 w 3024845"/>
                <a:gd name="connsiteY279" fmla="*/ 691769 h 1078499"/>
                <a:gd name="connsiteX280" fmla="*/ 1505832 w 3024845"/>
                <a:gd name="connsiteY280" fmla="*/ 704739 h 1078499"/>
                <a:gd name="connsiteX281" fmla="*/ 1536232 w 3024845"/>
                <a:gd name="connsiteY281" fmla="*/ 704739 h 1078499"/>
                <a:gd name="connsiteX282" fmla="*/ 1536232 w 3024845"/>
                <a:gd name="connsiteY282" fmla="*/ 674474 h 1078499"/>
                <a:gd name="connsiteX283" fmla="*/ 1548392 w 3024845"/>
                <a:gd name="connsiteY283" fmla="*/ 674474 h 1078499"/>
                <a:gd name="connsiteX284" fmla="*/ 1560552 w 3024845"/>
                <a:gd name="connsiteY284" fmla="*/ 672313 h 1078499"/>
                <a:gd name="connsiteX285" fmla="*/ 1564606 w 3024845"/>
                <a:gd name="connsiteY285" fmla="*/ 674474 h 1078499"/>
                <a:gd name="connsiteX286" fmla="*/ 1574739 w 3024845"/>
                <a:gd name="connsiteY286" fmla="*/ 674474 h 1078499"/>
                <a:gd name="connsiteX287" fmla="*/ 1574739 w 3024845"/>
                <a:gd name="connsiteY287" fmla="*/ 704739 h 1078499"/>
                <a:gd name="connsiteX288" fmla="*/ 1582846 w 3024845"/>
                <a:gd name="connsiteY288" fmla="*/ 704739 h 1078499"/>
                <a:gd name="connsiteX289" fmla="*/ 1582846 w 3024845"/>
                <a:gd name="connsiteY289" fmla="*/ 722034 h 1078499"/>
                <a:gd name="connsiteX290" fmla="*/ 1592182 w 3024845"/>
                <a:gd name="connsiteY290" fmla="*/ 722939 h 1078499"/>
                <a:gd name="connsiteX291" fmla="*/ 1605140 w 3024845"/>
                <a:gd name="connsiteY291" fmla="*/ 722939 h 1078499"/>
                <a:gd name="connsiteX292" fmla="*/ 1605140 w 3024845"/>
                <a:gd name="connsiteY292" fmla="*/ 706901 h 1078499"/>
                <a:gd name="connsiteX293" fmla="*/ 1673096 w 3024845"/>
                <a:gd name="connsiteY293" fmla="*/ 706901 h 1078499"/>
                <a:gd name="connsiteX294" fmla="*/ 1673096 w 3024845"/>
                <a:gd name="connsiteY294" fmla="*/ 621648 h 1078499"/>
                <a:gd name="connsiteX295" fmla="*/ 1745104 w 3024845"/>
                <a:gd name="connsiteY295" fmla="*/ 621648 h 1078499"/>
                <a:gd name="connsiteX296" fmla="*/ 1745104 w 3024845"/>
                <a:gd name="connsiteY296" fmla="*/ 700416 h 1078499"/>
                <a:gd name="connsiteX297" fmla="*/ 1747008 w 3024845"/>
                <a:gd name="connsiteY297" fmla="*/ 700416 h 1078499"/>
                <a:gd name="connsiteX298" fmla="*/ 1748250 w 3024845"/>
                <a:gd name="connsiteY298" fmla="*/ 722939 h 1078499"/>
                <a:gd name="connsiteX299" fmla="*/ 1757926 w 3024845"/>
                <a:gd name="connsiteY299" fmla="*/ 722939 h 1078499"/>
                <a:gd name="connsiteX300" fmla="*/ 1759168 w 3024845"/>
                <a:gd name="connsiteY300" fmla="*/ 700416 h 1078499"/>
                <a:gd name="connsiteX301" fmla="*/ 1765248 w 3024845"/>
                <a:gd name="connsiteY301" fmla="*/ 700416 h 1078499"/>
                <a:gd name="connsiteX302" fmla="*/ 1766490 w 3024845"/>
                <a:gd name="connsiteY302" fmla="*/ 722939 h 1078499"/>
                <a:gd name="connsiteX303" fmla="*/ 1817112 w 3024845"/>
                <a:gd name="connsiteY303" fmla="*/ 722939 h 1078499"/>
                <a:gd name="connsiteX304" fmla="*/ 1817112 w 3024845"/>
                <a:gd name="connsiteY304" fmla="*/ 559911 h 1078499"/>
                <a:gd name="connsiteX305" fmla="*/ 2014439 w 3024845"/>
                <a:gd name="connsiteY305" fmla="*/ 559911 h 1078499"/>
                <a:gd name="connsiteX306" fmla="*/ 2014439 w 3024845"/>
                <a:gd name="connsiteY306" fmla="*/ 722939 h 1078499"/>
                <a:gd name="connsiteX307" fmla="*/ 2033136 w 3024845"/>
                <a:gd name="connsiteY307" fmla="*/ 722939 h 1078499"/>
                <a:gd name="connsiteX308" fmla="*/ 2033136 w 3024845"/>
                <a:gd name="connsiteY308" fmla="*/ 640246 h 1078499"/>
                <a:gd name="connsiteX309" fmla="*/ 2128256 w 3024845"/>
                <a:gd name="connsiteY309" fmla="*/ 640246 h 1078499"/>
                <a:gd name="connsiteX310" fmla="*/ 2140186 w 3024845"/>
                <a:gd name="connsiteY310" fmla="*/ 322105 h 1078499"/>
                <a:gd name="connsiteX311" fmla="*/ 2128026 w 3024845"/>
                <a:gd name="connsiteY311" fmla="*/ 300487 h 1078499"/>
                <a:gd name="connsiteX312" fmla="*/ 2121946 w 3024845"/>
                <a:gd name="connsiteY312" fmla="*/ 296163 h 1078499"/>
                <a:gd name="connsiteX313" fmla="*/ 2130053 w 3024845"/>
                <a:gd name="connsiteY313" fmla="*/ 272384 h 1078499"/>
                <a:gd name="connsiteX314" fmla="*/ 2130053 w 3024845"/>
                <a:gd name="connsiteY314" fmla="*/ 255090 h 1078499"/>
                <a:gd name="connsiteX315" fmla="*/ 2144240 w 3024845"/>
                <a:gd name="connsiteY315" fmla="*/ 255090 h 1078499"/>
                <a:gd name="connsiteX316" fmla="*/ 2144240 w 3024845"/>
                <a:gd name="connsiteY316" fmla="*/ 233472 h 1078499"/>
                <a:gd name="connsiteX317" fmla="*/ 2146266 w 3024845"/>
                <a:gd name="connsiteY317" fmla="*/ 229148 h 1078499"/>
                <a:gd name="connsiteX318" fmla="*/ 2146266 w 3024845"/>
                <a:gd name="connsiteY318" fmla="*/ 151324 h 1078499"/>
                <a:gd name="connsiteX319" fmla="*/ 2144240 w 3024845"/>
                <a:gd name="connsiteY319" fmla="*/ 144839 h 1078499"/>
                <a:gd name="connsiteX320" fmla="*/ 2150320 w 3024845"/>
                <a:gd name="connsiteY320" fmla="*/ 138353 h 1078499"/>
                <a:gd name="connsiteX321" fmla="*/ 2150320 w 3024845"/>
                <a:gd name="connsiteY321" fmla="*/ 79985 h 1078499"/>
                <a:gd name="connsiteX322" fmla="*/ 2152346 w 3024845"/>
                <a:gd name="connsiteY322" fmla="*/ 75662 h 1078499"/>
                <a:gd name="connsiteX323" fmla="*/ 2152346 w 3024845"/>
                <a:gd name="connsiteY323" fmla="*/ 19456 h 1078499"/>
                <a:gd name="connsiteX324" fmla="*/ 2154373 w 3024845"/>
                <a:gd name="connsiteY324" fmla="*/ 0 h 1078499"/>
                <a:gd name="connsiteX325" fmla="*/ 2162480 w 3024845"/>
                <a:gd name="connsiteY325" fmla="*/ 138353 h 1078499"/>
                <a:gd name="connsiteX326" fmla="*/ 2168560 w 3024845"/>
                <a:gd name="connsiteY326" fmla="*/ 144839 h 1078499"/>
                <a:gd name="connsiteX327" fmla="*/ 2166533 w 3024845"/>
                <a:gd name="connsiteY327" fmla="*/ 151324 h 1078499"/>
                <a:gd name="connsiteX328" fmla="*/ 2166533 w 3024845"/>
                <a:gd name="connsiteY328" fmla="*/ 229148 h 1078499"/>
                <a:gd name="connsiteX329" fmla="*/ 2168560 w 3024845"/>
                <a:gd name="connsiteY329" fmla="*/ 233472 h 1078499"/>
                <a:gd name="connsiteX330" fmla="*/ 2168560 w 3024845"/>
                <a:gd name="connsiteY330" fmla="*/ 255090 h 1078499"/>
                <a:gd name="connsiteX331" fmla="*/ 2182747 w 3024845"/>
                <a:gd name="connsiteY331" fmla="*/ 255090 h 1078499"/>
                <a:gd name="connsiteX332" fmla="*/ 2182747 w 3024845"/>
                <a:gd name="connsiteY332" fmla="*/ 272384 h 1078499"/>
                <a:gd name="connsiteX333" fmla="*/ 2190854 w 3024845"/>
                <a:gd name="connsiteY333" fmla="*/ 296163 h 1078499"/>
                <a:gd name="connsiteX334" fmla="*/ 2184774 w 3024845"/>
                <a:gd name="connsiteY334" fmla="*/ 300487 h 1078499"/>
                <a:gd name="connsiteX335" fmla="*/ 2172613 w 3024845"/>
                <a:gd name="connsiteY335" fmla="*/ 322105 h 1078499"/>
                <a:gd name="connsiteX336" fmla="*/ 2180720 w 3024845"/>
                <a:gd name="connsiteY336" fmla="*/ 575033 h 1078499"/>
                <a:gd name="connsiteX337" fmla="*/ 2245574 w 3024845"/>
                <a:gd name="connsiteY337" fmla="*/ 575033 h 1078499"/>
                <a:gd name="connsiteX338" fmla="*/ 2245574 w 3024845"/>
                <a:gd name="connsiteY338" fmla="*/ 650695 h 1078499"/>
                <a:gd name="connsiteX339" fmla="*/ 2253681 w 3024845"/>
                <a:gd name="connsiteY339" fmla="*/ 650695 h 1078499"/>
                <a:gd name="connsiteX340" fmla="*/ 2255708 w 3024845"/>
                <a:gd name="connsiteY340" fmla="*/ 644210 h 1078499"/>
                <a:gd name="connsiteX341" fmla="*/ 2261788 w 3024845"/>
                <a:gd name="connsiteY341" fmla="*/ 644210 h 1078499"/>
                <a:gd name="connsiteX342" fmla="*/ 2263815 w 3024845"/>
                <a:gd name="connsiteY342" fmla="*/ 652857 h 1078499"/>
                <a:gd name="connsiteX343" fmla="*/ 2275975 w 3024845"/>
                <a:gd name="connsiteY343" fmla="*/ 652857 h 1078499"/>
                <a:gd name="connsiteX344" fmla="*/ 2275975 w 3024845"/>
                <a:gd name="connsiteY344" fmla="*/ 646371 h 1078499"/>
                <a:gd name="connsiteX345" fmla="*/ 2298268 w 3024845"/>
                <a:gd name="connsiteY345" fmla="*/ 646371 h 1078499"/>
                <a:gd name="connsiteX346" fmla="*/ 2298268 w 3024845"/>
                <a:gd name="connsiteY346" fmla="*/ 652857 h 1078499"/>
                <a:gd name="connsiteX347" fmla="*/ 2318535 w 3024845"/>
                <a:gd name="connsiteY347" fmla="*/ 652857 h 1078499"/>
                <a:gd name="connsiteX348" fmla="*/ 2318535 w 3024845"/>
                <a:gd name="connsiteY348" fmla="*/ 698254 h 1078499"/>
                <a:gd name="connsiteX349" fmla="*/ 2332722 w 3024845"/>
                <a:gd name="connsiteY349" fmla="*/ 698254 h 1078499"/>
                <a:gd name="connsiteX350" fmla="*/ 2332722 w 3024845"/>
                <a:gd name="connsiteY350" fmla="*/ 685283 h 1078499"/>
                <a:gd name="connsiteX351" fmla="*/ 2348936 w 3024845"/>
                <a:gd name="connsiteY351" fmla="*/ 685283 h 1078499"/>
                <a:gd name="connsiteX352" fmla="*/ 2348936 w 3024845"/>
                <a:gd name="connsiteY352" fmla="*/ 505856 h 1078499"/>
                <a:gd name="connsiteX353" fmla="*/ 2355016 w 3024845"/>
                <a:gd name="connsiteY353" fmla="*/ 499370 h 1078499"/>
                <a:gd name="connsiteX354" fmla="*/ 2427977 w 3024845"/>
                <a:gd name="connsiteY354" fmla="*/ 499370 h 1078499"/>
                <a:gd name="connsiteX355" fmla="*/ 2427977 w 3024845"/>
                <a:gd name="connsiteY355" fmla="*/ 508018 h 1078499"/>
                <a:gd name="connsiteX356" fmla="*/ 2438110 w 3024845"/>
                <a:gd name="connsiteY356" fmla="*/ 508018 h 1078499"/>
                <a:gd name="connsiteX357" fmla="*/ 2438110 w 3024845"/>
                <a:gd name="connsiteY357" fmla="*/ 622592 h 1078499"/>
                <a:gd name="connsiteX358" fmla="*/ 2460404 w 3024845"/>
                <a:gd name="connsiteY358" fmla="*/ 622592 h 1078499"/>
                <a:gd name="connsiteX359" fmla="*/ 2460404 w 3024845"/>
                <a:gd name="connsiteY359" fmla="*/ 555577 h 1078499"/>
                <a:gd name="connsiteX360" fmla="*/ 2486751 w 3024845"/>
                <a:gd name="connsiteY360" fmla="*/ 555577 h 1078499"/>
                <a:gd name="connsiteX361" fmla="*/ 2490804 w 3024845"/>
                <a:gd name="connsiteY361" fmla="*/ 551253 h 1078499"/>
                <a:gd name="connsiteX362" fmla="*/ 2498911 w 3024845"/>
                <a:gd name="connsiteY362" fmla="*/ 551253 h 1078499"/>
                <a:gd name="connsiteX363" fmla="*/ 2502964 w 3024845"/>
                <a:gd name="connsiteY363" fmla="*/ 555577 h 1078499"/>
                <a:gd name="connsiteX364" fmla="*/ 2525258 w 3024845"/>
                <a:gd name="connsiteY364" fmla="*/ 555577 h 1078499"/>
                <a:gd name="connsiteX365" fmla="*/ 2525258 w 3024845"/>
                <a:gd name="connsiteY365" fmla="*/ 438841 h 1078499"/>
                <a:gd name="connsiteX366" fmla="*/ 2582005 w 3024845"/>
                <a:gd name="connsiteY366" fmla="*/ 428032 h 1078499"/>
                <a:gd name="connsiteX367" fmla="*/ 2582005 w 3024845"/>
                <a:gd name="connsiteY367" fmla="*/ 429113 h 1078499"/>
                <a:gd name="connsiteX368" fmla="*/ 2582005 w 3024845"/>
                <a:gd name="connsiteY368" fmla="*/ 436679 h 1078499"/>
                <a:gd name="connsiteX369" fmla="*/ 2608352 w 3024845"/>
                <a:gd name="connsiteY369" fmla="*/ 436679 h 1078499"/>
                <a:gd name="connsiteX370" fmla="*/ 2608352 w 3024845"/>
                <a:gd name="connsiteY370" fmla="*/ 691769 h 1078499"/>
                <a:gd name="connsiteX371" fmla="*/ 2630646 w 3024845"/>
                <a:gd name="connsiteY371" fmla="*/ 691769 h 1078499"/>
                <a:gd name="connsiteX372" fmla="*/ 2630646 w 3024845"/>
                <a:gd name="connsiteY372" fmla="*/ 687445 h 1078499"/>
                <a:gd name="connsiteX373" fmla="*/ 2642806 w 3024845"/>
                <a:gd name="connsiteY373" fmla="*/ 687445 h 1078499"/>
                <a:gd name="connsiteX374" fmla="*/ 2642806 w 3024845"/>
                <a:gd name="connsiteY374" fmla="*/ 691769 h 1078499"/>
                <a:gd name="connsiteX375" fmla="*/ 2667126 w 3024845"/>
                <a:gd name="connsiteY375" fmla="*/ 691769 h 1078499"/>
                <a:gd name="connsiteX376" fmla="*/ 2667126 w 3024845"/>
                <a:gd name="connsiteY376" fmla="*/ 678798 h 1078499"/>
                <a:gd name="connsiteX377" fmla="*/ 2695500 w 3024845"/>
                <a:gd name="connsiteY377" fmla="*/ 678798 h 1078499"/>
                <a:gd name="connsiteX378" fmla="*/ 2707660 w 3024845"/>
                <a:gd name="connsiteY378" fmla="*/ 674474 h 1078499"/>
                <a:gd name="connsiteX379" fmla="*/ 2727927 w 3024845"/>
                <a:gd name="connsiteY379" fmla="*/ 678798 h 1078499"/>
                <a:gd name="connsiteX380" fmla="*/ 2727927 w 3024845"/>
                <a:gd name="connsiteY380" fmla="*/ 661504 h 1078499"/>
                <a:gd name="connsiteX381" fmla="*/ 2736034 w 3024845"/>
                <a:gd name="connsiteY381" fmla="*/ 661504 h 1078499"/>
                <a:gd name="connsiteX382" fmla="*/ 2736034 w 3024845"/>
                <a:gd name="connsiteY382" fmla="*/ 648533 h 1078499"/>
                <a:gd name="connsiteX383" fmla="*/ 2792781 w 3024845"/>
                <a:gd name="connsiteY383" fmla="*/ 648533 h 1078499"/>
                <a:gd name="connsiteX384" fmla="*/ 2792781 w 3024845"/>
                <a:gd name="connsiteY384" fmla="*/ 618268 h 1078499"/>
                <a:gd name="connsiteX385" fmla="*/ 2811021 w 3024845"/>
                <a:gd name="connsiteY385" fmla="*/ 618268 h 1078499"/>
                <a:gd name="connsiteX386" fmla="*/ 2811021 w 3024845"/>
                <a:gd name="connsiteY386" fmla="*/ 611783 h 1078499"/>
                <a:gd name="connsiteX387" fmla="*/ 2823181 w 3024845"/>
                <a:gd name="connsiteY387" fmla="*/ 611783 h 1078499"/>
                <a:gd name="connsiteX388" fmla="*/ 2823181 w 3024845"/>
                <a:gd name="connsiteY388" fmla="*/ 618268 h 1078499"/>
                <a:gd name="connsiteX389" fmla="*/ 2839395 w 3024845"/>
                <a:gd name="connsiteY389" fmla="*/ 618268 h 1078499"/>
                <a:gd name="connsiteX390" fmla="*/ 2839395 w 3024845"/>
                <a:gd name="connsiteY390" fmla="*/ 667989 h 1078499"/>
                <a:gd name="connsiteX391" fmla="*/ 2871822 w 3024845"/>
                <a:gd name="connsiteY391" fmla="*/ 667989 h 1078499"/>
                <a:gd name="connsiteX392" fmla="*/ 2871822 w 3024845"/>
                <a:gd name="connsiteY392" fmla="*/ 642048 h 1078499"/>
                <a:gd name="connsiteX393" fmla="*/ 2910329 w 3024845"/>
                <a:gd name="connsiteY393" fmla="*/ 642048 h 1078499"/>
                <a:gd name="connsiteX394" fmla="*/ 2910329 w 3024845"/>
                <a:gd name="connsiteY394" fmla="*/ 611783 h 1078499"/>
                <a:gd name="connsiteX395" fmla="*/ 2958970 w 3024845"/>
                <a:gd name="connsiteY395" fmla="*/ 611783 h 1078499"/>
                <a:gd name="connsiteX396" fmla="*/ 2958970 w 3024845"/>
                <a:gd name="connsiteY396" fmla="*/ 722939 h 1078499"/>
                <a:gd name="connsiteX397" fmla="*/ 2958970 w 3024845"/>
                <a:gd name="connsiteY397" fmla="*/ 736718 h 1078499"/>
                <a:gd name="connsiteX398" fmla="*/ 3024845 w 3024845"/>
                <a:gd name="connsiteY398" fmla="*/ 736718 h 1078499"/>
                <a:gd name="connsiteX399" fmla="*/ 3024845 w 3024845"/>
                <a:gd name="connsiteY399" fmla="*/ 1078499 h 1078499"/>
                <a:gd name="connsiteX400" fmla="*/ 2054 w 3024845"/>
                <a:gd name="connsiteY400" fmla="*/ 1076166 h 1078499"/>
                <a:gd name="connsiteX401" fmla="*/ 0 w 3024845"/>
                <a:gd name="connsiteY401" fmla="*/ 642048 h 1078499"/>
                <a:gd name="connsiteX402" fmla="*/ 20267 w 3024845"/>
                <a:gd name="connsiteY402" fmla="*/ 642048 h 1078499"/>
                <a:gd name="connsiteX403" fmla="*/ 20774 w 3024845"/>
                <a:gd name="connsiteY403" fmla="*/ 640967 h 1078499"/>
                <a:gd name="connsiteX404" fmla="*/ 24320 w 3024845"/>
                <a:gd name="connsiteY404" fmla="*/ 633401 h 1078499"/>
                <a:gd name="connsiteX405" fmla="*/ 26094 w 3024845"/>
                <a:gd name="connsiteY405" fmla="*/ 633671 h 1078499"/>
                <a:gd name="connsiteX406" fmla="*/ 38507 w 3024845"/>
                <a:gd name="connsiteY406" fmla="*/ 635562 h 1078499"/>
                <a:gd name="connsiteX407" fmla="*/ 39014 w 3024845"/>
                <a:gd name="connsiteY407" fmla="*/ 636914 h 1078499"/>
                <a:gd name="connsiteX408" fmla="*/ 42560 w 3024845"/>
                <a:gd name="connsiteY408" fmla="*/ 646371 h 1078499"/>
                <a:gd name="connsiteX409" fmla="*/ 68907 w 3024845"/>
                <a:gd name="connsiteY409" fmla="*/ 648533 h 1078499"/>
                <a:gd name="connsiteX410" fmla="*/ 68907 w 3024845"/>
                <a:gd name="connsiteY410" fmla="*/ 525312 h 1078499"/>
                <a:gd name="connsiteX411" fmla="*/ 70934 w 3024845"/>
                <a:gd name="connsiteY411" fmla="*/ 525312 h 1078499"/>
                <a:gd name="connsiteX412" fmla="*/ 85121 w 3024845"/>
                <a:gd name="connsiteY412" fmla="*/ 525312 h 1078499"/>
                <a:gd name="connsiteX413" fmla="*/ 85121 w 3024845"/>
                <a:gd name="connsiteY413" fmla="*/ 389120 h 1078499"/>
                <a:gd name="connsiteX414" fmla="*/ 86894 w 3024845"/>
                <a:gd name="connsiteY414" fmla="*/ 389120 h 1078499"/>
                <a:gd name="connsiteX415" fmla="*/ 99308 w 3024845"/>
                <a:gd name="connsiteY415" fmla="*/ 389120 h 1078499"/>
                <a:gd name="connsiteX416" fmla="*/ 99308 w 3024845"/>
                <a:gd name="connsiteY416" fmla="*/ 274546 h 1078499"/>
                <a:gd name="connsiteX417" fmla="*/ 103361 w 3024845"/>
                <a:gd name="connsiteY417" fmla="*/ 246442 h 1078499"/>
                <a:gd name="connsiteX418" fmla="*/ 105388 w 3024845"/>
                <a:gd name="connsiteY418" fmla="*/ 246442 h 1078499"/>
                <a:gd name="connsiteX419" fmla="*/ 119575 w 3024845"/>
                <a:gd name="connsiteY419" fmla="*/ 246442 h 1078499"/>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40186 w 3024845"/>
                <a:gd name="connsiteY310" fmla="*/ 302649 h 1059043"/>
                <a:gd name="connsiteX311" fmla="*/ 2128026 w 3024845"/>
                <a:gd name="connsiteY311" fmla="*/ 281031 h 1059043"/>
                <a:gd name="connsiteX312" fmla="*/ 2121946 w 3024845"/>
                <a:gd name="connsiteY312" fmla="*/ 276707 h 1059043"/>
                <a:gd name="connsiteX313" fmla="*/ 2130053 w 3024845"/>
                <a:gd name="connsiteY313" fmla="*/ 252928 h 1059043"/>
                <a:gd name="connsiteX314" fmla="*/ 2130053 w 3024845"/>
                <a:gd name="connsiteY314" fmla="*/ 235634 h 1059043"/>
                <a:gd name="connsiteX315" fmla="*/ 2144240 w 3024845"/>
                <a:gd name="connsiteY315" fmla="*/ 235634 h 1059043"/>
                <a:gd name="connsiteX316" fmla="*/ 2144240 w 3024845"/>
                <a:gd name="connsiteY316" fmla="*/ 214016 h 1059043"/>
                <a:gd name="connsiteX317" fmla="*/ 2146266 w 3024845"/>
                <a:gd name="connsiteY317" fmla="*/ 209692 h 1059043"/>
                <a:gd name="connsiteX318" fmla="*/ 2146266 w 3024845"/>
                <a:gd name="connsiteY318" fmla="*/ 131868 h 1059043"/>
                <a:gd name="connsiteX319" fmla="*/ 2144240 w 3024845"/>
                <a:gd name="connsiteY319" fmla="*/ 125383 h 1059043"/>
                <a:gd name="connsiteX320" fmla="*/ 2150320 w 3024845"/>
                <a:gd name="connsiteY320" fmla="*/ 118897 h 1059043"/>
                <a:gd name="connsiteX321" fmla="*/ 2150320 w 3024845"/>
                <a:gd name="connsiteY321" fmla="*/ 60529 h 1059043"/>
                <a:gd name="connsiteX322" fmla="*/ 2152346 w 3024845"/>
                <a:gd name="connsiteY322" fmla="*/ 56206 h 1059043"/>
                <a:gd name="connsiteX323" fmla="*/ 2152346 w 3024845"/>
                <a:gd name="connsiteY323" fmla="*/ 0 h 1059043"/>
                <a:gd name="connsiteX324" fmla="*/ 2162480 w 3024845"/>
                <a:gd name="connsiteY324" fmla="*/ 118897 h 1059043"/>
                <a:gd name="connsiteX325" fmla="*/ 2168560 w 3024845"/>
                <a:gd name="connsiteY325" fmla="*/ 125383 h 1059043"/>
                <a:gd name="connsiteX326" fmla="*/ 2166533 w 3024845"/>
                <a:gd name="connsiteY326" fmla="*/ 131868 h 1059043"/>
                <a:gd name="connsiteX327" fmla="*/ 2166533 w 3024845"/>
                <a:gd name="connsiteY327" fmla="*/ 209692 h 1059043"/>
                <a:gd name="connsiteX328" fmla="*/ 2168560 w 3024845"/>
                <a:gd name="connsiteY328" fmla="*/ 214016 h 1059043"/>
                <a:gd name="connsiteX329" fmla="*/ 2168560 w 3024845"/>
                <a:gd name="connsiteY329" fmla="*/ 235634 h 1059043"/>
                <a:gd name="connsiteX330" fmla="*/ 2182747 w 3024845"/>
                <a:gd name="connsiteY330" fmla="*/ 235634 h 1059043"/>
                <a:gd name="connsiteX331" fmla="*/ 2182747 w 3024845"/>
                <a:gd name="connsiteY331" fmla="*/ 252928 h 1059043"/>
                <a:gd name="connsiteX332" fmla="*/ 2190854 w 3024845"/>
                <a:gd name="connsiteY332" fmla="*/ 276707 h 1059043"/>
                <a:gd name="connsiteX333" fmla="*/ 2184774 w 3024845"/>
                <a:gd name="connsiteY333" fmla="*/ 281031 h 1059043"/>
                <a:gd name="connsiteX334" fmla="*/ 2172613 w 3024845"/>
                <a:gd name="connsiteY334" fmla="*/ 302649 h 1059043"/>
                <a:gd name="connsiteX335" fmla="*/ 2180720 w 3024845"/>
                <a:gd name="connsiteY335" fmla="*/ 555577 h 1059043"/>
                <a:gd name="connsiteX336" fmla="*/ 2245574 w 3024845"/>
                <a:gd name="connsiteY336" fmla="*/ 555577 h 1059043"/>
                <a:gd name="connsiteX337" fmla="*/ 2245574 w 3024845"/>
                <a:gd name="connsiteY337" fmla="*/ 631239 h 1059043"/>
                <a:gd name="connsiteX338" fmla="*/ 2253681 w 3024845"/>
                <a:gd name="connsiteY338" fmla="*/ 631239 h 1059043"/>
                <a:gd name="connsiteX339" fmla="*/ 2255708 w 3024845"/>
                <a:gd name="connsiteY339" fmla="*/ 624754 h 1059043"/>
                <a:gd name="connsiteX340" fmla="*/ 2261788 w 3024845"/>
                <a:gd name="connsiteY340" fmla="*/ 624754 h 1059043"/>
                <a:gd name="connsiteX341" fmla="*/ 2263815 w 3024845"/>
                <a:gd name="connsiteY341" fmla="*/ 633401 h 1059043"/>
                <a:gd name="connsiteX342" fmla="*/ 2275975 w 3024845"/>
                <a:gd name="connsiteY342" fmla="*/ 633401 h 1059043"/>
                <a:gd name="connsiteX343" fmla="*/ 2275975 w 3024845"/>
                <a:gd name="connsiteY343" fmla="*/ 626915 h 1059043"/>
                <a:gd name="connsiteX344" fmla="*/ 2298268 w 3024845"/>
                <a:gd name="connsiteY344" fmla="*/ 626915 h 1059043"/>
                <a:gd name="connsiteX345" fmla="*/ 2298268 w 3024845"/>
                <a:gd name="connsiteY345" fmla="*/ 633401 h 1059043"/>
                <a:gd name="connsiteX346" fmla="*/ 2318535 w 3024845"/>
                <a:gd name="connsiteY346" fmla="*/ 633401 h 1059043"/>
                <a:gd name="connsiteX347" fmla="*/ 2318535 w 3024845"/>
                <a:gd name="connsiteY347" fmla="*/ 678798 h 1059043"/>
                <a:gd name="connsiteX348" fmla="*/ 2332722 w 3024845"/>
                <a:gd name="connsiteY348" fmla="*/ 678798 h 1059043"/>
                <a:gd name="connsiteX349" fmla="*/ 2332722 w 3024845"/>
                <a:gd name="connsiteY349" fmla="*/ 665827 h 1059043"/>
                <a:gd name="connsiteX350" fmla="*/ 2348936 w 3024845"/>
                <a:gd name="connsiteY350" fmla="*/ 665827 h 1059043"/>
                <a:gd name="connsiteX351" fmla="*/ 2348936 w 3024845"/>
                <a:gd name="connsiteY351" fmla="*/ 486400 h 1059043"/>
                <a:gd name="connsiteX352" fmla="*/ 2355016 w 3024845"/>
                <a:gd name="connsiteY352" fmla="*/ 479914 h 1059043"/>
                <a:gd name="connsiteX353" fmla="*/ 2427977 w 3024845"/>
                <a:gd name="connsiteY353" fmla="*/ 479914 h 1059043"/>
                <a:gd name="connsiteX354" fmla="*/ 2427977 w 3024845"/>
                <a:gd name="connsiteY354" fmla="*/ 488562 h 1059043"/>
                <a:gd name="connsiteX355" fmla="*/ 2438110 w 3024845"/>
                <a:gd name="connsiteY355" fmla="*/ 488562 h 1059043"/>
                <a:gd name="connsiteX356" fmla="*/ 2438110 w 3024845"/>
                <a:gd name="connsiteY356" fmla="*/ 603136 h 1059043"/>
                <a:gd name="connsiteX357" fmla="*/ 2460404 w 3024845"/>
                <a:gd name="connsiteY357" fmla="*/ 603136 h 1059043"/>
                <a:gd name="connsiteX358" fmla="*/ 2460404 w 3024845"/>
                <a:gd name="connsiteY358" fmla="*/ 536121 h 1059043"/>
                <a:gd name="connsiteX359" fmla="*/ 2486751 w 3024845"/>
                <a:gd name="connsiteY359" fmla="*/ 536121 h 1059043"/>
                <a:gd name="connsiteX360" fmla="*/ 2490804 w 3024845"/>
                <a:gd name="connsiteY360" fmla="*/ 531797 h 1059043"/>
                <a:gd name="connsiteX361" fmla="*/ 2498911 w 3024845"/>
                <a:gd name="connsiteY361" fmla="*/ 531797 h 1059043"/>
                <a:gd name="connsiteX362" fmla="*/ 2502964 w 3024845"/>
                <a:gd name="connsiteY362" fmla="*/ 536121 h 1059043"/>
                <a:gd name="connsiteX363" fmla="*/ 2525258 w 3024845"/>
                <a:gd name="connsiteY363" fmla="*/ 536121 h 1059043"/>
                <a:gd name="connsiteX364" fmla="*/ 2525258 w 3024845"/>
                <a:gd name="connsiteY364" fmla="*/ 419385 h 1059043"/>
                <a:gd name="connsiteX365" fmla="*/ 2582005 w 3024845"/>
                <a:gd name="connsiteY365" fmla="*/ 408576 h 1059043"/>
                <a:gd name="connsiteX366" fmla="*/ 2582005 w 3024845"/>
                <a:gd name="connsiteY366" fmla="*/ 409657 h 1059043"/>
                <a:gd name="connsiteX367" fmla="*/ 2582005 w 3024845"/>
                <a:gd name="connsiteY367" fmla="*/ 417223 h 1059043"/>
                <a:gd name="connsiteX368" fmla="*/ 2608352 w 3024845"/>
                <a:gd name="connsiteY368" fmla="*/ 417223 h 1059043"/>
                <a:gd name="connsiteX369" fmla="*/ 2608352 w 3024845"/>
                <a:gd name="connsiteY369" fmla="*/ 672313 h 1059043"/>
                <a:gd name="connsiteX370" fmla="*/ 2630646 w 3024845"/>
                <a:gd name="connsiteY370" fmla="*/ 672313 h 1059043"/>
                <a:gd name="connsiteX371" fmla="*/ 2630646 w 3024845"/>
                <a:gd name="connsiteY371" fmla="*/ 667989 h 1059043"/>
                <a:gd name="connsiteX372" fmla="*/ 2642806 w 3024845"/>
                <a:gd name="connsiteY372" fmla="*/ 667989 h 1059043"/>
                <a:gd name="connsiteX373" fmla="*/ 2642806 w 3024845"/>
                <a:gd name="connsiteY373" fmla="*/ 672313 h 1059043"/>
                <a:gd name="connsiteX374" fmla="*/ 2667126 w 3024845"/>
                <a:gd name="connsiteY374" fmla="*/ 672313 h 1059043"/>
                <a:gd name="connsiteX375" fmla="*/ 2667126 w 3024845"/>
                <a:gd name="connsiteY375" fmla="*/ 659342 h 1059043"/>
                <a:gd name="connsiteX376" fmla="*/ 2695500 w 3024845"/>
                <a:gd name="connsiteY376" fmla="*/ 659342 h 1059043"/>
                <a:gd name="connsiteX377" fmla="*/ 2707660 w 3024845"/>
                <a:gd name="connsiteY377" fmla="*/ 655018 h 1059043"/>
                <a:gd name="connsiteX378" fmla="*/ 2727927 w 3024845"/>
                <a:gd name="connsiteY378" fmla="*/ 659342 h 1059043"/>
                <a:gd name="connsiteX379" fmla="*/ 2727927 w 3024845"/>
                <a:gd name="connsiteY379" fmla="*/ 642048 h 1059043"/>
                <a:gd name="connsiteX380" fmla="*/ 2736034 w 3024845"/>
                <a:gd name="connsiteY380" fmla="*/ 642048 h 1059043"/>
                <a:gd name="connsiteX381" fmla="*/ 2736034 w 3024845"/>
                <a:gd name="connsiteY381" fmla="*/ 629077 h 1059043"/>
                <a:gd name="connsiteX382" fmla="*/ 2792781 w 3024845"/>
                <a:gd name="connsiteY382" fmla="*/ 629077 h 1059043"/>
                <a:gd name="connsiteX383" fmla="*/ 2792781 w 3024845"/>
                <a:gd name="connsiteY383" fmla="*/ 598812 h 1059043"/>
                <a:gd name="connsiteX384" fmla="*/ 2811021 w 3024845"/>
                <a:gd name="connsiteY384" fmla="*/ 598812 h 1059043"/>
                <a:gd name="connsiteX385" fmla="*/ 2811021 w 3024845"/>
                <a:gd name="connsiteY385" fmla="*/ 592327 h 1059043"/>
                <a:gd name="connsiteX386" fmla="*/ 2823181 w 3024845"/>
                <a:gd name="connsiteY386" fmla="*/ 592327 h 1059043"/>
                <a:gd name="connsiteX387" fmla="*/ 2823181 w 3024845"/>
                <a:gd name="connsiteY387" fmla="*/ 598812 h 1059043"/>
                <a:gd name="connsiteX388" fmla="*/ 2839395 w 3024845"/>
                <a:gd name="connsiteY388" fmla="*/ 598812 h 1059043"/>
                <a:gd name="connsiteX389" fmla="*/ 2839395 w 3024845"/>
                <a:gd name="connsiteY389" fmla="*/ 648533 h 1059043"/>
                <a:gd name="connsiteX390" fmla="*/ 2871822 w 3024845"/>
                <a:gd name="connsiteY390" fmla="*/ 648533 h 1059043"/>
                <a:gd name="connsiteX391" fmla="*/ 2871822 w 3024845"/>
                <a:gd name="connsiteY391" fmla="*/ 622592 h 1059043"/>
                <a:gd name="connsiteX392" fmla="*/ 2910329 w 3024845"/>
                <a:gd name="connsiteY392" fmla="*/ 622592 h 1059043"/>
                <a:gd name="connsiteX393" fmla="*/ 2910329 w 3024845"/>
                <a:gd name="connsiteY393" fmla="*/ 592327 h 1059043"/>
                <a:gd name="connsiteX394" fmla="*/ 2958970 w 3024845"/>
                <a:gd name="connsiteY394" fmla="*/ 592327 h 1059043"/>
                <a:gd name="connsiteX395" fmla="*/ 2958970 w 3024845"/>
                <a:gd name="connsiteY395" fmla="*/ 703483 h 1059043"/>
                <a:gd name="connsiteX396" fmla="*/ 2958970 w 3024845"/>
                <a:gd name="connsiteY396" fmla="*/ 717262 h 1059043"/>
                <a:gd name="connsiteX397" fmla="*/ 3024845 w 3024845"/>
                <a:gd name="connsiteY397" fmla="*/ 717262 h 1059043"/>
                <a:gd name="connsiteX398" fmla="*/ 3024845 w 3024845"/>
                <a:gd name="connsiteY398" fmla="*/ 1059043 h 1059043"/>
                <a:gd name="connsiteX399" fmla="*/ 2054 w 3024845"/>
                <a:gd name="connsiteY399" fmla="*/ 1056710 h 1059043"/>
                <a:gd name="connsiteX400" fmla="*/ 0 w 3024845"/>
                <a:gd name="connsiteY400" fmla="*/ 622592 h 1059043"/>
                <a:gd name="connsiteX401" fmla="*/ 20267 w 3024845"/>
                <a:gd name="connsiteY401" fmla="*/ 622592 h 1059043"/>
                <a:gd name="connsiteX402" fmla="*/ 20774 w 3024845"/>
                <a:gd name="connsiteY402" fmla="*/ 621511 h 1059043"/>
                <a:gd name="connsiteX403" fmla="*/ 24320 w 3024845"/>
                <a:gd name="connsiteY403" fmla="*/ 613945 h 1059043"/>
                <a:gd name="connsiteX404" fmla="*/ 26094 w 3024845"/>
                <a:gd name="connsiteY404" fmla="*/ 614215 h 1059043"/>
                <a:gd name="connsiteX405" fmla="*/ 38507 w 3024845"/>
                <a:gd name="connsiteY405" fmla="*/ 616106 h 1059043"/>
                <a:gd name="connsiteX406" fmla="*/ 39014 w 3024845"/>
                <a:gd name="connsiteY406" fmla="*/ 617458 h 1059043"/>
                <a:gd name="connsiteX407" fmla="*/ 42560 w 3024845"/>
                <a:gd name="connsiteY407" fmla="*/ 626915 h 1059043"/>
                <a:gd name="connsiteX408" fmla="*/ 68907 w 3024845"/>
                <a:gd name="connsiteY408" fmla="*/ 629077 h 1059043"/>
                <a:gd name="connsiteX409" fmla="*/ 68907 w 3024845"/>
                <a:gd name="connsiteY409" fmla="*/ 505856 h 1059043"/>
                <a:gd name="connsiteX410" fmla="*/ 70934 w 3024845"/>
                <a:gd name="connsiteY410" fmla="*/ 505856 h 1059043"/>
                <a:gd name="connsiteX411" fmla="*/ 85121 w 3024845"/>
                <a:gd name="connsiteY411" fmla="*/ 505856 h 1059043"/>
                <a:gd name="connsiteX412" fmla="*/ 85121 w 3024845"/>
                <a:gd name="connsiteY412" fmla="*/ 369664 h 1059043"/>
                <a:gd name="connsiteX413" fmla="*/ 86894 w 3024845"/>
                <a:gd name="connsiteY413" fmla="*/ 369664 h 1059043"/>
                <a:gd name="connsiteX414" fmla="*/ 99308 w 3024845"/>
                <a:gd name="connsiteY414" fmla="*/ 369664 h 1059043"/>
                <a:gd name="connsiteX415" fmla="*/ 99308 w 3024845"/>
                <a:gd name="connsiteY415" fmla="*/ 255090 h 1059043"/>
                <a:gd name="connsiteX416" fmla="*/ 103361 w 3024845"/>
                <a:gd name="connsiteY416" fmla="*/ 226986 h 1059043"/>
                <a:gd name="connsiteX417" fmla="*/ 105388 w 3024845"/>
                <a:gd name="connsiteY417" fmla="*/ 226986 h 1059043"/>
                <a:gd name="connsiteX418" fmla="*/ 119575 w 3024845"/>
                <a:gd name="connsiteY418"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40186 w 3024845"/>
                <a:gd name="connsiteY310" fmla="*/ 302649 h 1059043"/>
                <a:gd name="connsiteX311" fmla="*/ 2128026 w 3024845"/>
                <a:gd name="connsiteY311" fmla="*/ 281031 h 1059043"/>
                <a:gd name="connsiteX312" fmla="*/ 2121946 w 3024845"/>
                <a:gd name="connsiteY312" fmla="*/ 276707 h 1059043"/>
                <a:gd name="connsiteX313" fmla="*/ 2130053 w 3024845"/>
                <a:gd name="connsiteY313" fmla="*/ 252928 h 1059043"/>
                <a:gd name="connsiteX314" fmla="*/ 2130053 w 3024845"/>
                <a:gd name="connsiteY314" fmla="*/ 235634 h 1059043"/>
                <a:gd name="connsiteX315" fmla="*/ 2144240 w 3024845"/>
                <a:gd name="connsiteY315" fmla="*/ 235634 h 1059043"/>
                <a:gd name="connsiteX316" fmla="*/ 2144240 w 3024845"/>
                <a:gd name="connsiteY316" fmla="*/ 214016 h 1059043"/>
                <a:gd name="connsiteX317" fmla="*/ 2146266 w 3024845"/>
                <a:gd name="connsiteY317" fmla="*/ 209692 h 1059043"/>
                <a:gd name="connsiteX318" fmla="*/ 2146266 w 3024845"/>
                <a:gd name="connsiteY318" fmla="*/ 131868 h 1059043"/>
                <a:gd name="connsiteX319" fmla="*/ 2144240 w 3024845"/>
                <a:gd name="connsiteY319" fmla="*/ 125383 h 1059043"/>
                <a:gd name="connsiteX320" fmla="*/ 2150320 w 3024845"/>
                <a:gd name="connsiteY320" fmla="*/ 118897 h 1059043"/>
                <a:gd name="connsiteX321" fmla="*/ 2150320 w 3024845"/>
                <a:gd name="connsiteY321" fmla="*/ 60529 h 1059043"/>
                <a:gd name="connsiteX322" fmla="*/ 2152346 w 3024845"/>
                <a:gd name="connsiteY322" fmla="*/ 56206 h 1059043"/>
                <a:gd name="connsiteX323" fmla="*/ 2152346 w 3024845"/>
                <a:gd name="connsiteY323" fmla="*/ 0 h 1059043"/>
                <a:gd name="connsiteX324" fmla="*/ 2162480 w 3024845"/>
                <a:gd name="connsiteY324" fmla="*/ 118897 h 1059043"/>
                <a:gd name="connsiteX325" fmla="*/ 2168560 w 3024845"/>
                <a:gd name="connsiteY325" fmla="*/ 125383 h 1059043"/>
                <a:gd name="connsiteX326" fmla="*/ 2166533 w 3024845"/>
                <a:gd name="connsiteY326" fmla="*/ 131868 h 1059043"/>
                <a:gd name="connsiteX327" fmla="*/ 2166533 w 3024845"/>
                <a:gd name="connsiteY327" fmla="*/ 209692 h 1059043"/>
                <a:gd name="connsiteX328" fmla="*/ 2168560 w 3024845"/>
                <a:gd name="connsiteY328" fmla="*/ 214016 h 1059043"/>
                <a:gd name="connsiteX329" fmla="*/ 2168560 w 3024845"/>
                <a:gd name="connsiteY329" fmla="*/ 235634 h 1059043"/>
                <a:gd name="connsiteX330" fmla="*/ 2182747 w 3024845"/>
                <a:gd name="connsiteY330" fmla="*/ 235634 h 1059043"/>
                <a:gd name="connsiteX331" fmla="*/ 2182747 w 3024845"/>
                <a:gd name="connsiteY331" fmla="*/ 252928 h 1059043"/>
                <a:gd name="connsiteX332" fmla="*/ 2190854 w 3024845"/>
                <a:gd name="connsiteY332" fmla="*/ 276707 h 1059043"/>
                <a:gd name="connsiteX333" fmla="*/ 2184774 w 3024845"/>
                <a:gd name="connsiteY333" fmla="*/ 281031 h 1059043"/>
                <a:gd name="connsiteX334" fmla="*/ 2180720 w 3024845"/>
                <a:gd name="connsiteY334" fmla="*/ 555577 h 1059043"/>
                <a:gd name="connsiteX335" fmla="*/ 2245574 w 3024845"/>
                <a:gd name="connsiteY335" fmla="*/ 555577 h 1059043"/>
                <a:gd name="connsiteX336" fmla="*/ 2245574 w 3024845"/>
                <a:gd name="connsiteY336" fmla="*/ 631239 h 1059043"/>
                <a:gd name="connsiteX337" fmla="*/ 2253681 w 3024845"/>
                <a:gd name="connsiteY337" fmla="*/ 631239 h 1059043"/>
                <a:gd name="connsiteX338" fmla="*/ 2255708 w 3024845"/>
                <a:gd name="connsiteY338" fmla="*/ 624754 h 1059043"/>
                <a:gd name="connsiteX339" fmla="*/ 2261788 w 3024845"/>
                <a:gd name="connsiteY339" fmla="*/ 624754 h 1059043"/>
                <a:gd name="connsiteX340" fmla="*/ 2263815 w 3024845"/>
                <a:gd name="connsiteY340" fmla="*/ 633401 h 1059043"/>
                <a:gd name="connsiteX341" fmla="*/ 2275975 w 3024845"/>
                <a:gd name="connsiteY341" fmla="*/ 633401 h 1059043"/>
                <a:gd name="connsiteX342" fmla="*/ 2275975 w 3024845"/>
                <a:gd name="connsiteY342" fmla="*/ 626915 h 1059043"/>
                <a:gd name="connsiteX343" fmla="*/ 2298268 w 3024845"/>
                <a:gd name="connsiteY343" fmla="*/ 626915 h 1059043"/>
                <a:gd name="connsiteX344" fmla="*/ 2298268 w 3024845"/>
                <a:gd name="connsiteY344" fmla="*/ 633401 h 1059043"/>
                <a:gd name="connsiteX345" fmla="*/ 2318535 w 3024845"/>
                <a:gd name="connsiteY345" fmla="*/ 633401 h 1059043"/>
                <a:gd name="connsiteX346" fmla="*/ 2318535 w 3024845"/>
                <a:gd name="connsiteY346" fmla="*/ 678798 h 1059043"/>
                <a:gd name="connsiteX347" fmla="*/ 2332722 w 3024845"/>
                <a:gd name="connsiteY347" fmla="*/ 678798 h 1059043"/>
                <a:gd name="connsiteX348" fmla="*/ 2332722 w 3024845"/>
                <a:gd name="connsiteY348" fmla="*/ 665827 h 1059043"/>
                <a:gd name="connsiteX349" fmla="*/ 2348936 w 3024845"/>
                <a:gd name="connsiteY349" fmla="*/ 665827 h 1059043"/>
                <a:gd name="connsiteX350" fmla="*/ 2348936 w 3024845"/>
                <a:gd name="connsiteY350" fmla="*/ 486400 h 1059043"/>
                <a:gd name="connsiteX351" fmla="*/ 2355016 w 3024845"/>
                <a:gd name="connsiteY351" fmla="*/ 479914 h 1059043"/>
                <a:gd name="connsiteX352" fmla="*/ 2427977 w 3024845"/>
                <a:gd name="connsiteY352" fmla="*/ 479914 h 1059043"/>
                <a:gd name="connsiteX353" fmla="*/ 2427977 w 3024845"/>
                <a:gd name="connsiteY353" fmla="*/ 488562 h 1059043"/>
                <a:gd name="connsiteX354" fmla="*/ 2438110 w 3024845"/>
                <a:gd name="connsiteY354" fmla="*/ 488562 h 1059043"/>
                <a:gd name="connsiteX355" fmla="*/ 2438110 w 3024845"/>
                <a:gd name="connsiteY355" fmla="*/ 603136 h 1059043"/>
                <a:gd name="connsiteX356" fmla="*/ 2460404 w 3024845"/>
                <a:gd name="connsiteY356" fmla="*/ 603136 h 1059043"/>
                <a:gd name="connsiteX357" fmla="*/ 2460404 w 3024845"/>
                <a:gd name="connsiteY357" fmla="*/ 536121 h 1059043"/>
                <a:gd name="connsiteX358" fmla="*/ 2486751 w 3024845"/>
                <a:gd name="connsiteY358" fmla="*/ 536121 h 1059043"/>
                <a:gd name="connsiteX359" fmla="*/ 2490804 w 3024845"/>
                <a:gd name="connsiteY359" fmla="*/ 531797 h 1059043"/>
                <a:gd name="connsiteX360" fmla="*/ 2498911 w 3024845"/>
                <a:gd name="connsiteY360" fmla="*/ 531797 h 1059043"/>
                <a:gd name="connsiteX361" fmla="*/ 2502964 w 3024845"/>
                <a:gd name="connsiteY361" fmla="*/ 536121 h 1059043"/>
                <a:gd name="connsiteX362" fmla="*/ 2525258 w 3024845"/>
                <a:gd name="connsiteY362" fmla="*/ 536121 h 1059043"/>
                <a:gd name="connsiteX363" fmla="*/ 2525258 w 3024845"/>
                <a:gd name="connsiteY363" fmla="*/ 419385 h 1059043"/>
                <a:gd name="connsiteX364" fmla="*/ 2582005 w 3024845"/>
                <a:gd name="connsiteY364" fmla="*/ 408576 h 1059043"/>
                <a:gd name="connsiteX365" fmla="*/ 2582005 w 3024845"/>
                <a:gd name="connsiteY365" fmla="*/ 409657 h 1059043"/>
                <a:gd name="connsiteX366" fmla="*/ 2582005 w 3024845"/>
                <a:gd name="connsiteY366" fmla="*/ 417223 h 1059043"/>
                <a:gd name="connsiteX367" fmla="*/ 2608352 w 3024845"/>
                <a:gd name="connsiteY367" fmla="*/ 417223 h 1059043"/>
                <a:gd name="connsiteX368" fmla="*/ 2608352 w 3024845"/>
                <a:gd name="connsiteY368" fmla="*/ 672313 h 1059043"/>
                <a:gd name="connsiteX369" fmla="*/ 2630646 w 3024845"/>
                <a:gd name="connsiteY369" fmla="*/ 672313 h 1059043"/>
                <a:gd name="connsiteX370" fmla="*/ 2630646 w 3024845"/>
                <a:gd name="connsiteY370" fmla="*/ 667989 h 1059043"/>
                <a:gd name="connsiteX371" fmla="*/ 2642806 w 3024845"/>
                <a:gd name="connsiteY371" fmla="*/ 667989 h 1059043"/>
                <a:gd name="connsiteX372" fmla="*/ 2642806 w 3024845"/>
                <a:gd name="connsiteY372" fmla="*/ 672313 h 1059043"/>
                <a:gd name="connsiteX373" fmla="*/ 2667126 w 3024845"/>
                <a:gd name="connsiteY373" fmla="*/ 672313 h 1059043"/>
                <a:gd name="connsiteX374" fmla="*/ 2667126 w 3024845"/>
                <a:gd name="connsiteY374" fmla="*/ 659342 h 1059043"/>
                <a:gd name="connsiteX375" fmla="*/ 2695500 w 3024845"/>
                <a:gd name="connsiteY375" fmla="*/ 659342 h 1059043"/>
                <a:gd name="connsiteX376" fmla="*/ 2707660 w 3024845"/>
                <a:gd name="connsiteY376" fmla="*/ 655018 h 1059043"/>
                <a:gd name="connsiteX377" fmla="*/ 2727927 w 3024845"/>
                <a:gd name="connsiteY377" fmla="*/ 659342 h 1059043"/>
                <a:gd name="connsiteX378" fmla="*/ 2727927 w 3024845"/>
                <a:gd name="connsiteY378" fmla="*/ 642048 h 1059043"/>
                <a:gd name="connsiteX379" fmla="*/ 2736034 w 3024845"/>
                <a:gd name="connsiteY379" fmla="*/ 642048 h 1059043"/>
                <a:gd name="connsiteX380" fmla="*/ 2736034 w 3024845"/>
                <a:gd name="connsiteY380" fmla="*/ 629077 h 1059043"/>
                <a:gd name="connsiteX381" fmla="*/ 2792781 w 3024845"/>
                <a:gd name="connsiteY381" fmla="*/ 629077 h 1059043"/>
                <a:gd name="connsiteX382" fmla="*/ 2792781 w 3024845"/>
                <a:gd name="connsiteY382" fmla="*/ 598812 h 1059043"/>
                <a:gd name="connsiteX383" fmla="*/ 2811021 w 3024845"/>
                <a:gd name="connsiteY383" fmla="*/ 598812 h 1059043"/>
                <a:gd name="connsiteX384" fmla="*/ 2811021 w 3024845"/>
                <a:gd name="connsiteY384" fmla="*/ 592327 h 1059043"/>
                <a:gd name="connsiteX385" fmla="*/ 2823181 w 3024845"/>
                <a:gd name="connsiteY385" fmla="*/ 592327 h 1059043"/>
                <a:gd name="connsiteX386" fmla="*/ 2823181 w 3024845"/>
                <a:gd name="connsiteY386" fmla="*/ 598812 h 1059043"/>
                <a:gd name="connsiteX387" fmla="*/ 2839395 w 3024845"/>
                <a:gd name="connsiteY387" fmla="*/ 598812 h 1059043"/>
                <a:gd name="connsiteX388" fmla="*/ 2839395 w 3024845"/>
                <a:gd name="connsiteY388" fmla="*/ 648533 h 1059043"/>
                <a:gd name="connsiteX389" fmla="*/ 2871822 w 3024845"/>
                <a:gd name="connsiteY389" fmla="*/ 648533 h 1059043"/>
                <a:gd name="connsiteX390" fmla="*/ 2871822 w 3024845"/>
                <a:gd name="connsiteY390" fmla="*/ 622592 h 1059043"/>
                <a:gd name="connsiteX391" fmla="*/ 2910329 w 3024845"/>
                <a:gd name="connsiteY391" fmla="*/ 622592 h 1059043"/>
                <a:gd name="connsiteX392" fmla="*/ 2910329 w 3024845"/>
                <a:gd name="connsiteY392" fmla="*/ 592327 h 1059043"/>
                <a:gd name="connsiteX393" fmla="*/ 2958970 w 3024845"/>
                <a:gd name="connsiteY393" fmla="*/ 592327 h 1059043"/>
                <a:gd name="connsiteX394" fmla="*/ 2958970 w 3024845"/>
                <a:gd name="connsiteY394" fmla="*/ 703483 h 1059043"/>
                <a:gd name="connsiteX395" fmla="*/ 2958970 w 3024845"/>
                <a:gd name="connsiteY395" fmla="*/ 717262 h 1059043"/>
                <a:gd name="connsiteX396" fmla="*/ 3024845 w 3024845"/>
                <a:gd name="connsiteY396" fmla="*/ 717262 h 1059043"/>
                <a:gd name="connsiteX397" fmla="*/ 3024845 w 3024845"/>
                <a:gd name="connsiteY397" fmla="*/ 1059043 h 1059043"/>
                <a:gd name="connsiteX398" fmla="*/ 2054 w 3024845"/>
                <a:gd name="connsiteY398" fmla="*/ 1056710 h 1059043"/>
                <a:gd name="connsiteX399" fmla="*/ 0 w 3024845"/>
                <a:gd name="connsiteY399" fmla="*/ 622592 h 1059043"/>
                <a:gd name="connsiteX400" fmla="*/ 20267 w 3024845"/>
                <a:gd name="connsiteY400" fmla="*/ 622592 h 1059043"/>
                <a:gd name="connsiteX401" fmla="*/ 20774 w 3024845"/>
                <a:gd name="connsiteY401" fmla="*/ 621511 h 1059043"/>
                <a:gd name="connsiteX402" fmla="*/ 24320 w 3024845"/>
                <a:gd name="connsiteY402" fmla="*/ 613945 h 1059043"/>
                <a:gd name="connsiteX403" fmla="*/ 26094 w 3024845"/>
                <a:gd name="connsiteY403" fmla="*/ 614215 h 1059043"/>
                <a:gd name="connsiteX404" fmla="*/ 38507 w 3024845"/>
                <a:gd name="connsiteY404" fmla="*/ 616106 h 1059043"/>
                <a:gd name="connsiteX405" fmla="*/ 39014 w 3024845"/>
                <a:gd name="connsiteY405" fmla="*/ 617458 h 1059043"/>
                <a:gd name="connsiteX406" fmla="*/ 42560 w 3024845"/>
                <a:gd name="connsiteY406" fmla="*/ 626915 h 1059043"/>
                <a:gd name="connsiteX407" fmla="*/ 68907 w 3024845"/>
                <a:gd name="connsiteY407" fmla="*/ 629077 h 1059043"/>
                <a:gd name="connsiteX408" fmla="*/ 68907 w 3024845"/>
                <a:gd name="connsiteY408" fmla="*/ 505856 h 1059043"/>
                <a:gd name="connsiteX409" fmla="*/ 70934 w 3024845"/>
                <a:gd name="connsiteY409" fmla="*/ 505856 h 1059043"/>
                <a:gd name="connsiteX410" fmla="*/ 85121 w 3024845"/>
                <a:gd name="connsiteY410" fmla="*/ 505856 h 1059043"/>
                <a:gd name="connsiteX411" fmla="*/ 85121 w 3024845"/>
                <a:gd name="connsiteY411" fmla="*/ 369664 h 1059043"/>
                <a:gd name="connsiteX412" fmla="*/ 86894 w 3024845"/>
                <a:gd name="connsiteY412" fmla="*/ 369664 h 1059043"/>
                <a:gd name="connsiteX413" fmla="*/ 99308 w 3024845"/>
                <a:gd name="connsiteY413" fmla="*/ 369664 h 1059043"/>
                <a:gd name="connsiteX414" fmla="*/ 99308 w 3024845"/>
                <a:gd name="connsiteY414" fmla="*/ 255090 h 1059043"/>
                <a:gd name="connsiteX415" fmla="*/ 103361 w 3024845"/>
                <a:gd name="connsiteY415" fmla="*/ 226986 h 1059043"/>
                <a:gd name="connsiteX416" fmla="*/ 105388 w 3024845"/>
                <a:gd name="connsiteY416" fmla="*/ 226986 h 1059043"/>
                <a:gd name="connsiteX417" fmla="*/ 119575 w 3024845"/>
                <a:gd name="connsiteY417"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40186 w 3024845"/>
                <a:gd name="connsiteY310" fmla="*/ 302649 h 1059043"/>
                <a:gd name="connsiteX311" fmla="*/ 2128026 w 3024845"/>
                <a:gd name="connsiteY311" fmla="*/ 281031 h 1059043"/>
                <a:gd name="connsiteX312" fmla="*/ 2121946 w 3024845"/>
                <a:gd name="connsiteY312" fmla="*/ 276707 h 1059043"/>
                <a:gd name="connsiteX313" fmla="*/ 2130053 w 3024845"/>
                <a:gd name="connsiteY313" fmla="*/ 252928 h 1059043"/>
                <a:gd name="connsiteX314" fmla="*/ 2130053 w 3024845"/>
                <a:gd name="connsiteY314" fmla="*/ 235634 h 1059043"/>
                <a:gd name="connsiteX315" fmla="*/ 2144240 w 3024845"/>
                <a:gd name="connsiteY315" fmla="*/ 235634 h 1059043"/>
                <a:gd name="connsiteX316" fmla="*/ 2144240 w 3024845"/>
                <a:gd name="connsiteY316" fmla="*/ 214016 h 1059043"/>
                <a:gd name="connsiteX317" fmla="*/ 2146266 w 3024845"/>
                <a:gd name="connsiteY317" fmla="*/ 209692 h 1059043"/>
                <a:gd name="connsiteX318" fmla="*/ 2146266 w 3024845"/>
                <a:gd name="connsiteY318" fmla="*/ 131868 h 1059043"/>
                <a:gd name="connsiteX319" fmla="*/ 2144240 w 3024845"/>
                <a:gd name="connsiteY319" fmla="*/ 125383 h 1059043"/>
                <a:gd name="connsiteX320" fmla="*/ 2150320 w 3024845"/>
                <a:gd name="connsiteY320" fmla="*/ 118897 h 1059043"/>
                <a:gd name="connsiteX321" fmla="*/ 2150320 w 3024845"/>
                <a:gd name="connsiteY321" fmla="*/ 60529 h 1059043"/>
                <a:gd name="connsiteX322" fmla="*/ 2152346 w 3024845"/>
                <a:gd name="connsiteY322" fmla="*/ 56206 h 1059043"/>
                <a:gd name="connsiteX323" fmla="*/ 2152346 w 3024845"/>
                <a:gd name="connsiteY323" fmla="*/ 0 h 1059043"/>
                <a:gd name="connsiteX324" fmla="*/ 2162480 w 3024845"/>
                <a:gd name="connsiteY324" fmla="*/ 118897 h 1059043"/>
                <a:gd name="connsiteX325" fmla="*/ 2168560 w 3024845"/>
                <a:gd name="connsiteY325" fmla="*/ 125383 h 1059043"/>
                <a:gd name="connsiteX326" fmla="*/ 2166533 w 3024845"/>
                <a:gd name="connsiteY326" fmla="*/ 131868 h 1059043"/>
                <a:gd name="connsiteX327" fmla="*/ 2166533 w 3024845"/>
                <a:gd name="connsiteY327" fmla="*/ 209692 h 1059043"/>
                <a:gd name="connsiteX328" fmla="*/ 2168560 w 3024845"/>
                <a:gd name="connsiteY328" fmla="*/ 214016 h 1059043"/>
                <a:gd name="connsiteX329" fmla="*/ 2168560 w 3024845"/>
                <a:gd name="connsiteY329" fmla="*/ 235634 h 1059043"/>
                <a:gd name="connsiteX330" fmla="*/ 2182747 w 3024845"/>
                <a:gd name="connsiteY330" fmla="*/ 235634 h 1059043"/>
                <a:gd name="connsiteX331" fmla="*/ 2182747 w 3024845"/>
                <a:gd name="connsiteY331" fmla="*/ 252928 h 1059043"/>
                <a:gd name="connsiteX332" fmla="*/ 2190854 w 3024845"/>
                <a:gd name="connsiteY332" fmla="*/ 276707 h 1059043"/>
                <a:gd name="connsiteX333" fmla="*/ 2180720 w 3024845"/>
                <a:gd name="connsiteY333" fmla="*/ 555577 h 1059043"/>
                <a:gd name="connsiteX334" fmla="*/ 2245574 w 3024845"/>
                <a:gd name="connsiteY334" fmla="*/ 555577 h 1059043"/>
                <a:gd name="connsiteX335" fmla="*/ 2245574 w 3024845"/>
                <a:gd name="connsiteY335" fmla="*/ 631239 h 1059043"/>
                <a:gd name="connsiteX336" fmla="*/ 2253681 w 3024845"/>
                <a:gd name="connsiteY336" fmla="*/ 631239 h 1059043"/>
                <a:gd name="connsiteX337" fmla="*/ 2255708 w 3024845"/>
                <a:gd name="connsiteY337" fmla="*/ 624754 h 1059043"/>
                <a:gd name="connsiteX338" fmla="*/ 2261788 w 3024845"/>
                <a:gd name="connsiteY338" fmla="*/ 624754 h 1059043"/>
                <a:gd name="connsiteX339" fmla="*/ 2263815 w 3024845"/>
                <a:gd name="connsiteY339" fmla="*/ 633401 h 1059043"/>
                <a:gd name="connsiteX340" fmla="*/ 2275975 w 3024845"/>
                <a:gd name="connsiteY340" fmla="*/ 633401 h 1059043"/>
                <a:gd name="connsiteX341" fmla="*/ 2275975 w 3024845"/>
                <a:gd name="connsiteY341" fmla="*/ 626915 h 1059043"/>
                <a:gd name="connsiteX342" fmla="*/ 2298268 w 3024845"/>
                <a:gd name="connsiteY342" fmla="*/ 626915 h 1059043"/>
                <a:gd name="connsiteX343" fmla="*/ 2298268 w 3024845"/>
                <a:gd name="connsiteY343" fmla="*/ 633401 h 1059043"/>
                <a:gd name="connsiteX344" fmla="*/ 2318535 w 3024845"/>
                <a:gd name="connsiteY344" fmla="*/ 633401 h 1059043"/>
                <a:gd name="connsiteX345" fmla="*/ 2318535 w 3024845"/>
                <a:gd name="connsiteY345" fmla="*/ 678798 h 1059043"/>
                <a:gd name="connsiteX346" fmla="*/ 2332722 w 3024845"/>
                <a:gd name="connsiteY346" fmla="*/ 678798 h 1059043"/>
                <a:gd name="connsiteX347" fmla="*/ 2332722 w 3024845"/>
                <a:gd name="connsiteY347" fmla="*/ 665827 h 1059043"/>
                <a:gd name="connsiteX348" fmla="*/ 2348936 w 3024845"/>
                <a:gd name="connsiteY348" fmla="*/ 665827 h 1059043"/>
                <a:gd name="connsiteX349" fmla="*/ 2348936 w 3024845"/>
                <a:gd name="connsiteY349" fmla="*/ 486400 h 1059043"/>
                <a:gd name="connsiteX350" fmla="*/ 2355016 w 3024845"/>
                <a:gd name="connsiteY350" fmla="*/ 479914 h 1059043"/>
                <a:gd name="connsiteX351" fmla="*/ 2427977 w 3024845"/>
                <a:gd name="connsiteY351" fmla="*/ 479914 h 1059043"/>
                <a:gd name="connsiteX352" fmla="*/ 2427977 w 3024845"/>
                <a:gd name="connsiteY352" fmla="*/ 488562 h 1059043"/>
                <a:gd name="connsiteX353" fmla="*/ 2438110 w 3024845"/>
                <a:gd name="connsiteY353" fmla="*/ 488562 h 1059043"/>
                <a:gd name="connsiteX354" fmla="*/ 2438110 w 3024845"/>
                <a:gd name="connsiteY354" fmla="*/ 603136 h 1059043"/>
                <a:gd name="connsiteX355" fmla="*/ 2460404 w 3024845"/>
                <a:gd name="connsiteY355" fmla="*/ 603136 h 1059043"/>
                <a:gd name="connsiteX356" fmla="*/ 2460404 w 3024845"/>
                <a:gd name="connsiteY356" fmla="*/ 536121 h 1059043"/>
                <a:gd name="connsiteX357" fmla="*/ 2486751 w 3024845"/>
                <a:gd name="connsiteY357" fmla="*/ 536121 h 1059043"/>
                <a:gd name="connsiteX358" fmla="*/ 2490804 w 3024845"/>
                <a:gd name="connsiteY358" fmla="*/ 531797 h 1059043"/>
                <a:gd name="connsiteX359" fmla="*/ 2498911 w 3024845"/>
                <a:gd name="connsiteY359" fmla="*/ 531797 h 1059043"/>
                <a:gd name="connsiteX360" fmla="*/ 2502964 w 3024845"/>
                <a:gd name="connsiteY360" fmla="*/ 536121 h 1059043"/>
                <a:gd name="connsiteX361" fmla="*/ 2525258 w 3024845"/>
                <a:gd name="connsiteY361" fmla="*/ 536121 h 1059043"/>
                <a:gd name="connsiteX362" fmla="*/ 2525258 w 3024845"/>
                <a:gd name="connsiteY362" fmla="*/ 419385 h 1059043"/>
                <a:gd name="connsiteX363" fmla="*/ 2582005 w 3024845"/>
                <a:gd name="connsiteY363" fmla="*/ 408576 h 1059043"/>
                <a:gd name="connsiteX364" fmla="*/ 2582005 w 3024845"/>
                <a:gd name="connsiteY364" fmla="*/ 409657 h 1059043"/>
                <a:gd name="connsiteX365" fmla="*/ 2582005 w 3024845"/>
                <a:gd name="connsiteY365" fmla="*/ 417223 h 1059043"/>
                <a:gd name="connsiteX366" fmla="*/ 2608352 w 3024845"/>
                <a:gd name="connsiteY366" fmla="*/ 417223 h 1059043"/>
                <a:gd name="connsiteX367" fmla="*/ 2608352 w 3024845"/>
                <a:gd name="connsiteY367" fmla="*/ 672313 h 1059043"/>
                <a:gd name="connsiteX368" fmla="*/ 2630646 w 3024845"/>
                <a:gd name="connsiteY368" fmla="*/ 672313 h 1059043"/>
                <a:gd name="connsiteX369" fmla="*/ 2630646 w 3024845"/>
                <a:gd name="connsiteY369" fmla="*/ 667989 h 1059043"/>
                <a:gd name="connsiteX370" fmla="*/ 2642806 w 3024845"/>
                <a:gd name="connsiteY370" fmla="*/ 667989 h 1059043"/>
                <a:gd name="connsiteX371" fmla="*/ 2642806 w 3024845"/>
                <a:gd name="connsiteY371" fmla="*/ 672313 h 1059043"/>
                <a:gd name="connsiteX372" fmla="*/ 2667126 w 3024845"/>
                <a:gd name="connsiteY372" fmla="*/ 672313 h 1059043"/>
                <a:gd name="connsiteX373" fmla="*/ 2667126 w 3024845"/>
                <a:gd name="connsiteY373" fmla="*/ 659342 h 1059043"/>
                <a:gd name="connsiteX374" fmla="*/ 2695500 w 3024845"/>
                <a:gd name="connsiteY374" fmla="*/ 659342 h 1059043"/>
                <a:gd name="connsiteX375" fmla="*/ 2707660 w 3024845"/>
                <a:gd name="connsiteY375" fmla="*/ 655018 h 1059043"/>
                <a:gd name="connsiteX376" fmla="*/ 2727927 w 3024845"/>
                <a:gd name="connsiteY376" fmla="*/ 659342 h 1059043"/>
                <a:gd name="connsiteX377" fmla="*/ 2727927 w 3024845"/>
                <a:gd name="connsiteY377" fmla="*/ 642048 h 1059043"/>
                <a:gd name="connsiteX378" fmla="*/ 2736034 w 3024845"/>
                <a:gd name="connsiteY378" fmla="*/ 642048 h 1059043"/>
                <a:gd name="connsiteX379" fmla="*/ 2736034 w 3024845"/>
                <a:gd name="connsiteY379" fmla="*/ 629077 h 1059043"/>
                <a:gd name="connsiteX380" fmla="*/ 2792781 w 3024845"/>
                <a:gd name="connsiteY380" fmla="*/ 629077 h 1059043"/>
                <a:gd name="connsiteX381" fmla="*/ 2792781 w 3024845"/>
                <a:gd name="connsiteY381" fmla="*/ 598812 h 1059043"/>
                <a:gd name="connsiteX382" fmla="*/ 2811021 w 3024845"/>
                <a:gd name="connsiteY382" fmla="*/ 598812 h 1059043"/>
                <a:gd name="connsiteX383" fmla="*/ 2811021 w 3024845"/>
                <a:gd name="connsiteY383" fmla="*/ 592327 h 1059043"/>
                <a:gd name="connsiteX384" fmla="*/ 2823181 w 3024845"/>
                <a:gd name="connsiteY384" fmla="*/ 592327 h 1059043"/>
                <a:gd name="connsiteX385" fmla="*/ 2823181 w 3024845"/>
                <a:gd name="connsiteY385" fmla="*/ 598812 h 1059043"/>
                <a:gd name="connsiteX386" fmla="*/ 2839395 w 3024845"/>
                <a:gd name="connsiteY386" fmla="*/ 598812 h 1059043"/>
                <a:gd name="connsiteX387" fmla="*/ 2839395 w 3024845"/>
                <a:gd name="connsiteY387" fmla="*/ 648533 h 1059043"/>
                <a:gd name="connsiteX388" fmla="*/ 2871822 w 3024845"/>
                <a:gd name="connsiteY388" fmla="*/ 648533 h 1059043"/>
                <a:gd name="connsiteX389" fmla="*/ 2871822 w 3024845"/>
                <a:gd name="connsiteY389" fmla="*/ 622592 h 1059043"/>
                <a:gd name="connsiteX390" fmla="*/ 2910329 w 3024845"/>
                <a:gd name="connsiteY390" fmla="*/ 622592 h 1059043"/>
                <a:gd name="connsiteX391" fmla="*/ 2910329 w 3024845"/>
                <a:gd name="connsiteY391" fmla="*/ 592327 h 1059043"/>
                <a:gd name="connsiteX392" fmla="*/ 2958970 w 3024845"/>
                <a:gd name="connsiteY392" fmla="*/ 592327 h 1059043"/>
                <a:gd name="connsiteX393" fmla="*/ 2958970 w 3024845"/>
                <a:gd name="connsiteY393" fmla="*/ 703483 h 1059043"/>
                <a:gd name="connsiteX394" fmla="*/ 2958970 w 3024845"/>
                <a:gd name="connsiteY394" fmla="*/ 717262 h 1059043"/>
                <a:gd name="connsiteX395" fmla="*/ 3024845 w 3024845"/>
                <a:gd name="connsiteY395" fmla="*/ 717262 h 1059043"/>
                <a:gd name="connsiteX396" fmla="*/ 3024845 w 3024845"/>
                <a:gd name="connsiteY396" fmla="*/ 1059043 h 1059043"/>
                <a:gd name="connsiteX397" fmla="*/ 2054 w 3024845"/>
                <a:gd name="connsiteY397" fmla="*/ 1056710 h 1059043"/>
                <a:gd name="connsiteX398" fmla="*/ 0 w 3024845"/>
                <a:gd name="connsiteY398" fmla="*/ 622592 h 1059043"/>
                <a:gd name="connsiteX399" fmla="*/ 20267 w 3024845"/>
                <a:gd name="connsiteY399" fmla="*/ 622592 h 1059043"/>
                <a:gd name="connsiteX400" fmla="*/ 20774 w 3024845"/>
                <a:gd name="connsiteY400" fmla="*/ 621511 h 1059043"/>
                <a:gd name="connsiteX401" fmla="*/ 24320 w 3024845"/>
                <a:gd name="connsiteY401" fmla="*/ 613945 h 1059043"/>
                <a:gd name="connsiteX402" fmla="*/ 26094 w 3024845"/>
                <a:gd name="connsiteY402" fmla="*/ 614215 h 1059043"/>
                <a:gd name="connsiteX403" fmla="*/ 38507 w 3024845"/>
                <a:gd name="connsiteY403" fmla="*/ 616106 h 1059043"/>
                <a:gd name="connsiteX404" fmla="*/ 39014 w 3024845"/>
                <a:gd name="connsiteY404" fmla="*/ 617458 h 1059043"/>
                <a:gd name="connsiteX405" fmla="*/ 42560 w 3024845"/>
                <a:gd name="connsiteY405" fmla="*/ 626915 h 1059043"/>
                <a:gd name="connsiteX406" fmla="*/ 68907 w 3024845"/>
                <a:gd name="connsiteY406" fmla="*/ 629077 h 1059043"/>
                <a:gd name="connsiteX407" fmla="*/ 68907 w 3024845"/>
                <a:gd name="connsiteY407" fmla="*/ 505856 h 1059043"/>
                <a:gd name="connsiteX408" fmla="*/ 70934 w 3024845"/>
                <a:gd name="connsiteY408" fmla="*/ 505856 h 1059043"/>
                <a:gd name="connsiteX409" fmla="*/ 85121 w 3024845"/>
                <a:gd name="connsiteY409" fmla="*/ 505856 h 1059043"/>
                <a:gd name="connsiteX410" fmla="*/ 85121 w 3024845"/>
                <a:gd name="connsiteY410" fmla="*/ 369664 h 1059043"/>
                <a:gd name="connsiteX411" fmla="*/ 86894 w 3024845"/>
                <a:gd name="connsiteY411" fmla="*/ 369664 h 1059043"/>
                <a:gd name="connsiteX412" fmla="*/ 99308 w 3024845"/>
                <a:gd name="connsiteY412" fmla="*/ 369664 h 1059043"/>
                <a:gd name="connsiteX413" fmla="*/ 99308 w 3024845"/>
                <a:gd name="connsiteY413" fmla="*/ 255090 h 1059043"/>
                <a:gd name="connsiteX414" fmla="*/ 103361 w 3024845"/>
                <a:gd name="connsiteY414" fmla="*/ 226986 h 1059043"/>
                <a:gd name="connsiteX415" fmla="*/ 105388 w 3024845"/>
                <a:gd name="connsiteY415" fmla="*/ 226986 h 1059043"/>
                <a:gd name="connsiteX416" fmla="*/ 119575 w 3024845"/>
                <a:gd name="connsiteY416"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28026 w 3024845"/>
                <a:gd name="connsiteY310" fmla="*/ 281031 h 1059043"/>
                <a:gd name="connsiteX311" fmla="*/ 2121946 w 3024845"/>
                <a:gd name="connsiteY311" fmla="*/ 276707 h 1059043"/>
                <a:gd name="connsiteX312" fmla="*/ 2130053 w 3024845"/>
                <a:gd name="connsiteY312" fmla="*/ 252928 h 1059043"/>
                <a:gd name="connsiteX313" fmla="*/ 2130053 w 3024845"/>
                <a:gd name="connsiteY313" fmla="*/ 235634 h 1059043"/>
                <a:gd name="connsiteX314" fmla="*/ 2144240 w 3024845"/>
                <a:gd name="connsiteY314" fmla="*/ 235634 h 1059043"/>
                <a:gd name="connsiteX315" fmla="*/ 2144240 w 3024845"/>
                <a:gd name="connsiteY315" fmla="*/ 214016 h 1059043"/>
                <a:gd name="connsiteX316" fmla="*/ 2146266 w 3024845"/>
                <a:gd name="connsiteY316" fmla="*/ 209692 h 1059043"/>
                <a:gd name="connsiteX317" fmla="*/ 2146266 w 3024845"/>
                <a:gd name="connsiteY317" fmla="*/ 131868 h 1059043"/>
                <a:gd name="connsiteX318" fmla="*/ 2144240 w 3024845"/>
                <a:gd name="connsiteY318" fmla="*/ 125383 h 1059043"/>
                <a:gd name="connsiteX319" fmla="*/ 2150320 w 3024845"/>
                <a:gd name="connsiteY319" fmla="*/ 118897 h 1059043"/>
                <a:gd name="connsiteX320" fmla="*/ 2150320 w 3024845"/>
                <a:gd name="connsiteY320" fmla="*/ 60529 h 1059043"/>
                <a:gd name="connsiteX321" fmla="*/ 2152346 w 3024845"/>
                <a:gd name="connsiteY321" fmla="*/ 56206 h 1059043"/>
                <a:gd name="connsiteX322" fmla="*/ 2152346 w 3024845"/>
                <a:gd name="connsiteY322" fmla="*/ 0 h 1059043"/>
                <a:gd name="connsiteX323" fmla="*/ 2162480 w 3024845"/>
                <a:gd name="connsiteY323" fmla="*/ 118897 h 1059043"/>
                <a:gd name="connsiteX324" fmla="*/ 2168560 w 3024845"/>
                <a:gd name="connsiteY324" fmla="*/ 125383 h 1059043"/>
                <a:gd name="connsiteX325" fmla="*/ 2166533 w 3024845"/>
                <a:gd name="connsiteY325" fmla="*/ 131868 h 1059043"/>
                <a:gd name="connsiteX326" fmla="*/ 2166533 w 3024845"/>
                <a:gd name="connsiteY326" fmla="*/ 209692 h 1059043"/>
                <a:gd name="connsiteX327" fmla="*/ 2168560 w 3024845"/>
                <a:gd name="connsiteY327" fmla="*/ 214016 h 1059043"/>
                <a:gd name="connsiteX328" fmla="*/ 2168560 w 3024845"/>
                <a:gd name="connsiteY328" fmla="*/ 235634 h 1059043"/>
                <a:gd name="connsiteX329" fmla="*/ 2182747 w 3024845"/>
                <a:gd name="connsiteY329" fmla="*/ 235634 h 1059043"/>
                <a:gd name="connsiteX330" fmla="*/ 2182747 w 3024845"/>
                <a:gd name="connsiteY330" fmla="*/ 252928 h 1059043"/>
                <a:gd name="connsiteX331" fmla="*/ 2190854 w 3024845"/>
                <a:gd name="connsiteY331" fmla="*/ 276707 h 1059043"/>
                <a:gd name="connsiteX332" fmla="*/ 2180720 w 3024845"/>
                <a:gd name="connsiteY332" fmla="*/ 555577 h 1059043"/>
                <a:gd name="connsiteX333" fmla="*/ 2245574 w 3024845"/>
                <a:gd name="connsiteY333" fmla="*/ 555577 h 1059043"/>
                <a:gd name="connsiteX334" fmla="*/ 2245574 w 3024845"/>
                <a:gd name="connsiteY334" fmla="*/ 631239 h 1059043"/>
                <a:gd name="connsiteX335" fmla="*/ 2253681 w 3024845"/>
                <a:gd name="connsiteY335" fmla="*/ 631239 h 1059043"/>
                <a:gd name="connsiteX336" fmla="*/ 2255708 w 3024845"/>
                <a:gd name="connsiteY336" fmla="*/ 624754 h 1059043"/>
                <a:gd name="connsiteX337" fmla="*/ 2261788 w 3024845"/>
                <a:gd name="connsiteY337" fmla="*/ 624754 h 1059043"/>
                <a:gd name="connsiteX338" fmla="*/ 2263815 w 3024845"/>
                <a:gd name="connsiteY338" fmla="*/ 633401 h 1059043"/>
                <a:gd name="connsiteX339" fmla="*/ 2275975 w 3024845"/>
                <a:gd name="connsiteY339" fmla="*/ 633401 h 1059043"/>
                <a:gd name="connsiteX340" fmla="*/ 2275975 w 3024845"/>
                <a:gd name="connsiteY340" fmla="*/ 626915 h 1059043"/>
                <a:gd name="connsiteX341" fmla="*/ 2298268 w 3024845"/>
                <a:gd name="connsiteY341" fmla="*/ 626915 h 1059043"/>
                <a:gd name="connsiteX342" fmla="*/ 2298268 w 3024845"/>
                <a:gd name="connsiteY342" fmla="*/ 633401 h 1059043"/>
                <a:gd name="connsiteX343" fmla="*/ 2318535 w 3024845"/>
                <a:gd name="connsiteY343" fmla="*/ 633401 h 1059043"/>
                <a:gd name="connsiteX344" fmla="*/ 2318535 w 3024845"/>
                <a:gd name="connsiteY344" fmla="*/ 678798 h 1059043"/>
                <a:gd name="connsiteX345" fmla="*/ 2332722 w 3024845"/>
                <a:gd name="connsiteY345" fmla="*/ 678798 h 1059043"/>
                <a:gd name="connsiteX346" fmla="*/ 2332722 w 3024845"/>
                <a:gd name="connsiteY346" fmla="*/ 665827 h 1059043"/>
                <a:gd name="connsiteX347" fmla="*/ 2348936 w 3024845"/>
                <a:gd name="connsiteY347" fmla="*/ 665827 h 1059043"/>
                <a:gd name="connsiteX348" fmla="*/ 2348936 w 3024845"/>
                <a:gd name="connsiteY348" fmla="*/ 486400 h 1059043"/>
                <a:gd name="connsiteX349" fmla="*/ 2355016 w 3024845"/>
                <a:gd name="connsiteY349" fmla="*/ 479914 h 1059043"/>
                <a:gd name="connsiteX350" fmla="*/ 2427977 w 3024845"/>
                <a:gd name="connsiteY350" fmla="*/ 479914 h 1059043"/>
                <a:gd name="connsiteX351" fmla="*/ 2427977 w 3024845"/>
                <a:gd name="connsiteY351" fmla="*/ 488562 h 1059043"/>
                <a:gd name="connsiteX352" fmla="*/ 2438110 w 3024845"/>
                <a:gd name="connsiteY352" fmla="*/ 488562 h 1059043"/>
                <a:gd name="connsiteX353" fmla="*/ 2438110 w 3024845"/>
                <a:gd name="connsiteY353" fmla="*/ 603136 h 1059043"/>
                <a:gd name="connsiteX354" fmla="*/ 2460404 w 3024845"/>
                <a:gd name="connsiteY354" fmla="*/ 603136 h 1059043"/>
                <a:gd name="connsiteX355" fmla="*/ 2460404 w 3024845"/>
                <a:gd name="connsiteY355" fmla="*/ 536121 h 1059043"/>
                <a:gd name="connsiteX356" fmla="*/ 2486751 w 3024845"/>
                <a:gd name="connsiteY356" fmla="*/ 536121 h 1059043"/>
                <a:gd name="connsiteX357" fmla="*/ 2490804 w 3024845"/>
                <a:gd name="connsiteY357" fmla="*/ 531797 h 1059043"/>
                <a:gd name="connsiteX358" fmla="*/ 2498911 w 3024845"/>
                <a:gd name="connsiteY358" fmla="*/ 531797 h 1059043"/>
                <a:gd name="connsiteX359" fmla="*/ 2502964 w 3024845"/>
                <a:gd name="connsiteY359" fmla="*/ 536121 h 1059043"/>
                <a:gd name="connsiteX360" fmla="*/ 2525258 w 3024845"/>
                <a:gd name="connsiteY360" fmla="*/ 536121 h 1059043"/>
                <a:gd name="connsiteX361" fmla="*/ 2525258 w 3024845"/>
                <a:gd name="connsiteY361" fmla="*/ 419385 h 1059043"/>
                <a:gd name="connsiteX362" fmla="*/ 2582005 w 3024845"/>
                <a:gd name="connsiteY362" fmla="*/ 408576 h 1059043"/>
                <a:gd name="connsiteX363" fmla="*/ 2582005 w 3024845"/>
                <a:gd name="connsiteY363" fmla="*/ 409657 h 1059043"/>
                <a:gd name="connsiteX364" fmla="*/ 2582005 w 3024845"/>
                <a:gd name="connsiteY364" fmla="*/ 417223 h 1059043"/>
                <a:gd name="connsiteX365" fmla="*/ 2608352 w 3024845"/>
                <a:gd name="connsiteY365" fmla="*/ 417223 h 1059043"/>
                <a:gd name="connsiteX366" fmla="*/ 2608352 w 3024845"/>
                <a:gd name="connsiteY366" fmla="*/ 672313 h 1059043"/>
                <a:gd name="connsiteX367" fmla="*/ 2630646 w 3024845"/>
                <a:gd name="connsiteY367" fmla="*/ 672313 h 1059043"/>
                <a:gd name="connsiteX368" fmla="*/ 2630646 w 3024845"/>
                <a:gd name="connsiteY368" fmla="*/ 667989 h 1059043"/>
                <a:gd name="connsiteX369" fmla="*/ 2642806 w 3024845"/>
                <a:gd name="connsiteY369" fmla="*/ 667989 h 1059043"/>
                <a:gd name="connsiteX370" fmla="*/ 2642806 w 3024845"/>
                <a:gd name="connsiteY370" fmla="*/ 672313 h 1059043"/>
                <a:gd name="connsiteX371" fmla="*/ 2667126 w 3024845"/>
                <a:gd name="connsiteY371" fmla="*/ 672313 h 1059043"/>
                <a:gd name="connsiteX372" fmla="*/ 2667126 w 3024845"/>
                <a:gd name="connsiteY372" fmla="*/ 659342 h 1059043"/>
                <a:gd name="connsiteX373" fmla="*/ 2695500 w 3024845"/>
                <a:gd name="connsiteY373" fmla="*/ 659342 h 1059043"/>
                <a:gd name="connsiteX374" fmla="*/ 2707660 w 3024845"/>
                <a:gd name="connsiteY374" fmla="*/ 655018 h 1059043"/>
                <a:gd name="connsiteX375" fmla="*/ 2727927 w 3024845"/>
                <a:gd name="connsiteY375" fmla="*/ 659342 h 1059043"/>
                <a:gd name="connsiteX376" fmla="*/ 2727927 w 3024845"/>
                <a:gd name="connsiteY376" fmla="*/ 642048 h 1059043"/>
                <a:gd name="connsiteX377" fmla="*/ 2736034 w 3024845"/>
                <a:gd name="connsiteY377" fmla="*/ 642048 h 1059043"/>
                <a:gd name="connsiteX378" fmla="*/ 2736034 w 3024845"/>
                <a:gd name="connsiteY378" fmla="*/ 629077 h 1059043"/>
                <a:gd name="connsiteX379" fmla="*/ 2792781 w 3024845"/>
                <a:gd name="connsiteY379" fmla="*/ 629077 h 1059043"/>
                <a:gd name="connsiteX380" fmla="*/ 2792781 w 3024845"/>
                <a:gd name="connsiteY380" fmla="*/ 598812 h 1059043"/>
                <a:gd name="connsiteX381" fmla="*/ 2811021 w 3024845"/>
                <a:gd name="connsiteY381" fmla="*/ 598812 h 1059043"/>
                <a:gd name="connsiteX382" fmla="*/ 2811021 w 3024845"/>
                <a:gd name="connsiteY382" fmla="*/ 592327 h 1059043"/>
                <a:gd name="connsiteX383" fmla="*/ 2823181 w 3024845"/>
                <a:gd name="connsiteY383" fmla="*/ 592327 h 1059043"/>
                <a:gd name="connsiteX384" fmla="*/ 2823181 w 3024845"/>
                <a:gd name="connsiteY384" fmla="*/ 598812 h 1059043"/>
                <a:gd name="connsiteX385" fmla="*/ 2839395 w 3024845"/>
                <a:gd name="connsiteY385" fmla="*/ 598812 h 1059043"/>
                <a:gd name="connsiteX386" fmla="*/ 2839395 w 3024845"/>
                <a:gd name="connsiteY386" fmla="*/ 648533 h 1059043"/>
                <a:gd name="connsiteX387" fmla="*/ 2871822 w 3024845"/>
                <a:gd name="connsiteY387" fmla="*/ 648533 h 1059043"/>
                <a:gd name="connsiteX388" fmla="*/ 2871822 w 3024845"/>
                <a:gd name="connsiteY388" fmla="*/ 622592 h 1059043"/>
                <a:gd name="connsiteX389" fmla="*/ 2910329 w 3024845"/>
                <a:gd name="connsiteY389" fmla="*/ 622592 h 1059043"/>
                <a:gd name="connsiteX390" fmla="*/ 2910329 w 3024845"/>
                <a:gd name="connsiteY390" fmla="*/ 592327 h 1059043"/>
                <a:gd name="connsiteX391" fmla="*/ 2958970 w 3024845"/>
                <a:gd name="connsiteY391" fmla="*/ 592327 h 1059043"/>
                <a:gd name="connsiteX392" fmla="*/ 2958970 w 3024845"/>
                <a:gd name="connsiteY392" fmla="*/ 703483 h 1059043"/>
                <a:gd name="connsiteX393" fmla="*/ 2958970 w 3024845"/>
                <a:gd name="connsiteY393" fmla="*/ 717262 h 1059043"/>
                <a:gd name="connsiteX394" fmla="*/ 3024845 w 3024845"/>
                <a:gd name="connsiteY394" fmla="*/ 717262 h 1059043"/>
                <a:gd name="connsiteX395" fmla="*/ 3024845 w 3024845"/>
                <a:gd name="connsiteY395" fmla="*/ 1059043 h 1059043"/>
                <a:gd name="connsiteX396" fmla="*/ 2054 w 3024845"/>
                <a:gd name="connsiteY396" fmla="*/ 1056710 h 1059043"/>
                <a:gd name="connsiteX397" fmla="*/ 0 w 3024845"/>
                <a:gd name="connsiteY397" fmla="*/ 622592 h 1059043"/>
                <a:gd name="connsiteX398" fmla="*/ 20267 w 3024845"/>
                <a:gd name="connsiteY398" fmla="*/ 622592 h 1059043"/>
                <a:gd name="connsiteX399" fmla="*/ 20774 w 3024845"/>
                <a:gd name="connsiteY399" fmla="*/ 621511 h 1059043"/>
                <a:gd name="connsiteX400" fmla="*/ 24320 w 3024845"/>
                <a:gd name="connsiteY400" fmla="*/ 613945 h 1059043"/>
                <a:gd name="connsiteX401" fmla="*/ 26094 w 3024845"/>
                <a:gd name="connsiteY401" fmla="*/ 614215 h 1059043"/>
                <a:gd name="connsiteX402" fmla="*/ 38507 w 3024845"/>
                <a:gd name="connsiteY402" fmla="*/ 616106 h 1059043"/>
                <a:gd name="connsiteX403" fmla="*/ 39014 w 3024845"/>
                <a:gd name="connsiteY403" fmla="*/ 617458 h 1059043"/>
                <a:gd name="connsiteX404" fmla="*/ 42560 w 3024845"/>
                <a:gd name="connsiteY404" fmla="*/ 626915 h 1059043"/>
                <a:gd name="connsiteX405" fmla="*/ 68907 w 3024845"/>
                <a:gd name="connsiteY405" fmla="*/ 629077 h 1059043"/>
                <a:gd name="connsiteX406" fmla="*/ 68907 w 3024845"/>
                <a:gd name="connsiteY406" fmla="*/ 505856 h 1059043"/>
                <a:gd name="connsiteX407" fmla="*/ 70934 w 3024845"/>
                <a:gd name="connsiteY407" fmla="*/ 505856 h 1059043"/>
                <a:gd name="connsiteX408" fmla="*/ 85121 w 3024845"/>
                <a:gd name="connsiteY408" fmla="*/ 505856 h 1059043"/>
                <a:gd name="connsiteX409" fmla="*/ 85121 w 3024845"/>
                <a:gd name="connsiteY409" fmla="*/ 369664 h 1059043"/>
                <a:gd name="connsiteX410" fmla="*/ 86894 w 3024845"/>
                <a:gd name="connsiteY410" fmla="*/ 369664 h 1059043"/>
                <a:gd name="connsiteX411" fmla="*/ 99308 w 3024845"/>
                <a:gd name="connsiteY411" fmla="*/ 369664 h 1059043"/>
                <a:gd name="connsiteX412" fmla="*/ 99308 w 3024845"/>
                <a:gd name="connsiteY412" fmla="*/ 255090 h 1059043"/>
                <a:gd name="connsiteX413" fmla="*/ 103361 w 3024845"/>
                <a:gd name="connsiteY413" fmla="*/ 226986 h 1059043"/>
                <a:gd name="connsiteX414" fmla="*/ 105388 w 3024845"/>
                <a:gd name="connsiteY414" fmla="*/ 226986 h 1059043"/>
                <a:gd name="connsiteX415" fmla="*/ 119575 w 3024845"/>
                <a:gd name="connsiteY415"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28026 w 3024845"/>
                <a:gd name="connsiteY310" fmla="*/ 281031 h 1059043"/>
                <a:gd name="connsiteX311" fmla="*/ 2121946 w 3024845"/>
                <a:gd name="connsiteY311" fmla="*/ 276707 h 1059043"/>
                <a:gd name="connsiteX312" fmla="*/ 2130053 w 3024845"/>
                <a:gd name="connsiteY312" fmla="*/ 252928 h 1059043"/>
                <a:gd name="connsiteX313" fmla="*/ 2130053 w 3024845"/>
                <a:gd name="connsiteY313" fmla="*/ 235634 h 1059043"/>
                <a:gd name="connsiteX314" fmla="*/ 2144240 w 3024845"/>
                <a:gd name="connsiteY314" fmla="*/ 235634 h 1059043"/>
                <a:gd name="connsiteX315" fmla="*/ 2144240 w 3024845"/>
                <a:gd name="connsiteY315" fmla="*/ 214016 h 1059043"/>
                <a:gd name="connsiteX316" fmla="*/ 2146266 w 3024845"/>
                <a:gd name="connsiteY316" fmla="*/ 209692 h 1059043"/>
                <a:gd name="connsiteX317" fmla="*/ 2146266 w 3024845"/>
                <a:gd name="connsiteY317" fmla="*/ 131868 h 1059043"/>
                <a:gd name="connsiteX318" fmla="*/ 2144240 w 3024845"/>
                <a:gd name="connsiteY318" fmla="*/ 125383 h 1059043"/>
                <a:gd name="connsiteX319" fmla="*/ 2150320 w 3024845"/>
                <a:gd name="connsiteY319" fmla="*/ 118897 h 1059043"/>
                <a:gd name="connsiteX320" fmla="*/ 2150320 w 3024845"/>
                <a:gd name="connsiteY320" fmla="*/ 60529 h 1059043"/>
                <a:gd name="connsiteX321" fmla="*/ 2152346 w 3024845"/>
                <a:gd name="connsiteY321" fmla="*/ 56206 h 1059043"/>
                <a:gd name="connsiteX322" fmla="*/ 2152346 w 3024845"/>
                <a:gd name="connsiteY322" fmla="*/ 0 h 1059043"/>
                <a:gd name="connsiteX323" fmla="*/ 2162480 w 3024845"/>
                <a:gd name="connsiteY323" fmla="*/ 118897 h 1059043"/>
                <a:gd name="connsiteX324" fmla="*/ 2168560 w 3024845"/>
                <a:gd name="connsiteY324" fmla="*/ 125383 h 1059043"/>
                <a:gd name="connsiteX325" fmla="*/ 2166533 w 3024845"/>
                <a:gd name="connsiteY325" fmla="*/ 131868 h 1059043"/>
                <a:gd name="connsiteX326" fmla="*/ 2166533 w 3024845"/>
                <a:gd name="connsiteY326" fmla="*/ 209692 h 1059043"/>
                <a:gd name="connsiteX327" fmla="*/ 2168560 w 3024845"/>
                <a:gd name="connsiteY327" fmla="*/ 214016 h 1059043"/>
                <a:gd name="connsiteX328" fmla="*/ 2168560 w 3024845"/>
                <a:gd name="connsiteY328" fmla="*/ 235634 h 1059043"/>
                <a:gd name="connsiteX329" fmla="*/ 2182747 w 3024845"/>
                <a:gd name="connsiteY329" fmla="*/ 252928 h 1059043"/>
                <a:gd name="connsiteX330" fmla="*/ 2190854 w 3024845"/>
                <a:gd name="connsiteY330" fmla="*/ 276707 h 1059043"/>
                <a:gd name="connsiteX331" fmla="*/ 2180720 w 3024845"/>
                <a:gd name="connsiteY331" fmla="*/ 555577 h 1059043"/>
                <a:gd name="connsiteX332" fmla="*/ 2245574 w 3024845"/>
                <a:gd name="connsiteY332" fmla="*/ 555577 h 1059043"/>
                <a:gd name="connsiteX333" fmla="*/ 2245574 w 3024845"/>
                <a:gd name="connsiteY333" fmla="*/ 631239 h 1059043"/>
                <a:gd name="connsiteX334" fmla="*/ 2253681 w 3024845"/>
                <a:gd name="connsiteY334" fmla="*/ 631239 h 1059043"/>
                <a:gd name="connsiteX335" fmla="*/ 2255708 w 3024845"/>
                <a:gd name="connsiteY335" fmla="*/ 624754 h 1059043"/>
                <a:gd name="connsiteX336" fmla="*/ 2261788 w 3024845"/>
                <a:gd name="connsiteY336" fmla="*/ 624754 h 1059043"/>
                <a:gd name="connsiteX337" fmla="*/ 2263815 w 3024845"/>
                <a:gd name="connsiteY337" fmla="*/ 633401 h 1059043"/>
                <a:gd name="connsiteX338" fmla="*/ 2275975 w 3024845"/>
                <a:gd name="connsiteY338" fmla="*/ 633401 h 1059043"/>
                <a:gd name="connsiteX339" fmla="*/ 2275975 w 3024845"/>
                <a:gd name="connsiteY339" fmla="*/ 626915 h 1059043"/>
                <a:gd name="connsiteX340" fmla="*/ 2298268 w 3024845"/>
                <a:gd name="connsiteY340" fmla="*/ 626915 h 1059043"/>
                <a:gd name="connsiteX341" fmla="*/ 2298268 w 3024845"/>
                <a:gd name="connsiteY341" fmla="*/ 633401 h 1059043"/>
                <a:gd name="connsiteX342" fmla="*/ 2318535 w 3024845"/>
                <a:gd name="connsiteY342" fmla="*/ 633401 h 1059043"/>
                <a:gd name="connsiteX343" fmla="*/ 2318535 w 3024845"/>
                <a:gd name="connsiteY343" fmla="*/ 678798 h 1059043"/>
                <a:gd name="connsiteX344" fmla="*/ 2332722 w 3024845"/>
                <a:gd name="connsiteY344" fmla="*/ 678798 h 1059043"/>
                <a:gd name="connsiteX345" fmla="*/ 2332722 w 3024845"/>
                <a:gd name="connsiteY345" fmla="*/ 665827 h 1059043"/>
                <a:gd name="connsiteX346" fmla="*/ 2348936 w 3024845"/>
                <a:gd name="connsiteY346" fmla="*/ 665827 h 1059043"/>
                <a:gd name="connsiteX347" fmla="*/ 2348936 w 3024845"/>
                <a:gd name="connsiteY347" fmla="*/ 486400 h 1059043"/>
                <a:gd name="connsiteX348" fmla="*/ 2355016 w 3024845"/>
                <a:gd name="connsiteY348" fmla="*/ 479914 h 1059043"/>
                <a:gd name="connsiteX349" fmla="*/ 2427977 w 3024845"/>
                <a:gd name="connsiteY349" fmla="*/ 479914 h 1059043"/>
                <a:gd name="connsiteX350" fmla="*/ 2427977 w 3024845"/>
                <a:gd name="connsiteY350" fmla="*/ 488562 h 1059043"/>
                <a:gd name="connsiteX351" fmla="*/ 2438110 w 3024845"/>
                <a:gd name="connsiteY351" fmla="*/ 488562 h 1059043"/>
                <a:gd name="connsiteX352" fmla="*/ 2438110 w 3024845"/>
                <a:gd name="connsiteY352" fmla="*/ 603136 h 1059043"/>
                <a:gd name="connsiteX353" fmla="*/ 2460404 w 3024845"/>
                <a:gd name="connsiteY353" fmla="*/ 603136 h 1059043"/>
                <a:gd name="connsiteX354" fmla="*/ 2460404 w 3024845"/>
                <a:gd name="connsiteY354" fmla="*/ 536121 h 1059043"/>
                <a:gd name="connsiteX355" fmla="*/ 2486751 w 3024845"/>
                <a:gd name="connsiteY355" fmla="*/ 536121 h 1059043"/>
                <a:gd name="connsiteX356" fmla="*/ 2490804 w 3024845"/>
                <a:gd name="connsiteY356" fmla="*/ 531797 h 1059043"/>
                <a:gd name="connsiteX357" fmla="*/ 2498911 w 3024845"/>
                <a:gd name="connsiteY357" fmla="*/ 531797 h 1059043"/>
                <a:gd name="connsiteX358" fmla="*/ 2502964 w 3024845"/>
                <a:gd name="connsiteY358" fmla="*/ 536121 h 1059043"/>
                <a:gd name="connsiteX359" fmla="*/ 2525258 w 3024845"/>
                <a:gd name="connsiteY359" fmla="*/ 536121 h 1059043"/>
                <a:gd name="connsiteX360" fmla="*/ 2525258 w 3024845"/>
                <a:gd name="connsiteY360" fmla="*/ 419385 h 1059043"/>
                <a:gd name="connsiteX361" fmla="*/ 2582005 w 3024845"/>
                <a:gd name="connsiteY361" fmla="*/ 408576 h 1059043"/>
                <a:gd name="connsiteX362" fmla="*/ 2582005 w 3024845"/>
                <a:gd name="connsiteY362" fmla="*/ 409657 h 1059043"/>
                <a:gd name="connsiteX363" fmla="*/ 2582005 w 3024845"/>
                <a:gd name="connsiteY363" fmla="*/ 417223 h 1059043"/>
                <a:gd name="connsiteX364" fmla="*/ 2608352 w 3024845"/>
                <a:gd name="connsiteY364" fmla="*/ 417223 h 1059043"/>
                <a:gd name="connsiteX365" fmla="*/ 2608352 w 3024845"/>
                <a:gd name="connsiteY365" fmla="*/ 672313 h 1059043"/>
                <a:gd name="connsiteX366" fmla="*/ 2630646 w 3024845"/>
                <a:gd name="connsiteY366" fmla="*/ 672313 h 1059043"/>
                <a:gd name="connsiteX367" fmla="*/ 2630646 w 3024845"/>
                <a:gd name="connsiteY367" fmla="*/ 667989 h 1059043"/>
                <a:gd name="connsiteX368" fmla="*/ 2642806 w 3024845"/>
                <a:gd name="connsiteY368" fmla="*/ 667989 h 1059043"/>
                <a:gd name="connsiteX369" fmla="*/ 2642806 w 3024845"/>
                <a:gd name="connsiteY369" fmla="*/ 672313 h 1059043"/>
                <a:gd name="connsiteX370" fmla="*/ 2667126 w 3024845"/>
                <a:gd name="connsiteY370" fmla="*/ 672313 h 1059043"/>
                <a:gd name="connsiteX371" fmla="*/ 2667126 w 3024845"/>
                <a:gd name="connsiteY371" fmla="*/ 659342 h 1059043"/>
                <a:gd name="connsiteX372" fmla="*/ 2695500 w 3024845"/>
                <a:gd name="connsiteY372" fmla="*/ 659342 h 1059043"/>
                <a:gd name="connsiteX373" fmla="*/ 2707660 w 3024845"/>
                <a:gd name="connsiteY373" fmla="*/ 655018 h 1059043"/>
                <a:gd name="connsiteX374" fmla="*/ 2727927 w 3024845"/>
                <a:gd name="connsiteY374" fmla="*/ 659342 h 1059043"/>
                <a:gd name="connsiteX375" fmla="*/ 2727927 w 3024845"/>
                <a:gd name="connsiteY375" fmla="*/ 642048 h 1059043"/>
                <a:gd name="connsiteX376" fmla="*/ 2736034 w 3024845"/>
                <a:gd name="connsiteY376" fmla="*/ 642048 h 1059043"/>
                <a:gd name="connsiteX377" fmla="*/ 2736034 w 3024845"/>
                <a:gd name="connsiteY377" fmla="*/ 629077 h 1059043"/>
                <a:gd name="connsiteX378" fmla="*/ 2792781 w 3024845"/>
                <a:gd name="connsiteY378" fmla="*/ 629077 h 1059043"/>
                <a:gd name="connsiteX379" fmla="*/ 2792781 w 3024845"/>
                <a:gd name="connsiteY379" fmla="*/ 598812 h 1059043"/>
                <a:gd name="connsiteX380" fmla="*/ 2811021 w 3024845"/>
                <a:gd name="connsiteY380" fmla="*/ 598812 h 1059043"/>
                <a:gd name="connsiteX381" fmla="*/ 2811021 w 3024845"/>
                <a:gd name="connsiteY381" fmla="*/ 592327 h 1059043"/>
                <a:gd name="connsiteX382" fmla="*/ 2823181 w 3024845"/>
                <a:gd name="connsiteY382" fmla="*/ 592327 h 1059043"/>
                <a:gd name="connsiteX383" fmla="*/ 2823181 w 3024845"/>
                <a:gd name="connsiteY383" fmla="*/ 598812 h 1059043"/>
                <a:gd name="connsiteX384" fmla="*/ 2839395 w 3024845"/>
                <a:gd name="connsiteY384" fmla="*/ 598812 h 1059043"/>
                <a:gd name="connsiteX385" fmla="*/ 2839395 w 3024845"/>
                <a:gd name="connsiteY385" fmla="*/ 648533 h 1059043"/>
                <a:gd name="connsiteX386" fmla="*/ 2871822 w 3024845"/>
                <a:gd name="connsiteY386" fmla="*/ 648533 h 1059043"/>
                <a:gd name="connsiteX387" fmla="*/ 2871822 w 3024845"/>
                <a:gd name="connsiteY387" fmla="*/ 622592 h 1059043"/>
                <a:gd name="connsiteX388" fmla="*/ 2910329 w 3024845"/>
                <a:gd name="connsiteY388" fmla="*/ 622592 h 1059043"/>
                <a:gd name="connsiteX389" fmla="*/ 2910329 w 3024845"/>
                <a:gd name="connsiteY389" fmla="*/ 592327 h 1059043"/>
                <a:gd name="connsiteX390" fmla="*/ 2958970 w 3024845"/>
                <a:gd name="connsiteY390" fmla="*/ 592327 h 1059043"/>
                <a:gd name="connsiteX391" fmla="*/ 2958970 w 3024845"/>
                <a:gd name="connsiteY391" fmla="*/ 703483 h 1059043"/>
                <a:gd name="connsiteX392" fmla="*/ 2958970 w 3024845"/>
                <a:gd name="connsiteY392" fmla="*/ 717262 h 1059043"/>
                <a:gd name="connsiteX393" fmla="*/ 3024845 w 3024845"/>
                <a:gd name="connsiteY393" fmla="*/ 717262 h 1059043"/>
                <a:gd name="connsiteX394" fmla="*/ 3024845 w 3024845"/>
                <a:gd name="connsiteY394" fmla="*/ 1059043 h 1059043"/>
                <a:gd name="connsiteX395" fmla="*/ 2054 w 3024845"/>
                <a:gd name="connsiteY395" fmla="*/ 1056710 h 1059043"/>
                <a:gd name="connsiteX396" fmla="*/ 0 w 3024845"/>
                <a:gd name="connsiteY396" fmla="*/ 622592 h 1059043"/>
                <a:gd name="connsiteX397" fmla="*/ 20267 w 3024845"/>
                <a:gd name="connsiteY397" fmla="*/ 622592 h 1059043"/>
                <a:gd name="connsiteX398" fmla="*/ 20774 w 3024845"/>
                <a:gd name="connsiteY398" fmla="*/ 621511 h 1059043"/>
                <a:gd name="connsiteX399" fmla="*/ 24320 w 3024845"/>
                <a:gd name="connsiteY399" fmla="*/ 613945 h 1059043"/>
                <a:gd name="connsiteX400" fmla="*/ 26094 w 3024845"/>
                <a:gd name="connsiteY400" fmla="*/ 614215 h 1059043"/>
                <a:gd name="connsiteX401" fmla="*/ 38507 w 3024845"/>
                <a:gd name="connsiteY401" fmla="*/ 616106 h 1059043"/>
                <a:gd name="connsiteX402" fmla="*/ 39014 w 3024845"/>
                <a:gd name="connsiteY402" fmla="*/ 617458 h 1059043"/>
                <a:gd name="connsiteX403" fmla="*/ 42560 w 3024845"/>
                <a:gd name="connsiteY403" fmla="*/ 626915 h 1059043"/>
                <a:gd name="connsiteX404" fmla="*/ 68907 w 3024845"/>
                <a:gd name="connsiteY404" fmla="*/ 629077 h 1059043"/>
                <a:gd name="connsiteX405" fmla="*/ 68907 w 3024845"/>
                <a:gd name="connsiteY405" fmla="*/ 505856 h 1059043"/>
                <a:gd name="connsiteX406" fmla="*/ 70934 w 3024845"/>
                <a:gd name="connsiteY406" fmla="*/ 505856 h 1059043"/>
                <a:gd name="connsiteX407" fmla="*/ 85121 w 3024845"/>
                <a:gd name="connsiteY407" fmla="*/ 505856 h 1059043"/>
                <a:gd name="connsiteX408" fmla="*/ 85121 w 3024845"/>
                <a:gd name="connsiteY408" fmla="*/ 369664 h 1059043"/>
                <a:gd name="connsiteX409" fmla="*/ 86894 w 3024845"/>
                <a:gd name="connsiteY409" fmla="*/ 369664 h 1059043"/>
                <a:gd name="connsiteX410" fmla="*/ 99308 w 3024845"/>
                <a:gd name="connsiteY410" fmla="*/ 369664 h 1059043"/>
                <a:gd name="connsiteX411" fmla="*/ 99308 w 3024845"/>
                <a:gd name="connsiteY411" fmla="*/ 255090 h 1059043"/>
                <a:gd name="connsiteX412" fmla="*/ 103361 w 3024845"/>
                <a:gd name="connsiteY412" fmla="*/ 226986 h 1059043"/>
                <a:gd name="connsiteX413" fmla="*/ 105388 w 3024845"/>
                <a:gd name="connsiteY413" fmla="*/ 226986 h 1059043"/>
                <a:gd name="connsiteX414" fmla="*/ 119575 w 3024845"/>
                <a:gd name="connsiteY414"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28026 w 3024845"/>
                <a:gd name="connsiteY310" fmla="*/ 281031 h 1059043"/>
                <a:gd name="connsiteX311" fmla="*/ 2121946 w 3024845"/>
                <a:gd name="connsiteY311" fmla="*/ 276707 h 1059043"/>
                <a:gd name="connsiteX312" fmla="*/ 2130053 w 3024845"/>
                <a:gd name="connsiteY312" fmla="*/ 252928 h 1059043"/>
                <a:gd name="connsiteX313" fmla="*/ 2130053 w 3024845"/>
                <a:gd name="connsiteY313" fmla="*/ 235634 h 1059043"/>
                <a:gd name="connsiteX314" fmla="*/ 2144240 w 3024845"/>
                <a:gd name="connsiteY314" fmla="*/ 235634 h 1059043"/>
                <a:gd name="connsiteX315" fmla="*/ 2144240 w 3024845"/>
                <a:gd name="connsiteY315" fmla="*/ 214016 h 1059043"/>
                <a:gd name="connsiteX316" fmla="*/ 2146266 w 3024845"/>
                <a:gd name="connsiteY316" fmla="*/ 209692 h 1059043"/>
                <a:gd name="connsiteX317" fmla="*/ 2146266 w 3024845"/>
                <a:gd name="connsiteY317" fmla="*/ 131868 h 1059043"/>
                <a:gd name="connsiteX318" fmla="*/ 2144240 w 3024845"/>
                <a:gd name="connsiteY318" fmla="*/ 125383 h 1059043"/>
                <a:gd name="connsiteX319" fmla="*/ 2150320 w 3024845"/>
                <a:gd name="connsiteY319" fmla="*/ 118897 h 1059043"/>
                <a:gd name="connsiteX320" fmla="*/ 2150320 w 3024845"/>
                <a:gd name="connsiteY320" fmla="*/ 60529 h 1059043"/>
                <a:gd name="connsiteX321" fmla="*/ 2152346 w 3024845"/>
                <a:gd name="connsiteY321" fmla="*/ 56206 h 1059043"/>
                <a:gd name="connsiteX322" fmla="*/ 2152346 w 3024845"/>
                <a:gd name="connsiteY322" fmla="*/ 0 h 1059043"/>
                <a:gd name="connsiteX323" fmla="*/ 2162480 w 3024845"/>
                <a:gd name="connsiteY323" fmla="*/ 118897 h 1059043"/>
                <a:gd name="connsiteX324" fmla="*/ 2168560 w 3024845"/>
                <a:gd name="connsiteY324" fmla="*/ 125383 h 1059043"/>
                <a:gd name="connsiteX325" fmla="*/ 2166533 w 3024845"/>
                <a:gd name="connsiteY325" fmla="*/ 131868 h 1059043"/>
                <a:gd name="connsiteX326" fmla="*/ 2166533 w 3024845"/>
                <a:gd name="connsiteY326" fmla="*/ 209692 h 1059043"/>
                <a:gd name="connsiteX327" fmla="*/ 2168560 w 3024845"/>
                <a:gd name="connsiteY327" fmla="*/ 214016 h 1059043"/>
                <a:gd name="connsiteX328" fmla="*/ 2168560 w 3024845"/>
                <a:gd name="connsiteY328" fmla="*/ 235634 h 1059043"/>
                <a:gd name="connsiteX329" fmla="*/ 2182747 w 3024845"/>
                <a:gd name="connsiteY329" fmla="*/ 252928 h 1059043"/>
                <a:gd name="connsiteX330" fmla="*/ 2180720 w 3024845"/>
                <a:gd name="connsiteY330" fmla="*/ 555577 h 1059043"/>
                <a:gd name="connsiteX331" fmla="*/ 2245574 w 3024845"/>
                <a:gd name="connsiteY331" fmla="*/ 555577 h 1059043"/>
                <a:gd name="connsiteX332" fmla="*/ 2245574 w 3024845"/>
                <a:gd name="connsiteY332" fmla="*/ 631239 h 1059043"/>
                <a:gd name="connsiteX333" fmla="*/ 2253681 w 3024845"/>
                <a:gd name="connsiteY333" fmla="*/ 631239 h 1059043"/>
                <a:gd name="connsiteX334" fmla="*/ 2255708 w 3024845"/>
                <a:gd name="connsiteY334" fmla="*/ 624754 h 1059043"/>
                <a:gd name="connsiteX335" fmla="*/ 2261788 w 3024845"/>
                <a:gd name="connsiteY335" fmla="*/ 624754 h 1059043"/>
                <a:gd name="connsiteX336" fmla="*/ 2263815 w 3024845"/>
                <a:gd name="connsiteY336" fmla="*/ 633401 h 1059043"/>
                <a:gd name="connsiteX337" fmla="*/ 2275975 w 3024845"/>
                <a:gd name="connsiteY337" fmla="*/ 633401 h 1059043"/>
                <a:gd name="connsiteX338" fmla="*/ 2275975 w 3024845"/>
                <a:gd name="connsiteY338" fmla="*/ 626915 h 1059043"/>
                <a:gd name="connsiteX339" fmla="*/ 2298268 w 3024845"/>
                <a:gd name="connsiteY339" fmla="*/ 626915 h 1059043"/>
                <a:gd name="connsiteX340" fmla="*/ 2298268 w 3024845"/>
                <a:gd name="connsiteY340" fmla="*/ 633401 h 1059043"/>
                <a:gd name="connsiteX341" fmla="*/ 2318535 w 3024845"/>
                <a:gd name="connsiteY341" fmla="*/ 633401 h 1059043"/>
                <a:gd name="connsiteX342" fmla="*/ 2318535 w 3024845"/>
                <a:gd name="connsiteY342" fmla="*/ 678798 h 1059043"/>
                <a:gd name="connsiteX343" fmla="*/ 2332722 w 3024845"/>
                <a:gd name="connsiteY343" fmla="*/ 678798 h 1059043"/>
                <a:gd name="connsiteX344" fmla="*/ 2332722 w 3024845"/>
                <a:gd name="connsiteY344" fmla="*/ 665827 h 1059043"/>
                <a:gd name="connsiteX345" fmla="*/ 2348936 w 3024845"/>
                <a:gd name="connsiteY345" fmla="*/ 665827 h 1059043"/>
                <a:gd name="connsiteX346" fmla="*/ 2348936 w 3024845"/>
                <a:gd name="connsiteY346" fmla="*/ 486400 h 1059043"/>
                <a:gd name="connsiteX347" fmla="*/ 2355016 w 3024845"/>
                <a:gd name="connsiteY347" fmla="*/ 479914 h 1059043"/>
                <a:gd name="connsiteX348" fmla="*/ 2427977 w 3024845"/>
                <a:gd name="connsiteY348" fmla="*/ 479914 h 1059043"/>
                <a:gd name="connsiteX349" fmla="*/ 2427977 w 3024845"/>
                <a:gd name="connsiteY349" fmla="*/ 488562 h 1059043"/>
                <a:gd name="connsiteX350" fmla="*/ 2438110 w 3024845"/>
                <a:gd name="connsiteY350" fmla="*/ 488562 h 1059043"/>
                <a:gd name="connsiteX351" fmla="*/ 2438110 w 3024845"/>
                <a:gd name="connsiteY351" fmla="*/ 603136 h 1059043"/>
                <a:gd name="connsiteX352" fmla="*/ 2460404 w 3024845"/>
                <a:gd name="connsiteY352" fmla="*/ 603136 h 1059043"/>
                <a:gd name="connsiteX353" fmla="*/ 2460404 w 3024845"/>
                <a:gd name="connsiteY353" fmla="*/ 536121 h 1059043"/>
                <a:gd name="connsiteX354" fmla="*/ 2486751 w 3024845"/>
                <a:gd name="connsiteY354" fmla="*/ 536121 h 1059043"/>
                <a:gd name="connsiteX355" fmla="*/ 2490804 w 3024845"/>
                <a:gd name="connsiteY355" fmla="*/ 531797 h 1059043"/>
                <a:gd name="connsiteX356" fmla="*/ 2498911 w 3024845"/>
                <a:gd name="connsiteY356" fmla="*/ 531797 h 1059043"/>
                <a:gd name="connsiteX357" fmla="*/ 2502964 w 3024845"/>
                <a:gd name="connsiteY357" fmla="*/ 536121 h 1059043"/>
                <a:gd name="connsiteX358" fmla="*/ 2525258 w 3024845"/>
                <a:gd name="connsiteY358" fmla="*/ 536121 h 1059043"/>
                <a:gd name="connsiteX359" fmla="*/ 2525258 w 3024845"/>
                <a:gd name="connsiteY359" fmla="*/ 419385 h 1059043"/>
                <a:gd name="connsiteX360" fmla="*/ 2582005 w 3024845"/>
                <a:gd name="connsiteY360" fmla="*/ 408576 h 1059043"/>
                <a:gd name="connsiteX361" fmla="*/ 2582005 w 3024845"/>
                <a:gd name="connsiteY361" fmla="*/ 409657 h 1059043"/>
                <a:gd name="connsiteX362" fmla="*/ 2582005 w 3024845"/>
                <a:gd name="connsiteY362" fmla="*/ 417223 h 1059043"/>
                <a:gd name="connsiteX363" fmla="*/ 2608352 w 3024845"/>
                <a:gd name="connsiteY363" fmla="*/ 417223 h 1059043"/>
                <a:gd name="connsiteX364" fmla="*/ 2608352 w 3024845"/>
                <a:gd name="connsiteY364" fmla="*/ 672313 h 1059043"/>
                <a:gd name="connsiteX365" fmla="*/ 2630646 w 3024845"/>
                <a:gd name="connsiteY365" fmla="*/ 672313 h 1059043"/>
                <a:gd name="connsiteX366" fmla="*/ 2630646 w 3024845"/>
                <a:gd name="connsiteY366" fmla="*/ 667989 h 1059043"/>
                <a:gd name="connsiteX367" fmla="*/ 2642806 w 3024845"/>
                <a:gd name="connsiteY367" fmla="*/ 667989 h 1059043"/>
                <a:gd name="connsiteX368" fmla="*/ 2642806 w 3024845"/>
                <a:gd name="connsiteY368" fmla="*/ 672313 h 1059043"/>
                <a:gd name="connsiteX369" fmla="*/ 2667126 w 3024845"/>
                <a:gd name="connsiteY369" fmla="*/ 672313 h 1059043"/>
                <a:gd name="connsiteX370" fmla="*/ 2667126 w 3024845"/>
                <a:gd name="connsiteY370" fmla="*/ 659342 h 1059043"/>
                <a:gd name="connsiteX371" fmla="*/ 2695500 w 3024845"/>
                <a:gd name="connsiteY371" fmla="*/ 659342 h 1059043"/>
                <a:gd name="connsiteX372" fmla="*/ 2707660 w 3024845"/>
                <a:gd name="connsiteY372" fmla="*/ 655018 h 1059043"/>
                <a:gd name="connsiteX373" fmla="*/ 2727927 w 3024845"/>
                <a:gd name="connsiteY373" fmla="*/ 659342 h 1059043"/>
                <a:gd name="connsiteX374" fmla="*/ 2727927 w 3024845"/>
                <a:gd name="connsiteY374" fmla="*/ 642048 h 1059043"/>
                <a:gd name="connsiteX375" fmla="*/ 2736034 w 3024845"/>
                <a:gd name="connsiteY375" fmla="*/ 642048 h 1059043"/>
                <a:gd name="connsiteX376" fmla="*/ 2736034 w 3024845"/>
                <a:gd name="connsiteY376" fmla="*/ 629077 h 1059043"/>
                <a:gd name="connsiteX377" fmla="*/ 2792781 w 3024845"/>
                <a:gd name="connsiteY377" fmla="*/ 629077 h 1059043"/>
                <a:gd name="connsiteX378" fmla="*/ 2792781 w 3024845"/>
                <a:gd name="connsiteY378" fmla="*/ 598812 h 1059043"/>
                <a:gd name="connsiteX379" fmla="*/ 2811021 w 3024845"/>
                <a:gd name="connsiteY379" fmla="*/ 598812 h 1059043"/>
                <a:gd name="connsiteX380" fmla="*/ 2811021 w 3024845"/>
                <a:gd name="connsiteY380" fmla="*/ 592327 h 1059043"/>
                <a:gd name="connsiteX381" fmla="*/ 2823181 w 3024845"/>
                <a:gd name="connsiteY381" fmla="*/ 592327 h 1059043"/>
                <a:gd name="connsiteX382" fmla="*/ 2823181 w 3024845"/>
                <a:gd name="connsiteY382" fmla="*/ 598812 h 1059043"/>
                <a:gd name="connsiteX383" fmla="*/ 2839395 w 3024845"/>
                <a:gd name="connsiteY383" fmla="*/ 598812 h 1059043"/>
                <a:gd name="connsiteX384" fmla="*/ 2839395 w 3024845"/>
                <a:gd name="connsiteY384" fmla="*/ 648533 h 1059043"/>
                <a:gd name="connsiteX385" fmla="*/ 2871822 w 3024845"/>
                <a:gd name="connsiteY385" fmla="*/ 648533 h 1059043"/>
                <a:gd name="connsiteX386" fmla="*/ 2871822 w 3024845"/>
                <a:gd name="connsiteY386" fmla="*/ 622592 h 1059043"/>
                <a:gd name="connsiteX387" fmla="*/ 2910329 w 3024845"/>
                <a:gd name="connsiteY387" fmla="*/ 622592 h 1059043"/>
                <a:gd name="connsiteX388" fmla="*/ 2910329 w 3024845"/>
                <a:gd name="connsiteY388" fmla="*/ 592327 h 1059043"/>
                <a:gd name="connsiteX389" fmla="*/ 2958970 w 3024845"/>
                <a:gd name="connsiteY389" fmla="*/ 592327 h 1059043"/>
                <a:gd name="connsiteX390" fmla="*/ 2958970 w 3024845"/>
                <a:gd name="connsiteY390" fmla="*/ 703483 h 1059043"/>
                <a:gd name="connsiteX391" fmla="*/ 2958970 w 3024845"/>
                <a:gd name="connsiteY391" fmla="*/ 717262 h 1059043"/>
                <a:gd name="connsiteX392" fmla="*/ 3024845 w 3024845"/>
                <a:gd name="connsiteY392" fmla="*/ 717262 h 1059043"/>
                <a:gd name="connsiteX393" fmla="*/ 3024845 w 3024845"/>
                <a:gd name="connsiteY393" fmla="*/ 1059043 h 1059043"/>
                <a:gd name="connsiteX394" fmla="*/ 2054 w 3024845"/>
                <a:gd name="connsiteY394" fmla="*/ 1056710 h 1059043"/>
                <a:gd name="connsiteX395" fmla="*/ 0 w 3024845"/>
                <a:gd name="connsiteY395" fmla="*/ 622592 h 1059043"/>
                <a:gd name="connsiteX396" fmla="*/ 20267 w 3024845"/>
                <a:gd name="connsiteY396" fmla="*/ 622592 h 1059043"/>
                <a:gd name="connsiteX397" fmla="*/ 20774 w 3024845"/>
                <a:gd name="connsiteY397" fmla="*/ 621511 h 1059043"/>
                <a:gd name="connsiteX398" fmla="*/ 24320 w 3024845"/>
                <a:gd name="connsiteY398" fmla="*/ 613945 h 1059043"/>
                <a:gd name="connsiteX399" fmla="*/ 26094 w 3024845"/>
                <a:gd name="connsiteY399" fmla="*/ 614215 h 1059043"/>
                <a:gd name="connsiteX400" fmla="*/ 38507 w 3024845"/>
                <a:gd name="connsiteY400" fmla="*/ 616106 h 1059043"/>
                <a:gd name="connsiteX401" fmla="*/ 39014 w 3024845"/>
                <a:gd name="connsiteY401" fmla="*/ 617458 h 1059043"/>
                <a:gd name="connsiteX402" fmla="*/ 42560 w 3024845"/>
                <a:gd name="connsiteY402" fmla="*/ 626915 h 1059043"/>
                <a:gd name="connsiteX403" fmla="*/ 68907 w 3024845"/>
                <a:gd name="connsiteY403" fmla="*/ 629077 h 1059043"/>
                <a:gd name="connsiteX404" fmla="*/ 68907 w 3024845"/>
                <a:gd name="connsiteY404" fmla="*/ 505856 h 1059043"/>
                <a:gd name="connsiteX405" fmla="*/ 70934 w 3024845"/>
                <a:gd name="connsiteY405" fmla="*/ 505856 h 1059043"/>
                <a:gd name="connsiteX406" fmla="*/ 85121 w 3024845"/>
                <a:gd name="connsiteY406" fmla="*/ 505856 h 1059043"/>
                <a:gd name="connsiteX407" fmla="*/ 85121 w 3024845"/>
                <a:gd name="connsiteY407" fmla="*/ 369664 h 1059043"/>
                <a:gd name="connsiteX408" fmla="*/ 86894 w 3024845"/>
                <a:gd name="connsiteY408" fmla="*/ 369664 h 1059043"/>
                <a:gd name="connsiteX409" fmla="*/ 99308 w 3024845"/>
                <a:gd name="connsiteY409" fmla="*/ 369664 h 1059043"/>
                <a:gd name="connsiteX410" fmla="*/ 99308 w 3024845"/>
                <a:gd name="connsiteY410" fmla="*/ 255090 h 1059043"/>
                <a:gd name="connsiteX411" fmla="*/ 103361 w 3024845"/>
                <a:gd name="connsiteY411" fmla="*/ 226986 h 1059043"/>
                <a:gd name="connsiteX412" fmla="*/ 105388 w 3024845"/>
                <a:gd name="connsiteY412" fmla="*/ 226986 h 1059043"/>
                <a:gd name="connsiteX413" fmla="*/ 119575 w 3024845"/>
                <a:gd name="connsiteY413"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28026 w 3024845"/>
                <a:gd name="connsiteY310" fmla="*/ 281031 h 1059043"/>
                <a:gd name="connsiteX311" fmla="*/ 2121946 w 3024845"/>
                <a:gd name="connsiteY311" fmla="*/ 276707 h 1059043"/>
                <a:gd name="connsiteX312" fmla="*/ 2130053 w 3024845"/>
                <a:gd name="connsiteY312" fmla="*/ 252928 h 1059043"/>
                <a:gd name="connsiteX313" fmla="*/ 2130053 w 3024845"/>
                <a:gd name="connsiteY313" fmla="*/ 235634 h 1059043"/>
                <a:gd name="connsiteX314" fmla="*/ 2144240 w 3024845"/>
                <a:gd name="connsiteY314" fmla="*/ 235634 h 1059043"/>
                <a:gd name="connsiteX315" fmla="*/ 2144240 w 3024845"/>
                <a:gd name="connsiteY315" fmla="*/ 214016 h 1059043"/>
                <a:gd name="connsiteX316" fmla="*/ 2146266 w 3024845"/>
                <a:gd name="connsiteY316" fmla="*/ 209692 h 1059043"/>
                <a:gd name="connsiteX317" fmla="*/ 2146266 w 3024845"/>
                <a:gd name="connsiteY317" fmla="*/ 131868 h 1059043"/>
                <a:gd name="connsiteX318" fmla="*/ 2144240 w 3024845"/>
                <a:gd name="connsiteY318" fmla="*/ 125383 h 1059043"/>
                <a:gd name="connsiteX319" fmla="*/ 2150320 w 3024845"/>
                <a:gd name="connsiteY319" fmla="*/ 118897 h 1059043"/>
                <a:gd name="connsiteX320" fmla="*/ 2150320 w 3024845"/>
                <a:gd name="connsiteY320" fmla="*/ 60529 h 1059043"/>
                <a:gd name="connsiteX321" fmla="*/ 2152346 w 3024845"/>
                <a:gd name="connsiteY321" fmla="*/ 56206 h 1059043"/>
                <a:gd name="connsiteX322" fmla="*/ 2152346 w 3024845"/>
                <a:gd name="connsiteY322" fmla="*/ 0 h 1059043"/>
                <a:gd name="connsiteX323" fmla="*/ 2162480 w 3024845"/>
                <a:gd name="connsiteY323" fmla="*/ 118897 h 1059043"/>
                <a:gd name="connsiteX324" fmla="*/ 2168560 w 3024845"/>
                <a:gd name="connsiteY324" fmla="*/ 125383 h 1059043"/>
                <a:gd name="connsiteX325" fmla="*/ 2166533 w 3024845"/>
                <a:gd name="connsiteY325" fmla="*/ 131868 h 1059043"/>
                <a:gd name="connsiteX326" fmla="*/ 2166533 w 3024845"/>
                <a:gd name="connsiteY326" fmla="*/ 209692 h 1059043"/>
                <a:gd name="connsiteX327" fmla="*/ 2168560 w 3024845"/>
                <a:gd name="connsiteY327" fmla="*/ 214016 h 1059043"/>
                <a:gd name="connsiteX328" fmla="*/ 2168560 w 3024845"/>
                <a:gd name="connsiteY328" fmla="*/ 235634 h 1059043"/>
                <a:gd name="connsiteX329" fmla="*/ 2180720 w 3024845"/>
                <a:gd name="connsiteY329" fmla="*/ 555577 h 1059043"/>
                <a:gd name="connsiteX330" fmla="*/ 2245574 w 3024845"/>
                <a:gd name="connsiteY330" fmla="*/ 555577 h 1059043"/>
                <a:gd name="connsiteX331" fmla="*/ 2245574 w 3024845"/>
                <a:gd name="connsiteY331" fmla="*/ 631239 h 1059043"/>
                <a:gd name="connsiteX332" fmla="*/ 2253681 w 3024845"/>
                <a:gd name="connsiteY332" fmla="*/ 631239 h 1059043"/>
                <a:gd name="connsiteX333" fmla="*/ 2255708 w 3024845"/>
                <a:gd name="connsiteY333" fmla="*/ 624754 h 1059043"/>
                <a:gd name="connsiteX334" fmla="*/ 2261788 w 3024845"/>
                <a:gd name="connsiteY334" fmla="*/ 624754 h 1059043"/>
                <a:gd name="connsiteX335" fmla="*/ 2263815 w 3024845"/>
                <a:gd name="connsiteY335" fmla="*/ 633401 h 1059043"/>
                <a:gd name="connsiteX336" fmla="*/ 2275975 w 3024845"/>
                <a:gd name="connsiteY336" fmla="*/ 633401 h 1059043"/>
                <a:gd name="connsiteX337" fmla="*/ 2275975 w 3024845"/>
                <a:gd name="connsiteY337" fmla="*/ 626915 h 1059043"/>
                <a:gd name="connsiteX338" fmla="*/ 2298268 w 3024845"/>
                <a:gd name="connsiteY338" fmla="*/ 626915 h 1059043"/>
                <a:gd name="connsiteX339" fmla="*/ 2298268 w 3024845"/>
                <a:gd name="connsiteY339" fmla="*/ 633401 h 1059043"/>
                <a:gd name="connsiteX340" fmla="*/ 2318535 w 3024845"/>
                <a:gd name="connsiteY340" fmla="*/ 633401 h 1059043"/>
                <a:gd name="connsiteX341" fmla="*/ 2318535 w 3024845"/>
                <a:gd name="connsiteY341" fmla="*/ 678798 h 1059043"/>
                <a:gd name="connsiteX342" fmla="*/ 2332722 w 3024845"/>
                <a:gd name="connsiteY342" fmla="*/ 678798 h 1059043"/>
                <a:gd name="connsiteX343" fmla="*/ 2332722 w 3024845"/>
                <a:gd name="connsiteY343" fmla="*/ 665827 h 1059043"/>
                <a:gd name="connsiteX344" fmla="*/ 2348936 w 3024845"/>
                <a:gd name="connsiteY344" fmla="*/ 665827 h 1059043"/>
                <a:gd name="connsiteX345" fmla="*/ 2348936 w 3024845"/>
                <a:gd name="connsiteY345" fmla="*/ 486400 h 1059043"/>
                <a:gd name="connsiteX346" fmla="*/ 2355016 w 3024845"/>
                <a:gd name="connsiteY346" fmla="*/ 479914 h 1059043"/>
                <a:gd name="connsiteX347" fmla="*/ 2427977 w 3024845"/>
                <a:gd name="connsiteY347" fmla="*/ 479914 h 1059043"/>
                <a:gd name="connsiteX348" fmla="*/ 2427977 w 3024845"/>
                <a:gd name="connsiteY348" fmla="*/ 488562 h 1059043"/>
                <a:gd name="connsiteX349" fmla="*/ 2438110 w 3024845"/>
                <a:gd name="connsiteY349" fmla="*/ 488562 h 1059043"/>
                <a:gd name="connsiteX350" fmla="*/ 2438110 w 3024845"/>
                <a:gd name="connsiteY350" fmla="*/ 603136 h 1059043"/>
                <a:gd name="connsiteX351" fmla="*/ 2460404 w 3024845"/>
                <a:gd name="connsiteY351" fmla="*/ 603136 h 1059043"/>
                <a:gd name="connsiteX352" fmla="*/ 2460404 w 3024845"/>
                <a:gd name="connsiteY352" fmla="*/ 536121 h 1059043"/>
                <a:gd name="connsiteX353" fmla="*/ 2486751 w 3024845"/>
                <a:gd name="connsiteY353" fmla="*/ 536121 h 1059043"/>
                <a:gd name="connsiteX354" fmla="*/ 2490804 w 3024845"/>
                <a:gd name="connsiteY354" fmla="*/ 531797 h 1059043"/>
                <a:gd name="connsiteX355" fmla="*/ 2498911 w 3024845"/>
                <a:gd name="connsiteY355" fmla="*/ 531797 h 1059043"/>
                <a:gd name="connsiteX356" fmla="*/ 2502964 w 3024845"/>
                <a:gd name="connsiteY356" fmla="*/ 536121 h 1059043"/>
                <a:gd name="connsiteX357" fmla="*/ 2525258 w 3024845"/>
                <a:gd name="connsiteY357" fmla="*/ 536121 h 1059043"/>
                <a:gd name="connsiteX358" fmla="*/ 2525258 w 3024845"/>
                <a:gd name="connsiteY358" fmla="*/ 419385 h 1059043"/>
                <a:gd name="connsiteX359" fmla="*/ 2582005 w 3024845"/>
                <a:gd name="connsiteY359" fmla="*/ 408576 h 1059043"/>
                <a:gd name="connsiteX360" fmla="*/ 2582005 w 3024845"/>
                <a:gd name="connsiteY360" fmla="*/ 409657 h 1059043"/>
                <a:gd name="connsiteX361" fmla="*/ 2582005 w 3024845"/>
                <a:gd name="connsiteY361" fmla="*/ 417223 h 1059043"/>
                <a:gd name="connsiteX362" fmla="*/ 2608352 w 3024845"/>
                <a:gd name="connsiteY362" fmla="*/ 417223 h 1059043"/>
                <a:gd name="connsiteX363" fmla="*/ 2608352 w 3024845"/>
                <a:gd name="connsiteY363" fmla="*/ 672313 h 1059043"/>
                <a:gd name="connsiteX364" fmla="*/ 2630646 w 3024845"/>
                <a:gd name="connsiteY364" fmla="*/ 672313 h 1059043"/>
                <a:gd name="connsiteX365" fmla="*/ 2630646 w 3024845"/>
                <a:gd name="connsiteY365" fmla="*/ 667989 h 1059043"/>
                <a:gd name="connsiteX366" fmla="*/ 2642806 w 3024845"/>
                <a:gd name="connsiteY366" fmla="*/ 667989 h 1059043"/>
                <a:gd name="connsiteX367" fmla="*/ 2642806 w 3024845"/>
                <a:gd name="connsiteY367" fmla="*/ 672313 h 1059043"/>
                <a:gd name="connsiteX368" fmla="*/ 2667126 w 3024845"/>
                <a:gd name="connsiteY368" fmla="*/ 672313 h 1059043"/>
                <a:gd name="connsiteX369" fmla="*/ 2667126 w 3024845"/>
                <a:gd name="connsiteY369" fmla="*/ 659342 h 1059043"/>
                <a:gd name="connsiteX370" fmla="*/ 2695500 w 3024845"/>
                <a:gd name="connsiteY370" fmla="*/ 659342 h 1059043"/>
                <a:gd name="connsiteX371" fmla="*/ 2707660 w 3024845"/>
                <a:gd name="connsiteY371" fmla="*/ 655018 h 1059043"/>
                <a:gd name="connsiteX372" fmla="*/ 2727927 w 3024845"/>
                <a:gd name="connsiteY372" fmla="*/ 659342 h 1059043"/>
                <a:gd name="connsiteX373" fmla="*/ 2727927 w 3024845"/>
                <a:gd name="connsiteY373" fmla="*/ 642048 h 1059043"/>
                <a:gd name="connsiteX374" fmla="*/ 2736034 w 3024845"/>
                <a:gd name="connsiteY374" fmla="*/ 642048 h 1059043"/>
                <a:gd name="connsiteX375" fmla="*/ 2736034 w 3024845"/>
                <a:gd name="connsiteY375" fmla="*/ 629077 h 1059043"/>
                <a:gd name="connsiteX376" fmla="*/ 2792781 w 3024845"/>
                <a:gd name="connsiteY376" fmla="*/ 629077 h 1059043"/>
                <a:gd name="connsiteX377" fmla="*/ 2792781 w 3024845"/>
                <a:gd name="connsiteY377" fmla="*/ 598812 h 1059043"/>
                <a:gd name="connsiteX378" fmla="*/ 2811021 w 3024845"/>
                <a:gd name="connsiteY378" fmla="*/ 598812 h 1059043"/>
                <a:gd name="connsiteX379" fmla="*/ 2811021 w 3024845"/>
                <a:gd name="connsiteY379" fmla="*/ 592327 h 1059043"/>
                <a:gd name="connsiteX380" fmla="*/ 2823181 w 3024845"/>
                <a:gd name="connsiteY380" fmla="*/ 592327 h 1059043"/>
                <a:gd name="connsiteX381" fmla="*/ 2823181 w 3024845"/>
                <a:gd name="connsiteY381" fmla="*/ 598812 h 1059043"/>
                <a:gd name="connsiteX382" fmla="*/ 2839395 w 3024845"/>
                <a:gd name="connsiteY382" fmla="*/ 598812 h 1059043"/>
                <a:gd name="connsiteX383" fmla="*/ 2839395 w 3024845"/>
                <a:gd name="connsiteY383" fmla="*/ 648533 h 1059043"/>
                <a:gd name="connsiteX384" fmla="*/ 2871822 w 3024845"/>
                <a:gd name="connsiteY384" fmla="*/ 648533 h 1059043"/>
                <a:gd name="connsiteX385" fmla="*/ 2871822 w 3024845"/>
                <a:gd name="connsiteY385" fmla="*/ 622592 h 1059043"/>
                <a:gd name="connsiteX386" fmla="*/ 2910329 w 3024845"/>
                <a:gd name="connsiteY386" fmla="*/ 622592 h 1059043"/>
                <a:gd name="connsiteX387" fmla="*/ 2910329 w 3024845"/>
                <a:gd name="connsiteY387" fmla="*/ 592327 h 1059043"/>
                <a:gd name="connsiteX388" fmla="*/ 2958970 w 3024845"/>
                <a:gd name="connsiteY388" fmla="*/ 592327 h 1059043"/>
                <a:gd name="connsiteX389" fmla="*/ 2958970 w 3024845"/>
                <a:gd name="connsiteY389" fmla="*/ 703483 h 1059043"/>
                <a:gd name="connsiteX390" fmla="*/ 2958970 w 3024845"/>
                <a:gd name="connsiteY390" fmla="*/ 717262 h 1059043"/>
                <a:gd name="connsiteX391" fmla="*/ 3024845 w 3024845"/>
                <a:gd name="connsiteY391" fmla="*/ 717262 h 1059043"/>
                <a:gd name="connsiteX392" fmla="*/ 3024845 w 3024845"/>
                <a:gd name="connsiteY392" fmla="*/ 1059043 h 1059043"/>
                <a:gd name="connsiteX393" fmla="*/ 2054 w 3024845"/>
                <a:gd name="connsiteY393" fmla="*/ 1056710 h 1059043"/>
                <a:gd name="connsiteX394" fmla="*/ 0 w 3024845"/>
                <a:gd name="connsiteY394" fmla="*/ 622592 h 1059043"/>
                <a:gd name="connsiteX395" fmla="*/ 20267 w 3024845"/>
                <a:gd name="connsiteY395" fmla="*/ 622592 h 1059043"/>
                <a:gd name="connsiteX396" fmla="*/ 20774 w 3024845"/>
                <a:gd name="connsiteY396" fmla="*/ 621511 h 1059043"/>
                <a:gd name="connsiteX397" fmla="*/ 24320 w 3024845"/>
                <a:gd name="connsiteY397" fmla="*/ 613945 h 1059043"/>
                <a:gd name="connsiteX398" fmla="*/ 26094 w 3024845"/>
                <a:gd name="connsiteY398" fmla="*/ 614215 h 1059043"/>
                <a:gd name="connsiteX399" fmla="*/ 38507 w 3024845"/>
                <a:gd name="connsiteY399" fmla="*/ 616106 h 1059043"/>
                <a:gd name="connsiteX400" fmla="*/ 39014 w 3024845"/>
                <a:gd name="connsiteY400" fmla="*/ 617458 h 1059043"/>
                <a:gd name="connsiteX401" fmla="*/ 42560 w 3024845"/>
                <a:gd name="connsiteY401" fmla="*/ 626915 h 1059043"/>
                <a:gd name="connsiteX402" fmla="*/ 68907 w 3024845"/>
                <a:gd name="connsiteY402" fmla="*/ 629077 h 1059043"/>
                <a:gd name="connsiteX403" fmla="*/ 68907 w 3024845"/>
                <a:gd name="connsiteY403" fmla="*/ 505856 h 1059043"/>
                <a:gd name="connsiteX404" fmla="*/ 70934 w 3024845"/>
                <a:gd name="connsiteY404" fmla="*/ 505856 h 1059043"/>
                <a:gd name="connsiteX405" fmla="*/ 85121 w 3024845"/>
                <a:gd name="connsiteY405" fmla="*/ 505856 h 1059043"/>
                <a:gd name="connsiteX406" fmla="*/ 85121 w 3024845"/>
                <a:gd name="connsiteY406" fmla="*/ 369664 h 1059043"/>
                <a:gd name="connsiteX407" fmla="*/ 86894 w 3024845"/>
                <a:gd name="connsiteY407" fmla="*/ 369664 h 1059043"/>
                <a:gd name="connsiteX408" fmla="*/ 99308 w 3024845"/>
                <a:gd name="connsiteY408" fmla="*/ 369664 h 1059043"/>
                <a:gd name="connsiteX409" fmla="*/ 99308 w 3024845"/>
                <a:gd name="connsiteY409" fmla="*/ 255090 h 1059043"/>
                <a:gd name="connsiteX410" fmla="*/ 103361 w 3024845"/>
                <a:gd name="connsiteY410" fmla="*/ 226986 h 1059043"/>
                <a:gd name="connsiteX411" fmla="*/ 105388 w 3024845"/>
                <a:gd name="connsiteY411" fmla="*/ 226986 h 1059043"/>
                <a:gd name="connsiteX412" fmla="*/ 119575 w 3024845"/>
                <a:gd name="connsiteY412"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28026 w 3024845"/>
                <a:gd name="connsiteY310" fmla="*/ 281031 h 1059043"/>
                <a:gd name="connsiteX311" fmla="*/ 2121946 w 3024845"/>
                <a:gd name="connsiteY311" fmla="*/ 276707 h 1059043"/>
                <a:gd name="connsiteX312" fmla="*/ 2130053 w 3024845"/>
                <a:gd name="connsiteY312" fmla="*/ 252928 h 1059043"/>
                <a:gd name="connsiteX313" fmla="*/ 2130053 w 3024845"/>
                <a:gd name="connsiteY313" fmla="*/ 235634 h 1059043"/>
                <a:gd name="connsiteX314" fmla="*/ 2144240 w 3024845"/>
                <a:gd name="connsiteY314" fmla="*/ 235634 h 1059043"/>
                <a:gd name="connsiteX315" fmla="*/ 2144240 w 3024845"/>
                <a:gd name="connsiteY315" fmla="*/ 214016 h 1059043"/>
                <a:gd name="connsiteX316" fmla="*/ 2146266 w 3024845"/>
                <a:gd name="connsiteY316" fmla="*/ 209692 h 1059043"/>
                <a:gd name="connsiteX317" fmla="*/ 2146266 w 3024845"/>
                <a:gd name="connsiteY317" fmla="*/ 131868 h 1059043"/>
                <a:gd name="connsiteX318" fmla="*/ 2144240 w 3024845"/>
                <a:gd name="connsiteY318" fmla="*/ 125383 h 1059043"/>
                <a:gd name="connsiteX319" fmla="*/ 2150320 w 3024845"/>
                <a:gd name="connsiteY319" fmla="*/ 118897 h 1059043"/>
                <a:gd name="connsiteX320" fmla="*/ 2150320 w 3024845"/>
                <a:gd name="connsiteY320" fmla="*/ 60529 h 1059043"/>
                <a:gd name="connsiteX321" fmla="*/ 2152346 w 3024845"/>
                <a:gd name="connsiteY321" fmla="*/ 56206 h 1059043"/>
                <a:gd name="connsiteX322" fmla="*/ 2152346 w 3024845"/>
                <a:gd name="connsiteY322" fmla="*/ 0 h 1059043"/>
                <a:gd name="connsiteX323" fmla="*/ 2162480 w 3024845"/>
                <a:gd name="connsiteY323" fmla="*/ 118897 h 1059043"/>
                <a:gd name="connsiteX324" fmla="*/ 2168560 w 3024845"/>
                <a:gd name="connsiteY324" fmla="*/ 125383 h 1059043"/>
                <a:gd name="connsiteX325" fmla="*/ 2166533 w 3024845"/>
                <a:gd name="connsiteY325" fmla="*/ 131868 h 1059043"/>
                <a:gd name="connsiteX326" fmla="*/ 2166533 w 3024845"/>
                <a:gd name="connsiteY326" fmla="*/ 209692 h 1059043"/>
                <a:gd name="connsiteX327" fmla="*/ 2168560 w 3024845"/>
                <a:gd name="connsiteY327" fmla="*/ 235634 h 1059043"/>
                <a:gd name="connsiteX328" fmla="*/ 2180720 w 3024845"/>
                <a:gd name="connsiteY328" fmla="*/ 555577 h 1059043"/>
                <a:gd name="connsiteX329" fmla="*/ 2245574 w 3024845"/>
                <a:gd name="connsiteY329" fmla="*/ 555577 h 1059043"/>
                <a:gd name="connsiteX330" fmla="*/ 2245574 w 3024845"/>
                <a:gd name="connsiteY330" fmla="*/ 631239 h 1059043"/>
                <a:gd name="connsiteX331" fmla="*/ 2253681 w 3024845"/>
                <a:gd name="connsiteY331" fmla="*/ 631239 h 1059043"/>
                <a:gd name="connsiteX332" fmla="*/ 2255708 w 3024845"/>
                <a:gd name="connsiteY332" fmla="*/ 624754 h 1059043"/>
                <a:gd name="connsiteX333" fmla="*/ 2261788 w 3024845"/>
                <a:gd name="connsiteY333" fmla="*/ 624754 h 1059043"/>
                <a:gd name="connsiteX334" fmla="*/ 2263815 w 3024845"/>
                <a:gd name="connsiteY334" fmla="*/ 633401 h 1059043"/>
                <a:gd name="connsiteX335" fmla="*/ 2275975 w 3024845"/>
                <a:gd name="connsiteY335" fmla="*/ 633401 h 1059043"/>
                <a:gd name="connsiteX336" fmla="*/ 2275975 w 3024845"/>
                <a:gd name="connsiteY336" fmla="*/ 626915 h 1059043"/>
                <a:gd name="connsiteX337" fmla="*/ 2298268 w 3024845"/>
                <a:gd name="connsiteY337" fmla="*/ 626915 h 1059043"/>
                <a:gd name="connsiteX338" fmla="*/ 2298268 w 3024845"/>
                <a:gd name="connsiteY338" fmla="*/ 633401 h 1059043"/>
                <a:gd name="connsiteX339" fmla="*/ 2318535 w 3024845"/>
                <a:gd name="connsiteY339" fmla="*/ 633401 h 1059043"/>
                <a:gd name="connsiteX340" fmla="*/ 2318535 w 3024845"/>
                <a:gd name="connsiteY340" fmla="*/ 678798 h 1059043"/>
                <a:gd name="connsiteX341" fmla="*/ 2332722 w 3024845"/>
                <a:gd name="connsiteY341" fmla="*/ 678798 h 1059043"/>
                <a:gd name="connsiteX342" fmla="*/ 2332722 w 3024845"/>
                <a:gd name="connsiteY342" fmla="*/ 665827 h 1059043"/>
                <a:gd name="connsiteX343" fmla="*/ 2348936 w 3024845"/>
                <a:gd name="connsiteY343" fmla="*/ 665827 h 1059043"/>
                <a:gd name="connsiteX344" fmla="*/ 2348936 w 3024845"/>
                <a:gd name="connsiteY344" fmla="*/ 486400 h 1059043"/>
                <a:gd name="connsiteX345" fmla="*/ 2355016 w 3024845"/>
                <a:gd name="connsiteY345" fmla="*/ 479914 h 1059043"/>
                <a:gd name="connsiteX346" fmla="*/ 2427977 w 3024845"/>
                <a:gd name="connsiteY346" fmla="*/ 479914 h 1059043"/>
                <a:gd name="connsiteX347" fmla="*/ 2427977 w 3024845"/>
                <a:gd name="connsiteY347" fmla="*/ 488562 h 1059043"/>
                <a:gd name="connsiteX348" fmla="*/ 2438110 w 3024845"/>
                <a:gd name="connsiteY348" fmla="*/ 488562 h 1059043"/>
                <a:gd name="connsiteX349" fmla="*/ 2438110 w 3024845"/>
                <a:gd name="connsiteY349" fmla="*/ 603136 h 1059043"/>
                <a:gd name="connsiteX350" fmla="*/ 2460404 w 3024845"/>
                <a:gd name="connsiteY350" fmla="*/ 603136 h 1059043"/>
                <a:gd name="connsiteX351" fmla="*/ 2460404 w 3024845"/>
                <a:gd name="connsiteY351" fmla="*/ 536121 h 1059043"/>
                <a:gd name="connsiteX352" fmla="*/ 2486751 w 3024845"/>
                <a:gd name="connsiteY352" fmla="*/ 536121 h 1059043"/>
                <a:gd name="connsiteX353" fmla="*/ 2490804 w 3024845"/>
                <a:gd name="connsiteY353" fmla="*/ 531797 h 1059043"/>
                <a:gd name="connsiteX354" fmla="*/ 2498911 w 3024845"/>
                <a:gd name="connsiteY354" fmla="*/ 531797 h 1059043"/>
                <a:gd name="connsiteX355" fmla="*/ 2502964 w 3024845"/>
                <a:gd name="connsiteY355" fmla="*/ 536121 h 1059043"/>
                <a:gd name="connsiteX356" fmla="*/ 2525258 w 3024845"/>
                <a:gd name="connsiteY356" fmla="*/ 536121 h 1059043"/>
                <a:gd name="connsiteX357" fmla="*/ 2525258 w 3024845"/>
                <a:gd name="connsiteY357" fmla="*/ 419385 h 1059043"/>
                <a:gd name="connsiteX358" fmla="*/ 2582005 w 3024845"/>
                <a:gd name="connsiteY358" fmla="*/ 408576 h 1059043"/>
                <a:gd name="connsiteX359" fmla="*/ 2582005 w 3024845"/>
                <a:gd name="connsiteY359" fmla="*/ 409657 h 1059043"/>
                <a:gd name="connsiteX360" fmla="*/ 2582005 w 3024845"/>
                <a:gd name="connsiteY360" fmla="*/ 417223 h 1059043"/>
                <a:gd name="connsiteX361" fmla="*/ 2608352 w 3024845"/>
                <a:gd name="connsiteY361" fmla="*/ 417223 h 1059043"/>
                <a:gd name="connsiteX362" fmla="*/ 2608352 w 3024845"/>
                <a:gd name="connsiteY362" fmla="*/ 672313 h 1059043"/>
                <a:gd name="connsiteX363" fmla="*/ 2630646 w 3024845"/>
                <a:gd name="connsiteY363" fmla="*/ 672313 h 1059043"/>
                <a:gd name="connsiteX364" fmla="*/ 2630646 w 3024845"/>
                <a:gd name="connsiteY364" fmla="*/ 667989 h 1059043"/>
                <a:gd name="connsiteX365" fmla="*/ 2642806 w 3024845"/>
                <a:gd name="connsiteY365" fmla="*/ 667989 h 1059043"/>
                <a:gd name="connsiteX366" fmla="*/ 2642806 w 3024845"/>
                <a:gd name="connsiteY366" fmla="*/ 672313 h 1059043"/>
                <a:gd name="connsiteX367" fmla="*/ 2667126 w 3024845"/>
                <a:gd name="connsiteY367" fmla="*/ 672313 h 1059043"/>
                <a:gd name="connsiteX368" fmla="*/ 2667126 w 3024845"/>
                <a:gd name="connsiteY368" fmla="*/ 659342 h 1059043"/>
                <a:gd name="connsiteX369" fmla="*/ 2695500 w 3024845"/>
                <a:gd name="connsiteY369" fmla="*/ 659342 h 1059043"/>
                <a:gd name="connsiteX370" fmla="*/ 2707660 w 3024845"/>
                <a:gd name="connsiteY370" fmla="*/ 655018 h 1059043"/>
                <a:gd name="connsiteX371" fmla="*/ 2727927 w 3024845"/>
                <a:gd name="connsiteY371" fmla="*/ 659342 h 1059043"/>
                <a:gd name="connsiteX372" fmla="*/ 2727927 w 3024845"/>
                <a:gd name="connsiteY372" fmla="*/ 642048 h 1059043"/>
                <a:gd name="connsiteX373" fmla="*/ 2736034 w 3024845"/>
                <a:gd name="connsiteY373" fmla="*/ 642048 h 1059043"/>
                <a:gd name="connsiteX374" fmla="*/ 2736034 w 3024845"/>
                <a:gd name="connsiteY374" fmla="*/ 629077 h 1059043"/>
                <a:gd name="connsiteX375" fmla="*/ 2792781 w 3024845"/>
                <a:gd name="connsiteY375" fmla="*/ 629077 h 1059043"/>
                <a:gd name="connsiteX376" fmla="*/ 2792781 w 3024845"/>
                <a:gd name="connsiteY376" fmla="*/ 598812 h 1059043"/>
                <a:gd name="connsiteX377" fmla="*/ 2811021 w 3024845"/>
                <a:gd name="connsiteY377" fmla="*/ 598812 h 1059043"/>
                <a:gd name="connsiteX378" fmla="*/ 2811021 w 3024845"/>
                <a:gd name="connsiteY378" fmla="*/ 592327 h 1059043"/>
                <a:gd name="connsiteX379" fmla="*/ 2823181 w 3024845"/>
                <a:gd name="connsiteY379" fmla="*/ 592327 h 1059043"/>
                <a:gd name="connsiteX380" fmla="*/ 2823181 w 3024845"/>
                <a:gd name="connsiteY380" fmla="*/ 598812 h 1059043"/>
                <a:gd name="connsiteX381" fmla="*/ 2839395 w 3024845"/>
                <a:gd name="connsiteY381" fmla="*/ 598812 h 1059043"/>
                <a:gd name="connsiteX382" fmla="*/ 2839395 w 3024845"/>
                <a:gd name="connsiteY382" fmla="*/ 648533 h 1059043"/>
                <a:gd name="connsiteX383" fmla="*/ 2871822 w 3024845"/>
                <a:gd name="connsiteY383" fmla="*/ 648533 h 1059043"/>
                <a:gd name="connsiteX384" fmla="*/ 2871822 w 3024845"/>
                <a:gd name="connsiteY384" fmla="*/ 622592 h 1059043"/>
                <a:gd name="connsiteX385" fmla="*/ 2910329 w 3024845"/>
                <a:gd name="connsiteY385" fmla="*/ 622592 h 1059043"/>
                <a:gd name="connsiteX386" fmla="*/ 2910329 w 3024845"/>
                <a:gd name="connsiteY386" fmla="*/ 592327 h 1059043"/>
                <a:gd name="connsiteX387" fmla="*/ 2958970 w 3024845"/>
                <a:gd name="connsiteY387" fmla="*/ 592327 h 1059043"/>
                <a:gd name="connsiteX388" fmla="*/ 2958970 w 3024845"/>
                <a:gd name="connsiteY388" fmla="*/ 703483 h 1059043"/>
                <a:gd name="connsiteX389" fmla="*/ 2958970 w 3024845"/>
                <a:gd name="connsiteY389" fmla="*/ 717262 h 1059043"/>
                <a:gd name="connsiteX390" fmla="*/ 3024845 w 3024845"/>
                <a:gd name="connsiteY390" fmla="*/ 717262 h 1059043"/>
                <a:gd name="connsiteX391" fmla="*/ 3024845 w 3024845"/>
                <a:gd name="connsiteY391" fmla="*/ 1059043 h 1059043"/>
                <a:gd name="connsiteX392" fmla="*/ 2054 w 3024845"/>
                <a:gd name="connsiteY392" fmla="*/ 1056710 h 1059043"/>
                <a:gd name="connsiteX393" fmla="*/ 0 w 3024845"/>
                <a:gd name="connsiteY393" fmla="*/ 622592 h 1059043"/>
                <a:gd name="connsiteX394" fmla="*/ 20267 w 3024845"/>
                <a:gd name="connsiteY394" fmla="*/ 622592 h 1059043"/>
                <a:gd name="connsiteX395" fmla="*/ 20774 w 3024845"/>
                <a:gd name="connsiteY395" fmla="*/ 621511 h 1059043"/>
                <a:gd name="connsiteX396" fmla="*/ 24320 w 3024845"/>
                <a:gd name="connsiteY396" fmla="*/ 613945 h 1059043"/>
                <a:gd name="connsiteX397" fmla="*/ 26094 w 3024845"/>
                <a:gd name="connsiteY397" fmla="*/ 614215 h 1059043"/>
                <a:gd name="connsiteX398" fmla="*/ 38507 w 3024845"/>
                <a:gd name="connsiteY398" fmla="*/ 616106 h 1059043"/>
                <a:gd name="connsiteX399" fmla="*/ 39014 w 3024845"/>
                <a:gd name="connsiteY399" fmla="*/ 617458 h 1059043"/>
                <a:gd name="connsiteX400" fmla="*/ 42560 w 3024845"/>
                <a:gd name="connsiteY400" fmla="*/ 626915 h 1059043"/>
                <a:gd name="connsiteX401" fmla="*/ 68907 w 3024845"/>
                <a:gd name="connsiteY401" fmla="*/ 629077 h 1059043"/>
                <a:gd name="connsiteX402" fmla="*/ 68907 w 3024845"/>
                <a:gd name="connsiteY402" fmla="*/ 505856 h 1059043"/>
                <a:gd name="connsiteX403" fmla="*/ 70934 w 3024845"/>
                <a:gd name="connsiteY403" fmla="*/ 505856 h 1059043"/>
                <a:gd name="connsiteX404" fmla="*/ 85121 w 3024845"/>
                <a:gd name="connsiteY404" fmla="*/ 505856 h 1059043"/>
                <a:gd name="connsiteX405" fmla="*/ 85121 w 3024845"/>
                <a:gd name="connsiteY405" fmla="*/ 369664 h 1059043"/>
                <a:gd name="connsiteX406" fmla="*/ 86894 w 3024845"/>
                <a:gd name="connsiteY406" fmla="*/ 369664 h 1059043"/>
                <a:gd name="connsiteX407" fmla="*/ 99308 w 3024845"/>
                <a:gd name="connsiteY407" fmla="*/ 369664 h 1059043"/>
                <a:gd name="connsiteX408" fmla="*/ 99308 w 3024845"/>
                <a:gd name="connsiteY408" fmla="*/ 255090 h 1059043"/>
                <a:gd name="connsiteX409" fmla="*/ 103361 w 3024845"/>
                <a:gd name="connsiteY409" fmla="*/ 226986 h 1059043"/>
                <a:gd name="connsiteX410" fmla="*/ 105388 w 3024845"/>
                <a:gd name="connsiteY410" fmla="*/ 226986 h 1059043"/>
                <a:gd name="connsiteX411" fmla="*/ 119575 w 3024845"/>
                <a:gd name="connsiteY411"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28026 w 3024845"/>
                <a:gd name="connsiteY310" fmla="*/ 281031 h 1059043"/>
                <a:gd name="connsiteX311" fmla="*/ 2121946 w 3024845"/>
                <a:gd name="connsiteY311" fmla="*/ 276707 h 1059043"/>
                <a:gd name="connsiteX312" fmla="*/ 2130053 w 3024845"/>
                <a:gd name="connsiteY312" fmla="*/ 252928 h 1059043"/>
                <a:gd name="connsiteX313" fmla="*/ 2130053 w 3024845"/>
                <a:gd name="connsiteY313" fmla="*/ 235634 h 1059043"/>
                <a:gd name="connsiteX314" fmla="*/ 2144240 w 3024845"/>
                <a:gd name="connsiteY314" fmla="*/ 235634 h 1059043"/>
                <a:gd name="connsiteX315" fmla="*/ 2144240 w 3024845"/>
                <a:gd name="connsiteY315" fmla="*/ 214016 h 1059043"/>
                <a:gd name="connsiteX316" fmla="*/ 2146266 w 3024845"/>
                <a:gd name="connsiteY316" fmla="*/ 209692 h 1059043"/>
                <a:gd name="connsiteX317" fmla="*/ 2146266 w 3024845"/>
                <a:gd name="connsiteY317" fmla="*/ 131868 h 1059043"/>
                <a:gd name="connsiteX318" fmla="*/ 2144240 w 3024845"/>
                <a:gd name="connsiteY318" fmla="*/ 125383 h 1059043"/>
                <a:gd name="connsiteX319" fmla="*/ 2150320 w 3024845"/>
                <a:gd name="connsiteY319" fmla="*/ 118897 h 1059043"/>
                <a:gd name="connsiteX320" fmla="*/ 2150320 w 3024845"/>
                <a:gd name="connsiteY320" fmla="*/ 60529 h 1059043"/>
                <a:gd name="connsiteX321" fmla="*/ 2152346 w 3024845"/>
                <a:gd name="connsiteY321" fmla="*/ 56206 h 1059043"/>
                <a:gd name="connsiteX322" fmla="*/ 2152346 w 3024845"/>
                <a:gd name="connsiteY322" fmla="*/ 0 h 1059043"/>
                <a:gd name="connsiteX323" fmla="*/ 2162480 w 3024845"/>
                <a:gd name="connsiteY323" fmla="*/ 118897 h 1059043"/>
                <a:gd name="connsiteX324" fmla="*/ 2168560 w 3024845"/>
                <a:gd name="connsiteY324" fmla="*/ 125383 h 1059043"/>
                <a:gd name="connsiteX325" fmla="*/ 2166533 w 3024845"/>
                <a:gd name="connsiteY325" fmla="*/ 131868 h 1059043"/>
                <a:gd name="connsiteX326" fmla="*/ 2166533 w 3024845"/>
                <a:gd name="connsiteY326" fmla="*/ 209692 h 1059043"/>
                <a:gd name="connsiteX327" fmla="*/ 2180720 w 3024845"/>
                <a:gd name="connsiteY327" fmla="*/ 555577 h 1059043"/>
                <a:gd name="connsiteX328" fmla="*/ 2245574 w 3024845"/>
                <a:gd name="connsiteY328" fmla="*/ 555577 h 1059043"/>
                <a:gd name="connsiteX329" fmla="*/ 2245574 w 3024845"/>
                <a:gd name="connsiteY329" fmla="*/ 631239 h 1059043"/>
                <a:gd name="connsiteX330" fmla="*/ 2253681 w 3024845"/>
                <a:gd name="connsiteY330" fmla="*/ 631239 h 1059043"/>
                <a:gd name="connsiteX331" fmla="*/ 2255708 w 3024845"/>
                <a:gd name="connsiteY331" fmla="*/ 624754 h 1059043"/>
                <a:gd name="connsiteX332" fmla="*/ 2261788 w 3024845"/>
                <a:gd name="connsiteY332" fmla="*/ 624754 h 1059043"/>
                <a:gd name="connsiteX333" fmla="*/ 2263815 w 3024845"/>
                <a:gd name="connsiteY333" fmla="*/ 633401 h 1059043"/>
                <a:gd name="connsiteX334" fmla="*/ 2275975 w 3024845"/>
                <a:gd name="connsiteY334" fmla="*/ 633401 h 1059043"/>
                <a:gd name="connsiteX335" fmla="*/ 2275975 w 3024845"/>
                <a:gd name="connsiteY335" fmla="*/ 626915 h 1059043"/>
                <a:gd name="connsiteX336" fmla="*/ 2298268 w 3024845"/>
                <a:gd name="connsiteY336" fmla="*/ 626915 h 1059043"/>
                <a:gd name="connsiteX337" fmla="*/ 2298268 w 3024845"/>
                <a:gd name="connsiteY337" fmla="*/ 633401 h 1059043"/>
                <a:gd name="connsiteX338" fmla="*/ 2318535 w 3024845"/>
                <a:gd name="connsiteY338" fmla="*/ 633401 h 1059043"/>
                <a:gd name="connsiteX339" fmla="*/ 2318535 w 3024845"/>
                <a:gd name="connsiteY339" fmla="*/ 678798 h 1059043"/>
                <a:gd name="connsiteX340" fmla="*/ 2332722 w 3024845"/>
                <a:gd name="connsiteY340" fmla="*/ 678798 h 1059043"/>
                <a:gd name="connsiteX341" fmla="*/ 2332722 w 3024845"/>
                <a:gd name="connsiteY341" fmla="*/ 665827 h 1059043"/>
                <a:gd name="connsiteX342" fmla="*/ 2348936 w 3024845"/>
                <a:gd name="connsiteY342" fmla="*/ 665827 h 1059043"/>
                <a:gd name="connsiteX343" fmla="*/ 2348936 w 3024845"/>
                <a:gd name="connsiteY343" fmla="*/ 486400 h 1059043"/>
                <a:gd name="connsiteX344" fmla="*/ 2355016 w 3024845"/>
                <a:gd name="connsiteY344" fmla="*/ 479914 h 1059043"/>
                <a:gd name="connsiteX345" fmla="*/ 2427977 w 3024845"/>
                <a:gd name="connsiteY345" fmla="*/ 479914 h 1059043"/>
                <a:gd name="connsiteX346" fmla="*/ 2427977 w 3024845"/>
                <a:gd name="connsiteY346" fmla="*/ 488562 h 1059043"/>
                <a:gd name="connsiteX347" fmla="*/ 2438110 w 3024845"/>
                <a:gd name="connsiteY347" fmla="*/ 488562 h 1059043"/>
                <a:gd name="connsiteX348" fmla="*/ 2438110 w 3024845"/>
                <a:gd name="connsiteY348" fmla="*/ 603136 h 1059043"/>
                <a:gd name="connsiteX349" fmla="*/ 2460404 w 3024845"/>
                <a:gd name="connsiteY349" fmla="*/ 603136 h 1059043"/>
                <a:gd name="connsiteX350" fmla="*/ 2460404 w 3024845"/>
                <a:gd name="connsiteY350" fmla="*/ 536121 h 1059043"/>
                <a:gd name="connsiteX351" fmla="*/ 2486751 w 3024845"/>
                <a:gd name="connsiteY351" fmla="*/ 536121 h 1059043"/>
                <a:gd name="connsiteX352" fmla="*/ 2490804 w 3024845"/>
                <a:gd name="connsiteY352" fmla="*/ 531797 h 1059043"/>
                <a:gd name="connsiteX353" fmla="*/ 2498911 w 3024845"/>
                <a:gd name="connsiteY353" fmla="*/ 531797 h 1059043"/>
                <a:gd name="connsiteX354" fmla="*/ 2502964 w 3024845"/>
                <a:gd name="connsiteY354" fmla="*/ 536121 h 1059043"/>
                <a:gd name="connsiteX355" fmla="*/ 2525258 w 3024845"/>
                <a:gd name="connsiteY355" fmla="*/ 536121 h 1059043"/>
                <a:gd name="connsiteX356" fmla="*/ 2525258 w 3024845"/>
                <a:gd name="connsiteY356" fmla="*/ 419385 h 1059043"/>
                <a:gd name="connsiteX357" fmla="*/ 2582005 w 3024845"/>
                <a:gd name="connsiteY357" fmla="*/ 408576 h 1059043"/>
                <a:gd name="connsiteX358" fmla="*/ 2582005 w 3024845"/>
                <a:gd name="connsiteY358" fmla="*/ 409657 h 1059043"/>
                <a:gd name="connsiteX359" fmla="*/ 2582005 w 3024845"/>
                <a:gd name="connsiteY359" fmla="*/ 417223 h 1059043"/>
                <a:gd name="connsiteX360" fmla="*/ 2608352 w 3024845"/>
                <a:gd name="connsiteY360" fmla="*/ 417223 h 1059043"/>
                <a:gd name="connsiteX361" fmla="*/ 2608352 w 3024845"/>
                <a:gd name="connsiteY361" fmla="*/ 672313 h 1059043"/>
                <a:gd name="connsiteX362" fmla="*/ 2630646 w 3024845"/>
                <a:gd name="connsiteY362" fmla="*/ 672313 h 1059043"/>
                <a:gd name="connsiteX363" fmla="*/ 2630646 w 3024845"/>
                <a:gd name="connsiteY363" fmla="*/ 667989 h 1059043"/>
                <a:gd name="connsiteX364" fmla="*/ 2642806 w 3024845"/>
                <a:gd name="connsiteY364" fmla="*/ 667989 h 1059043"/>
                <a:gd name="connsiteX365" fmla="*/ 2642806 w 3024845"/>
                <a:gd name="connsiteY365" fmla="*/ 672313 h 1059043"/>
                <a:gd name="connsiteX366" fmla="*/ 2667126 w 3024845"/>
                <a:gd name="connsiteY366" fmla="*/ 672313 h 1059043"/>
                <a:gd name="connsiteX367" fmla="*/ 2667126 w 3024845"/>
                <a:gd name="connsiteY367" fmla="*/ 659342 h 1059043"/>
                <a:gd name="connsiteX368" fmla="*/ 2695500 w 3024845"/>
                <a:gd name="connsiteY368" fmla="*/ 659342 h 1059043"/>
                <a:gd name="connsiteX369" fmla="*/ 2707660 w 3024845"/>
                <a:gd name="connsiteY369" fmla="*/ 655018 h 1059043"/>
                <a:gd name="connsiteX370" fmla="*/ 2727927 w 3024845"/>
                <a:gd name="connsiteY370" fmla="*/ 659342 h 1059043"/>
                <a:gd name="connsiteX371" fmla="*/ 2727927 w 3024845"/>
                <a:gd name="connsiteY371" fmla="*/ 642048 h 1059043"/>
                <a:gd name="connsiteX372" fmla="*/ 2736034 w 3024845"/>
                <a:gd name="connsiteY372" fmla="*/ 642048 h 1059043"/>
                <a:gd name="connsiteX373" fmla="*/ 2736034 w 3024845"/>
                <a:gd name="connsiteY373" fmla="*/ 629077 h 1059043"/>
                <a:gd name="connsiteX374" fmla="*/ 2792781 w 3024845"/>
                <a:gd name="connsiteY374" fmla="*/ 629077 h 1059043"/>
                <a:gd name="connsiteX375" fmla="*/ 2792781 w 3024845"/>
                <a:gd name="connsiteY375" fmla="*/ 598812 h 1059043"/>
                <a:gd name="connsiteX376" fmla="*/ 2811021 w 3024845"/>
                <a:gd name="connsiteY376" fmla="*/ 598812 h 1059043"/>
                <a:gd name="connsiteX377" fmla="*/ 2811021 w 3024845"/>
                <a:gd name="connsiteY377" fmla="*/ 592327 h 1059043"/>
                <a:gd name="connsiteX378" fmla="*/ 2823181 w 3024845"/>
                <a:gd name="connsiteY378" fmla="*/ 592327 h 1059043"/>
                <a:gd name="connsiteX379" fmla="*/ 2823181 w 3024845"/>
                <a:gd name="connsiteY379" fmla="*/ 598812 h 1059043"/>
                <a:gd name="connsiteX380" fmla="*/ 2839395 w 3024845"/>
                <a:gd name="connsiteY380" fmla="*/ 598812 h 1059043"/>
                <a:gd name="connsiteX381" fmla="*/ 2839395 w 3024845"/>
                <a:gd name="connsiteY381" fmla="*/ 648533 h 1059043"/>
                <a:gd name="connsiteX382" fmla="*/ 2871822 w 3024845"/>
                <a:gd name="connsiteY382" fmla="*/ 648533 h 1059043"/>
                <a:gd name="connsiteX383" fmla="*/ 2871822 w 3024845"/>
                <a:gd name="connsiteY383" fmla="*/ 622592 h 1059043"/>
                <a:gd name="connsiteX384" fmla="*/ 2910329 w 3024845"/>
                <a:gd name="connsiteY384" fmla="*/ 622592 h 1059043"/>
                <a:gd name="connsiteX385" fmla="*/ 2910329 w 3024845"/>
                <a:gd name="connsiteY385" fmla="*/ 592327 h 1059043"/>
                <a:gd name="connsiteX386" fmla="*/ 2958970 w 3024845"/>
                <a:gd name="connsiteY386" fmla="*/ 592327 h 1059043"/>
                <a:gd name="connsiteX387" fmla="*/ 2958970 w 3024845"/>
                <a:gd name="connsiteY387" fmla="*/ 703483 h 1059043"/>
                <a:gd name="connsiteX388" fmla="*/ 2958970 w 3024845"/>
                <a:gd name="connsiteY388" fmla="*/ 717262 h 1059043"/>
                <a:gd name="connsiteX389" fmla="*/ 3024845 w 3024845"/>
                <a:gd name="connsiteY389" fmla="*/ 717262 h 1059043"/>
                <a:gd name="connsiteX390" fmla="*/ 3024845 w 3024845"/>
                <a:gd name="connsiteY390" fmla="*/ 1059043 h 1059043"/>
                <a:gd name="connsiteX391" fmla="*/ 2054 w 3024845"/>
                <a:gd name="connsiteY391" fmla="*/ 1056710 h 1059043"/>
                <a:gd name="connsiteX392" fmla="*/ 0 w 3024845"/>
                <a:gd name="connsiteY392" fmla="*/ 622592 h 1059043"/>
                <a:gd name="connsiteX393" fmla="*/ 20267 w 3024845"/>
                <a:gd name="connsiteY393" fmla="*/ 622592 h 1059043"/>
                <a:gd name="connsiteX394" fmla="*/ 20774 w 3024845"/>
                <a:gd name="connsiteY394" fmla="*/ 621511 h 1059043"/>
                <a:gd name="connsiteX395" fmla="*/ 24320 w 3024845"/>
                <a:gd name="connsiteY395" fmla="*/ 613945 h 1059043"/>
                <a:gd name="connsiteX396" fmla="*/ 26094 w 3024845"/>
                <a:gd name="connsiteY396" fmla="*/ 614215 h 1059043"/>
                <a:gd name="connsiteX397" fmla="*/ 38507 w 3024845"/>
                <a:gd name="connsiteY397" fmla="*/ 616106 h 1059043"/>
                <a:gd name="connsiteX398" fmla="*/ 39014 w 3024845"/>
                <a:gd name="connsiteY398" fmla="*/ 617458 h 1059043"/>
                <a:gd name="connsiteX399" fmla="*/ 42560 w 3024845"/>
                <a:gd name="connsiteY399" fmla="*/ 626915 h 1059043"/>
                <a:gd name="connsiteX400" fmla="*/ 68907 w 3024845"/>
                <a:gd name="connsiteY400" fmla="*/ 629077 h 1059043"/>
                <a:gd name="connsiteX401" fmla="*/ 68907 w 3024845"/>
                <a:gd name="connsiteY401" fmla="*/ 505856 h 1059043"/>
                <a:gd name="connsiteX402" fmla="*/ 70934 w 3024845"/>
                <a:gd name="connsiteY402" fmla="*/ 505856 h 1059043"/>
                <a:gd name="connsiteX403" fmla="*/ 85121 w 3024845"/>
                <a:gd name="connsiteY403" fmla="*/ 505856 h 1059043"/>
                <a:gd name="connsiteX404" fmla="*/ 85121 w 3024845"/>
                <a:gd name="connsiteY404" fmla="*/ 369664 h 1059043"/>
                <a:gd name="connsiteX405" fmla="*/ 86894 w 3024845"/>
                <a:gd name="connsiteY405" fmla="*/ 369664 h 1059043"/>
                <a:gd name="connsiteX406" fmla="*/ 99308 w 3024845"/>
                <a:gd name="connsiteY406" fmla="*/ 369664 h 1059043"/>
                <a:gd name="connsiteX407" fmla="*/ 99308 w 3024845"/>
                <a:gd name="connsiteY407" fmla="*/ 255090 h 1059043"/>
                <a:gd name="connsiteX408" fmla="*/ 103361 w 3024845"/>
                <a:gd name="connsiteY408" fmla="*/ 226986 h 1059043"/>
                <a:gd name="connsiteX409" fmla="*/ 105388 w 3024845"/>
                <a:gd name="connsiteY409" fmla="*/ 226986 h 1059043"/>
                <a:gd name="connsiteX410" fmla="*/ 119575 w 3024845"/>
                <a:gd name="connsiteY410"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28026 w 3024845"/>
                <a:gd name="connsiteY310" fmla="*/ 281031 h 1059043"/>
                <a:gd name="connsiteX311" fmla="*/ 2121946 w 3024845"/>
                <a:gd name="connsiteY311" fmla="*/ 276707 h 1059043"/>
                <a:gd name="connsiteX312" fmla="*/ 2130053 w 3024845"/>
                <a:gd name="connsiteY312" fmla="*/ 252928 h 1059043"/>
                <a:gd name="connsiteX313" fmla="*/ 2130053 w 3024845"/>
                <a:gd name="connsiteY313" fmla="*/ 235634 h 1059043"/>
                <a:gd name="connsiteX314" fmla="*/ 2144240 w 3024845"/>
                <a:gd name="connsiteY314" fmla="*/ 235634 h 1059043"/>
                <a:gd name="connsiteX315" fmla="*/ 2144240 w 3024845"/>
                <a:gd name="connsiteY315" fmla="*/ 214016 h 1059043"/>
                <a:gd name="connsiteX316" fmla="*/ 2146266 w 3024845"/>
                <a:gd name="connsiteY316" fmla="*/ 209692 h 1059043"/>
                <a:gd name="connsiteX317" fmla="*/ 2146266 w 3024845"/>
                <a:gd name="connsiteY317" fmla="*/ 131868 h 1059043"/>
                <a:gd name="connsiteX318" fmla="*/ 2144240 w 3024845"/>
                <a:gd name="connsiteY318" fmla="*/ 125383 h 1059043"/>
                <a:gd name="connsiteX319" fmla="*/ 2150320 w 3024845"/>
                <a:gd name="connsiteY319" fmla="*/ 118897 h 1059043"/>
                <a:gd name="connsiteX320" fmla="*/ 2150320 w 3024845"/>
                <a:gd name="connsiteY320" fmla="*/ 60529 h 1059043"/>
                <a:gd name="connsiteX321" fmla="*/ 2152346 w 3024845"/>
                <a:gd name="connsiteY321" fmla="*/ 56206 h 1059043"/>
                <a:gd name="connsiteX322" fmla="*/ 2152346 w 3024845"/>
                <a:gd name="connsiteY322" fmla="*/ 0 h 1059043"/>
                <a:gd name="connsiteX323" fmla="*/ 2162480 w 3024845"/>
                <a:gd name="connsiteY323" fmla="*/ 118897 h 1059043"/>
                <a:gd name="connsiteX324" fmla="*/ 2168560 w 3024845"/>
                <a:gd name="connsiteY324" fmla="*/ 125383 h 1059043"/>
                <a:gd name="connsiteX325" fmla="*/ 2166533 w 3024845"/>
                <a:gd name="connsiteY325" fmla="*/ 131868 h 1059043"/>
                <a:gd name="connsiteX326" fmla="*/ 2180720 w 3024845"/>
                <a:gd name="connsiteY326" fmla="*/ 555577 h 1059043"/>
                <a:gd name="connsiteX327" fmla="*/ 2245574 w 3024845"/>
                <a:gd name="connsiteY327" fmla="*/ 555577 h 1059043"/>
                <a:gd name="connsiteX328" fmla="*/ 2245574 w 3024845"/>
                <a:gd name="connsiteY328" fmla="*/ 631239 h 1059043"/>
                <a:gd name="connsiteX329" fmla="*/ 2253681 w 3024845"/>
                <a:gd name="connsiteY329" fmla="*/ 631239 h 1059043"/>
                <a:gd name="connsiteX330" fmla="*/ 2255708 w 3024845"/>
                <a:gd name="connsiteY330" fmla="*/ 624754 h 1059043"/>
                <a:gd name="connsiteX331" fmla="*/ 2261788 w 3024845"/>
                <a:gd name="connsiteY331" fmla="*/ 624754 h 1059043"/>
                <a:gd name="connsiteX332" fmla="*/ 2263815 w 3024845"/>
                <a:gd name="connsiteY332" fmla="*/ 633401 h 1059043"/>
                <a:gd name="connsiteX333" fmla="*/ 2275975 w 3024845"/>
                <a:gd name="connsiteY333" fmla="*/ 633401 h 1059043"/>
                <a:gd name="connsiteX334" fmla="*/ 2275975 w 3024845"/>
                <a:gd name="connsiteY334" fmla="*/ 626915 h 1059043"/>
                <a:gd name="connsiteX335" fmla="*/ 2298268 w 3024845"/>
                <a:gd name="connsiteY335" fmla="*/ 626915 h 1059043"/>
                <a:gd name="connsiteX336" fmla="*/ 2298268 w 3024845"/>
                <a:gd name="connsiteY336" fmla="*/ 633401 h 1059043"/>
                <a:gd name="connsiteX337" fmla="*/ 2318535 w 3024845"/>
                <a:gd name="connsiteY337" fmla="*/ 633401 h 1059043"/>
                <a:gd name="connsiteX338" fmla="*/ 2318535 w 3024845"/>
                <a:gd name="connsiteY338" fmla="*/ 678798 h 1059043"/>
                <a:gd name="connsiteX339" fmla="*/ 2332722 w 3024845"/>
                <a:gd name="connsiteY339" fmla="*/ 678798 h 1059043"/>
                <a:gd name="connsiteX340" fmla="*/ 2332722 w 3024845"/>
                <a:gd name="connsiteY340" fmla="*/ 665827 h 1059043"/>
                <a:gd name="connsiteX341" fmla="*/ 2348936 w 3024845"/>
                <a:gd name="connsiteY341" fmla="*/ 665827 h 1059043"/>
                <a:gd name="connsiteX342" fmla="*/ 2348936 w 3024845"/>
                <a:gd name="connsiteY342" fmla="*/ 486400 h 1059043"/>
                <a:gd name="connsiteX343" fmla="*/ 2355016 w 3024845"/>
                <a:gd name="connsiteY343" fmla="*/ 479914 h 1059043"/>
                <a:gd name="connsiteX344" fmla="*/ 2427977 w 3024845"/>
                <a:gd name="connsiteY344" fmla="*/ 479914 h 1059043"/>
                <a:gd name="connsiteX345" fmla="*/ 2427977 w 3024845"/>
                <a:gd name="connsiteY345" fmla="*/ 488562 h 1059043"/>
                <a:gd name="connsiteX346" fmla="*/ 2438110 w 3024845"/>
                <a:gd name="connsiteY346" fmla="*/ 488562 h 1059043"/>
                <a:gd name="connsiteX347" fmla="*/ 2438110 w 3024845"/>
                <a:gd name="connsiteY347" fmla="*/ 603136 h 1059043"/>
                <a:gd name="connsiteX348" fmla="*/ 2460404 w 3024845"/>
                <a:gd name="connsiteY348" fmla="*/ 603136 h 1059043"/>
                <a:gd name="connsiteX349" fmla="*/ 2460404 w 3024845"/>
                <a:gd name="connsiteY349" fmla="*/ 536121 h 1059043"/>
                <a:gd name="connsiteX350" fmla="*/ 2486751 w 3024845"/>
                <a:gd name="connsiteY350" fmla="*/ 536121 h 1059043"/>
                <a:gd name="connsiteX351" fmla="*/ 2490804 w 3024845"/>
                <a:gd name="connsiteY351" fmla="*/ 531797 h 1059043"/>
                <a:gd name="connsiteX352" fmla="*/ 2498911 w 3024845"/>
                <a:gd name="connsiteY352" fmla="*/ 531797 h 1059043"/>
                <a:gd name="connsiteX353" fmla="*/ 2502964 w 3024845"/>
                <a:gd name="connsiteY353" fmla="*/ 536121 h 1059043"/>
                <a:gd name="connsiteX354" fmla="*/ 2525258 w 3024845"/>
                <a:gd name="connsiteY354" fmla="*/ 536121 h 1059043"/>
                <a:gd name="connsiteX355" fmla="*/ 2525258 w 3024845"/>
                <a:gd name="connsiteY355" fmla="*/ 419385 h 1059043"/>
                <a:gd name="connsiteX356" fmla="*/ 2582005 w 3024845"/>
                <a:gd name="connsiteY356" fmla="*/ 408576 h 1059043"/>
                <a:gd name="connsiteX357" fmla="*/ 2582005 w 3024845"/>
                <a:gd name="connsiteY357" fmla="*/ 409657 h 1059043"/>
                <a:gd name="connsiteX358" fmla="*/ 2582005 w 3024845"/>
                <a:gd name="connsiteY358" fmla="*/ 417223 h 1059043"/>
                <a:gd name="connsiteX359" fmla="*/ 2608352 w 3024845"/>
                <a:gd name="connsiteY359" fmla="*/ 417223 h 1059043"/>
                <a:gd name="connsiteX360" fmla="*/ 2608352 w 3024845"/>
                <a:gd name="connsiteY360" fmla="*/ 672313 h 1059043"/>
                <a:gd name="connsiteX361" fmla="*/ 2630646 w 3024845"/>
                <a:gd name="connsiteY361" fmla="*/ 672313 h 1059043"/>
                <a:gd name="connsiteX362" fmla="*/ 2630646 w 3024845"/>
                <a:gd name="connsiteY362" fmla="*/ 667989 h 1059043"/>
                <a:gd name="connsiteX363" fmla="*/ 2642806 w 3024845"/>
                <a:gd name="connsiteY363" fmla="*/ 667989 h 1059043"/>
                <a:gd name="connsiteX364" fmla="*/ 2642806 w 3024845"/>
                <a:gd name="connsiteY364" fmla="*/ 672313 h 1059043"/>
                <a:gd name="connsiteX365" fmla="*/ 2667126 w 3024845"/>
                <a:gd name="connsiteY365" fmla="*/ 672313 h 1059043"/>
                <a:gd name="connsiteX366" fmla="*/ 2667126 w 3024845"/>
                <a:gd name="connsiteY366" fmla="*/ 659342 h 1059043"/>
                <a:gd name="connsiteX367" fmla="*/ 2695500 w 3024845"/>
                <a:gd name="connsiteY367" fmla="*/ 659342 h 1059043"/>
                <a:gd name="connsiteX368" fmla="*/ 2707660 w 3024845"/>
                <a:gd name="connsiteY368" fmla="*/ 655018 h 1059043"/>
                <a:gd name="connsiteX369" fmla="*/ 2727927 w 3024845"/>
                <a:gd name="connsiteY369" fmla="*/ 659342 h 1059043"/>
                <a:gd name="connsiteX370" fmla="*/ 2727927 w 3024845"/>
                <a:gd name="connsiteY370" fmla="*/ 642048 h 1059043"/>
                <a:gd name="connsiteX371" fmla="*/ 2736034 w 3024845"/>
                <a:gd name="connsiteY371" fmla="*/ 642048 h 1059043"/>
                <a:gd name="connsiteX372" fmla="*/ 2736034 w 3024845"/>
                <a:gd name="connsiteY372" fmla="*/ 629077 h 1059043"/>
                <a:gd name="connsiteX373" fmla="*/ 2792781 w 3024845"/>
                <a:gd name="connsiteY373" fmla="*/ 629077 h 1059043"/>
                <a:gd name="connsiteX374" fmla="*/ 2792781 w 3024845"/>
                <a:gd name="connsiteY374" fmla="*/ 598812 h 1059043"/>
                <a:gd name="connsiteX375" fmla="*/ 2811021 w 3024845"/>
                <a:gd name="connsiteY375" fmla="*/ 598812 h 1059043"/>
                <a:gd name="connsiteX376" fmla="*/ 2811021 w 3024845"/>
                <a:gd name="connsiteY376" fmla="*/ 592327 h 1059043"/>
                <a:gd name="connsiteX377" fmla="*/ 2823181 w 3024845"/>
                <a:gd name="connsiteY377" fmla="*/ 592327 h 1059043"/>
                <a:gd name="connsiteX378" fmla="*/ 2823181 w 3024845"/>
                <a:gd name="connsiteY378" fmla="*/ 598812 h 1059043"/>
                <a:gd name="connsiteX379" fmla="*/ 2839395 w 3024845"/>
                <a:gd name="connsiteY379" fmla="*/ 598812 h 1059043"/>
                <a:gd name="connsiteX380" fmla="*/ 2839395 w 3024845"/>
                <a:gd name="connsiteY380" fmla="*/ 648533 h 1059043"/>
                <a:gd name="connsiteX381" fmla="*/ 2871822 w 3024845"/>
                <a:gd name="connsiteY381" fmla="*/ 648533 h 1059043"/>
                <a:gd name="connsiteX382" fmla="*/ 2871822 w 3024845"/>
                <a:gd name="connsiteY382" fmla="*/ 622592 h 1059043"/>
                <a:gd name="connsiteX383" fmla="*/ 2910329 w 3024845"/>
                <a:gd name="connsiteY383" fmla="*/ 622592 h 1059043"/>
                <a:gd name="connsiteX384" fmla="*/ 2910329 w 3024845"/>
                <a:gd name="connsiteY384" fmla="*/ 592327 h 1059043"/>
                <a:gd name="connsiteX385" fmla="*/ 2958970 w 3024845"/>
                <a:gd name="connsiteY385" fmla="*/ 592327 h 1059043"/>
                <a:gd name="connsiteX386" fmla="*/ 2958970 w 3024845"/>
                <a:gd name="connsiteY386" fmla="*/ 703483 h 1059043"/>
                <a:gd name="connsiteX387" fmla="*/ 2958970 w 3024845"/>
                <a:gd name="connsiteY387" fmla="*/ 717262 h 1059043"/>
                <a:gd name="connsiteX388" fmla="*/ 3024845 w 3024845"/>
                <a:gd name="connsiteY388" fmla="*/ 717262 h 1059043"/>
                <a:gd name="connsiteX389" fmla="*/ 3024845 w 3024845"/>
                <a:gd name="connsiteY389" fmla="*/ 1059043 h 1059043"/>
                <a:gd name="connsiteX390" fmla="*/ 2054 w 3024845"/>
                <a:gd name="connsiteY390" fmla="*/ 1056710 h 1059043"/>
                <a:gd name="connsiteX391" fmla="*/ 0 w 3024845"/>
                <a:gd name="connsiteY391" fmla="*/ 622592 h 1059043"/>
                <a:gd name="connsiteX392" fmla="*/ 20267 w 3024845"/>
                <a:gd name="connsiteY392" fmla="*/ 622592 h 1059043"/>
                <a:gd name="connsiteX393" fmla="*/ 20774 w 3024845"/>
                <a:gd name="connsiteY393" fmla="*/ 621511 h 1059043"/>
                <a:gd name="connsiteX394" fmla="*/ 24320 w 3024845"/>
                <a:gd name="connsiteY394" fmla="*/ 613945 h 1059043"/>
                <a:gd name="connsiteX395" fmla="*/ 26094 w 3024845"/>
                <a:gd name="connsiteY395" fmla="*/ 614215 h 1059043"/>
                <a:gd name="connsiteX396" fmla="*/ 38507 w 3024845"/>
                <a:gd name="connsiteY396" fmla="*/ 616106 h 1059043"/>
                <a:gd name="connsiteX397" fmla="*/ 39014 w 3024845"/>
                <a:gd name="connsiteY397" fmla="*/ 617458 h 1059043"/>
                <a:gd name="connsiteX398" fmla="*/ 42560 w 3024845"/>
                <a:gd name="connsiteY398" fmla="*/ 626915 h 1059043"/>
                <a:gd name="connsiteX399" fmla="*/ 68907 w 3024845"/>
                <a:gd name="connsiteY399" fmla="*/ 629077 h 1059043"/>
                <a:gd name="connsiteX400" fmla="*/ 68907 w 3024845"/>
                <a:gd name="connsiteY400" fmla="*/ 505856 h 1059043"/>
                <a:gd name="connsiteX401" fmla="*/ 70934 w 3024845"/>
                <a:gd name="connsiteY401" fmla="*/ 505856 h 1059043"/>
                <a:gd name="connsiteX402" fmla="*/ 85121 w 3024845"/>
                <a:gd name="connsiteY402" fmla="*/ 505856 h 1059043"/>
                <a:gd name="connsiteX403" fmla="*/ 85121 w 3024845"/>
                <a:gd name="connsiteY403" fmla="*/ 369664 h 1059043"/>
                <a:gd name="connsiteX404" fmla="*/ 86894 w 3024845"/>
                <a:gd name="connsiteY404" fmla="*/ 369664 h 1059043"/>
                <a:gd name="connsiteX405" fmla="*/ 99308 w 3024845"/>
                <a:gd name="connsiteY405" fmla="*/ 369664 h 1059043"/>
                <a:gd name="connsiteX406" fmla="*/ 99308 w 3024845"/>
                <a:gd name="connsiteY406" fmla="*/ 255090 h 1059043"/>
                <a:gd name="connsiteX407" fmla="*/ 103361 w 3024845"/>
                <a:gd name="connsiteY407" fmla="*/ 226986 h 1059043"/>
                <a:gd name="connsiteX408" fmla="*/ 105388 w 3024845"/>
                <a:gd name="connsiteY408" fmla="*/ 226986 h 1059043"/>
                <a:gd name="connsiteX409" fmla="*/ 119575 w 3024845"/>
                <a:gd name="connsiteY409"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28026 w 3024845"/>
                <a:gd name="connsiteY310" fmla="*/ 281031 h 1059043"/>
                <a:gd name="connsiteX311" fmla="*/ 2121946 w 3024845"/>
                <a:gd name="connsiteY311" fmla="*/ 276707 h 1059043"/>
                <a:gd name="connsiteX312" fmla="*/ 2130053 w 3024845"/>
                <a:gd name="connsiteY312" fmla="*/ 252928 h 1059043"/>
                <a:gd name="connsiteX313" fmla="*/ 2130053 w 3024845"/>
                <a:gd name="connsiteY313" fmla="*/ 235634 h 1059043"/>
                <a:gd name="connsiteX314" fmla="*/ 2144240 w 3024845"/>
                <a:gd name="connsiteY314" fmla="*/ 235634 h 1059043"/>
                <a:gd name="connsiteX315" fmla="*/ 2144240 w 3024845"/>
                <a:gd name="connsiteY315" fmla="*/ 214016 h 1059043"/>
                <a:gd name="connsiteX316" fmla="*/ 2146266 w 3024845"/>
                <a:gd name="connsiteY316" fmla="*/ 131868 h 1059043"/>
                <a:gd name="connsiteX317" fmla="*/ 2144240 w 3024845"/>
                <a:gd name="connsiteY317" fmla="*/ 125383 h 1059043"/>
                <a:gd name="connsiteX318" fmla="*/ 2150320 w 3024845"/>
                <a:gd name="connsiteY318" fmla="*/ 118897 h 1059043"/>
                <a:gd name="connsiteX319" fmla="*/ 2150320 w 3024845"/>
                <a:gd name="connsiteY319" fmla="*/ 60529 h 1059043"/>
                <a:gd name="connsiteX320" fmla="*/ 2152346 w 3024845"/>
                <a:gd name="connsiteY320" fmla="*/ 56206 h 1059043"/>
                <a:gd name="connsiteX321" fmla="*/ 2152346 w 3024845"/>
                <a:gd name="connsiteY321" fmla="*/ 0 h 1059043"/>
                <a:gd name="connsiteX322" fmla="*/ 2162480 w 3024845"/>
                <a:gd name="connsiteY322" fmla="*/ 118897 h 1059043"/>
                <a:gd name="connsiteX323" fmla="*/ 2168560 w 3024845"/>
                <a:gd name="connsiteY323" fmla="*/ 125383 h 1059043"/>
                <a:gd name="connsiteX324" fmla="*/ 2166533 w 3024845"/>
                <a:gd name="connsiteY324" fmla="*/ 131868 h 1059043"/>
                <a:gd name="connsiteX325" fmla="*/ 2180720 w 3024845"/>
                <a:gd name="connsiteY325" fmla="*/ 555577 h 1059043"/>
                <a:gd name="connsiteX326" fmla="*/ 2245574 w 3024845"/>
                <a:gd name="connsiteY326" fmla="*/ 555577 h 1059043"/>
                <a:gd name="connsiteX327" fmla="*/ 2245574 w 3024845"/>
                <a:gd name="connsiteY327" fmla="*/ 631239 h 1059043"/>
                <a:gd name="connsiteX328" fmla="*/ 2253681 w 3024845"/>
                <a:gd name="connsiteY328" fmla="*/ 631239 h 1059043"/>
                <a:gd name="connsiteX329" fmla="*/ 2255708 w 3024845"/>
                <a:gd name="connsiteY329" fmla="*/ 624754 h 1059043"/>
                <a:gd name="connsiteX330" fmla="*/ 2261788 w 3024845"/>
                <a:gd name="connsiteY330" fmla="*/ 624754 h 1059043"/>
                <a:gd name="connsiteX331" fmla="*/ 2263815 w 3024845"/>
                <a:gd name="connsiteY331" fmla="*/ 633401 h 1059043"/>
                <a:gd name="connsiteX332" fmla="*/ 2275975 w 3024845"/>
                <a:gd name="connsiteY332" fmla="*/ 633401 h 1059043"/>
                <a:gd name="connsiteX333" fmla="*/ 2275975 w 3024845"/>
                <a:gd name="connsiteY333" fmla="*/ 626915 h 1059043"/>
                <a:gd name="connsiteX334" fmla="*/ 2298268 w 3024845"/>
                <a:gd name="connsiteY334" fmla="*/ 626915 h 1059043"/>
                <a:gd name="connsiteX335" fmla="*/ 2298268 w 3024845"/>
                <a:gd name="connsiteY335" fmla="*/ 633401 h 1059043"/>
                <a:gd name="connsiteX336" fmla="*/ 2318535 w 3024845"/>
                <a:gd name="connsiteY336" fmla="*/ 633401 h 1059043"/>
                <a:gd name="connsiteX337" fmla="*/ 2318535 w 3024845"/>
                <a:gd name="connsiteY337" fmla="*/ 678798 h 1059043"/>
                <a:gd name="connsiteX338" fmla="*/ 2332722 w 3024845"/>
                <a:gd name="connsiteY338" fmla="*/ 678798 h 1059043"/>
                <a:gd name="connsiteX339" fmla="*/ 2332722 w 3024845"/>
                <a:gd name="connsiteY339" fmla="*/ 665827 h 1059043"/>
                <a:gd name="connsiteX340" fmla="*/ 2348936 w 3024845"/>
                <a:gd name="connsiteY340" fmla="*/ 665827 h 1059043"/>
                <a:gd name="connsiteX341" fmla="*/ 2348936 w 3024845"/>
                <a:gd name="connsiteY341" fmla="*/ 486400 h 1059043"/>
                <a:gd name="connsiteX342" fmla="*/ 2355016 w 3024845"/>
                <a:gd name="connsiteY342" fmla="*/ 479914 h 1059043"/>
                <a:gd name="connsiteX343" fmla="*/ 2427977 w 3024845"/>
                <a:gd name="connsiteY343" fmla="*/ 479914 h 1059043"/>
                <a:gd name="connsiteX344" fmla="*/ 2427977 w 3024845"/>
                <a:gd name="connsiteY344" fmla="*/ 488562 h 1059043"/>
                <a:gd name="connsiteX345" fmla="*/ 2438110 w 3024845"/>
                <a:gd name="connsiteY345" fmla="*/ 488562 h 1059043"/>
                <a:gd name="connsiteX346" fmla="*/ 2438110 w 3024845"/>
                <a:gd name="connsiteY346" fmla="*/ 603136 h 1059043"/>
                <a:gd name="connsiteX347" fmla="*/ 2460404 w 3024845"/>
                <a:gd name="connsiteY347" fmla="*/ 603136 h 1059043"/>
                <a:gd name="connsiteX348" fmla="*/ 2460404 w 3024845"/>
                <a:gd name="connsiteY348" fmla="*/ 536121 h 1059043"/>
                <a:gd name="connsiteX349" fmla="*/ 2486751 w 3024845"/>
                <a:gd name="connsiteY349" fmla="*/ 536121 h 1059043"/>
                <a:gd name="connsiteX350" fmla="*/ 2490804 w 3024845"/>
                <a:gd name="connsiteY350" fmla="*/ 531797 h 1059043"/>
                <a:gd name="connsiteX351" fmla="*/ 2498911 w 3024845"/>
                <a:gd name="connsiteY351" fmla="*/ 531797 h 1059043"/>
                <a:gd name="connsiteX352" fmla="*/ 2502964 w 3024845"/>
                <a:gd name="connsiteY352" fmla="*/ 536121 h 1059043"/>
                <a:gd name="connsiteX353" fmla="*/ 2525258 w 3024845"/>
                <a:gd name="connsiteY353" fmla="*/ 536121 h 1059043"/>
                <a:gd name="connsiteX354" fmla="*/ 2525258 w 3024845"/>
                <a:gd name="connsiteY354" fmla="*/ 419385 h 1059043"/>
                <a:gd name="connsiteX355" fmla="*/ 2582005 w 3024845"/>
                <a:gd name="connsiteY355" fmla="*/ 408576 h 1059043"/>
                <a:gd name="connsiteX356" fmla="*/ 2582005 w 3024845"/>
                <a:gd name="connsiteY356" fmla="*/ 409657 h 1059043"/>
                <a:gd name="connsiteX357" fmla="*/ 2582005 w 3024845"/>
                <a:gd name="connsiteY357" fmla="*/ 417223 h 1059043"/>
                <a:gd name="connsiteX358" fmla="*/ 2608352 w 3024845"/>
                <a:gd name="connsiteY358" fmla="*/ 417223 h 1059043"/>
                <a:gd name="connsiteX359" fmla="*/ 2608352 w 3024845"/>
                <a:gd name="connsiteY359" fmla="*/ 672313 h 1059043"/>
                <a:gd name="connsiteX360" fmla="*/ 2630646 w 3024845"/>
                <a:gd name="connsiteY360" fmla="*/ 672313 h 1059043"/>
                <a:gd name="connsiteX361" fmla="*/ 2630646 w 3024845"/>
                <a:gd name="connsiteY361" fmla="*/ 667989 h 1059043"/>
                <a:gd name="connsiteX362" fmla="*/ 2642806 w 3024845"/>
                <a:gd name="connsiteY362" fmla="*/ 667989 h 1059043"/>
                <a:gd name="connsiteX363" fmla="*/ 2642806 w 3024845"/>
                <a:gd name="connsiteY363" fmla="*/ 672313 h 1059043"/>
                <a:gd name="connsiteX364" fmla="*/ 2667126 w 3024845"/>
                <a:gd name="connsiteY364" fmla="*/ 672313 h 1059043"/>
                <a:gd name="connsiteX365" fmla="*/ 2667126 w 3024845"/>
                <a:gd name="connsiteY365" fmla="*/ 659342 h 1059043"/>
                <a:gd name="connsiteX366" fmla="*/ 2695500 w 3024845"/>
                <a:gd name="connsiteY366" fmla="*/ 659342 h 1059043"/>
                <a:gd name="connsiteX367" fmla="*/ 2707660 w 3024845"/>
                <a:gd name="connsiteY367" fmla="*/ 655018 h 1059043"/>
                <a:gd name="connsiteX368" fmla="*/ 2727927 w 3024845"/>
                <a:gd name="connsiteY368" fmla="*/ 659342 h 1059043"/>
                <a:gd name="connsiteX369" fmla="*/ 2727927 w 3024845"/>
                <a:gd name="connsiteY369" fmla="*/ 642048 h 1059043"/>
                <a:gd name="connsiteX370" fmla="*/ 2736034 w 3024845"/>
                <a:gd name="connsiteY370" fmla="*/ 642048 h 1059043"/>
                <a:gd name="connsiteX371" fmla="*/ 2736034 w 3024845"/>
                <a:gd name="connsiteY371" fmla="*/ 629077 h 1059043"/>
                <a:gd name="connsiteX372" fmla="*/ 2792781 w 3024845"/>
                <a:gd name="connsiteY372" fmla="*/ 629077 h 1059043"/>
                <a:gd name="connsiteX373" fmla="*/ 2792781 w 3024845"/>
                <a:gd name="connsiteY373" fmla="*/ 598812 h 1059043"/>
                <a:gd name="connsiteX374" fmla="*/ 2811021 w 3024845"/>
                <a:gd name="connsiteY374" fmla="*/ 598812 h 1059043"/>
                <a:gd name="connsiteX375" fmla="*/ 2811021 w 3024845"/>
                <a:gd name="connsiteY375" fmla="*/ 592327 h 1059043"/>
                <a:gd name="connsiteX376" fmla="*/ 2823181 w 3024845"/>
                <a:gd name="connsiteY376" fmla="*/ 592327 h 1059043"/>
                <a:gd name="connsiteX377" fmla="*/ 2823181 w 3024845"/>
                <a:gd name="connsiteY377" fmla="*/ 598812 h 1059043"/>
                <a:gd name="connsiteX378" fmla="*/ 2839395 w 3024845"/>
                <a:gd name="connsiteY378" fmla="*/ 598812 h 1059043"/>
                <a:gd name="connsiteX379" fmla="*/ 2839395 w 3024845"/>
                <a:gd name="connsiteY379" fmla="*/ 648533 h 1059043"/>
                <a:gd name="connsiteX380" fmla="*/ 2871822 w 3024845"/>
                <a:gd name="connsiteY380" fmla="*/ 648533 h 1059043"/>
                <a:gd name="connsiteX381" fmla="*/ 2871822 w 3024845"/>
                <a:gd name="connsiteY381" fmla="*/ 622592 h 1059043"/>
                <a:gd name="connsiteX382" fmla="*/ 2910329 w 3024845"/>
                <a:gd name="connsiteY382" fmla="*/ 622592 h 1059043"/>
                <a:gd name="connsiteX383" fmla="*/ 2910329 w 3024845"/>
                <a:gd name="connsiteY383" fmla="*/ 592327 h 1059043"/>
                <a:gd name="connsiteX384" fmla="*/ 2958970 w 3024845"/>
                <a:gd name="connsiteY384" fmla="*/ 592327 h 1059043"/>
                <a:gd name="connsiteX385" fmla="*/ 2958970 w 3024845"/>
                <a:gd name="connsiteY385" fmla="*/ 703483 h 1059043"/>
                <a:gd name="connsiteX386" fmla="*/ 2958970 w 3024845"/>
                <a:gd name="connsiteY386" fmla="*/ 717262 h 1059043"/>
                <a:gd name="connsiteX387" fmla="*/ 3024845 w 3024845"/>
                <a:gd name="connsiteY387" fmla="*/ 717262 h 1059043"/>
                <a:gd name="connsiteX388" fmla="*/ 3024845 w 3024845"/>
                <a:gd name="connsiteY388" fmla="*/ 1059043 h 1059043"/>
                <a:gd name="connsiteX389" fmla="*/ 2054 w 3024845"/>
                <a:gd name="connsiteY389" fmla="*/ 1056710 h 1059043"/>
                <a:gd name="connsiteX390" fmla="*/ 0 w 3024845"/>
                <a:gd name="connsiteY390" fmla="*/ 622592 h 1059043"/>
                <a:gd name="connsiteX391" fmla="*/ 20267 w 3024845"/>
                <a:gd name="connsiteY391" fmla="*/ 622592 h 1059043"/>
                <a:gd name="connsiteX392" fmla="*/ 20774 w 3024845"/>
                <a:gd name="connsiteY392" fmla="*/ 621511 h 1059043"/>
                <a:gd name="connsiteX393" fmla="*/ 24320 w 3024845"/>
                <a:gd name="connsiteY393" fmla="*/ 613945 h 1059043"/>
                <a:gd name="connsiteX394" fmla="*/ 26094 w 3024845"/>
                <a:gd name="connsiteY394" fmla="*/ 614215 h 1059043"/>
                <a:gd name="connsiteX395" fmla="*/ 38507 w 3024845"/>
                <a:gd name="connsiteY395" fmla="*/ 616106 h 1059043"/>
                <a:gd name="connsiteX396" fmla="*/ 39014 w 3024845"/>
                <a:gd name="connsiteY396" fmla="*/ 617458 h 1059043"/>
                <a:gd name="connsiteX397" fmla="*/ 42560 w 3024845"/>
                <a:gd name="connsiteY397" fmla="*/ 626915 h 1059043"/>
                <a:gd name="connsiteX398" fmla="*/ 68907 w 3024845"/>
                <a:gd name="connsiteY398" fmla="*/ 629077 h 1059043"/>
                <a:gd name="connsiteX399" fmla="*/ 68907 w 3024845"/>
                <a:gd name="connsiteY399" fmla="*/ 505856 h 1059043"/>
                <a:gd name="connsiteX400" fmla="*/ 70934 w 3024845"/>
                <a:gd name="connsiteY400" fmla="*/ 505856 h 1059043"/>
                <a:gd name="connsiteX401" fmla="*/ 85121 w 3024845"/>
                <a:gd name="connsiteY401" fmla="*/ 505856 h 1059043"/>
                <a:gd name="connsiteX402" fmla="*/ 85121 w 3024845"/>
                <a:gd name="connsiteY402" fmla="*/ 369664 h 1059043"/>
                <a:gd name="connsiteX403" fmla="*/ 86894 w 3024845"/>
                <a:gd name="connsiteY403" fmla="*/ 369664 h 1059043"/>
                <a:gd name="connsiteX404" fmla="*/ 99308 w 3024845"/>
                <a:gd name="connsiteY404" fmla="*/ 369664 h 1059043"/>
                <a:gd name="connsiteX405" fmla="*/ 99308 w 3024845"/>
                <a:gd name="connsiteY405" fmla="*/ 255090 h 1059043"/>
                <a:gd name="connsiteX406" fmla="*/ 103361 w 3024845"/>
                <a:gd name="connsiteY406" fmla="*/ 226986 h 1059043"/>
                <a:gd name="connsiteX407" fmla="*/ 105388 w 3024845"/>
                <a:gd name="connsiteY407" fmla="*/ 226986 h 1059043"/>
                <a:gd name="connsiteX408" fmla="*/ 119575 w 3024845"/>
                <a:gd name="connsiteY408"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28026 w 3024845"/>
                <a:gd name="connsiteY310" fmla="*/ 281031 h 1059043"/>
                <a:gd name="connsiteX311" fmla="*/ 2121946 w 3024845"/>
                <a:gd name="connsiteY311" fmla="*/ 276707 h 1059043"/>
                <a:gd name="connsiteX312" fmla="*/ 2130053 w 3024845"/>
                <a:gd name="connsiteY312" fmla="*/ 252928 h 1059043"/>
                <a:gd name="connsiteX313" fmla="*/ 2130053 w 3024845"/>
                <a:gd name="connsiteY313" fmla="*/ 235634 h 1059043"/>
                <a:gd name="connsiteX314" fmla="*/ 2144240 w 3024845"/>
                <a:gd name="connsiteY314" fmla="*/ 214016 h 1059043"/>
                <a:gd name="connsiteX315" fmla="*/ 2146266 w 3024845"/>
                <a:gd name="connsiteY315" fmla="*/ 131868 h 1059043"/>
                <a:gd name="connsiteX316" fmla="*/ 2144240 w 3024845"/>
                <a:gd name="connsiteY316" fmla="*/ 125383 h 1059043"/>
                <a:gd name="connsiteX317" fmla="*/ 2150320 w 3024845"/>
                <a:gd name="connsiteY317" fmla="*/ 118897 h 1059043"/>
                <a:gd name="connsiteX318" fmla="*/ 2150320 w 3024845"/>
                <a:gd name="connsiteY318" fmla="*/ 60529 h 1059043"/>
                <a:gd name="connsiteX319" fmla="*/ 2152346 w 3024845"/>
                <a:gd name="connsiteY319" fmla="*/ 56206 h 1059043"/>
                <a:gd name="connsiteX320" fmla="*/ 2152346 w 3024845"/>
                <a:gd name="connsiteY320" fmla="*/ 0 h 1059043"/>
                <a:gd name="connsiteX321" fmla="*/ 2162480 w 3024845"/>
                <a:gd name="connsiteY321" fmla="*/ 118897 h 1059043"/>
                <a:gd name="connsiteX322" fmla="*/ 2168560 w 3024845"/>
                <a:gd name="connsiteY322" fmla="*/ 125383 h 1059043"/>
                <a:gd name="connsiteX323" fmla="*/ 2166533 w 3024845"/>
                <a:gd name="connsiteY323" fmla="*/ 131868 h 1059043"/>
                <a:gd name="connsiteX324" fmla="*/ 2180720 w 3024845"/>
                <a:gd name="connsiteY324" fmla="*/ 555577 h 1059043"/>
                <a:gd name="connsiteX325" fmla="*/ 2245574 w 3024845"/>
                <a:gd name="connsiteY325" fmla="*/ 555577 h 1059043"/>
                <a:gd name="connsiteX326" fmla="*/ 2245574 w 3024845"/>
                <a:gd name="connsiteY326" fmla="*/ 631239 h 1059043"/>
                <a:gd name="connsiteX327" fmla="*/ 2253681 w 3024845"/>
                <a:gd name="connsiteY327" fmla="*/ 631239 h 1059043"/>
                <a:gd name="connsiteX328" fmla="*/ 2255708 w 3024845"/>
                <a:gd name="connsiteY328" fmla="*/ 624754 h 1059043"/>
                <a:gd name="connsiteX329" fmla="*/ 2261788 w 3024845"/>
                <a:gd name="connsiteY329" fmla="*/ 624754 h 1059043"/>
                <a:gd name="connsiteX330" fmla="*/ 2263815 w 3024845"/>
                <a:gd name="connsiteY330" fmla="*/ 633401 h 1059043"/>
                <a:gd name="connsiteX331" fmla="*/ 2275975 w 3024845"/>
                <a:gd name="connsiteY331" fmla="*/ 633401 h 1059043"/>
                <a:gd name="connsiteX332" fmla="*/ 2275975 w 3024845"/>
                <a:gd name="connsiteY332" fmla="*/ 626915 h 1059043"/>
                <a:gd name="connsiteX333" fmla="*/ 2298268 w 3024845"/>
                <a:gd name="connsiteY333" fmla="*/ 626915 h 1059043"/>
                <a:gd name="connsiteX334" fmla="*/ 2298268 w 3024845"/>
                <a:gd name="connsiteY334" fmla="*/ 633401 h 1059043"/>
                <a:gd name="connsiteX335" fmla="*/ 2318535 w 3024845"/>
                <a:gd name="connsiteY335" fmla="*/ 633401 h 1059043"/>
                <a:gd name="connsiteX336" fmla="*/ 2318535 w 3024845"/>
                <a:gd name="connsiteY336" fmla="*/ 678798 h 1059043"/>
                <a:gd name="connsiteX337" fmla="*/ 2332722 w 3024845"/>
                <a:gd name="connsiteY337" fmla="*/ 678798 h 1059043"/>
                <a:gd name="connsiteX338" fmla="*/ 2332722 w 3024845"/>
                <a:gd name="connsiteY338" fmla="*/ 665827 h 1059043"/>
                <a:gd name="connsiteX339" fmla="*/ 2348936 w 3024845"/>
                <a:gd name="connsiteY339" fmla="*/ 665827 h 1059043"/>
                <a:gd name="connsiteX340" fmla="*/ 2348936 w 3024845"/>
                <a:gd name="connsiteY340" fmla="*/ 486400 h 1059043"/>
                <a:gd name="connsiteX341" fmla="*/ 2355016 w 3024845"/>
                <a:gd name="connsiteY341" fmla="*/ 479914 h 1059043"/>
                <a:gd name="connsiteX342" fmla="*/ 2427977 w 3024845"/>
                <a:gd name="connsiteY342" fmla="*/ 479914 h 1059043"/>
                <a:gd name="connsiteX343" fmla="*/ 2427977 w 3024845"/>
                <a:gd name="connsiteY343" fmla="*/ 488562 h 1059043"/>
                <a:gd name="connsiteX344" fmla="*/ 2438110 w 3024845"/>
                <a:gd name="connsiteY344" fmla="*/ 488562 h 1059043"/>
                <a:gd name="connsiteX345" fmla="*/ 2438110 w 3024845"/>
                <a:gd name="connsiteY345" fmla="*/ 603136 h 1059043"/>
                <a:gd name="connsiteX346" fmla="*/ 2460404 w 3024845"/>
                <a:gd name="connsiteY346" fmla="*/ 603136 h 1059043"/>
                <a:gd name="connsiteX347" fmla="*/ 2460404 w 3024845"/>
                <a:gd name="connsiteY347" fmla="*/ 536121 h 1059043"/>
                <a:gd name="connsiteX348" fmla="*/ 2486751 w 3024845"/>
                <a:gd name="connsiteY348" fmla="*/ 536121 h 1059043"/>
                <a:gd name="connsiteX349" fmla="*/ 2490804 w 3024845"/>
                <a:gd name="connsiteY349" fmla="*/ 531797 h 1059043"/>
                <a:gd name="connsiteX350" fmla="*/ 2498911 w 3024845"/>
                <a:gd name="connsiteY350" fmla="*/ 531797 h 1059043"/>
                <a:gd name="connsiteX351" fmla="*/ 2502964 w 3024845"/>
                <a:gd name="connsiteY351" fmla="*/ 536121 h 1059043"/>
                <a:gd name="connsiteX352" fmla="*/ 2525258 w 3024845"/>
                <a:gd name="connsiteY352" fmla="*/ 536121 h 1059043"/>
                <a:gd name="connsiteX353" fmla="*/ 2525258 w 3024845"/>
                <a:gd name="connsiteY353" fmla="*/ 419385 h 1059043"/>
                <a:gd name="connsiteX354" fmla="*/ 2582005 w 3024845"/>
                <a:gd name="connsiteY354" fmla="*/ 408576 h 1059043"/>
                <a:gd name="connsiteX355" fmla="*/ 2582005 w 3024845"/>
                <a:gd name="connsiteY355" fmla="*/ 409657 h 1059043"/>
                <a:gd name="connsiteX356" fmla="*/ 2582005 w 3024845"/>
                <a:gd name="connsiteY356" fmla="*/ 417223 h 1059043"/>
                <a:gd name="connsiteX357" fmla="*/ 2608352 w 3024845"/>
                <a:gd name="connsiteY357" fmla="*/ 417223 h 1059043"/>
                <a:gd name="connsiteX358" fmla="*/ 2608352 w 3024845"/>
                <a:gd name="connsiteY358" fmla="*/ 672313 h 1059043"/>
                <a:gd name="connsiteX359" fmla="*/ 2630646 w 3024845"/>
                <a:gd name="connsiteY359" fmla="*/ 672313 h 1059043"/>
                <a:gd name="connsiteX360" fmla="*/ 2630646 w 3024845"/>
                <a:gd name="connsiteY360" fmla="*/ 667989 h 1059043"/>
                <a:gd name="connsiteX361" fmla="*/ 2642806 w 3024845"/>
                <a:gd name="connsiteY361" fmla="*/ 667989 h 1059043"/>
                <a:gd name="connsiteX362" fmla="*/ 2642806 w 3024845"/>
                <a:gd name="connsiteY362" fmla="*/ 672313 h 1059043"/>
                <a:gd name="connsiteX363" fmla="*/ 2667126 w 3024845"/>
                <a:gd name="connsiteY363" fmla="*/ 672313 h 1059043"/>
                <a:gd name="connsiteX364" fmla="*/ 2667126 w 3024845"/>
                <a:gd name="connsiteY364" fmla="*/ 659342 h 1059043"/>
                <a:gd name="connsiteX365" fmla="*/ 2695500 w 3024845"/>
                <a:gd name="connsiteY365" fmla="*/ 659342 h 1059043"/>
                <a:gd name="connsiteX366" fmla="*/ 2707660 w 3024845"/>
                <a:gd name="connsiteY366" fmla="*/ 655018 h 1059043"/>
                <a:gd name="connsiteX367" fmla="*/ 2727927 w 3024845"/>
                <a:gd name="connsiteY367" fmla="*/ 659342 h 1059043"/>
                <a:gd name="connsiteX368" fmla="*/ 2727927 w 3024845"/>
                <a:gd name="connsiteY368" fmla="*/ 642048 h 1059043"/>
                <a:gd name="connsiteX369" fmla="*/ 2736034 w 3024845"/>
                <a:gd name="connsiteY369" fmla="*/ 642048 h 1059043"/>
                <a:gd name="connsiteX370" fmla="*/ 2736034 w 3024845"/>
                <a:gd name="connsiteY370" fmla="*/ 629077 h 1059043"/>
                <a:gd name="connsiteX371" fmla="*/ 2792781 w 3024845"/>
                <a:gd name="connsiteY371" fmla="*/ 629077 h 1059043"/>
                <a:gd name="connsiteX372" fmla="*/ 2792781 w 3024845"/>
                <a:gd name="connsiteY372" fmla="*/ 598812 h 1059043"/>
                <a:gd name="connsiteX373" fmla="*/ 2811021 w 3024845"/>
                <a:gd name="connsiteY373" fmla="*/ 598812 h 1059043"/>
                <a:gd name="connsiteX374" fmla="*/ 2811021 w 3024845"/>
                <a:gd name="connsiteY374" fmla="*/ 592327 h 1059043"/>
                <a:gd name="connsiteX375" fmla="*/ 2823181 w 3024845"/>
                <a:gd name="connsiteY375" fmla="*/ 592327 h 1059043"/>
                <a:gd name="connsiteX376" fmla="*/ 2823181 w 3024845"/>
                <a:gd name="connsiteY376" fmla="*/ 598812 h 1059043"/>
                <a:gd name="connsiteX377" fmla="*/ 2839395 w 3024845"/>
                <a:gd name="connsiteY377" fmla="*/ 598812 h 1059043"/>
                <a:gd name="connsiteX378" fmla="*/ 2839395 w 3024845"/>
                <a:gd name="connsiteY378" fmla="*/ 648533 h 1059043"/>
                <a:gd name="connsiteX379" fmla="*/ 2871822 w 3024845"/>
                <a:gd name="connsiteY379" fmla="*/ 648533 h 1059043"/>
                <a:gd name="connsiteX380" fmla="*/ 2871822 w 3024845"/>
                <a:gd name="connsiteY380" fmla="*/ 622592 h 1059043"/>
                <a:gd name="connsiteX381" fmla="*/ 2910329 w 3024845"/>
                <a:gd name="connsiteY381" fmla="*/ 622592 h 1059043"/>
                <a:gd name="connsiteX382" fmla="*/ 2910329 w 3024845"/>
                <a:gd name="connsiteY382" fmla="*/ 592327 h 1059043"/>
                <a:gd name="connsiteX383" fmla="*/ 2958970 w 3024845"/>
                <a:gd name="connsiteY383" fmla="*/ 592327 h 1059043"/>
                <a:gd name="connsiteX384" fmla="*/ 2958970 w 3024845"/>
                <a:gd name="connsiteY384" fmla="*/ 703483 h 1059043"/>
                <a:gd name="connsiteX385" fmla="*/ 2958970 w 3024845"/>
                <a:gd name="connsiteY385" fmla="*/ 717262 h 1059043"/>
                <a:gd name="connsiteX386" fmla="*/ 3024845 w 3024845"/>
                <a:gd name="connsiteY386" fmla="*/ 717262 h 1059043"/>
                <a:gd name="connsiteX387" fmla="*/ 3024845 w 3024845"/>
                <a:gd name="connsiteY387" fmla="*/ 1059043 h 1059043"/>
                <a:gd name="connsiteX388" fmla="*/ 2054 w 3024845"/>
                <a:gd name="connsiteY388" fmla="*/ 1056710 h 1059043"/>
                <a:gd name="connsiteX389" fmla="*/ 0 w 3024845"/>
                <a:gd name="connsiteY389" fmla="*/ 622592 h 1059043"/>
                <a:gd name="connsiteX390" fmla="*/ 20267 w 3024845"/>
                <a:gd name="connsiteY390" fmla="*/ 622592 h 1059043"/>
                <a:gd name="connsiteX391" fmla="*/ 20774 w 3024845"/>
                <a:gd name="connsiteY391" fmla="*/ 621511 h 1059043"/>
                <a:gd name="connsiteX392" fmla="*/ 24320 w 3024845"/>
                <a:gd name="connsiteY392" fmla="*/ 613945 h 1059043"/>
                <a:gd name="connsiteX393" fmla="*/ 26094 w 3024845"/>
                <a:gd name="connsiteY393" fmla="*/ 614215 h 1059043"/>
                <a:gd name="connsiteX394" fmla="*/ 38507 w 3024845"/>
                <a:gd name="connsiteY394" fmla="*/ 616106 h 1059043"/>
                <a:gd name="connsiteX395" fmla="*/ 39014 w 3024845"/>
                <a:gd name="connsiteY395" fmla="*/ 617458 h 1059043"/>
                <a:gd name="connsiteX396" fmla="*/ 42560 w 3024845"/>
                <a:gd name="connsiteY396" fmla="*/ 626915 h 1059043"/>
                <a:gd name="connsiteX397" fmla="*/ 68907 w 3024845"/>
                <a:gd name="connsiteY397" fmla="*/ 629077 h 1059043"/>
                <a:gd name="connsiteX398" fmla="*/ 68907 w 3024845"/>
                <a:gd name="connsiteY398" fmla="*/ 505856 h 1059043"/>
                <a:gd name="connsiteX399" fmla="*/ 70934 w 3024845"/>
                <a:gd name="connsiteY399" fmla="*/ 505856 h 1059043"/>
                <a:gd name="connsiteX400" fmla="*/ 85121 w 3024845"/>
                <a:gd name="connsiteY400" fmla="*/ 505856 h 1059043"/>
                <a:gd name="connsiteX401" fmla="*/ 85121 w 3024845"/>
                <a:gd name="connsiteY401" fmla="*/ 369664 h 1059043"/>
                <a:gd name="connsiteX402" fmla="*/ 86894 w 3024845"/>
                <a:gd name="connsiteY402" fmla="*/ 369664 h 1059043"/>
                <a:gd name="connsiteX403" fmla="*/ 99308 w 3024845"/>
                <a:gd name="connsiteY403" fmla="*/ 369664 h 1059043"/>
                <a:gd name="connsiteX404" fmla="*/ 99308 w 3024845"/>
                <a:gd name="connsiteY404" fmla="*/ 255090 h 1059043"/>
                <a:gd name="connsiteX405" fmla="*/ 103361 w 3024845"/>
                <a:gd name="connsiteY405" fmla="*/ 226986 h 1059043"/>
                <a:gd name="connsiteX406" fmla="*/ 105388 w 3024845"/>
                <a:gd name="connsiteY406" fmla="*/ 226986 h 1059043"/>
                <a:gd name="connsiteX407" fmla="*/ 119575 w 3024845"/>
                <a:gd name="connsiteY407"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28026 w 3024845"/>
                <a:gd name="connsiteY310" fmla="*/ 281031 h 1059043"/>
                <a:gd name="connsiteX311" fmla="*/ 2121946 w 3024845"/>
                <a:gd name="connsiteY311" fmla="*/ 276707 h 1059043"/>
                <a:gd name="connsiteX312" fmla="*/ 2130053 w 3024845"/>
                <a:gd name="connsiteY312" fmla="*/ 252928 h 1059043"/>
                <a:gd name="connsiteX313" fmla="*/ 2144240 w 3024845"/>
                <a:gd name="connsiteY313" fmla="*/ 214016 h 1059043"/>
                <a:gd name="connsiteX314" fmla="*/ 2146266 w 3024845"/>
                <a:gd name="connsiteY314" fmla="*/ 131868 h 1059043"/>
                <a:gd name="connsiteX315" fmla="*/ 2144240 w 3024845"/>
                <a:gd name="connsiteY315" fmla="*/ 125383 h 1059043"/>
                <a:gd name="connsiteX316" fmla="*/ 2150320 w 3024845"/>
                <a:gd name="connsiteY316" fmla="*/ 118897 h 1059043"/>
                <a:gd name="connsiteX317" fmla="*/ 2150320 w 3024845"/>
                <a:gd name="connsiteY317" fmla="*/ 60529 h 1059043"/>
                <a:gd name="connsiteX318" fmla="*/ 2152346 w 3024845"/>
                <a:gd name="connsiteY318" fmla="*/ 56206 h 1059043"/>
                <a:gd name="connsiteX319" fmla="*/ 2152346 w 3024845"/>
                <a:gd name="connsiteY319" fmla="*/ 0 h 1059043"/>
                <a:gd name="connsiteX320" fmla="*/ 2162480 w 3024845"/>
                <a:gd name="connsiteY320" fmla="*/ 118897 h 1059043"/>
                <a:gd name="connsiteX321" fmla="*/ 2168560 w 3024845"/>
                <a:gd name="connsiteY321" fmla="*/ 125383 h 1059043"/>
                <a:gd name="connsiteX322" fmla="*/ 2166533 w 3024845"/>
                <a:gd name="connsiteY322" fmla="*/ 131868 h 1059043"/>
                <a:gd name="connsiteX323" fmla="*/ 2180720 w 3024845"/>
                <a:gd name="connsiteY323" fmla="*/ 555577 h 1059043"/>
                <a:gd name="connsiteX324" fmla="*/ 2245574 w 3024845"/>
                <a:gd name="connsiteY324" fmla="*/ 555577 h 1059043"/>
                <a:gd name="connsiteX325" fmla="*/ 2245574 w 3024845"/>
                <a:gd name="connsiteY325" fmla="*/ 631239 h 1059043"/>
                <a:gd name="connsiteX326" fmla="*/ 2253681 w 3024845"/>
                <a:gd name="connsiteY326" fmla="*/ 631239 h 1059043"/>
                <a:gd name="connsiteX327" fmla="*/ 2255708 w 3024845"/>
                <a:gd name="connsiteY327" fmla="*/ 624754 h 1059043"/>
                <a:gd name="connsiteX328" fmla="*/ 2261788 w 3024845"/>
                <a:gd name="connsiteY328" fmla="*/ 624754 h 1059043"/>
                <a:gd name="connsiteX329" fmla="*/ 2263815 w 3024845"/>
                <a:gd name="connsiteY329" fmla="*/ 633401 h 1059043"/>
                <a:gd name="connsiteX330" fmla="*/ 2275975 w 3024845"/>
                <a:gd name="connsiteY330" fmla="*/ 633401 h 1059043"/>
                <a:gd name="connsiteX331" fmla="*/ 2275975 w 3024845"/>
                <a:gd name="connsiteY331" fmla="*/ 626915 h 1059043"/>
                <a:gd name="connsiteX332" fmla="*/ 2298268 w 3024845"/>
                <a:gd name="connsiteY332" fmla="*/ 626915 h 1059043"/>
                <a:gd name="connsiteX333" fmla="*/ 2298268 w 3024845"/>
                <a:gd name="connsiteY333" fmla="*/ 633401 h 1059043"/>
                <a:gd name="connsiteX334" fmla="*/ 2318535 w 3024845"/>
                <a:gd name="connsiteY334" fmla="*/ 633401 h 1059043"/>
                <a:gd name="connsiteX335" fmla="*/ 2318535 w 3024845"/>
                <a:gd name="connsiteY335" fmla="*/ 678798 h 1059043"/>
                <a:gd name="connsiteX336" fmla="*/ 2332722 w 3024845"/>
                <a:gd name="connsiteY336" fmla="*/ 678798 h 1059043"/>
                <a:gd name="connsiteX337" fmla="*/ 2332722 w 3024845"/>
                <a:gd name="connsiteY337" fmla="*/ 665827 h 1059043"/>
                <a:gd name="connsiteX338" fmla="*/ 2348936 w 3024845"/>
                <a:gd name="connsiteY338" fmla="*/ 665827 h 1059043"/>
                <a:gd name="connsiteX339" fmla="*/ 2348936 w 3024845"/>
                <a:gd name="connsiteY339" fmla="*/ 486400 h 1059043"/>
                <a:gd name="connsiteX340" fmla="*/ 2355016 w 3024845"/>
                <a:gd name="connsiteY340" fmla="*/ 479914 h 1059043"/>
                <a:gd name="connsiteX341" fmla="*/ 2427977 w 3024845"/>
                <a:gd name="connsiteY341" fmla="*/ 479914 h 1059043"/>
                <a:gd name="connsiteX342" fmla="*/ 2427977 w 3024845"/>
                <a:gd name="connsiteY342" fmla="*/ 488562 h 1059043"/>
                <a:gd name="connsiteX343" fmla="*/ 2438110 w 3024845"/>
                <a:gd name="connsiteY343" fmla="*/ 488562 h 1059043"/>
                <a:gd name="connsiteX344" fmla="*/ 2438110 w 3024845"/>
                <a:gd name="connsiteY344" fmla="*/ 603136 h 1059043"/>
                <a:gd name="connsiteX345" fmla="*/ 2460404 w 3024845"/>
                <a:gd name="connsiteY345" fmla="*/ 603136 h 1059043"/>
                <a:gd name="connsiteX346" fmla="*/ 2460404 w 3024845"/>
                <a:gd name="connsiteY346" fmla="*/ 536121 h 1059043"/>
                <a:gd name="connsiteX347" fmla="*/ 2486751 w 3024845"/>
                <a:gd name="connsiteY347" fmla="*/ 536121 h 1059043"/>
                <a:gd name="connsiteX348" fmla="*/ 2490804 w 3024845"/>
                <a:gd name="connsiteY348" fmla="*/ 531797 h 1059043"/>
                <a:gd name="connsiteX349" fmla="*/ 2498911 w 3024845"/>
                <a:gd name="connsiteY349" fmla="*/ 531797 h 1059043"/>
                <a:gd name="connsiteX350" fmla="*/ 2502964 w 3024845"/>
                <a:gd name="connsiteY350" fmla="*/ 536121 h 1059043"/>
                <a:gd name="connsiteX351" fmla="*/ 2525258 w 3024845"/>
                <a:gd name="connsiteY351" fmla="*/ 536121 h 1059043"/>
                <a:gd name="connsiteX352" fmla="*/ 2525258 w 3024845"/>
                <a:gd name="connsiteY352" fmla="*/ 419385 h 1059043"/>
                <a:gd name="connsiteX353" fmla="*/ 2582005 w 3024845"/>
                <a:gd name="connsiteY353" fmla="*/ 408576 h 1059043"/>
                <a:gd name="connsiteX354" fmla="*/ 2582005 w 3024845"/>
                <a:gd name="connsiteY354" fmla="*/ 409657 h 1059043"/>
                <a:gd name="connsiteX355" fmla="*/ 2582005 w 3024845"/>
                <a:gd name="connsiteY355" fmla="*/ 417223 h 1059043"/>
                <a:gd name="connsiteX356" fmla="*/ 2608352 w 3024845"/>
                <a:gd name="connsiteY356" fmla="*/ 417223 h 1059043"/>
                <a:gd name="connsiteX357" fmla="*/ 2608352 w 3024845"/>
                <a:gd name="connsiteY357" fmla="*/ 672313 h 1059043"/>
                <a:gd name="connsiteX358" fmla="*/ 2630646 w 3024845"/>
                <a:gd name="connsiteY358" fmla="*/ 672313 h 1059043"/>
                <a:gd name="connsiteX359" fmla="*/ 2630646 w 3024845"/>
                <a:gd name="connsiteY359" fmla="*/ 667989 h 1059043"/>
                <a:gd name="connsiteX360" fmla="*/ 2642806 w 3024845"/>
                <a:gd name="connsiteY360" fmla="*/ 667989 h 1059043"/>
                <a:gd name="connsiteX361" fmla="*/ 2642806 w 3024845"/>
                <a:gd name="connsiteY361" fmla="*/ 672313 h 1059043"/>
                <a:gd name="connsiteX362" fmla="*/ 2667126 w 3024845"/>
                <a:gd name="connsiteY362" fmla="*/ 672313 h 1059043"/>
                <a:gd name="connsiteX363" fmla="*/ 2667126 w 3024845"/>
                <a:gd name="connsiteY363" fmla="*/ 659342 h 1059043"/>
                <a:gd name="connsiteX364" fmla="*/ 2695500 w 3024845"/>
                <a:gd name="connsiteY364" fmla="*/ 659342 h 1059043"/>
                <a:gd name="connsiteX365" fmla="*/ 2707660 w 3024845"/>
                <a:gd name="connsiteY365" fmla="*/ 655018 h 1059043"/>
                <a:gd name="connsiteX366" fmla="*/ 2727927 w 3024845"/>
                <a:gd name="connsiteY366" fmla="*/ 659342 h 1059043"/>
                <a:gd name="connsiteX367" fmla="*/ 2727927 w 3024845"/>
                <a:gd name="connsiteY367" fmla="*/ 642048 h 1059043"/>
                <a:gd name="connsiteX368" fmla="*/ 2736034 w 3024845"/>
                <a:gd name="connsiteY368" fmla="*/ 642048 h 1059043"/>
                <a:gd name="connsiteX369" fmla="*/ 2736034 w 3024845"/>
                <a:gd name="connsiteY369" fmla="*/ 629077 h 1059043"/>
                <a:gd name="connsiteX370" fmla="*/ 2792781 w 3024845"/>
                <a:gd name="connsiteY370" fmla="*/ 629077 h 1059043"/>
                <a:gd name="connsiteX371" fmla="*/ 2792781 w 3024845"/>
                <a:gd name="connsiteY371" fmla="*/ 598812 h 1059043"/>
                <a:gd name="connsiteX372" fmla="*/ 2811021 w 3024845"/>
                <a:gd name="connsiteY372" fmla="*/ 598812 h 1059043"/>
                <a:gd name="connsiteX373" fmla="*/ 2811021 w 3024845"/>
                <a:gd name="connsiteY373" fmla="*/ 592327 h 1059043"/>
                <a:gd name="connsiteX374" fmla="*/ 2823181 w 3024845"/>
                <a:gd name="connsiteY374" fmla="*/ 592327 h 1059043"/>
                <a:gd name="connsiteX375" fmla="*/ 2823181 w 3024845"/>
                <a:gd name="connsiteY375" fmla="*/ 598812 h 1059043"/>
                <a:gd name="connsiteX376" fmla="*/ 2839395 w 3024845"/>
                <a:gd name="connsiteY376" fmla="*/ 598812 h 1059043"/>
                <a:gd name="connsiteX377" fmla="*/ 2839395 w 3024845"/>
                <a:gd name="connsiteY377" fmla="*/ 648533 h 1059043"/>
                <a:gd name="connsiteX378" fmla="*/ 2871822 w 3024845"/>
                <a:gd name="connsiteY378" fmla="*/ 648533 h 1059043"/>
                <a:gd name="connsiteX379" fmla="*/ 2871822 w 3024845"/>
                <a:gd name="connsiteY379" fmla="*/ 622592 h 1059043"/>
                <a:gd name="connsiteX380" fmla="*/ 2910329 w 3024845"/>
                <a:gd name="connsiteY380" fmla="*/ 622592 h 1059043"/>
                <a:gd name="connsiteX381" fmla="*/ 2910329 w 3024845"/>
                <a:gd name="connsiteY381" fmla="*/ 592327 h 1059043"/>
                <a:gd name="connsiteX382" fmla="*/ 2958970 w 3024845"/>
                <a:gd name="connsiteY382" fmla="*/ 592327 h 1059043"/>
                <a:gd name="connsiteX383" fmla="*/ 2958970 w 3024845"/>
                <a:gd name="connsiteY383" fmla="*/ 703483 h 1059043"/>
                <a:gd name="connsiteX384" fmla="*/ 2958970 w 3024845"/>
                <a:gd name="connsiteY384" fmla="*/ 717262 h 1059043"/>
                <a:gd name="connsiteX385" fmla="*/ 3024845 w 3024845"/>
                <a:gd name="connsiteY385" fmla="*/ 717262 h 1059043"/>
                <a:gd name="connsiteX386" fmla="*/ 3024845 w 3024845"/>
                <a:gd name="connsiteY386" fmla="*/ 1059043 h 1059043"/>
                <a:gd name="connsiteX387" fmla="*/ 2054 w 3024845"/>
                <a:gd name="connsiteY387" fmla="*/ 1056710 h 1059043"/>
                <a:gd name="connsiteX388" fmla="*/ 0 w 3024845"/>
                <a:gd name="connsiteY388" fmla="*/ 622592 h 1059043"/>
                <a:gd name="connsiteX389" fmla="*/ 20267 w 3024845"/>
                <a:gd name="connsiteY389" fmla="*/ 622592 h 1059043"/>
                <a:gd name="connsiteX390" fmla="*/ 20774 w 3024845"/>
                <a:gd name="connsiteY390" fmla="*/ 621511 h 1059043"/>
                <a:gd name="connsiteX391" fmla="*/ 24320 w 3024845"/>
                <a:gd name="connsiteY391" fmla="*/ 613945 h 1059043"/>
                <a:gd name="connsiteX392" fmla="*/ 26094 w 3024845"/>
                <a:gd name="connsiteY392" fmla="*/ 614215 h 1059043"/>
                <a:gd name="connsiteX393" fmla="*/ 38507 w 3024845"/>
                <a:gd name="connsiteY393" fmla="*/ 616106 h 1059043"/>
                <a:gd name="connsiteX394" fmla="*/ 39014 w 3024845"/>
                <a:gd name="connsiteY394" fmla="*/ 617458 h 1059043"/>
                <a:gd name="connsiteX395" fmla="*/ 42560 w 3024845"/>
                <a:gd name="connsiteY395" fmla="*/ 626915 h 1059043"/>
                <a:gd name="connsiteX396" fmla="*/ 68907 w 3024845"/>
                <a:gd name="connsiteY396" fmla="*/ 629077 h 1059043"/>
                <a:gd name="connsiteX397" fmla="*/ 68907 w 3024845"/>
                <a:gd name="connsiteY397" fmla="*/ 505856 h 1059043"/>
                <a:gd name="connsiteX398" fmla="*/ 70934 w 3024845"/>
                <a:gd name="connsiteY398" fmla="*/ 505856 h 1059043"/>
                <a:gd name="connsiteX399" fmla="*/ 85121 w 3024845"/>
                <a:gd name="connsiteY399" fmla="*/ 505856 h 1059043"/>
                <a:gd name="connsiteX400" fmla="*/ 85121 w 3024845"/>
                <a:gd name="connsiteY400" fmla="*/ 369664 h 1059043"/>
                <a:gd name="connsiteX401" fmla="*/ 86894 w 3024845"/>
                <a:gd name="connsiteY401" fmla="*/ 369664 h 1059043"/>
                <a:gd name="connsiteX402" fmla="*/ 99308 w 3024845"/>
                <a:gd name="connsiteY402" fmla="*/ 369664 h 1059043"/>
                <a:gd name="connsiteX403" fmla="*/ 99308 w 3024845"/>
                <a:gd name="connsiteY403" fmla="*/ 255090 h 1059043"/>
                <a:gd name="connsiteX404" fmla="*/ 103361 w 3024845"/>
                <a:gd name="connsiteY404" fmla="*/ 226986 h 1059043"/>
                <a:gd name="connsiteX405" fmla="*/ 105388 w 3024845"/>
                <a:gd name="connsiteY405" fmla="*/ 226986 h 1059043"/>
                <a:gd name="connsiteX406" fmla="*/ 119575 w 3024845"/>
                <a:gd name="connsiteY406"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28026 w 3024845"/>
                <a:gd name="connsiteY310" fmla="*/ 281031 h 1059043"/>
                <a:gd name="connsiteX311" fmla="*/ 2121946 w 3024845"/>
                <a:gd name="connsiteY311" fmla="*/ 276707 h 1059043"/>
                <a:gd name="connsiteX312" fmla="*/ 2144240 w 3024845"/>
                <a:gd name="connsiteY312" fmla="*/ 214016 h 1059043"/>
                <a:gd name="connsiteX313" fmla="*/ 2146266 w 3024845"/>
                <a:gd name="connsiteY313" fmla="*/ 131868 h 1059043"/>
                <a:gd name="connsiteX314" fmla="*/ 2144240 w 3024845"/>
                <a:gd name="connsiteY314" fmla="*/ 125383 h 1059043"/>
                <a:gd name="connsiteX315" fmla="*/ 2150320 w 3024845"/>
                <a:gd name="connsiteY315" fmla="*/ 118897 h 1059043"/>
                <a:gd name="connsiteX316" fmla="*/ 2150320 w 3024845"/>
                <a:gd name="connsiteY316" fmla="*/ 60529 h 1059043"/>
                <a:gd name="connsiteX317" fmla="*/ 2152346 w 3024845"/>
                <a:gd name="connsiteY317" fmla="*/ 56206 h 1059043"/>
                <a:gd name="connsiteX318" fmla="*/ 2152346 w 3024845"/>
                <a:gd name="connsiteY318" fmla="*/ 0 h 1059043"/>
                <a:gd name="connsiteX319" fmla="*/ 2162480 w 3024845"/>
                <a:gd name="connsiteY319" fmla="*/ 118897 h 1059043"/>
                <a:gd name="connsiteX320" fmla="*/ 2168560 w 3024845"/>
                <a:gd name="connsiteY320" fmla="*/ 125383 h 1059043"/>
                <a:gd name="connsiteX321" fmla="*/ 2166533 w 3024845"/>
                <a:gd name="connsiteY321" fmla="*/ 131868 h 1059043"/>
                <a:gd name="connsiteX322" fmla="*/ 2180720 w 3024845"/>
                <a:gd name="connsiteY322" fmla="*/ 555577 h 1059043"/>
                <a:gd name="connsiteX323" fmla="*/ 2245574 w 3024845"/>
                <a:gd name="connsiteY323" fmla="*/ 555577 h 1059043"/>
                <a:gd name="connsiteX324" fmla="*/ 2245574 w 3024845"/>
                <a:gd name="connsiteY324" fmla="*/ 631239 h 1059043"/>
                <a:gd name="connsiteX325" fmla="*/ 2253681 w 3024845"/>
                <a:gd name="connsiteY325" fmla="*/ 631239 h 1059043"/>
                <a:gd name="connsiteX326" fmla="*/ 2255708 w 3024845"/>
                <a:gd name="connsiteY326" fmla="*/ 624754 h 1059043"/>
                <a:gd name="connsiteX327" fmla="*/ 2261788 w 3024845"/>
                <a:gd name="connsiteY327" fmla="*/ 624754 h 1059043"/>
                <a:gd name="connsiteX328" fmla="*/ 2263815 w 3024845"/>
                <a:gd name="connsiteY328" fmla="*/ 633401 h 1059043"/>
                <a:gd name="connsiteX329" fmla="*/ 2275975 w 3024845"/>
                <a:gd name="connsiteY329" fmla="*/ 633401 h 1059043"/>
                <a:gd name="connsiteX330" fmla="*/ 2275975 w 3024845"/>
                <a:gd name="connsiteY330" fmla="*/ 626915 h 1059043"/>
                <a:gd name="connsiteX331" fmla="*/ 2298268 w 3024845"/>
                <a:gd name="connsiteY331" fmla="*/ 626915 h 1059043"/>
                <a:gd name="connsiteX332" fmla="*/ 2298268 w 3024845"/>
                <a:gd name="connsiteY332" fmla="*/ 633401 h 1059043"/>
                <a:gd name="connsiteX333" fmla="*/ 2318535 w 3024845"/>
                <a:gd name="connsiteY333" fmla="*/ 633401 h 1059043"/>
                <a:gd name="connsiteX334" fmla="*/ 2318535 w 3024845"/>
                <a:gd name="connsiteY334" fmla="*/ 678798 h 1059043"/>
                <a:gd name="connsiteX335" fmla="*/ 2332722 w 3024845"/>
                <a:gd name="connsiteY335" fmla="*/ 678798 h 1059043"/>
                <a:gd name="connsiteX336" fmla="*/ 2332722 w 3024845"/>
                <a:gd name="connsiteY336" fmla="*/ 665827 h 1059043"/>
                <a:gd name="connsiteX337" fmla="*/ 2348936 w 3024845"/>
                <a:gd name="connsiteY337" fmla="*/ 665827 h 1059043"/>
                <a:gd name="connsiteX338" fmla="*/ 2348936 w 3024845"/>
                <a:gd name="connsiteY338" fmla="*/ 486400 h 1059043"/>
                <a:gd name="connsiteX339" fmla="*/ 2355016 w 3024845"/>
                <a:gd name="connsiteY339" fmla="*/ 479914 h 1059043"/>
                <a:gd name="connsiteX340" fmla="*/ 2427977 w 3024845"/>
                <a:gd name="connsiteY340" fmla="*/ 479914 h 1059043"/>
                <a:gd name="connsiteX341" fmla="*/ 2427977 w 3024845"/>
                <a:gd name="connsiteY341" fmla="*/ 488562 h 1059043"/>
                <a:gd name="connsiteX342" fmla="*/ 2438110 w 3024845"/>
                <a:gd name="connsiteY342" fmla="*/ 488562 h 1059043"/>
                <a:gd name="connsiteX343" fmla="*/ 2438110 w 3024845"/>
                <a:gd name="connsiteY343" fmla="*/ 603136 h 1059043"/>
                <a:gd name="connsiteX344" fmla="*/ 2460404 w 3024845"/>
                <a:gd name="connsiteY344" fmla="*/ 603136 h 1059043"/>
                <a:gd name="connsiteX345" fmla="*/ 2460404 w 3024845"/>
                <a:gd name="connsiteY345" fmla="*/ 536121 h 1059043"/>
                <a:gd name="connsiteX346" fmla="*/ 2486751 w 3024845"/>
                <a:gd name="connsiteY346" fmla="*/ 536121 h 1059043"/>
                <a:gd name="connsiteX347" fmla="*/ 2490804 w 3024845"/>
                <a:gd name="connsiteY347" fmla="*/ 531797 h 1059043"/>
                <a:gd name="connsiteX348" fmla="*/ 2498911 w 3024845"/>
                <a:gd name="connsiteY348" fmla="*/ 531797 h 1059043"/>
                <a:gd name="connsiteX349" fmla="*/ 2502964 w 3024845"/>
                <a:gd name="connsiteY349" fmla="*/ 536121 h 1059043"/>
                <a:gd name="connsiteX350" fmla="*/ 2525258 w 3024845"/>
                <a:gd name="connsiteY350" fmla="*/ 536121 h 1059043"/>
                <a:gd name="connsiteX351" fmla="*/ 2525258 w 3024845"/>
                <a:gd name="connsiteY351" fmla="*/ 419385 h 1059043"/>
                <a:gd name="connsiteX352" fmla="*/ 2582005 w 3024845"/>
                <a:gd name="connsiteY352" fmla="*/ 408576 h 1059043"/>
                <a:gd name="connsiteX353" fmla="*/ 2582005 w 3024845"/>
                <a:gd name="connsiteY353" fmla="*/ 409657 h 1059043"/>
                <a:gd name="connsiteX354" fmla="*/ 2582005 w 3024845"/>
                <a:gd name="connsiteY354" fmla="*/ 417223 h 1059043"/>
                <a:gd name="connsiteX355" fmla="*/ 2608352 w 3024845"/>
                <a:gd name="connsiteY355" fmla="*/ 417223 h 1059043"/>
                <a:gd name="connsiteX356" fmla="*/ 2608352 w 3024845"/>
                <a:gd name="connsiteY356" fmla="*/ 672313 h 1059043"/>
                <a:gd name="connsiteX357" fmla="*/ 2630646 w 3024845"/>
                <a:gd name="connsiteY357" fmla="*/ 672313 h 1059043"/>
                <a:gd name="connsiteX358" fmla="*/ 2630646 w 3024845"/>
                <a:gd name="connsiteY358" fmla="*/ 667989 h 1059043"/>
                <a:gd name="connsiteX359" fmla="*/ 2642806 w 3024845"/>
                <a:gd name="connsiteY359" fmla="*/ 667989 h 1059043"/>
                <a:gd name="connsiteX360" fmla="*/ 2642806 w 3024845"/>
                <a:gd name="connsiteY360" fmla="*/ 672313 h 1059043"/>
                <a:gd name="connsiteX361" fmla="*/ 2667126 w 3024845"/>
                <a:gd name="connsiteY361" fmla="*/ 672313 h 1059043"/>
                <a:gd name="connsiteX362" fmla="*/ 2667126 w 3024845"/>
                <a:gd name="connsiteY362" fmla="*/ 659342 h 1059043"/>
                <a:gd name="connsiteX363" fmla="*/ 2695500 w 3024845"/>
                <a:gd name="connsiteY363" fmla="*/ 659342 h 1059043"/>
                <a:gd name="connsiteX364" fmla="*/ 2707660 w 3024845"/>
                <a:gd name="connsiteY364" fmla="*/ 655018 h 1059043"/>
                <a:gd name="connsiteX365" fmla="*/ 2727927 w 3024845"/>
                <a:gd name="connsiteY365" fmla="*/ 659342 h 1059043"/>
                <a:gd name="connsiteX366" fmla="*/ 2727927 w 3024845"/>
                <a:gd name="connsiteY366" fmla="*/ 642048 h 1059043"/>
                <a:gd name="connsiteX367" fmla="*/ 2736034 w 3024845"/>
                <a:gd name="connsiteY367" fmla="*/ 642048 h 1059043"/>
                <a:gd name="connsiteX368" fmla="*/ 2736034 w 3024845"/>
                <a:gd name="connsiteY368" fmla="*/ 629077 h 1059043"/>
                <a:gd name="connsiteX369" fmla="*/ 2792781 w 3024845"/>
                <a:gd name="connsiteY369" fmla="*/ 629077 h 1059043"/>
                <a:gd name="connsiteX370" fmla="*/ 2792781 w 3024845"/>
                <a:gd name="connsiteY370" fmla="*/ 598812 h 1059043"/>
                <a:gd name="connsiteX371" fmla="*/ 2811021 w 3024845"/>
                <a:gd name="connsiteY371" fmla="*/ 598812 h 1059043"/>
                <a:gd name="connsiteX372" fmla="*/ 2811021 w 3024845"/>
                <a:gd name="connsiteY372" fmla="*/ 592327 h 1059043"/>
                <a:gd name="connsiteX373" fmla="*/ 2823181 w 3024845"/>
                <a:gd name="connsiteY373" fmla="*/ 592327 h 1059043"/>
                <a:gd name="connsiteX374" fmla="*/ 2823181 w 3024845"/>
                <a:gd name="connsiteY374" fmla="*/ 598812 h 1059043"/>
                <a:gd name="connsiteX375" fmla="*/ 2839395 w 3024845"/>
                <a:gd name="connsiteY375" fmla="*/ 598812 h 1059043"/>
                <a:gd name="connsiteX376" fmla="*/ 2839395 w 3024845"/>
                <a:gd name="connsiteY376" fmla="*/ 648533 h 1059043"/>
                <a:gd name="connsiteX377" fmla="*/ 2871822 w 3024845"/>
                <a:gd name="connsiteY377" fmla="*/ 648533 h 1059043"/>
                <a:gd name="connsiteX378" fmla="*/ 2871822 w 3024845"/>
                <a:gd name="connsiteY378" fmla="*/ 622592 h 1059043"/>
                <a:gd name="connsiteX379" fmla="*/ 2910329 w 3024845"/>
                <a:gd name="connsiteY379" fmla="*/ 622592 h 1059043"/>
                <a:gd name="connsiteX380" fmla="*/ 2910329 w 3024845"/>
                <a:gd name="connsiteY380" fmla="*/ 592327 h 1059043"/>
                <a:gd name="connsiteX381" fmla="*/ 2958970 w 3024845"/>
                <a:gd name="connsiteY381" fmla="*/ 592327 h 1059043"/>
                <a:gd name="connsiteX382" fmla="*/ 2958970 w 3024845"/>
                <a:gd name="connsiteY382" fmla="*/ 703483 h 1059043"/>
                <a:gd name="connsiteX383" fmla="*/ 2958970 w 3024845"/>
                <a:gd name="connsiteY383" fmla="*/ 717262 h 1059043"/>
                <a:gd name="connsiteX384" fmla="*/ 3024845 w 3024845"/>
                <a:gd name="connsiteY384" fmla="*/ 717262 h 1059043"/>
                <a:gd name="connsiteX385" fmla="*/ 3024845 w 3024845"/>
                <a:gd name="connsiteY385" fmla="*/ 1059043 h 1059043"/>
                <a:gd name="connsiteX386" fmla="*/ 2054 w 3024845"/>
                <a:gd name="connsiteY386" fmla="*/ 1056710 h 1059043"/>
                <a:gd name="connsiteX387" fmla="*/ 0 w 3024845"/>
                <a:gd name="connsiteY387" fmla="*/ 622592 h 1059043"/>
                <a:gd name="connsiteX388" fmla="*/ 20267 w 3024845"/>
                <a:gd name="connsiteY388" fmla="*/ 622592 h 1059043"/>
                <a:gd name="connsiteX389" fmla="*/ 20774 w 3024845"/>
                <a:gd name="connsiteY389" fmla="*/ 621511 h 1059043"/>
                <a:gd name="connsiteX390" fmla="*/ 24320 w 3024845"/>
                <a:gd name="connsiteY390" fmla="*/ 613945 h 1059043"/>
                <a:gd name="connsiteX391" fmla="*/ 26094 w 3024845"/>
                <a:gd name="connsiteY391" fmla="*/ 614215 h 1059043"/>
                <a:gd name="connsiteX392" fmla="*/ 38507 w 3024845"/>
                <a:gd name="connsiteY392" fmla="*/ 616106 h 1059043"/>
                <a:gd name="connsiteX393" fmla="*/ 39014 w 3024845"/>
                <a:gd name="connsiteY393" fmla="*/ 617458 h 1059043"/>
                <a:gd name="connsiteX394" fmla="*/ 42560 w 3024845"/>
                <a:gd name="connsiteY394" fmla="*/ 626915 h 1059043"/>
                <a:gd name="connsiteX395" fmla="*/ 68907 w 3024845"/>
                <a:gd name="connsiteY395" fmla="*/ 629077 h 1059043"/>
                <a:gd name="connsiteX396" fmla="*/ 68907 w 3024845"/>
                <a:gd name="connsiteY396" fmla="*/ 505856 h 1059043"/>
                <a:gd name="connsiteX397" fmla="*/ 70934 w 3024845"/>
                <a:gd name="connsiteY397" fmla="*/ 505856 h 1059043"/>
                <a:gd name="connsiteX398" fmla="*/ 85121 w 3024845"/>
                <a:gd name="connsiteY398" fmla="*/ 505856 h 1059043"/>
                <a:gd name="connsiteX399" fmla="*/ 85121 w 3024845"/>
                <a:gd name="connsiteY399" fmla="*/ 369664 h 1059043"/>
                <a:gd name="connsiteX400" fmla="*/ 86894 w 3024845"/>
                <a:gd name="connsiteY400" fmla="*/ 369664 h 1059043"/>
                <a:gd name="connsiteX401" fmla="*/ 99308 w 3024845"/>
                <a:gd name="connsiteY401" fmla="*/ 369664 h 1059043"/>
                <a:gd name="connsiteX402" fmla="*/ 99308 w 3024845"/>
                <a:gd name="connsiteY402" fmla="*/ 255090 h 1059043"/>
                <a:gd name="connsiteX403" fmla="*/ 103361 w 3024845"/>
                <a:gd name="connsiteY403" fmla="*/ 226986 h 1059043"/>
                <a:gd name="connsiteX404" fmla="*/ 105388 w 3024845"/>
                <a:gd name="connsiteY404" fmla="*/ 226986 h 1059043"/>
                <a:gd name="connsiteX405" fmla="*/ 119575 w 3024845"/>
                <a:gd name="connsiteY405"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28026 w 3024845"/>
                <a:gd name="connsiteY310" fmla="*/ 281031 h 1059043"/>
                <a:gd name="connsiteX311" fmla="*/ 2144240 w 3024845"/>
                <a:gd name="connsiteY311" fmla="*/ 214016 h 1059043"/>
                <a:gd name="connsiteX312" fmla="*/ 2146266 w 3024845"/>
                <a:gd name="connsiteY312" fmla="*/ 131868 h 1059043"/>
                <a:gd name="connsiteX313" fmla="*/ 2144240 w 3024845"/>
                <a:gd name="connsiteY313" fmla="*/ 125383 h 1059043"/>
                <a:gd name="connsiteX314" fmla="*/ 2150320 w 3024845"/>
                <a:gd name="connsiteY314" fmla="*/ 118897 h 1059043"/>
                <a:gd name="connsiteX315" fmla="*/ 2150320 w 3024845"/>
                <a:gd name="connsiteY315" fmla="*/ 60529 h 1059043"/>
                <a:gd name="connsiteX316" fmla="*/ 2152346 w 3024845"/>
                <a:gd name="connsiteY316" fmla="*/ 56206 h 1059043"/>
                <a:gd name="connsiteX317" fmla="*/ 2152346 w 3024845"/>
                <a:gd name="connsiteY317" fmla="*/ 0 h 1059043"/>
                <a:gd name="connsiteX318" fmla="*/ 2162480 w 3024845"/>
                <a:gd name="connsiteY318" fmla="*/ 118897 h 1059043"/>
                <a:gd name="connsiteX319" fmla="*/ 2168560 w 3024845"/>
                <a:gd name="connsiteY319" fmla="*/ 125383 h 1059043"/>
                <a:gd name="connsiteX320" fmla="*/ 2166533 w 3024845"/>
                <a:gd name="connsiteY320" fmla="*/ 131868 h 1059043"/>
                <a:gd name="connsiteX321" fmla="*/ 2180720 w 3024845"/>
                <a:gd name="connsiteY321" fmla="*/ 555577 h 1059043"/>
                <a:gd name="connsiteX322" fmla="*/ 2245574 w 3024845"/>
                <a:gd name="connsiteY322" fmla="*/ 555577 h 1059043"/>
                <a:gd name="connsiteX323" fmla="*/ 2245574 w 3024845"/>
                <a:gd name="connsiteY323" fmla="*/ 631239 h 1059043"/>
                <a:gd name="connsiteX324" fmla="*/ 2253681 w 3024845"/>
                <a:gd name="connsiteY324" fmla="*/ 631239 h 1059043"/>
                <a:gd name="connsiteX325" fmla="*/ 2255708 w 3024845"/>
                <a:gd name="connsiteY325" fmla="*/ 624754 h 1059043"/>
                <a:gd name="connsiteX326" fmla="*/ 2261788 w 3024845"/>
                <a:gd name="connsiteY326" fmla="*/ 624754 h 1059043"/>
                <a:gd name="connsiteX327" fmla="*/ 2263815 w 3024845"/>
                <a:gd name="connsiteY327" fmla="*/ 633401 h 1059043"/>
                <a:gd name="connsiteX328" fmla="*/ 2275975 w 3024845"/>
                <a:gd name="connsiteY328" fmla="*/ 633401 h 1059043"/>
                <a:gd name="connsiteX329" fmla="*/ 2275975 w 3024845"/>
                <a:gd name="connsiteY329" fmla="*/ 626915 h 1059043"/>
                <a:gd name="connsiteX330" fmla="*/ 2298268 w 3024845"/>
                <a:gd name="connsiteY330" fmla="*/ 626915 h 1059043"/>
                <a:gd name="connsiteX331" fmla="*/ 2298268 w 3024845"/>
                <a:gd name="connsiteY331" fmla="*/ 633401 h 1059043"/>
                <a:gd name="connsiteX332" fmla="*/ 2318535 w 3024845"/>
                <a:gd name="connsiteY332" fmla="*/ 633401 h 1059043"/>
                <a:gd name="connsiteX333" fmla="*/ 2318535 w 3024845"/>
                <a:gd name="connsiteY333" fmla="*/ 678798 h 1059043"/>
                <a:gd name="connsiteX334" fmla="*/ 2332722 w 3024845"/>
                <a:gd name="connsiteY334" fmla="*/ 678798 h 1059043"/>
                <a:gd name="connsiteX335" fmla="*/ 2332722 w 3024845"/>
                <a:gd name="connsiteY335" fmla="*/ 665827 h 1059043"/>
                <a:gd name="connsiteX336" fmla="*/ 2348936 w 3024845"/>
                <a:gd name="connsiteY336" fmla="*/ 665827 h 1059043"/>
                <a:gd name="connsiteX337" fmla="*/ 2348936 w 3024845"/>
                <a:gd name="connsiteY337" fmla="*/ 486400 h 1059043"/>
                <a:gd name="connsiteX338" fmla="*/ 2355016 w 3024845"/>
                <a:gd name="connsiteY338" fmla="*/ 479914 h 1059043"/>
                <a:gd name="connsiteX339" fmla="*/ 2427977 w 3024845"/>
                <a:gd name="connsiteY339" fmla="*/ 479914 h 1059043"/>
                <a:gd name="connsiteX340" fmla="*/ 2427977 w 3024845"/>
                <a:gd name="connsiteY340" fmla="*/ 488562 h 1059043"/>
                <a:gd name="connsiteX341" fmla="*/ 2438110 w 3024845"/>
                <a:gd name="connsiteY341" fmla="*/ 488562 h 1059043"/>
                <a:gd name="connsiteX342" fmla="*/ 2438110 w 3024845"/>
                <a:gd name="connsiteY342" fmla="*/ 603136 h 1059043"/>
                <a:gd name="connsiteX343" fmla="*/ 2460404 w 3024845"/>
                <a:gd name="connsiteY343" fmla="*/ 603136 h 1059043"/>
                <a:gd name="connsiteX344" fmla="*/ 2460404 w 3024845"/>
                <a:gd name="connsiteY344" fmla="*/ 536121 h 1059043"/>
                <a:gd name="connsiteX345" fmla="*/ 2486751 w 3024845"/>
                <a:gd name="connsiteY345" fmla="*/ 536121 h 1059043"/>
                <a:gd name="connsiteX346" fmla="*/ 2490804 w 3024845"/>
                <a:gd name="connsiteY346" fmla="*/ 531797 h 1059043"/>
                <a:gd name="connsiteX347" fmla="*/ 2498911 w 3024845"/>
                <a:gd name="connsiteY347" fmla="*/ 531797 h 1059043"/>
                <a:gd name="connsiteX348" fmla="*/ 2502964 w 3024845"/>
                <a:gd name="connsiteY348" fmla="*/ 536121 h 1059043"/>
                <a:gd name="connsiteX349" fmla="*/ 2525258 w 3024845"/>
                <a:gd name="connsiteY349" fmla="*/ 536121 h 1059043"/>
                <a:gd name="connsiteX350" fmla="*/ 2525258 w 3024845"/>
                <a:gd name="connsiteY350" fmla="*/ 419385 h 1059043"/>
                <a:gd name="connsiteX351" fmla="*/ 2582005 w 3024845"/>
                <a:gd name="connsiteY351" fmla="*/ 408576 h 1059043"/>
                <a:gd name="connsiteX352" fmla="*/ 2582005 w 3024845"/>
                <a:gd name="connsiteY352" fmla="*/ 409657 h 1059043"/>
                <a:gd name="connsiteX353" fmla="*/ 2582005 w 3024845"/>
                <a:gd name="connsiteY353" fmla="*/ 417223 h 1059043"/>
                <a:gd name="connsiteX354" fmla="*/ 2608352 w 3024845"/>
                <a:gd name="connsiteY354" fmla="*/ 417223 h 1059043"/>
                <a:gd name="connsiteX355" fmla="*/ 2608352 w 3024845"/>
                <a:gd name="connsiteY355" fmla="*/ 672313 h 1059043"/>
                <a:gd name="connsiteX356" fmla="*/ 2630646 w 3024845"/>
                <a:gd name="connsiteY356" fmla="*/ 672313 h 1059043"/>
                <a:gd name="connsiteX357" fmla="*/ 2630646 w 3024845"/>
                <a:gd name="connsiteY357" fmla="*/ 667989 h 1059043"/>
                <a:gd name="connsiteX358" fmla="*/ 2642806 w 3024845"/>
                <a:gd name="connsiteY358" fmla="*/ 667989 h 1059043"/>
                <a:gd name="connsiteX359" fmla="*/ 2642806 w 3024845"/>
                <a:gd name="connsiteY359" fmla="*/ 672313 h 1059043"/>
                <a:gd name="connsiteX360" fmla="*/ 2667126 w 3024845"/>
                <a:gd name="connsiteY360" fmla="*/ 672313 h 1059043"/>
                <a:gd name="connsiteX361" fmla="*/ 2667126 w 3024845"/>
                <a:gd name="connsiteY361" fmla="*/ 659342 h 1059043"/>
                <a:gd name="connsiteX362" fmla="*/ 2695500 w 3024845"/>
                <a:gd name="connsiteY362" fmla="*/ 659342 h 1059043"/>
                <a:gd name="connsiteX363" fmla="*/ 2707660 w 3024845"/>
                <a:gd name="connsiteY363" fmla="*/ 655018 h 1059043"/>
                <a:gd name="connsiteX364" fmla="*/ 2727927 w 3024845"/>
                <a:gd name="connsiteY364" fmla="*/ 659342 h 1059043"/>
                <a:gd name="connsiteX365" fmla="*/ 2727927 w 3024845"/>
                <a:gd name="connsiteY365" fmla="*/ 642048 h 1059043"/>
                <a:gd name="connsiteX366" fmla="*/ 2736034 w 3024845"/>
                <a:gd name="connsiteY366" fmla="*/ 642048 h 1059043"/>
                <a:gd name="connsiteX367" fmla="*/ 2736034 w 3024845"/>
                <a:gd name="connsiteY367" fmla="*/ 629077 h 1059043"/>
                <a:gd name="connsiteX368" fmla="*/ 2792781 w 3024845"/>
                <a:gd name="connsiteY368" fmla="*/ 629077 h 1059043"/>
                <a:gd name="connsiteX369" fmla="*/ 2792781 w 3024845"/>
                <a:gd name="connsiteY369" fmla="*/ 598812 h 1059043"/>
                <a:gd name="connsiteX370" fmla="*/ 2811021 w 3024845"/>
                <a:gd name="connsiteY370" fmla="*/ 598812 h 1059043"/>
                <a:gd name="connsiteX371" fmla="*/ 2811021 w 3024845"/>
                <a:gd name="connsiteY371" fmla="*/ 592327 h 1059043"/>
                <a:gd name="connsiteX372" fmla="*/ 2823181 w 3024845"/>
                <a:gd name="connsiteY372" fmla="*/ 592327 h 1059043"/>
                <a:gd name="connsiteX373" fmla="*/ 2823181 w 3024845"/>
                <a:gd name="connsiteY373" fmla="*/ 598812 h 1059043"/>
                <a:gd name="connsiteX374" fmla="*/ 2839395 w 3024845"/>
                <a:gd name="connsiteY374" fmla="*/ 598812 h 1059043"/>
                <a:gd name="connsiteX375" fmla="*/ 2839395 w 3024845"/>
                <a:gd name="connsiteY375" fmla="*/ 648533 h 1059043"/>
                <a:gd name="connsiteX376" fmla="*/ 2871822 w 3024845"/>
                <a:gd name="connsiteY376" fmla="*/ 648533 h 1059043"/>
                <a:gd name="connsiteX377" fmla="*/ 2871822 w 3024845"/>
                <a:gd name="connsiteY377" fmla="*/ 622592 h 1059043"/>
                <a:gd name="connsiteX378" fmla="*/ 2910329 w 3024845"/>
                <a:gd name="connsiteY378" fmla="*/ 622592 h 1059043"/>
                <a:gd name="connsiteX379" fmla="*/ 2910329 w 3024845"/>
                <a:gd name="connsiteY379" fmla="*/ 592327 h 1059043"/>
                <a:gd name="connsiteX380" fmla="*/ 2958970 w 3024845"/>
                <a:gd name="connsiteY380" fmla="*/ 592327 h 1059043"/>
                <a:gd name="connsiteX381" fmla="*/ 2958970 w 3024845"/>
                <a:gd name="connsiteY381" fmla="*/ 703483 h 1059043"/>
                <a:gd name="connsiteX382" fmla="*/ 2958970 w 3024845"/>
                <a:gd name="connsiteY382" fmla="*/ 717262 h 1059043"/>
                <a:gd name="connsiteX383" fmla="*/ 3024845 w 3024845"/>
                <a:gd name="connsiteY383" fmla="*/ 717262 h 1059043"/>
                <a:gd name="connsiteX384" fmla="*/ 3024845 w 3024845"/>
                <a:gd name="connsiteY384" fmla="*/ 1059043 h 1059043"/>
                <a:gd name="connsiteX385" fmla="*/ 2054 w 3024845"/>
                <a:gd name="connsiteY385" fmla="*/ 1056710 h 1059043"/>
                <a:gd name="connsiteX386" fmla="*/ 0 w 3024845"/>
                <a:gd name="connsiteY386" fmla="*/ 622592 h 1059043"/>
                <a:gd name="connsiteX387" fmla="*/ 20267 w 3024845"/>
                <a:gd name="connsiteY387" fmla="*/ 622592 h 1059043"/>
                <a:gd name="connsiteX388" fmla="*/ 20774 w 3024845"/>
                <a:gd name="connsiteY388" fmla="*/ 621511 h 1059043"/>
                <a:gd name="connsiteX389" fmla="*/ 24320 w 3024845"/>
                <a:gd name="connsiteY389" fmla="*/ 613945 h 1059043"/>
                <a:gd name="connsiteX390" fmla="*/ 26094 w 3024845"/>
                <a:gd name="connsiteY390" fmla="*/ 614215 h 1059043"/>
                <a:gd name="connsiteX391" fmla="*/ 38507 w 3024845"/>
                <a:gd name="connsiteY391" fmla="*/ 616106 h 1059043"/>
                <a:gd name="connsiteX392" fmla="*/ 39014 w 3024845"/>
                <a:gd name="connsiteY392" fmla="*/ 617458 h 1059043"/>
                <a:gd name="connsiteX393" fmla="*/ 42560 w 3024845"/>
                <a:gd name="connsiteY393" fmla="*/ 626915 h 1059043"/>
                <a:gd name="connsiteX394" fmla="*/ 68907 w 3024845"/>
                <a:gd name="connsiteY394" fmla="*/ 629077 h 1059043"/>
                <a:gd name="connsiteX395" fmla="*/ 68907 w 3024845"/>
                <a:gd name="connsiteY395" fmla="*/ 505856 h 1059043"/>
                <a:gd name="connsiteX396" fmla="*/ 70934 w 3024845"/>
                <a:gd name="connsiteY396" fmla="*/ 505856 h 1059043"/>
                <a:gd name="connsiteX397" fmla="*/ 85121 w 3024845"/>
                <a:gd name="connsiteY397" fmla="*/ 505856 h 1059043"/>
                <a:gd name="connsiteX398" fmla="*/ 85121 w 3024845"/>
                <a:gd name="connsiteY398" fmla="*/ 369664 h 1059043"/>
                <a:gd name="connsiteX399" fmla="*/ 86894 w 3024845"/>
                <a:gd name="connsiteY399" fmla="*/ 369664 h 1059043"/>
                <a:gd name="connsiteX400" fmla="*/ 99308 w 3024845"/>
                <a:gd name="connsiteY400" fmla="*/ 369664 h 1059043"/>
                <a:gd name="connsiteX401" fmla="*/ 99308 w 3024845"/>
                <a:gd name="connsiteY401" fmla="*/ 255090 h 1059043"/>
                <a:gd name="connsiteX402" fmla="*/ 103361 w 3024845"/>
                <a:gd name="connsiteY402" fmla="*/ 226986 h 1059043"/>
                <a:gd name="connsiteX403" fmla="*/ 105388 w 3024845"/>
                <a:gd name="connsiteY403" fmla="*/ 226986 h 1059043"/>
                <a:gd name="connsiteX404" fmla="*/ 119575 w 3024845"/>
                <a:gd name="connsiteY404"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44240 w 3024845"/>
                <a:gd name="connsiteY310" fmla="*/ 214016 h 1059043"/>
                <a:gd name="connsiteX311" fmla="*/ 2146266 w 3024845"/>
                <a:gd name="connsiteY311" fmla="*/ 131868 h 1059043"/>
                <a:gd name="connsiteX312" fmla="*/ 2144240 w 3024845"/>
                <a:gd name="connsiteY312" fmla="*/ 125383 h 1059043"/>
                <a:gd name="connsiteX313" fmla="*/ 2150320 w 3024845"/>
                <a:gd name="connsiteY313" fmla="*/ 118897 h 1059043"/>
                <a:gd name="connsiteX314" fmla="*/ 2150320 w 3024845"/>
                <a:gd name="connsiteY314" fmla="*/ 60529 h 1059043"/>
                <a:gd name="connsiteX315" fmla="*/ 2152346 w 3024845"/>
                <a:gd name="connsiteY315" fmla="*/ 56206 h 1059043"/>
                <a:gd name="connsiteX316" fmla="*/ 2152346 w 3024845"/>
                <a:gd name="connsiteY316" fmla="*/ 0 h 1059043"/>
                <a:gd name="connsiteX317" fmla="*/ 2162480 w 3024845"/>
                <a:gd name="connsiteY317" fmla="*/ 118897 h 1059043"/>
                <a:gd name="connsiteX318" fmla="*/ 2168560 w 3024845"/>
                <a:gd name="connsiteY318" fmla="*/ 125383 h 1059043"/>
                <a:gd name="connsiteX319" fmla="*/ 2166533 w 3024845"/>
                <a:gd name="connsiteY319" fmla="*/ 131868 h 1059043"/>
                <a:gd name="connsiteX320" fmla="*/ 2180720 w 3024845"/>
                <a:gd name="connsiteY320" fmla="*/ 555577 h 1059043"/>
                <a:gd name="connsiteX321" fmla="*/ 2245574 w 3024845"/>
                <a:gd name="connsiteY321" fmla="*/ 555577 h 1059043"/>
                <a:gd name="connsiteX322" fmla="*/ 2245574 w 3024845"/>
                <a:gd name="connsiteY322" fmla="*/ 631239 h 1059043"/>
                <a:gd name="connsiteX323" fmla="*/ 2253681 w 3024845"/>
                <a:gd name="connsiteY323" fmla="*/ 631239 h 1059043"/>
                <a:gd name="connsiteX324" fmla="*/ 2255708 w 3024845"/>
                <a:gd name="connsiteY324" fmla="*/ 624754 h 1059043"/>
                <a:gd name="connsiteX325" fmla="*/ 2261788 w 3024845"/>
                <a:gd name="connsiteY325" fmla="*/ 624754 h 1059043"/>
                <a:gd name="connsiteX326" fmla="*/ 2263815 w 3024845"/>
                <a:gd name="connsiteY326" fmla="*/ 633401 h 1059043"/>
                <a:gd name="connsiteX327" fmla="*/ 2275975 w 3024845"/>
                <a:gd name="connsiteY327" fmla="*/ 633401 h 1059043"/>
                <a:gd name="connsiteX328" fmla="*/ 2275975 w 3024845"/>
                <a:gd name="connsiteY328" fmla="*/ 626915 h 1059043"/>
                <a:gd name="connsiteX329" fmla="*/ 2298268 w 3024845"/>
                <a:gd name="connsiteY329" fmla="*/ 626915 h 1059043"/>
                <a:gd name="connsiteX330" fmla="*/ 2298268 w 3024845"/>
                <a:gd name="connsiteY330" fmla="*/ 633401 h 1059043"/>
                <a:gd name="connsiteX331" fmla="*/ 2318535 w 3024845"/>
                <a:gd name="connsiteY331" fmla="*/ 633401 h 1059043"/>
                <a:gd name="connsiteX332" fmla="*/ 2318535 w 3024845"/>
                <a:gd name="connsiteY332" fmla="*/ 678798 h 1059043"/>
                <a:gd name="connsiteX333" fmla="*/ 2332722 w 3024845"/>
                <a:gd name="connsiteY333" fmla="*/ 678798 h 1059043"/>
                <a:gd name="connsiteX334" fmla="*/ 2332722 w 3024845"/>
                <a:gd name="connsiteY334" fmla="*/ 665827 h 1059043"/>
                <a:gd name="connsiteX335" fmla="*/ 2348936 w 3024845"/>
                <a:gd name="connsiteY335" fmla="*/ 665827 h 1059043"/>
                <a:gd name="connsiteX336" fmla="*/ 2348936 w 3024845"/>
                <a:gd name="connsiteY336" fmla="*/ 486400 h 1059043"/>
                <a:gd name="connsiteX337" fmla="*/ 2355016 w 3024845"/>
                <a:gd name="connsiteY337" fmla="*/ 479914 h 1059043"/>
                <a:gd name="connsiteX338" fmla="*/ 2427977 w 3024845"/>
                <a:gd name="connsiteY338" fmla="*/ 479914 h 1059043"/>
                <a:gd name="connsiteX339" fmla="*/ 2427977 w 3024845"/>
                <a:gd name="connsiteY339" fmla="*/ 488562 h 1059043"/>
                <a:gd name="connsiteX340" fmla="*/ 2438110 w 3024845"/>
                <a:gd name="connsiteY340" fmla="*/ 488562 h 1059043"/>
                <a:gd name="connsiteX341" fmla="*/ 2438110 w 3024845"/>
                <a:gd name="connsiteY341" fmla="*/ 603136 h 1059043"/>
                <a:gd name="connsiteX342" fmla="*/ 2460404 w 3024845"/>
                <a:gd name="connsiteY342" fmla="*/ 603136 h 1059043"/>
                <a:gd name="connsiteX343" fmla="*/ 2460404 w 3024845"/>
                <a:gd name="connsiteY343" fmla="*/ 536121 h 1059043"/>
                <a:gd name="connsiteX344" fmla="*/ 2486751 w 3024845"/>
                <a:gd name="connsiteY344" fmla="*/ 536121 h 1059043"/>
                <a:gd name="connsiteX345" fmla="*/ 2490804 w 3024845"/>
                <a:gd name="connsiteY345" fmla="*/ 531797 h 1059043"/>
                <a:gd name="connsiteX346" fmla="*/ 2498911 w 3024845"/>
                <a:gd name="connsiteY346" fmla="*/ 531797 h 1059043"/>
                <a:gd name="connsiteX347" fmla="*/ 2502964 w 3024845"/>
                <a:gd name="connsiteY347" fmla="*/ 536121 h 1059043"/>
                <a:gd name="connsiteX348" fmla="*/ 2525258 w 3024845"/>
                <a:gd name="connsiteY348" fmla="*/ 536121 h 1059043"/>
                <a:gd name="connsiteX349" fmla="*/ 2525258 w 3024845"/>
                <a:gd name="connsiteY349" fmla="*/ 419385 h 1059043"/>
                <a:gd name="connsiteX350" fmla="*/ 2582005 w 3024845"/>
                <a:gd name="connsiteY350" fmla="*/ 408576 h 1059043"/>
                <a:gd name="connsiteX351" fmla="*/ 2582005 w 3024845"/>
                <a:gd name="connsiteY351" fmla="*/ 409657 h 1059043"/>
                <a:gd name="connsiteX352" fmla="*/ 2582005 w 3024845"/>
                <a:gd name="connsiteY352" fmla="*/ 417223 h 1059043"/>
                <a:gd name="connsiteX353" fmla="*/ 2608352 w 3024845"/>
                <a:gd name="connsiteY353" fmla="*/ 417223 h 1059043"/>
                <a:gd name="connsiteX354" fmla="*/ 2608352 w 3024845"/>
                <a:gd name="connsiteY354" fmla="*/ 672313 h 1059043"/>
                <a:gd name="connsiteX355" fmla="*/ 2630646 w 3024845"/>
                <a:gd name="connsiteY355" fmla="*/ 672313 h 1059043"/>
                <a:gd name="connsiteX356" fmla="*/ 2630646 w 3024845"/>
                <a:gd name="connsiteY356" fmla="*/ 667989 h 1059043"/>
                <a:gd name="connsiteX357" fmla="*/ 2642806 w 3024845"/>
                <a:gd name="connsiteY357" fmla="*/ 667989 h 1059043"/>
                <a:gd name="connsiteX358" fmla="*/ 2642806 w 3024845"/>
                <a:gd name="connsiteY358" fmla="*/ 672313 h 1059043"/>
                <a:gd name="connsiteX359" fmla="*/ 2667126 w 3024845"/>
                <a:gd name="connsiteY359" fmla="*/ 672313 h 1059043"/>
                <a:gd name="connsiteX360" fmla="*/ 2667126 w 3024845"/>
                <a:gd name="connsiteY360" fmla="*/ 659342 h 1059043"/>
                <a:gd name="connsiteX361" fmla="*/ 2695500 w 3024845"/>
                <a:gd name="connsiteY361" fmla="*/ 659342 h 1059043"/>
                <a:gd name="connsiteX362" fmla="*/ 2707660 w 3024845"/>
                <a:gd name="connsiteY362" fmla="*/ 655018 h 1059043"/>
                <a:gd name="connsiteX363" fmla="*/ 2727927 w 3024845"/>
                <a:gd name="connsiteY363" fmla="*/ 659342 h 1059043"/>
                <a:gd name="connsiteX364" fmla="*/ 2727927 w 3024845"/>
                <a:gd name="connsiteY364" fmla="*/ 642048 h 1059043"/>
                <a:gd name="connsiteX365" fmla="*/ 2736034 w 3024845"/>
                <a:gd name="connsiteY365" fmla="*/ 642048 h 1059043"/>
                <a:gd name="connsiteX366" fmla="*/ 2736034 w 3024845"/>
                <a:gd name="connsiteY366" fmla="*/ 629077 h 1059043"/>
                <a:gd name="connsiteX367" fmla="*/ 2792781 w 3024845"/>
                <a:gd name="connsiteY367" fmla="*/ 629077 h 1059043"/>
                <a:gd name="connsiteX368" fmla="*/ 2792781 w 3024845"/>
                <a:gd name="connsiteY368" fmla="*/ 598812 h 1059043"/>
                <a:gd name="connsiteX369" fmla="*/ 2811021 w 3024845"/>
                <a:gd name="connsiteY369" fmla="*/ 598812 h 1059043"/>
                <a:gd name="connsiteX370" fmla="*/ 2811021 w 3024845"/>
                <a:gd name="connsiteY370" fmla="*/ 592327 h 1059043"/>
                <a:gd name="connsiteX371" fmla="*/ 2823181 w 3024845"/>
                <a:gd name="connsiteY371" fmla="*/ 592327 h 1059043"/>
                <a:gd name="connsiteX372" fmla="*/ 2823181 w 3024845"/>
                <a:gd name="connsiteY372" fmla="*/ 598812 h 1059043"/>
                <a:gd name="connsiteX373" fmla="*/ 2839395 w 3024845"/>
                <a:gd name="connsiteY373" fmla="*/ 598812 h 1059043"/>
                <a:gd name="connsiteX374" fmla="*/ 2839395 w 3024845"/>
                <a:gd name="connsiteY374" fmla="*/ 648533 h 1059043"/>
                <a:gd name="connsiteX375" fmla="*/ 2871822 w 3024845"/>
                <a:gd name="connsiteY375" fmla="*/ 648533 h 1059043"/>
                <a:gd name="connsiteX376" fmla="*/ 2871822 w 3024845"/>
                <a:gd name="connsiteY376" fmla="*/ 622592 h 1059043"/>
                <a:gd name="connsiteX377" fmla="*/ 2910329 w 3024845"/>
                <a:gd name="connsiteY377" fmla="*/ 622592 h 1059043"/>
                <a:gd name="connsiteX378" fmla="*/ 2910329 w 3024845"/>
                <a:gd name="connsiteY378" fmla="*/ 592327 h 1059043"/>
                <a:gd name="connsiteX379" fmla="*/ 2958970 w 3024845"/>
                <a:gd name="connsiteY379" fmla="*/ 592327 h 1059043"/>
                <a:gd name="connsiteX380" fmla="*/ 2958970 w 3024845"/>
                <a:gd name="connsiteY380" fmla="*/ 703483 h 1059043"/>
                <a:gd name="connsiteX381" fmla="*/ 2958970 w 3024845"/>
                <a:gd name="connsiteY381" fmla="*/ 717262 h 1059043"/>
                <a:gd name="connsiteX382" fmla="*/ 3024845 w 3024845"/>
                <a:gd name="connsiteY382" fmla="*/ 717262 h 1059043"/>
                <a:gd name="connsiteX383" fmla="*/ 3024845 w 3024845"/>
                <a:gd name="connsiteY383" fmla="*/ 1059043 h 1059043"/>
                <a:gd name="connsiteX384" fmla="*/ 2054 w 3024845"/>
                <a:gd name="connsiteY384" fmla="*/ 1056710 h 1059043"/>
                <a:gd name="connsiteX385" fmla="*/ 0 w 3024845"/>
                <a:gd name="connsiteY385" fmla="*/ 622592 h 1059043"/>
                <a:gd name="connsiteX386" fmla="*/ 20267 w 3024845"/>
                <a:gd name="connsiteY386" fmla="*/ 622592 h 1059043"/>
                <a:gd name="connsiteX387" fmla="*/ 20774 w 3024845"/>
                <a:gd name="connsiteY387" fmla="*/ 621511 h 1059043"/>
                <a:gd name="connsiteX388" fmla="*/ 24320 w 3024845"/>
                <a:gd name="connsiteY388" fmla="*/ 613945 h 1059043"/>
                <a:gd name="connsiteX389" fmla="*/ 26094 w 3024845"/>
                <a:gd name="connsiteY389" fmla="*/ 614215 h 1059043"/>
                <a:gd name="connsiteX390" fmla="*/ 38507 w 3024845"/>
                <a:gd name="connsiteY390" fmla="*/ 616106 h 1059043"/>
                <a:gd name="connsiteX391" fmla="*/ 39014 w 3024845"/>
                <a:gd name="connsiteY391" fmla="*/ 617458 h 1059043"/>
                <a:gd name="connsiteX392" fmla="*/ 42560 w 3024845"/>
                <a:gd name="connsiteY392" fmla="*/ 626915 h 1059043"/>
                <a:gd name="connsiteX393" fmla="*/ 68907 w 3024845"/>
                <a:gd name="connsiteY393" fmla="*/ 629077 h 1059043"/>
                <a:gd name="connsiteX394" fmla="*/ 68907 w 3024845"/>
                <a:gd name="connsiteY394" fmla="*/ 505856 h 1059043"/>
                <a:gd name="connsiteX395" fmla="*/ 70934 w 3024845"/>
                <a:gd name="connsiteY395" fmla="*/ 505856 h 1059043"/>
                <a:gd name="connsiteX396" fmla="*/ 85121 w 3024845"/>
                <a:gd name="connsiteY396" fmla="*/ 505856 h 1059043"/>
                <a:gd name="connsiteX397" fmla="*/ 85121 w 3024845"/>
                <a:gd name="connsiteY397" fmla="*/ 369664 h 1059043"/>
                <a:gd name="connsiteX398" fmla="*/ 86894 w 3024845"/>
                <a:gd name="connsiteY398" fmla="*/ 369664 h 1059043"/>
                <a:gd name="connsiteX399" fmla="*/ 99308 w 3024845"/>
                <a:gd name="connsiteY399" fmla="*/ 369664 h 1059043"/>
                <a:gd name="connsiteX400" fmla="*/ 99308 w 3024845"/>
                <a:gd name="connsiteY400" fmla="*/ 255090 h 1059043"/>
                <a:gd name="connsiteX401" fmla="*/ 103361 w 3024845"/>
                <a:gd name="connsiteY401" fmla="*/ 226986 h 1059043"/>
                <a:gd name="connsiteX402" fmla="*/ 105388 w 3024845"/>
                <a:gd name="connsiteY402" fmla="*/ 226986 h 1059043"/>
                <a:gd name="connsiteX403" fmla="*/ 119575 w 3024845"/>
                <a:gd name="connsiteY403"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46266 w 3024845"/>
                <a:gd name="connsiteY310" fmla="*/ 131868 h 1059043"/>
                <a:gd name="connsiteX311" fmla="*/ 2144240 w 3024845"/>
                <a:gd name="connsiteY311" fmla="*/ 125383 h 1059043"/>
                <a:gd name="connsiteX312" fmla="*/ 2150320 w 3024845"/>
                <a:gd name="connsiteY312" fmla="*/ 118897 h 1059043"/>
                <a:gd name="connsiteX313" fmla="*/ 2150320 w 3024845"/>
                <a:gd name="connsiteY313" fmla="*/ 60529 h 1059043"/>
                <a:gd name="connsiteX314" fmla="*/ 2152346 w 3024845"/>
                <a:gd name="connsiteY314" fmla="*/ 56206 h 1059043"/>
                <a:gd name="connsiteX315" fmla="*/ 2152346 w 3024845"/>
                <a:gd name="connsiteY315" fmla="*/ 0 h 1059043"/>
                <a:gd name="connsiteX316" fmla="*/ 2162480 w 3024845"/>
                <a:gd name="connsiteY316" fmla="*/ 118897 h 1059043"/>
                <a:gd name="connsiteX317" fmla="*/ 2168560 w 3024845"/>
                <a:gd name="connsiteY317" fmla="*/ 125383 h 1059043"/>
                <a:gd name="connsiteX318" fmla="*/ 2166533 w 3024845"/>
                <a:gd name="connsiteY318" fmla="*/ 131868 h 1059043"/>
                <a:gd name="connsiteX319" fmla="*/ 2180720 w 3024845"/>
                <a:gd name="connsiteY319" fmla="*/ 555577 h 1059043"/>
                <a:gd name="connsiteX320" fmla="*/ 2245574 w 3024845"/>
                <a:gd name="connsiteY320" fmla="*/ 555577 h 1059043"/>
                <a:gd name="connsiteX321" fmla="*/ 2245574 w 3024845"/>
                <a:gd name="connsiteY321" fmla="*/ 631239 h 1059043"/>
                <a:gd name="connsiteX322" fmla="*/ 2253681 w 3024845"/>
                <a:gd name="connsiteY322" fmla="*/ 631239 h 1059043"/>
                <a:gd name="connsiteX323" fmla="*/ 2255708 w 3024845"/>
                <a:gd name="connsiteY323" fmla="*/ 624754 h 1059043"/>
                <a:gd name="connsiteX324" fmla="*/ 2261788 w 3024845"/>
                <a:gd name="connsiteY324" fmla="*/ 624754 h 1059043"/>
                <a:gd name="connsiteX325" fmla="*/ 2263815 w 3024845"/>
                <a:gd name="connsiteY325" fmla="*/ 633401 h 1059043"/>
                <a:gd name="connsiteX326" fmla="*/ 2275975 w 3024845"/>
                <a:gd name="connsiteY326" fmla="*/ 633401 h 1059043"/>
                <a:gd name="connsiteX327" fmla="*/ 2275975 w 3024845"/>
                <a:gd name="connsiteY327" fmla="*/ 626915 h 1059043"/>
                <a:gd name="connsiteX328" fmla="*/ 2298268 w 3024845"/>
                <a:gd name="connsiteY328" fmla="*/ 626915 h 1059043"/>
                <a:gd name="connsiteX329" fmla="*/ 2298268 w 3024845"/>
                <a:gd name="connsiteY329" fmla="*/ 633401 h 1059043"/>
                <a:gd name="connsiteX330" fmla="*/ 2318535 w 3024845"/>
                <a:gd name="connsiteY330" fmla="*/ 633401 h 1059043"/>
                <a:gd name="connsiteX331" fmla="*/ 2318535 w 3024845"/>
                <a:gd name="connsiteY331" fmla="*/ 678798 h 1059043"/>
                <a:gd name="connsiteX332" fmla="*/ 2332722 w 3024845"/>
                <a:gd name="connsiteY332" fmla="*/ 678798 h 1059043"/>
                <a:gd name="connsiteX333" fmla="*/ 2332722 w 3024845"/>
                <a:gd name="connsiteY333" fmla="*/ 665827 h 1059043"/>
                <a:gd name="connsiteX334" fmla="*/ 2348936 w 3024845"/>
                <a:gd name="connsiteY334" fmla="*/ 665827 h 1059043"/>
                <a:gd name="connsiteX335" fmla="*/ 2348936 w 3024845"/>
                <a:gd name="connsiteY335" fmla="*/ 486400 h 1059043"/>
                <a:gd name="connsiteX336" fmla="*/ 2355016 w 3024845"/>
                <a:gd name="connsiteY336" fmla="*/ 479914 h 1059043"/>
                <a:gd name="connsiteX337" fmla="*/ 2427977 w 3024845"/>
                <a:gd name="connsiteY337" fmla="*/ 479914 h 1059043"/>
                <a:gd name="connsiteX338" fmla="*/ 2427977 w 3024845"/>
                <a:gd name="connsiteY338" fmla="*/ 488562 h 1059043"/>
                <a:gd name="connsiteX339" fmla="*/ 2438110 w 3024845"/>
                <a:gd name="connsiteY339" fmla="*/ 488562 h 1059043"/>
                <a:gd name="connsiteX340" fmla="*/ 2438110 w 3024845"/>
                <a:gd name="connsiteY340" fmla="*/ 603136 h 1059043"/>
                <a:gd name="connsiteX341" fmla="*/ 2460404 w 3024845"/>
                <a:gd name="connsiteY341" fmla="*/ 603136 h 1059043"/>
                <a:gd name="connsiteX342" fmla="*/ 2460404 w 3024845"/>
                <a:gd name="connsiteY342" fmla="*/ 536121 h 1059043"/>
                <a:gd name="connsiteX343" fmla="*/ 2486751 w 3024845"/>
                <a:gd name="connsiteY343" fmla="*/ 536121 h 1059043"/>
                <a:gd name="connsiteX344" fmla="*/ 2490804 w 3024845"/>
                <a:gd name="connsiteY344" fmla="*/ 531797 h 1059043"/>
                <a:gd name="connsiteX345" fmla="*/ 2498911 w 3024845"/>
                <a:gd name="connsiteY345" fmla="*/ 531797 h 1059043"/>
                <a:gd name="connsiteX346" fmla="*/ 2502964 w 3024845"/>
                <a:gd name="connsiteY346" fmla="*/ 536121 h 1059043"/>
                <a:gd name="connsiteX347" fmla="*/ 2525258 w 3024845"/>
                <a:gd name="connsiteY347" fmla="*/ 536121 h 1059043"/>
                <a:gd name="connsiteX348" fmla="*/ 2525258 w 3024845"/>
                <a:gd name="connsiteY348" fmla="*/ 419385 h 1059043"/>
                <a:gd name="connsiteX349" fmla="*/ 2582005 w 3024845"/>
                <a:gd name="connsiteY349" fmla="*/ 408576 h 1059043"/>
                <a:gd name="connsiteX350" fmla="*/ 2582005 w 3024845"/>
                <a:gd name="connsiteY350" fmla="*/ 409657 h 1059043"/>
                <a:gd name="connsiteX351" fmla="*/ 2582005 w 3024845"/>
                <a:gd name="connsiteY351" fmla="*/ 417223 h 1059043"/>
                <a:gd name="connsiteX352" fmla="*/ 2608352 w 3024845"/>
                <a:gd name="connsiteY352" fmla="*/ 417223 h 1059043"/>
                <a:gd name="connsiteX353" fmla="*/ 2608352 w 3024845"/>
                <a:gd name="connsiteY353" fmla="*/ 672313 h 1059043"/>
                <a:gd name="connsiteX354" fmla="*/ 2630646 w 3024845"/>
                <a:gd name="connsiteY354" fmla="*/ 672313 h 1059043"/>
                <a:gd name="connsiteX355" fmla="*/ 2630646 w 3024845"/>
                <a:gd name="connsiteY355" fmla="*/ 667989 h 1059043"/>
                <a:gd name="connsiteX356" fmla="*/ 2642806 w 3024845"/>
                <a:gd name="connsiteY356" fmla="*/ 667989 h 1059043"/>
                <a:gd name="connsiteX357" fmla="*/ 2642806 w 3024845"/>
                <a:gd name="connsiteY357" fmla="*/ 672313 h 1059043"/>
                <a:gd name="connsiteX358" fmla="*/ 2667126 w 3024845"/>
                <a:gd name="connsiteY358" fmla="*/ 672313 h 1059043"/>
                <a:gd name="connsiteX359" fmla="*/ 2667126 w 3024845"/>
                <a:gd name="connsiteY359" fmla="*/ 659342 h 1059043"/>
                <a:gd name="connsiteX360" fmla="*/ 2695500 w 3024845"/>
                <a:gd name="connsiteY360" fmla="*/ 659342 h 1059043"/>
                <a:gd name="connsiteX361" fmla="*/ 2707660 w 3024845"/>
                <a:gd name="connsiteY361" fmla="*/ 655018 h 1059043"/>
                <a:gd name="connsiteX362" fmla="*/ 2727927 w 3024845"/>
                <a:gd name="connsiteY362" fmla="*/ 659342 h 1059043"/>
                <a:gd name="connsiteX363" fmla="*/ 2727927 w 3024845"/>
                <a:gd name="connsiteY363" fmla="*/ 642048 h 1059043"/>
                <a:gd name="connsiteX364" fmla="*/ 2736034 w 3024845"/>
                <a:gd name="connsiteY364" fmla="*/ 642048 h 1059043"/>
                <a:gd name="connsiteX365" fmla="*/ 2736034 w 3024845"/>
                <a:gd name="connsiteY365" fmla="*/ 629077 h 1059043"/>
                <a:gd name="connsiteX366" fmla="*/ 2792781 w 3024845"/>
                <a:gd name="connsiteY366" fmla="*/ 629077 h 1059043"/>
                <a:gd name="connsiteX367" fmla="*/ 2792781 w 3024845"/>
                <a:gd name="connsiteY367" fmla="*/ 598812 h 1059043"/>
                <a:gd name="connsiteX368" fmla="*/ 2811021 w 3024845"/>
                <a:gd name="connsiteY368" fmla="*/ 598812 h 1059043"/>
                <a:gd name="connsiteX369" fmla="*/ 2811021 w 3024845"/>
                <a:gd name="connsiteY369" fmla="*/ 592327 h 1059043"/>
                <a:gd name="connsiteX370" fmla="*/ 2823181 w 3024845"/>
                <a:gd name="connsiteY370" fmla="*/ 592327 h 1059043"/>
                <a:gd name="connsiteX371" fmla="*/ 2823181 w 3024845"/>
                <a:gd name="connsiteY371" fmla="*/ 598812 h 1059043"/>
                <a:gd name="connsiteX372" fmla="*/ 2839395 w 3024845"/>
                <a:gd name="connsiteY372" fmla="*/ 598812 h 1059043"/>
                <a:gd name="connsiteX373" fmla="*/ 2839395 w 3024845"/>
                <a:gd name="connsiteY373" fmla="*/ 648533 h 1059043"/>
                <a:gd name="connsiteX374" fmla="*/ 2871822 w 3024845"/>
                <a:gd name="connsiteY374" fmla="*/ 648533 h 1059043"/>
                <a:gd name="connsiteX375" fmla="*/ 2871822 w 3024845"/>
                <a:gd name="connsiteY375" fmla="*/ 622592 h 1059043"/>
                <a:gd name="connsiteX376" fmla="*/ 2910329 w 3024845"/>
                <a:gd name="connsiteY376" fmla="*/ 622592 h 1059043"/>
                <a:gd name="connsiteX377" fmla="*/ 2910329 w 3024845"/>
                <a:gd name="connsiteY377" fmla="*/ 592327 h 1059043"/>
                <a:gd name="connsiteX378" fmla="*/ 2958970 w 3024845"/>
                <a:gd name="connsiteY378" fmla="*/ 592327 h 1059043"/>
                <a:gd name="connsiteX379" fmla="*/ 2958970 w 3024845"/>
                <a:gd name="connsiteY379" fmla="*/ 703483 h 1059043"/>
                <a:gd name="connsiteX380" fmla="*/ 2958970 w 3024845"/>
                <a:gd name="connsiteY380" fmla="*/ 717262 h 1059043"/>
                <a:gd name="connsiteX381" fmla="*/ 3024845 w 3024845"/>
                <a:gd name="connsiteY381" fmla="*/ 717262 h 1059043"/>
                <a:gd name="connsiteX382" fmla="*/ 3024845 w 3024845"/>
                <a:gd name="connsiteY382" fmla="*/ 1059043 h 1059043"/>
                <a:gd name="connsiteX383" fmla="*/ 2054 w 3024845"/>
                <a:gd name="connsiteY383" fmla="*/ 1056710 h 1059043"/>
                <a:gd name="connsiteX384" fmla="*/ 0 w 3024845"/>
                <a:gd name="connsiteY384" fmla="*/ 622592 h 1059043"/>
                <a:gd name="connsiteX385" fmla="*/ 20267 w 3024845"/>
                <a:gd name="connsiteY385" fmla="*/ 622592 h 1059043"/>
                <a:gd name="connsiteX386" fmla="*/ 20774 w 3024845"/>
                <a:gd name="connsiteY386" fmla="*/ 621511 h 1059043"/>
                <a:gd name="connsiteX387" fmla="*/ 24320 w 3024845"/>
                <a:gd name="connsiteY387" fmla="*/ 613945 h 1059043"/>
                <a:gd name="connsiteX388" fmla="*/ 26094 w 3024845"/>
                <a:gd name="connsiteY388" fmla="*/ 614215 h 1059043"/>
                <a:gd name="connsiteX389" fmla="*/ 38507 w 3024845"/>
                <a:gd name="connsiteY389" fmla="*/ 616106 h 1059043"/>
                <a:gd name="connsiteX390" fmla="*/ 39014 w 3024845"/>
                <a:gd name="connsiteY390" fmla="*/ 617458 h 1059043"/>
                <a:gd name="connsiteX391" fmla="*/ 42560 w 3024845"/>
                <a:gd name="connsiteY391" fmla="*/ 626915 h 1059043"/>
                <a:gd name="connsiteX392" fmla="*/ 68907 w 3024845"/>
                <a:gd name="connsiteY392" fmla="*/ 629077 h 1059043"/>
                <a:gd name="connsiteX393" fmla="*/ 68907 w 3024845"/>
                <a:gd name="connsiteY393" fmla="*/ 505856 h 1059043"/>
                <a:gd name="connsiteX394" fmla="*/ 70934 w 3024845"/>
                <a:gd name="connsiteY394" fmla="*/ 505856 h 1059043"/>
                <a:gd name="connsiteX395" fmla="*/ 85121 w 3024845"/>
                <a:gd name="connsiteY395" fmla="*/ 505856 h 1059043"/>
                <a:gd name="connsiteX396" fmla="*/ 85121 w 3024845"/>
                <a:gd name="connsiteY396" fmla="*/ 369664 h 1059043"/>
                <a:gd name="connsiteX397" fmla="*/ 86894 w 3024845"/>
                <a:gd name="connsiteY397" fmla="*/ 369664 h 1059043"/>
                <a:gd name="connsiteX398" fmla="*/ 99308 w 3024845"/>
                <a:gd name="connsiteY398" fmla="*/ 369664 h 1059043"/>
                <a:gd name="connsiteX399" fmla="*/ 99308 w 3024845"/>
                <a:gd name="connsiteY399" fmla="*/ 255090 h 1059043"/>
                <a:gd name="connsiteX400" fmla="*/ 103361 w 3024845"/>
                <a:gd name="connsiteY400" fmla="*/ 226986 h 1059043"/>
                <a:gd name="connsiteX401" fmla="*/ 105388 w 3024845"/>
                <a:gd name="connsiteY401" fmla="*/ 226986 h 1059043"/>
                <a:gd name="connsiteX402" fmla="*/ 119575 w 3024845"/>
                <a:gd name="connsiteY402"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46266 w 3024845"/>
                <a:gd name="connsiteY310" fmla="*/ 131868 h 1059043"/>
                <a:gd name="connsiteX311" fmla="*/ 2144240 w 3024845"/>
                <a:gd name="connsiteY311" fmla="*/ 125383 h 1059043"/>
                <a:gd name="connsiteX312" fmla="*/ 2150320 w 3024845"/>
                <a:gd name="connsiteY312" fmla="*/ 118897 h 1059043"/>
                <a:gd name="connsiteX313" fmla="*/ 2150320 w 3024845"/>
                <a:gd name="connsiteY313" fmla="*/ 60529 h 1059043"/>
                <a:gd name="connsiteX314" fmla="*/ 2152346 w 3024845"/>
                <a:gd name="connsiteY314" fmla="*/ 56206 h 1059043"/>
                <a:gd name="connsiteX315" fmla="*/ 2152346 w 3024845"/>
                <a:gd name="connsiteY315" fmla="*/ 0 h 1059043"/>
                <a:gd name="connsiteX316" fmla="*/ 2162480 w 3024845"/>
                <a:gd name="connsiteY316" fmla="*/ 118897 h 1059043"/>
                <a:gd name="connsiteX317" fmla="*/ 2168560 w 3024845"/>
                <a:gd name="connsiteY317" fmla="*/ 125383 h 1059043"/>
                <a:gd name="connsiteX318" fmla="*/ 2180720 w 3024845"/>
                <a:gd name="connsiteY318" fmla="*/ 555577 h 1059043"/>
                <a:gd name="connsiteX319" fmla="*/ 2245574 w 3024845"/>
                <a:gd name="connsiteY319" fmla="*/ 555577 h 1059043"/>
                <a:gd name="connsiteX320" fmla="*/ 2245574 w 3024845"/>
                <a:gd name="connsiteY320" fmla="*/ 631239 h 1059043"/>
                <a:gd name="connsiteX321" fmla="*/ 2253681 w 3024845"/>
                <a:gd name="connsiteY321" fmla="*/ 631239 h 1059043"/>
                <a:gd name="connsiteX322" fmla="*/ 2255708 w 3024845"/>
                <a:gd name="connsiteY322" fmla="*/ 624754 h 1059043"/>
                <a:gd name="connsiteX323" fmla="*/ 2261788 w 3024845"/>
                <a:gd name="connsiteY323" fmla="*/ 624754 h 1059043"/>
                <a:gd name="connsiteX324" fmla="*/ 2263815 w 3024845"/>
                <a:gd name="connsiteY324" fmla="*/ 633401 h 1059043"/>
                <a:gd name="connsiteX325" fmla="*/ 2275975 w 3024845"/>
                <a:gd name="connsiteY325" fmla="*/ 633401 h 1059043"/>
                <a:gd name="connsiteX326" fmla="*/ 2275975 w 3024845"/>
                <a:gd name="connsiteY326" fmla="*/ 626915 h 1059043"/>
                <a:gd name="connsiteX327" fmla="*/ 2298268 w 3024845"/>
                <a:gd name="connsiteY327" fmla="*/ 626915 h 1059043"/>
                <a:gd name="connsiteX328" fmla="*/ 2298268 w 3024845"/>
                <a:gd name="connsiteY328" fmla="*/ 633401 h 1059043"/>
                <a:gd name="connsiteX329" fmla="*/ 2318535 w 3024845"/>
                <a:gd name="connsiteY329" fmla="*/ 633401 h 1059043"/>
                <a:gd name="connsiteX330" fmla="*/ 2318535 w 3024845"/>
                <a:gd name="connsiteY330" fmla="*/ 678798 h 1059043"/>
                <a:gd name="connsiteX331" fmla="*/ 2332722 w 3024845"/>
                <a:gd name="connsiteY331" fmla="*/ 678798 h 1059043"/>
                <a:gd name="connsiteX332" fmla="*/ 2332722 w 3024845"/>
                <a:gd name="connsiteY332" fmla="*/ 665827 h 1059043"/>
                <a:gd name="connsiteX333" fmla="*/ 2348936 w 3024845"/>
                <a:gd name="connsiteY333" fmla="*/ 665827 h 1059043"/>
                <a:gd name="connsiteX334" fmla="*/ 2348936 w 3024845"/>
                <a:gd name="connsiteY334" fmla="*/ 486400 h 1059043"/>
                <a:gd name="connsiteX335" fmla="*/ 2355016 w 3024845"/>
                <a:gd name="connsiteY335" fmla="*/ 479914 h 1059043"/>
                <a:gd name="connsiteX336" fmla="*/ 2427977 w 3024845"/>
                <a:gd name="connsiteY336" fmla="*/ 479914 h 1059043"/>
                <a:gd name="connsiteX337" fmla="*/ 2427977 w 3024845"/>
                <a:gd name="connsiteY337" fmla="*/ 488562 h 1059043"/>
                <a:gd name="connsiteX338" fmla="*/ 2438110 w 3024845"/>
                <a:gd name="connsiteY338" fmla="*/ 488562 h 1059043"/>
                <a:gd name="connsiteX339" fmla="*/ 2438110 w 3024845"/>
                <a:gd name="connsiteY339" fmla="*/ 603136 h 1059043"/>
                <a:gd name="connsiteX340" fmla="*/ 2460404 w 3024845"/>
                <a:gd name="connsiteY340" fmla="*/ 603136 h 1059043"/>
                <a:gd name="connsiteX341" fmla="*/ 2460404 w 3024845"/>
                <a:gd name="connsiteY341" fmla="*/ 536121 h 1059043"/>
                <a:gd name="connsiteX342" fmla="*/ 2486751 w 3024845"/>
                <a:gd name="connsiteY342" fmla="*/ 536121 h 1059043"/>
                <a:gd name="connsiteX343" fmla="*/ 2490804 w 3024845"/>
                <a:gd name="connsiteY343" fmla="*/ 531797 h 1059043"/>
                <a:gd name="connsiteX344" fmla="*/ 2498911 w 3024845"/>
                <a:gd name="connsiteY344" fmla="*/ 531797 h 1059043"/>
                <a:gd name="connsiteX345" fmla="*/ 2502964 w 3024845"/>
                <a:gd name="connsiteY345" fmla="*/ 536121 h 1059043"/>
                <a:gd name="connsiteX346" fmla="*/ 2525258 w 3024845"/>
                <a:gd name="connsiteY346" fmla="*/ 536121 h 1059043"/>
                <a:gd name="connsiteX347" fmla="*/ 2525258 w 3024845"/>
                <a:gd name="connsiteY347" fmla="*/ 419385 h 1059043"/>
                <a:gd name="connsiteX348" fmla="*/ 2582005 w 3024845"/>
                <a:gd name="connsiteY348" fmla="*/ 408576 h 1059043"/>
                <a:gd name="connsiteX349" fmla="*/ 2582005 w 3024845"/>
                <a:gd name="connsiteY349" fmla="*/ 409657 h 1059043"/>
                <a:gd name="connsiteX350" fmla="*/ 2582005 w 3024845"/>
                <a:gd name="connsiteY350" fmla="*/ 417223 h 1059043"/>
                <a:gd name="connsiteX351" fmla="*/ 2608352 w 3024845"/>
                <a:gd name="connsiteY351" fmla="*/ 417223 h 1059043"/>
                <a:gd name="connsiteX352" fmla="*/ 2608352 w 3024845"/>
                <a:gd name="connsiteY352" fmla="*/ 672313 h 1059043"/>
                <a:gd name="connsiteX353" fmla="*/ 2630646 w 3024845"/>
                <a:gd name="connsiteY353" fmla="*/ 672313 h 1059043"/>
                <a:gd name="connsiteX354" fmla="*/ 2630646 w 3024845"/>
                <a:gd name="connsiteY354" fmla="*/ 667989 h 1059043"/>
                <a:gd name="connsiteX355" fmla="*/ 2642806 w 3024845"/>
                <a:gd name="connsiteY355" fmla="*/ 667989 h 1059043"/>
                <a:gd name="connsiteX356" fmla="*/ 2642806 w 3024845"/>
                <a:gd name="connsiteY356" fmla="*/ 672313 h 1059043"/>
                <a:gd name="connsiteX357" fmla="*/ 2667126 w 3024845"/>
                <a:gd name="connsiteY357" fmla="*/ 672313 h 1059043"/>
                <a:gd name="connsiteX358" fmla="*/ 2667126 w 3024845"/>
                <a:gd name="connsiteY358" fmla="*/ 659342 h 1059043"/>
                <a:gd name="connsiteX359" fmla="*/ 2695500 w 3024845"/>
                <a:gd name="connsiteY359" fmla="*/ 659342 h 1059043"/>
                <a:gd name="connsiteX360" fmla="*/ 2707660 w 3024845"/>
                <a:gd name="connsiteY360" fmla="*/ 655018 h 1059043"/>
                <a:gd name="connsiteX361" fmla="*/ 2727927 w 3024845"/>
                <a:gd name="connsiteY361" fmla="*/ 659342 h 1059043"/>
                <a:gd name="connsiteX362" fmla="*/ 2727927 w 3024845"/>
                <a:gd name="connsiteY362" fmla="*/ 642048 h 1059043"/>
                <a:gd name="connsiteX363" fmla="*/ 2736034 w 3024845"/>
                <a:gd name="connsiteY363" fmla="*/ 642048 h 1059043"/>
                <a:gd name="connsiteX364" fmla="*/ 2736034 w 3024845"/>
                <a:gd name="connsiteY364" fmla="*/ 629077 h 1059043"/>
                <a:gd name="connsiteX365" fmla="*/ 2792781 w 3024845"/>
                <a:gd name="connsiteY365" fmla="*/ 629077 h 1059043"/>
                <a:gd name="connsiteX366" fmla="*/ 2792781 w 3024845"/>
                <a:gd name="connsiteY366" fmla="*/ 598812 h 1059043"/>
                <a:gd name="connsiteX367" fmla="*/ 2811021 w 3024845"/>
                <a:gd name="connsiteY367" fmla="*/ 598812 h 1059043"/>
                <a:gd name="connsiteX368" fmla="*/ 2811021 w 3024845"/>
                <a:gd name="connsiteY368" fmla="*/ 592327 h 1059043"/>
                <a:gd name="connsiteX369" fmla="*/ 2823181 w 3024845"/>
                <a:gd name="connsiteY369" fmla="*/ 592327 h 1059043"/>
                <a:gd name="connsiteX370" fmla="*/ 2823181 w 3024845"/>
                <a:gd name="connsiteY370" fmla="*/ 598812 h 1059043"/>
                <a:gd name="connsiteX371" fmla="*/ 2839395 w 3024845"/>
                <a:gd name="connsiteY371" fmla="*/ 598812 h 1059043"/>
                <a:gd name="connsiteX372" fmla="*/ 2839395 w 3024845"/>
                <a:gd name="connsiteY372" fmla="*/ 648533 h 1059043"/>
                <a:gd name="connsiteX373" fmla="*/ 2871822 w 3024845"/>
                <a:gd name="connsiteY373" fmla="*/ 648533 h 1059043"/>
                <a:gd name="connsiteX374" fmla="*/ 2871822 w 3024845"/>
                <a:gd name="connsiteY374" fmla="*/ 622592 h 1059043"/>
                <a:gd name="connsiteX375" fmla="*/ 2910329 w 3024845"/>
                <a:gd name="connsiteY375" fmla="*/ 622592 h 1059043"/>
                <a:gd name="connsiteX376" fmla="*/ 2910329 w 3024845"/>
                <a:gd name="connsiteY376" fmla="*/ 592327 h 1059043"/>
                <a:gd name="connsiteX377" fmla="*/ 2958970 w 3024845"/>
                <a:gd name="connsiteY377" fmla="*/ 592327 h 1059043"/>
                <a:gd name="connsiteX378" fmla="*/ 2958970 w 3024845"/>
                <a:gd name="connsiteY378" fmla="*/ 703483 h 1059043"/>
                <a:gd name="connsiteX379" fmla="*/ 2958970 w 3024845"/>
                <a:gd name="connsiteY379" fmla="*/ 717262 h 1059043"/>
                <a:gd name="connsiteX380" fmla="*/ 3024845 w 3024845"/>
                <a:gd name="connsiteY380" fmla="*/ 717262 h 1059043"/>
                <a:gd name="connsiteX381" fmla="*/ 3024845 w 3024845"/>
                <a:gd name="connsiteY381" fmla="*/ 1059043 h 1059043"/>
                <a:gd name="connsiteX382" fmla="*/ 2054 w 3024845"/>
                <a:gd name="connsiteY382" fmla="*/ 1056710 h 1059043"/>
                <a:gd name="connsiteX383" fmla="*/ 0 w 3024845"/>
                <a:gd name="connsiteY383" fmla="*/ 622592 h 1059043"/>
                <a:gd name="connsiteX384" fmla="*/ 20267 w 3024845"/>
                <a:gd name="connsiteY384" fmla="*/ 622592 h 1059043"/>
                <a:gd name="connsiteX385" fmla="*/ 20774 w 3024845"/>
                <a:gd name="connsiteY385" fmla="*/ 621511 h 1059043"/>
                <a:gd name="connsiteX386" fmla="*/ 24320 w 3024845"/>
                <a:gd name="connsiteY386" fmla="*/ 613945 h 1059043"/>
                <a:gd name="connsiteX387" fmla="*/ 26094 w 3024845"/>
                <a:gd name="connsiteY387" fmla="*/ 614215 h 1059043"/>
                <a:gd name="connsiteX388" fmla="*/ 38507 w 3024845"/>
                <a:gd name="connsiteY388" fmla="*/ 616106 h 1059043"/>
                <a:gd name="connsiteX389" fmla="*/ 39014 w 3024845"/>
                <a:gd name="connsiteY389" fmla="*/ 617458 h 1059043"/>
                <a:gd name="connsiteX390" fmla="*/ 42560 w 3024845"/>
                <a:gd name="connsiteY390" fmla="*/ 626915 h 1059043"/>
                <a:gd name="connsiteX391" fmla="*/ 68907 w 3024845"/>
                <a:gd name="connsiteY391" fmla="*/ 629077 h 1059043"/>
                <a:gd name="connsiteX392" fmla="*/ 68907 w 3024845"/>
                <a:gd name="connsiteY392" fmla="*/ 505856 h 1059043"/>
                <a:gd name="connsiteX393" fmla="*/ 70934 w 3024845"/>
                <a:gd name="connsiteY393" fmla="*/ 505856 h 1059043"/>
                <a:gd name="connsiteX394" fmla="*/ 85121 w 3024845"/>
                <a:gd name="connsiteY394" fmla="*/ 505856 h 1059043"/>
                <a:gd name="connsiteX395" fmla="*/ 85121 w 3024845"/>
                <a:gd name="connsiteY395" fmla="*/ 369664 h 1059043"/>
                <a:gd name="connsiteX396" fmla="*/ 86894 w 3024845"/>
                <a:gd name="connsiteY396" fmla="*/ 369664 h 1059043"/>
                <a:gd name="connsiteX397" fmla="*/ 99308 w 3024845"/>
                <a:gd name="connsiteY397" fmla="*/ 369664 h 1059043"/>
                <a:gd name="connsiteX398" fmla="*/ 99308 w 3024845"/>
                <a:gd name="connsiteY398" fmla="*/ 255090 h 1059043"/>
                <a:gd name="connsiteX399" fmla="*/ 103361 w 3024845"/>
                <a:gd name="connsiteY399" fmla="*/ 226986 h 1059043"/>
                <a:gd name="connsiteX400" fmla="*/ 105388 w 3024845"/>
                <a:gd name="connsiteY400" fmla="*/ 226986 h 1059043"/>
                <a:gd name="connsiteX401" fmla="*/ 119575 w 3024845"/>
                <a:gd name="connsiteY401"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46266 w 3024845"/>
                <a:gd name="connsiteY310" fmla="*/ 131868 h 1059043"/>
                <a:gd name="connsiteX311" fmla="*/ 2144240 w 3024845"/>
                <a:gd name="connsiteY311" fmla="*/ 125383 h 1059043"/>
                <a:gd name="connsiteX312" fmla="*/ 2150320 w 3024845"/>
                <a:gd name="connsiteY312" fmla="*/ 118897 h 1059043"/>
                <a:gd name="connsiteX313" fmla="*/ 2150320 w 3024845"/>
                <a:gd name="connsiteY313" fmla="*/ 60529 h 1059043"/>
                <a:gd name="connsiteX314" fmla="*/ 2152346 w 3024845"/>
                <a:gd name="connsiteY314" fmla="*/ 56206 h 1059043"/>
                <a:gd name="connsiteX315" fmla="*/ 2152346 w 3024845"/>
                <a:gd name="connsiteY315" fmla="*/ 0 h 1059043"/>
                <a:gd name="connsiteX316" fmla="*/ 2168560 w 3024845"/>
                <a:gd name="connsiteY316" fmla="*/ 125383 h 1059043"/>
                <a:gd name="connsiteX317" fmla="*/ 2180720 w 3024845"/>
                <a:gd name="connsiteY317" fmla="*/ 555577 h 1059043"/>
                <a:gd name="connsiteX318" fmla="*/ 2245574 w 3024845"/>
                <a:gd name="connsiteY318" fmla="*/ 555577 h 1059043"/>
                <a:gd name="connsiteX319" fmla="*/ 2245574 w 3024845"/>
                <a:gd name="connsiteY319" fmla="*/ 631239 h 1059043"/>
                <a:gd name="connsiteX320" fmla="*/ 2253681 w 3024845"/>
                <a:gd name="connsiteY320" fmla="*/ 631239 h 1059043"/>
                <a:gd name="connsiteX321" fmla="*/ 2255708 w 3024845"/>
                <a:gd name="connsiteY321" fmla="*/ 624754 h 1059043"/>
                <a:gd name="connsiteX322" fmla="*/ 2261788 w 3024845"/>
                <a:gd name="connsiteY322" fmla="*/ 624754 h 1059043"/>
                <a:gd name="connsiteX323" fmla="*/ 2263815 w 3024845"/>
                <a:gd name="connsiteY323" fmla="*/ 633401 h 1059043"/>
                <a:gd name="connsiteX324" fmla="*/ 2275975 w 3024845"/>
                <a:gd name="connsiteY324" fmla="*/ 633401 h 1059043"/>
                <a:gd name="connsiteX325" fmla="*/ 2275975 w 3024845"/>
                <a:gd name="connsiteY325" fmla="*/ 626915 h 1059043"/>
                <a:gd name="connsiteX326" fmla="*/ 2298268 w 3024845"/>
                <a:gd name="connsiteY326" fmla="*/ 626915 h 1059043"/>
                <a:gd name="connsiteX327" fmla="*/ 2298268 w 3024845"/>
                <a:gd name="connsiteY327" fmla="*/ 633401 h 1059043"/>
                <a:gd name="connsiteX328" fmla="*/ 2318535 w 3024845"/>
                <a:gd name="connsiteY328" fmla="*/ 633401 h 1059043"/>
                <a:gd name="connsiteX329" fmla="*/ 2318535 w 3024845"/>
                <a:gd name="connsiteY329" fmla="*/ 678798 h 1059043"/>
                <a:gd name="connsiteX330" fmla="*/ 2332722 w 3024845"/>
                <a:gd name="connsiteY330" fmla="*/ 678798 h 1059043"/>
                <a:gd name="connsiteX331" fmla="*/ 2332722 w 3024845"/>
                <a:gd name="connsiteY331" fmla="*/ 665827 h 1059043"/>
                <a:gd name="connsiteX332" fmla="*/ 2348936 w 3024845"/>
                <a:gd name="connsiteY332" fmla="*/ 665827 h 1059043"/>
                <a:gd name="connsiteX333" fmla="*/ 2348936 w 3024845"/>
                <a:gd name="connsiteY333" fmla="*/ 486400 h 1059043"/>
                <a:gd name="connsiteX334" fmla="*/ 2355016 w 3024845"/>
                <a:gd name="connsiteY334" fmla="*/ 479914 h 1059043"/>
                <a:gd name="connsiteX335" fmla="*/ 2427977 w 3024845"/>
                <a:gd name="connsiteY335" fmla="*/ 479914 h 1059043"/>
                <a:gd name="connsiteX336" fmla="*/ 2427977 w 3024845"/>
                <a:gd name="connsiteY336" fmla="*/ 488562 h 1059043"/>
                <a:gd name="connsiteX337" fmla="*/ 2438110 w 3024845"/>
                <a:gd name="connsiteY337" fmla="*/ 488562 h 1059043"/>
                <a:gd name="connsiteX338" fmla="*/ 2438110 w 3024845"/>
                <a:gd name="connsiteY338" fmla="*/ 603136 h 1059043"/>
                <a:gd name="connsiteX339" fmla="*/ 2460404 w 3024845"/>
                <a:gd name="connsiteY339" fmla="*/ 603136 h 1059043"/>
                <a:gd name="connsiteX340" fmla="*/ 2460404 w 3024845"/>
                <a:gd name="connsiteY340" fmla="*/ 536121 h 1059043"/>
                <a:gd name="connsiteX341" fmla="*/ 2486751 w 3024845"/>
                <a:gd name="connsiteY341" fmla="*/ 536121 h 1059043"/>
                <a:gd name="connsiteX342" fmla="*/ 2490804 w 3024845"/>
                <a:gd name="connsiteY342" fmla="*/ 531797 h 1059043"/>
                <a:gd name="connsiteX343" fmla="*/ 2498911 w 3024845"/>
                <a:gd name="connsiteY343" fmla="*/ 531797 h 1059043"/>
                <a:gd name="connsiteX344" fmla="*/ 2502964 w 3024845"/>
                <a:gd name="connsiteY344" fmla="*/ 536121 h 1059043"/>
                <a:gd name="connsiteX345" fmla="*/ 2525258 w 3024845"/>
                <a:gd name="connsiteY345" fmla="*/ 536121 h 1059043"/>
                <a:gd name="connsiteX346" fmla="*/ 2525258 w 3024845"/>
                <a:gd name="connsiteY346" fmla="*/ 419385 h 1059043"/>
                <a:gd name="connsiteX347" fmla="*/ 2582005 w 3024845"/>
                <a:gd name="connsiteY347" fmla="*/ 408576 h 1059043"/>
                <a:gd name="connsiteX348" fmla="*/ 2582005 w 3024845"/>
                <a:gd name="connsiteY348" fmla="*/ 409657 h 1059043"/>
                <a:gd name="connsiteX349" fmla="*/ 2582005 w 3024845"/>
                <a:gd name="connsiteY349" fmla="*/ 417223 h 1059043"/>
                <a:gd name="connsiteX350" fmla="*/ 2608352 w 3024845"/>
                <a:gd name="connsiteY350" fmla="*/ 417223 h 1059043"/>
                <a:gd name="connsiteX351" fmla="*/ 2608352 w 3024845"/>
                <a:gd name="connsiteY351" fmla="*/ 672313 h 1059043"/>
                <a:gd name="connsiteX352" fmla="*/ 2630646 w 3024845"/>
                <a:gd name="connsiteY352" fmla="*/ 672313 h 1059043"/>
                <a:gd name="connsiteX353" fmla="*/ 2630646 w 3024845"/>
                <a:gd name="connsiteY353" fmla="*/ 667989 h 1059043"/>
                <a:gd name="connsiteX354" fmla="*/ 2642806 w 3024845"/>
                <a:gd name="connsiteY354" fmla="*/ 667989 h 1059043"/>
                <a:gd name="connsiteX355" fmla="*/ 2642806 w 3024845"/>
                <a:gd name="connsiteY355" fmla="*/ 672313 h 1059043"/>
                <a:gd name="connsiteX356" fmla="*/ 2667126 w 3024845"/>
                <a:gd name="connsiteY356" fmla="*/ 672313 h 1059043"/>
                <a:gd name="connsiteX357" fmla="*/ 2667126 w 3024845"/>
                <a:gd name="connsiteY357" fmla="*/ 659342 h 1059043"/>
                <a:gd name="connsiteX358" fmla="*/ 2695500 w 3024845"/>
                <a:gd name="connsiteY358" fmla="*/ 659342 h 1059043"/>
                <a:gd name="connsiteX359" fmla="*/ 2707660 w 3024845"/>
                <a:gd name="connsiteY359" fmla="*/ 655018 h 1059043"/>
                <a:gd name="connsiteX360" fmla="*/ 2727927 w 3024845"/>
                <a:gd name="connsiteY360" fmla="*/ 659342 h 1059043"/>
                <a:gd name="connsiteX361" fmla="*/ 2727927 w 3024845"/>
                <a:gd name="connsiteY361" fmla="*/ 642048 h 1059043"/>
                <a:gd name="connsiteX362" fmla="*/ 2736034 w 3024845"/>
                <a:gd name="connsiteY362" fmla="*/ 642048 h 1059043"/>
                <a:gd name="connsiteX363" fmla="*/ 2736034 w 3024845"/>
                <a:gd name="connsiteY363" fmla="*/ 629077 h 1059043"/>
                <a:gd name="connsiteX364" fmla="*/ 2792781 w 3024845"/>
                <a:gd name="connsiteY364" fmla="*/ 629077 h 1059043"/>
                <a:gd name="connsiteX365" fmla="*/ 2792781 w 3024845"/>
                <a:gd name="connsiteY365" fmla="*/ 598812 h 1059043"/>
                <a:gd name="connsiteX366" fmla="*/ 2811021 w 3024845"/>
                <a:gd name="connsiteY366" fmla="*/ 598812 h 1059043"/>
                <a:gd name="connsiteX367" fmla="*/ 2811021 w 3024845"/>
                <a:gd name="connsiteY367" fmla="*/ 592327 h 1059043"/>
                <a:gd name="connsiteX368" fmla="*/ 2823181 w 3024845"/>
                <a:gd name="connsiteY368" fmla="*/ 592327 h 1059043"/>
                <a:gd name="connsiteX369" fmla="*/ 2823181 w 3024845"/>
                <a:gd name="connsiteY369" fmla="*/ 598812 h 1059043"/>
                <a:gd name="connsiteX370" fmla="*/ 2839395 w 3024845"/>
                <a:gd name="connsiteY370" fmla="*/ 598812 h 1059043"/>
                <a:gd name="connsiteX371" fmla="*/ 2839395 w 3024845"/>
                <a:gd name="connsiteY371" fmla="*/ 648533 h 1059043"/>
                <a:gd name="connsiteX372" fmla="*/ 2871822 w 3024845"/>
                <a:gd name="connsiteY372" fmla="*/ 648533 h 1059043"/>
                <a:gd name="connsiteX373" fmla="*/ 2871822 w 3024845"/>
                <a:gd name="connsiteY373" fmla="*/ 622592 h 1059043"/>
                <a:gd name="connsiteX374" fmla="*/ 2910329 w 3024845"/>
                <a:gd name="connsiteY374" fmla="*/ 622592 h 1059043"/>
                <a:gd name="connsiteX375" fmla="*/ 2910329 w 3024845"/>
                <a:gd name="connsiteY375" fmla="*/ 592327 h 1059043"/>
                <a:gd name="connsiteX376" fmla="*/ 2958970 w 3024845"/>
                <a:gd name="connsiteY376" fmla="*/ 592327 h 1059043"/>
                <a:gd name="connsiteX377" fmla="*/ 2958970 w 3024845"/>
                <a:gd name="connsiteY377" fmla="*/ 703483 h 1059043"/>
                <a:gd name="connsiteX378" fmla="*/ 2958970 w 3024845"/>
                <a:gd name="connsiteY378" fmla="*/ 717262 h 1059043"/>
                <a:gd name="connsiteX379" fmla="*/ 3024845 w 3024845"/>
                <a:gd name="connsiteY379" fmla="*/ 717262 h 1059043"/>
                <a:gd name="connsiteX380" fmla="*/ 3024845 w 3024845"/>
                <a:gd name="connsiteY380" fmla="*/ 1059043 h 1059043"/>
                <a:gd name="connsiteX381" fmla="*/ 2054 w 3024845"/>
                <a:gd name="connsiteY381" fmla="*/ 1056710 h 1059043"/>
                <a:gd name="connsiteX382" fmla="*/ 0 w 3024845"/>
                <a:gd name="connsiteY382" fmla="*/ 622592 h 1059043"/>
                <a:gd name="connsiteX383" fmla="*/ 20267 w 3024845"/>
                <a:gd name="connsiteY383" fmla="*/ 622592 h 1059043"/>
                <a:gd name="connsiteX384" fmla="*/ 20774 w 3024845"/>
                <a:gd name="connsiteY384" fmla="*/ 621511 h 1059043"/>
                <a:gd name="connsiteX385" fmla="*/ 24320 w 3024845"/>
                <a:gd name="connsiteY385" fmla="*/ 613945 h 1059043"/>
                <a:gd name="connsiteX386" fmla="*/ 26094 w 3024845"/>
                <a:gd name="connsiteY386" fmla="*/ 614215 h 1059043"/>
                <a:gd name="connsiteX387" fmla="*/ 38507 w 3024845"/>
                <a:gd name="connsiteY387" fmla="*/ 616106 h 1059043"/>
                <a:gd name="connsiteX388" fmla="*/ 39014 w 3024845"/>
                <a:gd name="connsiteY388" fmla="*/ 617458 h 1059043"/>
                <a:gd name="connsiteX389" fmla="*/ 42560 w 3024845"/>
                <a:gd name="connsiteY389" fmla="*/ 626915 h 1059043"/>
                <a:gd name="connsiteX390" fmla="*/ 68907 w 3024845"/>
                <a:gd name="connsiteY390" fmla="*/ 629077 h 1059043"/>
                <a:gd name="connsiteX391" fmla="*/ 68907 w 3024845"/>
                <a:gd name="connsiteY391" fmla="*/ 505856 h 1059043"/>
                <a:gd name="connsiteX392" fmla="*/ 70934 w 3024845"/>
                <a:gd name="connsiteY392" fmla="*/ 505856 h 1059043"/>
                <a:gd name="connsiteX393" fmla="*/ 85121 w 3024845"/>
                <a:gd name="connsiteY393" fmla="*/ 505856 h 1059043"/>
                <a:gd name="connsiteX394" fmla="*/ 85121 w 3024845"/>
                <a:gd name="connsiteY394" fmla="*/ 369664 h 1059043"/>
                <a:gd name="connsiteX395" fmla="*/ 86894 w 3024845"/>
                <a:gd name="connsiteY395" fmla="*/ 369664 h 1059043"/>
                <a:gd name="connsiteX396" fmla="*/ 99308 w 3024845"/>
                <a:gd name="connsiteY396" fmla="*/ 369664 h 1059043"/>
                <a:gd name="connsiteX397" fmla="*/ 99308 w 3024845"/>
                <a:gd name="connsiteY397" fmla="*/ 255090 h 1059043"/>
                <a:gd name="connsiteX398" fmla="*/ 103361 w 3024845"/>
                <a:gd name="connsiteY398" fmla="*/ 226986 h 1059043"/>
                <a:gd name="connsiteX399" fmla="*/ 105388 w 3024845"/>
                <a:gd name="connsiteY399" fmla="*/ 226986 h 1059043"/>
                <a:gd name="connsiteX400" fmla="*/ 119575 w 3024845"/>
                <a:gd name="connsiteY400"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46266 w 3024845"/>
                <a:gd name="connsiteY310" fmla="*/ 131868 h 1059043"/>
                <a:gd name="connsiteX311" fmla="*/ 2144240 w 3024845"/>
                <a:gd name="connsiteY311" fmla="*/ 125383 h 1059043"/>
                <a:gd name="connsiteX312" fmla="*/ 2150320 w 3024845"/>
                <a:gd name="connsiteY312" fmla="*/ 118897 h 1059043"/>
                <a:gd name="connsiteX313" fmla="*/ 2150320 w 3024845"/>
                <a:gd name="connsiteY313" fmla="*/ 60529 h 1059043"/>
                <a:gd name="connsiteX314" fmla="*/ 2152346 w 3024845"/>
                <a:gd name="connsiteY314" fmla="*/ 56206 h 1059043"/>
                <a:gd name="connsiteX315" fmla="*/ 2152346 w 3024845"/>
                <a:gd name="connsiteY315" fmla="*/ 0 h 1059043"/>
                <a:gd name="connsiteX316" fmla="*/ 2180720 w 3024845"/>
                <a:gd name="connsiteY316" fmla="*/ 555577 h 1059043"/>
                <a:gd name="connsiteX317" fmla="*/ 2245574 w 3024845"/>
                <a:gd name="connsiteY317" fmla="*/ 555577 h 1059043"/>
                <a:gd name="connsiteX318" fmla="*/ 2245574 w 3024845"/>
                <a:gd name="connsiteY318" fmla="*/ 631239 h 1059043"/>
                <a:gd name="connsiteX319" fmla="*/ 2253681 w 3024845"/>
                <a:gd name="connsiteY319" fmla="*/ 631239 h 1059043"/>
                <a:gd name="connsiteX320" fmla="*/ 2255708 w 3024845"/>
                <a:gd name="connsiteY320" fmla="*/ 624754 h 1059043"/>
                <a:gd name="connsiteX321" fmla="*/ 2261788 w 3024845"/>
                <a:gd name="connsiteY321" fmla="*/ 624754 h 1059043"/>
                <a:gd name="connsiteX322" fmla="*/ 2263815 w 3024845"/>
                <a:gd name="connsiteY322" fmla="*/ 633401 h 1059043"/>
                <a:gd name="connsiteX323" fmla="*/ 2275975 w 3024845"/>
                <a:gd name="connsiteY323" fmla="*/ 633401 h 1059043"/>
                <a:gd name="connsiteX324" fmla="*/ 2275975 w 3024845"/>
                <a:gd name="connsiteY324" fmla="*/ 626915 h 1059043"/>
                <a:gd name="connsiteX325" fmla="*/ 2298268 w 3024845"/>
                <a:gd name="connsiteY325" fmla="*/ 626915 h 1059043"/>
                <a:gd name="connsiteX326" fmla="*/ 2298268 w 3024845"/>
                <a:gd name="connsiteY326" fmla="*/ 633401 h 1059043"/>
                <a:gd name="connsiteX327" fmla="*/ 2318535 w 3024845"/>
                <a:gd name="connsiteY327" fmla="*/ 633401 h 1059043"/>
                <a:gd name="connsiteX328" fmla="*/ 2318535 w 3024845"/>
                <a:gd name="connsiteY328" fmla="*/ 678798 h 1059043"/>
                <a:gd name="connsiteX329" fmla="*/ 2332722 w 3024845"/>
                <a:gd name="connsiteY329" fmla="*/ 678798 h 1059043"/>
                <a:gd name="connsiteX330" fmla="*/ 2332722 w 3024845"/>
                <a:gd name="connsiteY330" fmla="*/ 665827 h 1059043"/>
                <a:gd name="connsiteX331" fmla="*/ 2348936 w 3024845"/>
                <a:gd name="connsiteY331" fmla="*/ 665827 h 1059043"/>
                <a:gd name="connsiteX332" fmla="*/ 2348936 w 3024845"/>
                <a:gd name="connsiteY332" fmla="*/ 486400 h 1059043"/>
                <a:gd name="connsiteX333" fmla="*/ 2355016 w 3024845"/>
                <a:gd name="connsiteY333" fmla="*/ 479914 h 1059043"/>
                <a:gd name="connsiteX334" fmla="*/ 2427977 w 3024845"/>
                <a:gd name="connsiteY334" fmla="*/ 479914 h 1059043"/>
                <a:gd name="connsiteX335" fmla="*/ 2427977 w 3024845"/>
                <a:gd name="connsiteY335" fmla="*/ 488562 h 1059043"/>
                <a:gd name="connsiteX336" fmla="*/ 2438110 w 3024845"/>
                <a:gd name="connsiteY336" fmla="*/ 488562 h 1059043"/>
                <a:gd name="connsiteX337" fmla="*/ 2438110 w 3024845"/>
                <a:gd name="connsiteY337" fmla="*/ 603136 h 1059043"/>
                <a:gd name="connsiteX338" fmla="*/ 2460404 w 3024845"/>
                <a:gd name="connsiteY338" fmla="*/ 603136 h 1059043"/>
                <a:gd name="connsiteX339" fmla="*/ 2460404 w 3024845"/>
                <a:gd name="connsiteY339" fmla="*/ 536121 h 1059043"/>
                <a:gd name="connsiteX340" fmla="*/ 2486751 w 3024845"/>
                <a:gd name="connsiteY340" fmla="*/ 536121 h 1059043"/>
                <a:gd name="connsiteX341" fmla="*/ 2490804 w 3024845"/>
                <a:gd name="connsiteY341" fmla="*/ 531797 h 1059043"/>
                <a:gd name="connsiteX342" fmla="*/ 2498911 w 3024845"/>
                <a:gd name="connsiteY342" fmla="*/ 531797 h 1059043"/>
                <a:gd name="connsiteX343" fmla="*/ 2502964 w 3024845"/>
                <a:gd name="connsiteY343" fmla="*/ 536121 h 1059043"/>
                <a:gd name="connsiteX344" fmla="*/ 2525258 w 3024845"/>
                <a:gd name="connsiteY344" fmla="*/ 536121 h 1059043"/>
                <a:gd name="connsiteX345" fmla="*/ 2525258 w 3024845"/>
                <a:gd name="connsiteY345" fmla="*/ 419385 h 1059043"/>
                <a:gd name="connsiteX346" fmla="*/ 2582005 w 3024845"/>
                <a:gd name="connsiteY346" fmla="*/ 408576 h 1059043"/>
                <a:gd name="connsiteX347" fmla="*/ 2582005 w 3024845"/>
                <a:gd name="connsiteY347" fmla="*/ 409657 h 1059043"/>
                <a:gd name="connsiteX348" fmla="*/ 2582005 w 3024845"/>
                <a:gd name="connsiteY348" fmla="*/ 417223 h 1059043"/>
                <a:gd name="connsiteX349" fmla="*/ 2608352 w 3024845"/>
                <a:gd name="connsiteY349" fmla="*/ 417223 h 1059043"/>
                <a:gd name="connsiteX350" fmla="*/ 2608352 w 3024845"/>
                <a:gd name="connsiteY350" fmla="*/ 672313 h 1059043"/>
                <a:gd name="connsiteX351" fmla="*/ 2630646 w 3024845"/>
                <a:gd name="connsiteY351" fmla="*/ 672313 h 1059043"/>
                <a:gd name="connsiteX352" fmla="*/ 2630646 w 3024845"/>
                <a:gd name="connsiteY352" fmla="*/ 667989 h 1059043"/>
                <a:gd name="connsiteX353" fmla="*/ 2642806 w 3024845"/>
                <a:gd name="connsiteY353" fmla="*/ 667989 h 1059043"/>
                <a:gd name="connsiteX354" fmla="*/ 2642806 w 3024845"/>
                <a:gd name="connsiteY354" fmla="*/ 672313 h 1059043"/>
                <a:gd name="connsiteX355" fmla="*/ 2667126 w 3024845"/>
                <a:gd name="connsiteY355" fmla="*/ 672313 h 1059043"/>
                <a:gd name="connsiteX356" fmla="*/ 2667126 w 3024845"/>
                <a:gd name="connsiteY356" fmla="*/ 659342 h 1059043"/>
                <a:gd name="connsiteX357" fmla="*/ 2695500 w 3024845"/>
                <a:gd name="connsiteY357" fmla="*/ 659342 h 1059043"/>
                <a:gd name="connsiteX358" fmla="*/ 2707660 w 3024845"/>
                <a:gd name="connsiteY358" fmla="*/ 655018 h 1059043"/>
                <a:gd name="connsiteX359" fmla="*/ 2727927 w 3024845"/>
                <a:gd name="connsiteY359" fmla="*/ 659342 h 1059043"/>
                <a:gd name="connsiteX360" fmla="*/ 2727927 w 3024845"/>
                <a:gd name="connsiteY360" fmla="*/ 642048 h 1059043"/>
                <a:gd name="connsiteX361" fmla="*/ 2736034 w 3024845"/>
                <a:gd name="connsiteY361" fmla="*/ 642048 h 1059043"/>
                <a:gd name="connsiteX362" fmla="*/ 2736034 w 3024845"/>
                <a:gd name="connsiteY362" fmla="*/ 629077 h 1059043"/>
                <a:gd name="connsiteX363" fmla="*/ 2792781 w 3024845"/>
                <a:gd name="connsiteY363" fmla="*/ 629077 h 1059043"/>
                <a:gd name="connsiteX364" fmla="*/ 2792781 w 3024845"/>
                <a:gd name="connsiteY364" fmla="*/ 598812 h 1059043"/>
                <a:gd name="connsiteX365" fmla="*/ 2811021 w 3024845"/>
                <a:gd name="connsiteY365" fmla="*/ 598812 h 1059043"/>
                <a:gd name="connsiteX366" fmla="*/ 2811021 w 3024845"/>
                <a:gd name="connsiteY366" fmla="*/ 592327 h 1059043"/>
                <a:gd name="connsiteX367" fmla="*/ 2823181 w 3024845"/>
                <a:gd name="connsiteY367" fmla="*/ 592327 h 1059043"/>
                <a:gd name="connsiteX368" fmla="*/ 2823181 w 3024845"/>
                <a:gd name="connsiteY368" fmla="*/ 598812 h 1059043"/>
                <a:gd name="connsiteX369" fmla="*/ 2839395 w 3024845"/>
                <a:gd name="connsiteY369" fmla="*/ 598812 h 1059043"/>
                <a:gd name="connsiteX370" fmla="*/ 2839395 w 3024845"/>
                <a:gd name="connsiteY370" fmla="*/ 648533 h 1059043"/>
                <a:gd name="connsiteX371" fmla="*/ 2871822 w 3024845"/>
                <a:gd name="connsiteY371" fmla="*/ 648533 h 1059043"/>
                <a:gd name="connsiteX372" fmla="*/ 2871822 w 3024845"/>
                <a:gd name="connsiteY372" fmla="*/ 622592 h 1059043"/>
                <a:gd name="connsiteX373" fmla="*/ 2910329 w 3024845"/>
                <a:gd name="connsiteY373" fmla="*/ 622592 h 1059043"/>
                <a:gd name="connsiteX374" fmla="*/ 2910329 w 3024845"/>
                <a:gd name="connsiteY374" fmla="*/ 592327 h 1059043"/>
                <a:gd name="connsiteX375" fmla="*/ 2958970 w 3024845"/>
                <a:gd name="connsiteY375" fmla="*/ 592327 h 1059043"/>
                <a:gd name="connsiteX376" fmla="*/ 2958970 w 3024845"/>
                <a:gd name="connsiteY376" fmla="*/ 703483 h 1059043"/>
                <a:gd name="connsiteX377" fmla="*/ 2958970 w 3024845"/>
                <a:gd name="connsiteY377" fmla="*/ 717262 h 1059043"/>
                <a:gd name="connsiteX378" fmla="*/ 3024845 w 3024845"/>
                <a:gd name="connsiteY378" fmla="*/ 717262 h 1059043"/>
                <a:gd name="connsiteX379" fmla="*/ 3024845 w 3024845"/>
                <a:gd name="connsiteY379" fmla="*/ 1059043 h 1059043"/>
                <a:gd name="connsiteX380" fmla="*/ 2054 w 3024845"/>
                <a:gd name="connsiteY380" fmla="*/ 1056710 h 1059043"/>
                <a:gd name="connsiteX381" fmla="*/ 0 w 3024845"/>
                <a:gd name="connsiteY381" fmla="*/ 622592 h 1059043"/>
                <a:gd name="connsiteX382" fmla="*/ 20267 w 3024845"/>
                <a:gd name="connsiteY382" fmla="*/ 622592 h 1059043"/>
                <a:gd name="connsiteX383" fmla="*/ 20774 w 3024845"/>
                <a:gd name="connsiteY383" fmla="*/ 621511 h 1059043"/>
                <a:gd name="connsiteX384" fmla="*/ 24320 w 3024845"/>
                <a:gd name="connsiteY384" fmla="*/ 613945 h 1059043"/>
                <a:gd name="connsiteX385" fmla="*/ 26094 w 3024845"/>
                <a:gd name="connsiteY385" fmla="*/ 614215 h 1059043"/>
                <a:gd name="connsiteX386" fmla="*/ 38507 w 3024845"/>
                <a:gd name="connsiteY386" fmla="*/ 616106 h 1059043"/>
                <a:gd name="connsiteX387" fmla="*/ 39014 w 3024845"/>
                <a:gd name="connsiteY387" fmla="*/ 617458 h 1059043"/>
                <a:gd name="connsiteX388" fmla="*/ 42560 w 3024845"/>
                <a:gd name="connsiteY388" fmla="*/ 626915 h 1059043"/>
                <a:gd name="connsiteX389" fmla="*/ 68907 w 3024845"/>
                <a:gd name="connsiteY389" fmla="*/ 629077 h 1059043"/>
                <a:gd name="connsiteX390" fmla="*/ 68907 w 3024845"/>
                <a:gd name="connsiteY390" fmla="*/ 505856 h 1059043"/>
                <a:gd name="connsiteX391" fmla="*/ 70934 w 3024845"/>
                <a:gd name="connsiteY391" fmla="*/ 505856 h 1059043"/>
                <a:gd name="connsiteX392" fmla="*/ 85121 w 3024845"/>
                <a:gd name="connsiteY392" fmla="*/ 505856 h 1059043"/>
                <a:gd name="connsiteX393" fmla="*/ 85121 w 3024845"/>
                <a:gd name="connsiteY393" fmla="*/ 369664 h 1059043"/>
                <a:gd name="connsiteX394" fmla="*/ 86894 w 3024845"/>
                <a:gd name="connsiteY394" fmla="*/ 369664 h 1059043"/>
                <a:gd name="connsiteX395" fmla="*/ 99308 w 3024845"/>
                <a:gd name="connsiteY395" fmla="*/ 369664 h 1059043"/>
                <a:gd name="connsiteX396" fmla="*/ 99308 w 3024845"/>
                <a:gd name="connsiteY396" fmla="*/ 255090 h 1059043"/>
                <a:gd name="connsiteX397" fmla="*/ 103361 w 3024845"/>
                <a:gd name="connsiteY397" fmla="*/ 226986 h 1059043"/>
                <a:gd name="connsiteX398" fmla="*/ 105388 w 3024845"/>
                <a:gd name="connsiteY398" fmla="*/ 226986 h 1059043"/>
                <a:gd name="connsiteX399" fmla="*/ 119575 w 3024845"/>
                <a:gd name="connsiteY399"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46266 w 3024845"/>
                <a:gd name="connsiteY310" fmla="*/ 131868 h 1059043"/>
                <a:gd name="connsiteX311" fmla="*/ 2144240 w 3024845"/>
                <a:gd name="connsiteY311" fmla="*/ 125383 h 1059043"/>
                <a:gd name="connsiteX312" fmla="*/ 2150320 w 3024845"/>
                <a:gd name="connsiteY312" fmla="*/ 60529 h 1059043"/>
                <a:gd name="connsiteX313" fmla="*/ 2152346 w 3024845"/>
                <a:gd name="connsiteY313" fmla="*/ 56206 h 1059043"/>
                <a:gd name="connsiteX314" fmla="*/ 2152346 w 3024845"/>
                <a:gd name="connsiteY314" fmla="*/ 0 h 1059043"/>
                <a:gd name="connsiteX315" fmla="*/ 2180720 w 3024845"/>
                <a:gd name="connsiteY315" fmla="*/ 555577 h 1059043"/>
                <a:gd name="connsiteX316" fmla="*/ 2245574 w 3024845"/>
                <a:gd name="connsiteY316" fmla="*/ 555577 h 1059043"/>
                <a:gd name="connsiteX317" fmla="*/ 2245574 w 3024845"/>
                <a:gd name="connsiteY317" fmla="*/ 631239 h 1059043"/>
                <a:gd name="connsiteX318" fmla="*/ 2253681 w 3024845"/>
                <a:gd name="connsiteY318" fmla="*/ 631239 h 1059043"/>
                <a:gd name="connsiteX319" fmla="*/ 2255708 w 3024845"/>
                <a:gd name="connsiteY319" fmla="*/ 624754 h 1059043"/>
                <a:gd name="connsiteX320" fmla="*/ 2261788 w 3024845"/>
                <a:gd name="connsiteY320" fmla="*/ 624754 h 1059043"/>
                <a:gd name="connsiteX321" fmla="*/ 2263815 w 3024845"/>
                <a:gd name="connsiteY321" fmla="*/ 633401 h 1059043"/>
                <a:gd name="connsiteX322" fmla="*/ 2275975 w 3024845"/>
                <a:gd name="connsiteY322" fmla="*/ 633401 h 1059043"/>
                <a:gd name="connsiteX323" fmla="*/ 2275975 w 3024845"/>
                <a:gd name="connsiteY323" fmla="*/ 626915 h 1059043"/>
                <a:gd name="connsiteX324" fmla="*/ 2298268 w 3024845"/>
                <a:gd name="connsiteY324" fmla="*/ 626915 h 1059043"/>
                <a:gd name="connsiteX325" fmla="*/ 2298268 w 3024845"/>
                <a:gd name="connsiteY325" fmla="*/ 633401 h 1059043"/>
                <a:gd name="connsiteX326" fmla="*/ 2318535 w 3024845"/>
                <a:gd name="connsiteY326" fmla="*/ 633401 h 1059043"/>
                <a:gd name="connsiteX327" fmla="*/ 2318535 w 3024845"/>
                <a:gd name="connsiteY327" fmla="*/ 678798 h 1059043"/>
                <a:gd name="connsiteX328" fmla="*/ 2332722 w 3024845"/>
                <a:gd name="connsiteY328" fmla="*/ 678798 h 1059043"/>
                <a:gd name="connsiteX329" fmla="*/ 2332722 w 3024845"/>
                <a:gd name="connsiteY329" fmla="*/ 665827 h 1059043"/>
                <a:gd name="connsiteX330" fmla="*/ 2348936 w 3024845"/>
                <a:gd name="connsiteY330" fmla="*/ 665827 h 1059043"/>
                <a:gd name="connsiteX331" fmla="*/ 2348936 w 3024845"/>
                <a:gd name="connsiteY331" fmla="*/ 486400 h 1059043"/>
                <a:gd name="connsiteX332" fmla="*/ 2355016 w 3024845"/>
                <a:gd name="connsiteY332" fmla="*/ 479914 h 1059043"/>
                <a:gd name="connsiteX333" fmla="*/ 2427977 w 3024845"/>
                <a:gd name="connsiteY333" fmla="*/ 479914 h 1059043"/>
                <a:gd name="connsiteX334" fmla="*/ 2427977 w 3024845"/>
                <a:gd name="connsiteY334" fmla="*/ 488562 h 1059043"/>
                <a:gd name="connsiteX335" fmla="*/ 2438110 w 3024845"/>
                <a:gd name="connsiteY335" fmla="*/ 488562 h 1059043"/>
                <a:gd name="connsiteX336" fmla="*/ 2438110 w 3024845"/>
                <a:gd name="connsiteY336" fmla="*/ 603136 h 1059043"/>
                <a:gd name="connsiteX337" fmla="*/ 2460404 w 3024845"/>
                <a:gd name="connsiteY337" fmla="*/ 603136 h 1059043"/>
                <a:gd name="connsiteX338" fmla="*/ 2460404 w 3024845"/>
                <a:gd name="connsiteY338" fmla="*/ 536121 h 1059043"/>
                <a:gd name="connsiteX339" fmla="*/ 2486751 w 3024845"/>
                <a:gd name="connsiteY339" fmla="*/ 536121 h 1059043"/>
                <a:gd name="connsiteX340" fmla="*/ 2490804 w 3024845"/>
                <a:gd name="connsiteY340" fmla="*/ 531797 h 1059043"/>
                <a:gd name="connsiteX341" fmla="*/ 2498911 w 3024845"/>
                <a:gd name="connsiteY341" fmla="*/ 531797 h 1059043"/>
                <a:gd name="connsiteX342" fmla="*/ 2502964 w 3024845"/>
                <a:gd name="connsiteY342" fmla="*/ 536121 h 1059043"/>
                <a:gd name="connsiteX343" fmla="*/ 2525258 w 3024845"/>
                <a:gd name="connsiteY343" fmla="*/ 536121 h 1059043"/>
                <a:gd name="connsiteX344" fmla="*/ 2525258 w 3024845"/>
                <a:gd name="connsiteY344" fmla="*/ 419385 h 1059043"/>
                <a:gd name="connsiteX345" fmla="*/ 2582005 w 3024845"/>
                <a:gd name="connsiteY345" fmla="*/ 408576 h 1059043"/>
                <a:gd name="connsiteX346" fmla="*/ 2582005 w 3024845"/>
                <a:gd name="connsiteY346" fmla="*/ 409657 h 1059043"/>
                <a:gd name="connsiteX347" fmla="*/ 2582005 w 3024845"/>
                <a:gd name="connsiteY347" fmla="*/ 417223 h 1059043"/>
                <a:gd name="connsiteX348" fmla="*/ 2608352 w 3024845"/>
                <a:gd name="connsiteY348" fmla="*/ 417223 h 1059043"/>
                <a:gd name="connsiteX349" fmla="*/ 2608352 w 3024845"/>
                <a:gd name="connsiteY349" fmla="*/ 672313 h 1059043"/>
                <a:gd name="connsiteX350" fmla="*/ 2630646 w 3024845"/>
                <a:gd name="connsiteY350" fmla="*/ 672313 h 1059043"/>
                <a:gd name="connsiteX351" fmla="*/ 2630646 w 3024845"/>
                <a:gd name="connsiteY351" fmla="*/ 667989 h 1059043"/>
                <a:gd name="connsiteX352" fmla="*/ 2642806 w 3024845"/>
                <a:gd name="connsiteY352" fmla="*/ 667989 h 1059043"/>
                <a:gd name="connsiteX353" fmla="*/ 2642806 w 3024845"/>
                <a:gd name="connsiteY353" fmla="*/ 672313 h 1059043"/>
                <a:gd name="connsiteX354" fmla="*/ 2667126 w 3024845"/>
                <a:gd name="connsiteY354" fmla="*/ 672313 h 1059043"/>
                <a:gd name="connsiteX355" fmla="*/ 2667126 w 3024845"/>
                <a:gd name="connsiteY355" fmla="*/ 659342 h 1059043"/>
                <a:gd name="connsiteX356" fmla="*/ 2695500 w 3024845"/>
                <a:gd name="connsiteY356" fmla="*/ 659342 h 1059043"/>
                <a:gd name="connsiteX357" fmla="*/ 2707660 w 3024845"/>
                <a:gd name="connsiteY357" fmla="*/ 655018 h 1059043"/>
                <a:gd name="connsiteX358" fmla="*/ 2727927 w 3024845"/>
                <a:gd name="connsiteY358" fmla="*/ 659342 h 1059043"/>
                <a:gd name="connsiteX359" fmla="*/ 2727927 w 3024845"/>
                <a:gd name="connsiteY359" fmla="*/ 642048 h 1059043"/>
                <a:gd name="connsiteX360" fmla="*/ 2736034 w 3024845"/>
                <a:gd name="connsiteY360" fmla="*/ 642048 h 1059043"/>
                <a:gd name="connsiteX361" fmla="*/ 2736034 w 3024845"/>
                <a:gd name="connsiteY361" fmla="*/ 629077 h 1059043"/>
                <a:gd name="connsiteX362" fmla="*/ 2792781 w 3024845"/>
                <a:gd name="connsiteY362" fmla="*/ 629077 h 1059043"/>
                <a:gd name="connsiteX363" fmla="*/ 2792781 w 3024845"/>
                <a:gd name="connsiteY363" fmla="*/ 598812 h 1059043"/>
                <a:gd name="connsiteX364" fmla="*/ 2811021 w 3024845"/>
                <a:gd name="connsiteY364" fmla="*/ 598812 h 1059043"/>
                <a:gd name="connsiteX365" fmla="*/ 2811021 w 3024845"/>
                <a:gd name="connsiteY365" fmla="*/ 592327 h 1059043"/>
                <a:gd name="connsiteX366" fmla="*/ 2823181 w 3024845"/>
                <a:gd name="connsiteY366" fmla="*/ 592327 h 1059043"/>
                <a:gd name="connsiteX367" fmla="*/ 2823181 w 3024845"/>
                <a:gd name="connsiteY367" fmla="*/ 598812 h 1059043"/>
                <a:gd name="connsiteX368" fmla="*/ 2839395 w 3024845"/>
                <a:gd name="connsiteY368" fmla="*/ 598812 h 1059043"/>
                <a:gd name="connsiteX369" fmla="*/ 2839395 w 3024845"/>
                <a:gd name="connsiteY369" fmla="*/ 648533 h 1059043"/>
                <a:gd name="connsiteX370" fmla="*/ 2871822 w 3024845"/>
                <a:gd name="connsiteY370" fmla="*/ 648533 h 1059043"/>
                <a:gd name="connsiteX371" fmla="*/ 2871822 w 3024845"/>
                <a:gd name="connsiteY371" fmla="*/ 622592 h 1059043"/>
                <a:gd name="connsiteX372" fmla="*/ 2910329 w 3024845"/>
                <a:gd name="connsiteY372" fmla="*/ 622592 h 1059043"/>
                <a:gd name="connsiteX373" fmla="*/ 2910329 w 3024845"/>
                <a:gd name="connsiteY373" fmla="*/ 592327 h 1059043"/>
                <a:gd name="connsiteX374" fmla="*/ 2958970 w 3024845"/>
                <a:gd name="connsiteY374" fmla="*/ 592327 h 1059043"/>
                <a:gd name="connsiteX375" fmla="*/ 2958970 w 3024845"/>
                <a:gd name="connsiteY375" fmla="*/ 703483 h 1059043"/>
                <a:gd name="connsiteX376" fmla="*/ 2958970 w 3024845"/>
                <a:gd name="connsiteY376" fmla="*/ 717262 h 1059043"/>
                <a:gd name="connsiteX377" fmla="*/ 3024845 w 3024845"/>
                <a:gd name="connsiteY377" fmla="*/ 717262 h 1059043"/>
                <a:gd name="connsiteX378" fmla="*/ 3024845 w 3024845"/>
                <a:gd name="connsiteY378" fmla="*/ 1059043 h 1059043"/>
                <a:gd name="connsiteX379" fmla="*/ 2054 w 3024845"/>
                <a:gd name="connsiteY379" fmla="*/ 1056710 h 1059043"/>
                <a:gd name="connsiteX380" fmla="*/ 0 w 3024845"/>
                <a:gd name="connsiteY380" fmla="*/ 622592 h 1059043"/>
                <a:gd name="connsiteX381" fmla="*/ 20267 w 3024845"/>
                <a:gd name="connsiteY381" fmla="*/ 622592 h 1059043"/>
                <a:gd name="connsiteX382" fmla="*/ 20774 w 3024845"/>
                <a:gd name="connsiteY382" fmla="*/ 621511 h 1059043"/>
                <a:gd name="connsiteX383" fmla="*/ 24320 w 3024845"/>
                <a:gd name="connsiteY383" fmla="*/ 613945 h 1059043"/>
                <a:gd name="connsiteX384" fmla="*/ 26094 w 3024845"/>
                <a:gd name="connsiteY384" fmla="*/ 614215 h 1059043"/>
                <a:gd name="connsiteX385" fmla="*/ 38507 w 3024845"/>
                <a:gd name="connsiteY385" fmla="*/ 616106 h 1059043"/>
                <a:gd name="connsiteX386" fmla="*/ 39014 w 3024845"/>
                <a:gd name="connsiteY386" fmla="*/ 617458 h 1059043"/>
                <a:gd name="connsiteX387" fmla="*/ 42560 w 3024845"/>
                <a:gd name="connsiteY387" fmla="*/ 626915 h 1059043"/>
                <a:gd name="connsiteX388" fmla="*/ 68907 w 3024845"/>
                <a:gd name="connsiteY388" fmla="*/ 629077 h 1059043"/>
                <a:gd name="connsiteX389" fmla="*/ 68907 w 3024845"/>
                <a:gd name="connsiteY389" fmla="*/ 505856 h 1059043"/>
                <a:gd name="connsiteX390" fmla="*/ 70934 w 3024845"/>
                <a:gd name="connsiteY390" fmla="*/ 505856 h 1059043"/>
                <a:gd name="connsiteX391" fmla="*/ 85121 w 3024845"/>
                <a:gd name="connsiteY391" fmla="*/ 505856 h 1059043"/>
                <a:gd name="connsiteX392" fmla="*/ 85121 w 3024845"/>
                <a:gd name="connsiteY392" fmla="*/ 369664 h 1059043"/>
                <a:gd name="connsiteX393" fmla="*/ 86894 w 3024845"/>
                <a:gd name="connsiteY393" fmla="*/ 369664 h 1059043"/>
                <a:gd name="connsiteX394" fmla="*/ 99308 w 3024845"/>
                <a:gd name="connsiteY394" fmla="*/ 369664 h 1059043"/>
                <a:gd name="connsiteX395" fmla="*/ 99308 w 3024845"/>
                <a:gd name="connsiteY395" fmla="*/ 255090 h 1059043"/>
                <a:gd name="connsiteX396" fmla="*/ 103361 w 3024845"/>
                <a:gd name="connsiteY396" fmla="*/ 226986 h 1059043"/>
                <a:gd name="connsiteX397" fmla="*/ 105388 w 3024845"/>
                <a:gd name="connsiteY397" fmla="*/ 226986 h 1059043"/>
                <a:gd name="connsiteX398" fmla="*/ 119575 w 3024845"/>
                <a:gd name="connsiteY398" fmla="*/ 226986 h 1059043"/>
                <a:gd name="connsiteX0" fmla="*/ 119575 w 3024845"/>
                <a:gd name="connsiteY0" fmla="*/ 226986 h 1059043"/>
                <a:gd name="connsiteX1" fmla="*/ 200642 w 3024845"/>
                <a:gd name="connsiteY1" fmla="*/ 224825 h 1059043"/>
                <a:gd name="connsiteX2" fmla="*/ 202669 w 3024845"/>
                <a:gd name="connsiteY2" fmla="*/ 224825 h 1059043"/>
                <a:gd name="connsiteX3" fmla="*/ 216856 w 3024845"/>
                <a:gd name="connsiteY3" fmla="*/ 224825 h 1059043"/>
                <a:gd name="connsiteX4" fmla="*/ 216856 w 3024845"/>
                <a:gd name="connsiteY4" fmla="*/ 248604 h 1059043"/>
                <a:gd name="connsiteX5" fmla="*/ 217363 w 3024845"/>
                <a:gd name="connsiteY5" fmla="*/ 249415 h 1059043"/>
                <a:gd name="connsiteX6" fmla="*/ 220909 w 3024845"/>
                <a:gd name="connsiteY6" fmla="*/ 255090 h 1059043"/>
                <a:gd name="connsiteX7" fmla="*/ 220909 w 3024845"/>
                <a:gd name="connsiteY7" fmla="*/ 369664 h 1059043"/>
                <a:gd name="connsiteX8" fmla="*/ 223189 w 3024845"/>
                <a:gd name="connsiteY8" fmla="*/ 369664 h 1059043"/>
                <a:gd name="connsiteX9" fmla="*/ 239150 w 3024845"/>
                <a:gd name="connsiteY9" fmla="*/ 369664 h 1059043"/>
                <a:gd name="connsiteX10" fmla="*/ 239150 w 3024845"/>
                <a:gd name="connsiteY10" fmla="*/ 510179 h 1059043"/>
                <a:gd name="connsiteX11" fmla="*/ 240670 w 3024845"/>
                <a:gd name="connsiteY11" fmla="*/ 509909 h 1059043"/>
                <a:gd name="connsiteX12" fmla="*/ 251310 w 3024845"/>
                <a:gd name="connsiteY12" fmla="*/ 508018 h 1059043"/>
                <a:gd name="connsiteX13" fmla="*/ 249283 w 3024845"/>
                <a:gd name="connsiteY13" fmla="*/ 596650 h 1059043"/>
                <a:gd name="connsiteX14" fmla="*/ 250803 w 3024845"/>
                <a:gd name="connsiteY14" fmla="*/ 596921 h 1059043"/>
                <a:gd name="connsiteX15" fmla="*/ 261443 w 3024845"/>
                <a:gd name="connsiteY15" fmla="*/ 598812 h 1059043"/>
                <a:gd name="connsiteX16" fmla="*/ 261696 w 3024845"/>
                <a:gd name="connsiteY16" fmla="*/ 599623 h 1059043"/>
                <a:gd name="connsiteX17" fmla="*/ 263470 w 3024845"/>
                <a:gd name="connsiteY17" fmla="*/ 605298 h 1059043"/>
                <a:gd name="connsiteX18" fmla="*/ 264230 w 3024845"/>
                <a:gd name="connsiteY18" fmla="*/ 602866 h 1059043"/>
                <a:gd name="connsiteX19" fmla="*/ 269550 w 3024845"/>
                <a:gd name="connsiteY19" fmla="*/ 585842 h 1059043"/>
                <a:gd name="connsiteX20" fmla="*/ 271323 w 3024845"/>
                <a:gd name="connsiteY20" fmla="*/ 585842 h 1059043"/>
                <a:gd name="connsiteX21" fmla="*/ 283737 w 3024845"/>
                <a:gd name="connsiteY21" fmla="*/ 585842 h 1059043"/>
                <a:gd name="connsiteX22" fmla="*/ 283737 w 3024845"/>
                <a:gd name="connsiteY22" fmla="*/ 618268 h 1059043"/>
                <a:gd name="connsiteX23" fmla="*/ 284750 w 3024845"/>
                <a:gd name="connsiteY23" fmla="*/ 618809 h 1059043"/>
                <a:gd name="connsiteX24" fmla="*/ 291844 w 3024845"/>
                <a:gd name="connsiteY24" fmla="*/ 622592 h 1059043"/>
                <a:gd name="connsiteX25" fmla="*/ 291844 w 3024845"/>
                <a:gd name="connsiteY25" fmla="*/ 623943 h 1059043"/>
                <a:gd name="connsiteX26" fmla="*/ 291844 w 3024845"/>
                <a:gd name="connsiteY26" fmla="*/ 633401 h 1059043"/>
                <a:gd name="connsiteX27" fmla="*/ 336431 w 3024845"/>
                <a:gd name="connsiteY27" fmla="*/ 633401 h 1059043"/>
                <a:gd name="connsiteX28" fmla="*/ 336431 w 3024845"/>
                <a:gd name="connsiteY28" fmla="*/ 634482 h 1059043"/>
                <a:gd name="connsiteX29" fmla="*/ 336431 w 3024845"/>
                <a:gd name="connsiteY29" fmla="*/ 642048 h 1059043"/>
                <a:gd name="connsiteX30" fmla="*/ 338457 w 3024845"/>
                <a:gd name="connsiteY30" fmla="*/ 642048 h 1059043"/>
                <a:gd name="connsiteX31" fmla="*/ 352644 w 3024845"/>
                <a:gd name="connsiteY31" fmla="*/ 642048 h 1059043"/>
                <a:gd name="connsiteX32" fmla="*/ 352644 w 3024845"/>
                <a:gd name="connsiteY32" fmla="*/ 611783 h 1059043"/>
                <a:gd name="connsiteX33" fmla="*/ 397231 w 3024845"/>
                <a:gd name="connsiteY33" fmla="*/ 611783 h 1059043"/>
                <a:gd name="connsiteX34" fmla="*/ 397231 w 3024845"/>
                <a:gd name="connsiteY34" fmla="*/ 610432 h 1059043"/>
                <a:gd name="connsiteX35" fmla="*/ 397231 w 3024845"/>
                <a:gd name="connsiteY35" fmla="*/ 600974 h 1059043"/>
                <a:gd name="connsiteX36" fmla="*/ 398245 w 3024845"/>
                <a:gd name="connsiteY36" fmla="*/ 600974 h 1059043"/>
                <a:gd name="connsiteX37" fmla="*/ 405338 w 3024845"/>
                <a:gd name="connsiteY37" fmla="*/ 600974 h 1059043"/>
                <a:gd name="connsiteX38" fmla="*/ 405338 w 3024845"/>
                <a:gd name="connsiteY38" fmla="*/ 599083 h 1059043"/>
                <a:gd name="connsiteX39" fmla="*/ 405338 w 3024845"/>
                <a:gd name="connsiteY39" fmla="*/ 585842 h 1059043"/>
                <a:gd name="connsiteX40" fmla="*/ 406098 w 3024845"/>
                <a:gd name="connsiteY40" fmla="*/ 585842 h 1059043"/>
                <a:gd name="connsiteX41" fmla="*/ 411418 w 3024845"/>
                <a:gd name="connsiteY41" fmla="*/ 585842 h 1059043"/>
                <a:gd name="connsiteX42" fmla="*/ 411418 w 3024845"/>
                <a:gd name="connsiteY42" fmla="*/ 584761 h 1059043"/>
                <a:gd name="connsiteX43" fmla="*/ 411418 w 3024845"/>
                <a:gd name="connsiteY43" fmla="*/ 577194 h 1059043"/>
                <a:gd name="connsiteX44" fmla="*/ 413445 w 3024845"/>
                <a:gd name="connsiteY44" fmla="*/ 577194 h 1059043"/>
                <a:gd name="connsiteX45" fmla="*/ 427632 w 3024845"/>
                <a:gd name="connsiteY45" fmla="*/ 577194 h 1059043"/>
                <a:gd name="connsiteX46" fmla="*/ 427632 w 3024845"/>
                <a:gd name="connsiteY46" fmla="*/ 578275 h 1059043"/>
                <a:gd name="connsiteX47" fmla="*/ 427632 w 3024845"/>
                <a:gd name="connsiteY47" fmla="*/ 585842 h 1059043"/>
                <a:gd name="connsiteX48" fmla="*/ 449925 w 3024845"/>
                <a:gd name="connsiteY48" fmla="*/ 585842 h 1059043"/>
                <a:gd name="connsiteX49" fmla="*/ 449925 w 3024845"/>
                <a:gd name="connsiteY49" fmla="*/ 583950 h 1059043"/>
                <a:gd name="connsiteX50" fmla="*/ 449925 w 3024845"/>
                <a:gd name="connsiteY50" fmla="*/ 570709 h 1059043"/>
                <a:gd name="connsiteX51" fmla="*/ 451699 w 3024845"/>
                <a:gd name="connsiteY51" fmla="*/ 570709 h 1059043"/>
                <a:gd name="connsiteX52" fmla="*/ 464112 w 3024845"/>
                <a:gd name="connsiteY52" fmla="*/ 570709 h 1059043"/>
                <a:gd name="connsiteX53" fmla="*/ 464112 w 3024845"/>
                <a:gd name="connsiteY53" fmla="*/ 594489 h 1059043"/>
                <a:gd name="connsiteX54" fmla="*/ 465126 w 3024845"/>
                <a:gd name="connsiteY54" fmla="*/ 594489 h 1059043"/>
                <a:gd name="connsiteX55" fmla="*/ 472219 w 3024845"/>
                <a:gd name="connsiteY55" fmla="*/ 594489 h 1059043"/>
                <a:gd name="connsiteX56" fmla="*/ 472219 w 3024845"/>
                <a:gd name="connsiteY56" fmla="*/ 593408 h 1059043"/>
                <a:gd name="connsiteX57" fmla="*/ 472219 w 3024845"/>
                <a:gd name="connsiteY57" fmla="*/ 585842 h 1059043"/>
                <a:gd name="connsiteX58" fmla="*/ 473992 w 3024845"/>
                <a:gd name="connsiteY58" fmla="*/ 585842 h 1059043"/>
                <a:gd name="connsiteX59" fmla="*/ 486406 w 3024845"/>
                <a:gd name="connsiteY59" fmla="*/ 585842 h 1059043"/>
                <a:gd name="connsiteX60" fmla="*/ 486406 w 3024845"/>
                <a:gd name="connsiteY60" fmla="*/ 611783 h 1059043"/>
                <a:gd name="connsiteX61" fmla="*/ 488433 w 3024845"/>
                <a:gd name="connsiteY61" fmla="*/ 611783 h 1059043"/>
                <a:gd name="connsiteX62" fmla="*/ 502619 w 3024845"/>
                <a:gd name="connsiteY62" fmla="*/ 611783 h 1059043"/>
                <a:gd name="connsiteX63" fmla="*/ 502619 w 3024845"/>
                <a:gd name="connsiteY63" fmla="*/ 613404 h 1059043"/>
                <a:gd name="connsiteX64" fmla="*/ 502619 w 3024845"/>
                <a:gd name="connsiteY64" fmla="*/ 624754 h 1059043"/>
                <a:gd name="connsiteX65" fmla="*/ 503379 w 3024845"/>
                <a:gd name="connsiteY65" fmla="*/ 624754 h 1059043"/>
                <a:gd name="connsiteX66" fmla="*/ 508700 w 3024845"/>
                <a:gd name="connsiteY66" fmla="*/ 624754 h 1059043"/>
                <a:gd name="connsiteX67" fmla="*/ 508700 w 3024845"/>
                <a:gd name="connsiteY67" fmla="*/ 623943 h 1059043"/>
                <a:gd name="connsiteX68" fmla="*/ 508700 w 3024845"/>
                <a:gd name="connsiteY68" fmla="*/ 618268 h 1059043"/>
                <a:gd name="connsiteX69" fmla="*/ 539100 w 3024845"/>
                <a:gd name="connsiteY69" fmla="*/ 618268 h 1059043"/>
                <a:gd name="connsiteX70" fmla="*/ 539100 w 3024845"/>
                <a:gd name="connsiteY70" fmla="*/ 642048 h 1059043"/>
                <a:gd name="connsiteX71" fmla="*/ 540113 w 3024845"/>
                <a:gd name="connsiteY71" fmla="*/ 642048 h 1059043"/>
                <a:gd name="connsiteX72" fmla="*/ 547207 w 3024845"/>
                <a:gd name="connsiteY72" fmla="*/ 642048 h 1059043"/>
                <a:gd name="connsiteX73" fmla="*/ 547207 w 3024845"/>
                <a:gd name="connsiteY73" fmla="*/ 643129 h 1059043"/>
                <a:gd name="connsiteX74" fmla="*/ 547207 w 3024845"/>
                <a:gd name="connsiteY74" fmla="*/ 650695 h 1059043"/>
                <a:gd name="connsiteX75" fmla="*/ 547967 w 3024845"/>
                <a:gd name="connsiteY75" fmla="*/ 650695 h 1059043"/>
                <a:gd name="connsiteX76" fmla="*/ 553287 w 3024845"/>
                <a:gd name="connsiteY76" fmla="*/ 650695 h 1059043"/>
                <a:gd name="connsiteX77" fmla="*/ 553287 w 3024845"/>
                <a:gd name="connsiteY77" fmla="*/ 648533 h 1059043"/>
                <a:gd name="connsiteX78" fmla="*/ 553287 w 3024845"/>
                <a:gd name="connsiteY78" fmla="*/ 633401 h 1059043"/>
                <a:gd name="connsiteX79" fmla="*/ 554300 w 3024845"/>
                <a:gd name="connsiteY79" fmla="*/ 633401 h 1059043"/>
                <a:gd name="connsiteX80" fmla="*/ 561394 w 3024845"/>
                <a:gd name="connsiteY80" fmla="*/ 633401 h 1059043"/>
                <a:gd name="connsiteX81" fmla="*/ 561394 w 3024845"/>
                <a:gd name="connsiteY81" fmla="*/ 634482 h 1059043"/>
                <a:gd name="connsiteX82" fmla="*/ 561394 w 3024845"/>
                <a:gd name="connsiteY82" fmla="*/ 642048 h 1059043"/>
                <a:gd name="connsiteX83" fmla="*/ 566714 w 3024845"/>
                <a:gd name="connsiteY83" fmla="*/ 640055 h 1059043"/>
                <a:gd name="connsiteX84" fmla="*/ 567474 w 3024845"/>
                <a:gd name="connsiteY84" fmla="*/ 639075 h 1059043"/>
                <a:gd name="connsiteX85" fmla="*/ 567474 w 3024845"/>
                <a:gd name="connsiteY85" fmla="*/ 633401 h 1059043"/>
                <a:gd name="connsiteX86" fmla="*/ 605981 w 3024845"/>
                <a:gd name="connsiteY86" fmla="*/ 633401 h 1059043"/>
                <a:gd name="connsiteX87" fmla="*/ 605981 w 3024845"/>
                <a:gd name="connsiteY87" fmla="*/ 657180 h 1059043"/>
                <a:gd name="connsiteX88" fmla="*/ 608007 w 3024845"/>
                <a:gd name="connsiteY88" fmla="*/ 657180 h 1059043"/>
                <a:gd name="connsiteX89" fmla="*/ 622194 w 3024845"/>
                <a:gd name="connsiteY89" fmla="*/ 657180 h 1059043"/>
                <a:gd name="connsiteX90" fmla="*/ 622194 w 3024845"/>
                <a:gd name="connsiteY90" fmla="*/ 658261 h 1059043"/>
                <a:gd name="connsiteX91" fmla="*/ 622194 w 3024845"/>
                <a:gd name="connsiteY91" fmla="*/ 665827 h 1059043"/>
                <a:gd name="connsiteX92" fmla="*/ 623968 w 3024845"/>
                <a:gd name="connsiteY92" fmla="*/ 665827 h 1059043"/>
                <a:gd name="connsiteX93" fmla="*/ 636381 w 3024845"/>
                <a:gd name="connsiteY93" fmla="*/ 665827 h 1059043"/>
                <a:gd name="connsiteX94" fmla="*/ 636381 w 3024845"/>
                <a:gd name="connsiteY94" fmla="*/ 642048 h 1059043"/>
                <a:gd name="connsiteX95" fmla="*/ 637394 w 3024845"/>
                <a:gd name="connsiteY95" fmla="*/ 642048 h 1059043"/>
                <a:gd name="connsiteX96" fmla="*/ 644488 w 3024845"/>
                <a:gd name="connsiteY96" fmla="*/ 642048 h 1059043"/>
                <a:gd name="connsiteX97" fmla="*/ 644488 w 3024845"/>
                <a:gd name="connsiteY97" fmla="*/ 609621 h 1059043"/>
                <a:gd name="connsiteX98" fmla="*/ 645501 w 3024845"/>
                <a:gd name="connsiteY98" fmla="*/ 609621 h 1059043"/>
                <a:gd name="connsiteX99" fmla="*/ 652595 w 3024845"/>
                <a:gd name="connsiteY99" fmla="*/ 609621 h 1059043"/>
                <a:gd name="connsiteX100" fmla="*/ 652595 w 3024845"/>
                <a:gd name="connsiteY100" fmla="*/ 607730 h 1059043"/>
                <a:gd name="connsiteX101" fmla="*/ 652595 w 3024845"/>
                <a:gd name="connsiteY101" fmla="*/ 594489 h 1059043"/>
                <a:gd name="connsiteX102" fmla="*/ 651328 w 3024845"/>
                <a:gd name="connsiteY102" fmla="*/ 592867 h 1059043"/>
                <a:gd name="connsiteX103" fmla="*/ 656648 w 3024845"/>
                <a:gd name="connsiteY103" fmla="*/ 581518 h 1059043"/>
                <a:gd name="connsiteX104" fmla="*/ 664755 w 3024845"/>
                <a:gd name="connsiteY104" fmla="*/ 609621 h 1059043"/>
                <a:gd name="connsiteX105" fmla="*/ 665515 w 3024845"/>
                <a:gd name="connsiteY105" fmla="*/ 609621 h 1059043"/>
                <a:gd name="connsiteX106" fmla="*/ 670835 w 3024845"/>
                <a:gd name="connsiteY106" fmla="*/ 609621 h 1059043"/>
                <a:gd name="connsiteX107" fmla="*/ 670835 w 3024845"/>
                <a:gd name="connsiteY107" fmla="*/ 503694 h 1059043"/>
                <a:gd name="connsiteX108" fmla="*/ 672355 w 3024845"/>
                <a:gd name="connsiteY108" fmla="*/ 503694 h 1059043"/>
                <a:gd name="connsiteX109" fmla="*/ 682995 w 3024845"/>
                <a:gd name="connsiteY109" fmla="*/ 503694 h 1059043"/>
                <a:gd name="connsiteX110" fmla="*/ 682995 w 3024845"/>
                <a:gd name="connsiteY110" fmla="*/ 456135 h 1059043"/>
                <a:gd name="connsiteX111" fmla="*/ 709342 w 3024845"/>
                <a:gd name="connsiteY111" fmla="*/ 456135 h 1059043"/>
                <a:gd name="connsiteX112" fmla="*/ 709342 w 3024845"/>
                <a:gd name="connsiteY112" fmla="*/ 434517 h 1059043"/>
                <a:gd name="connsiteX113" fmla="*/ 743796 w 3024845"/>
                <a:gd name="connsiteY113" fmla="*/ 434517 h 1059043"/>
                <a:gd name="connsiteX114" fmla="*/ 743796 w 3024845"/>
                <a:gd name="connsiteY114" fmla="*/ 436949 h 1059043"/>
                <a:gd name="connsiteX115" fmla="*/ 743796 w 3024845"/>
                <a:gd name="connsiteY115" fmla="*/ 453973 h 1059043"/>
                <a:gd name="connsiteX116" fmla="*/ 746076 w 3024845"/>
                <a:gd name="connsiteY116" fmla="*/ 453973 h 1059043"/>
                <a:gd name="connsiteX117" fmla="*/ 762036 w 3024845"/>
                <a:gd name="connsiteY117" fmla="*/ 453973 h 1059043"/>
                <a:gd name="connsiteX118" fmla="*/ 762036 w 3024845"/>
                <a:gd name="connsiteY118" fmla="*/ 501532 h 1059043"/>
                <a:gd name="connsiteX119" fmla="*/ 763049 w 3024845"/>
                <a:gd name="connsiteY119" fmla="*/ 501532 h 1059043"/>
                <a:gd name="connsiteX120" fmla="*/ 770143 w 3024845"/>
                <a:gd name="connsiteY120" fmla="*/ 501532 h 1059043"/>
                <a:gd name="connsiteX121" fmla="*/ 784330 w 3024845"/>
                <a:gd name="connsiteY121" fmla="*/ 505856 h 1059043"/>
                <a:gd name="connsiteX122" fmla="*/ 784330 w 3024845"/>
                <a:gd name="connsiteY122" fmla="*/ 544768 h 1059043"/>
                <a:gd name="connsiteX123" fmla="*/ 785343 w 3024845"/>
                <a:gd name="connsiteY123" fmla="*/ 544768 h 1059043"/>
                <a:gd name="connsiteX124" fmla="*/ 792436 w 3024845"/>
                <a:gd name="connsiteY124" fmla="*/ 544768 h 1059043"/>
                <a:gd name="connsiteX125" fmla="*/ 792436 w 3024845"/>
                <a:gd name="connsiteY125" fmla="*/ 546389 h 1059043"/>
                <a:gd name="connsiteX126" fmla="*/ 792436 w 3024845"/>
                <a:gd name="connsiteY126" fmla="*/ 557738 h 1059043"/>
                <a:gd name="connsiteX127" fmla="*/ 794463 w 3024845"/>
                <a:gd name="connsiteY127" fmla="*/ 557738 h 1059043"/>
                <a:gd name="connsiteX128" fmla="*/ 808650 w 3024845"/>
                <a:gd name="connsiteY128" fmla="*/ 557738 h 1059043"/>
                <a:gd name="connsiteX129" fmla="*/ 814730 w 3024845"/>
                <a:gd name="connsiteY129" fmla="*/ 564224 h 1059043"/>
                <a:gd name="connsiteX130" fmla="*/ 814730 w 3024845"/>
                <a:gd name="connsiteY130" fmla="*/ 585842 h 1059043"/>
                <a:gd name="connsiteX131" fmla="*/ 817010 w 3024845"/>
                <a:gd name="connsiteY131" fmla="*/ 585842 h 1059043"/>
                <a:gd name="connsiteX132" fmla="*/ 832970 w 3024845"/>
                <a:gd name="connsiteY132" fmla="*/ 585842 h 1059043"/>
                <a:gd name="connsiteX133" fmla="*/ 832970 w 3024845"/>
                <a:gd name="connsiteY133" fmla="*/ 586922 h 1059043"/>
                <a:gd name="connsiteX134" fmla="*/ 832970 w 3024845"/>
                <a:gd name="connsiteY134" fmla="*/ 594489 h 1059043"/>
                <a:gd name="connsiteX135" fmla="*/ 834237 w 3024845"/>
                <a:gd name="connsiteY135" fmla="*/ 594489 h 1059043"/>
                <a:gd name="connsiteX136" fmla="*/ 843104 w 3024845"/>
                <a:gd name="connsiteY136" fmla="*/ 594489 h 1059043"/>
                <a:gd name="connsiteX137" fmla="*/ 843104 w 3024845"/>
                <a:gd name="connsiteY137" fmla="*/ 596650 h 1059043"/>
                <a:gd name="connsiteX138" fmla="*/ 843104 w 3024845"/>
                <a:gd name="connsiteY138" fmla="*/ 611783 h 1059043"/>
                <a:gd name="connsiteX139" fmla="*/ 847157 w 3024845"/>
                <a:gd name="connsiteY139" fmla="*/ 609891 h 1059043"/>
                <a:gd name="connsiteX140" fmla="*/ 847157 w 3024845"/>
                <a:gd name="connsiteY140" fmla="*/ 596650 h 1059043"/>
                <a:gd name="connsiteX141" fmla="*/ 848170 w 3024845"/>
                <a:gd name="connsiteY141" fmla="*/ 596650 h 1059043"/>
                <a:gd name="connsiteX142" fmla="*/ 855264 w 3024845"/>
                <a:gd name="connsiteY142" fmla="*/ 596650 h 1059043"/>
                <a:gd name="connsiteX143" fmla="*/ 855264 w 3024845"/>
                <a:gd name="connsiteY143" fmla="*/ 598272 h 1059043"/>
                <a:gd name="connsiteX144" fmla="*/ 855264 w 3024845"/>
                <a:gd name="connsiteY144" fmla="*/ 609621 h 1059043"/>
                <a:gd name="connsiteX145" fmla="*/ 856024 w 3024845"/>
                <a:gd name="connsiteY145" fmla="*/ 609621 h 1059043"/>
                <a:gd name="connsiteX146" fmla="*/ 861344 w 3024845"/>
                <a:gd name="connsiteY146" fmla="*/ 609621 h 1059043"/>
                <a:gd name="connsiteX147" fmla="*/ 909984 w 3024845"/>
                <a:gd name="connsiteY147" fmla="*/ 605298 h 1059043"/>
                <a:gd name="connsiteX148" fmla="*/ 909984 w 3024845"/>
                <a:gd name="connsiteY148" fmla="*/ 606649 h 1059043"/>
                <a:gd name="connsiteX149" fmla="*/ 909984 w 3024845"/>
                <a:gd name="connsiteY149" fmla="*/ 616106 h 1059043"/>
                <a:gd name="connsiteX150" fmla="*/ 910744 w 3024845"/>
                <a:gd name="connsiteY150" fmla="*/ 616106 h 1059043"/>
                <a:gd name="connsiteX151" fmla="*/ 916065 w 3024845"/>
                <a:gd name="connsiteY151" fmla="*/ 616106 h 1059043"/>
                <a:gd name="connsiteX152" fmla="*/ 916065 w 3024845"/>
                <a:gd name="connsiteY152" fmla="*/ 618268 h 1059043"/>
                <a:gd name="connsiteX153" fmla="*/ 916065 w 3024845"/>
                <a:gd name="connsiteY153" fmla="*/ 633401 h 1059043"/>
                <a:gd name="connsiteX154" fmla="*/ 918091 w 3024845"/>
                <a:gd name="connsiteY154" fmla="*/ 632050 h 1059043"/>
                <a:gd name="connsiteX155" fmla="*/ 932278 w 3024845"/>
                <a:gd name="connsiteY155" fmla="*/ 622592 h 1059043"/>
                <a:gd name="connsiteX156" fmla="*/ 938358 w 3024845"/>
                <a:gd name="connsiteY156" fmla="*/ 581518 h 1059043"/>
                <a:gd name="connsiteX157" fmla="*/ 939118 w 3024845"/>
                <a:gd name="connsiteY157" fmla="*/ 581248 h 1059043"/>
                <a:gd name="connsiteX158" fmla="*/ 944438 w 3024845"/>
                <a:gd name="connsiteY158" fmla="*/ 579356 h 1059043"/>
                <a:gd name="connsiteX159" fmla="*/ 946465 w 3024845"/>
                <a:gd name="connsiteY159" fmla="*/ 510179 h 1059043"/>
                <a:gd name="connsiteX160" fmla="*/ 948492 w 3024845"/>
                <a:gd name="connsiteY160" fmla="*/ 579356 h 1059043"/>
                <a:gd name="connsiteX161" fmla="*/ 949252 w 3024845"/>
                <a:gd name="connsiteY161" fmla="*/ 579626 h 1059043"/>
                <a:gd name="connsiteX162" fmla="*/ 954572 w 3024845"/>
                <a:gd name="connsiteY162" fmla="*/ 581518 h 1059043"/>
                <a:gd name="connsiteX163" fmla="*/ 954572 w 3024845"/>
                <a:gd name="connsiteY163" fmla="*/ 495047 h 1059043"/>
                <a:gd name="connsiteX164" fmla="*/ 958625 w 3024845"/>
                <a:gd name="connsiteY164" fmla="*/ 462620 h 1059043"/>
                <a:gd name="connsiteX165" fmla="*/ 997132 w 3024845"/>
                <a:gd name="connsiteY165" fmla="*/ 462620 h 1059043"/>
                <a:gd name="connsiteX166" fmla="*/ 997132 w 3024845"/>
                <a:gd name="connsiteY166" fmla="*/ 495047 h 1059043"/>
                <a:gd name="connsiteX167" fmla="*/ 997892 w 3024845"/>
                <a:gd name="connsiteY167" fmla="*/ 495047 h 1059043"/>
                <a:gd name="connsiteX168" fmla="*/ 1003212 w 3024845"/>
                <a:gd name="connsiteY168" fmla="*/ 495047 h 1059043"/>
                <a:gd name="connsiteX169" fmla="*/ 1003212 w 3024845"/>
                <a:gd name="connsiteY169" fmla="*/ 412899 h 1059043"/>
                <a:gd name="connsiteX170" fmla="*/ 1004986 w 3024845"/>
                <a:gd name="connsiteY170" fmla="*/ 412899 h 1059043"/>
                <a:gd name="connsiteX171" fmla="*/ 1017399 w 3024845"/>
                <a:gd name="connsiteY171" fmla="*/ 412899 h 1059043"/>
                <a:gd name="connsiteX172" fmla="*/ 1017399 w 3024845"/>
                <a:gd name="connsiteY172" fmla="*/ 411008 h 1059043"/>
                <a:gd name="connsiteX173" fmla="*/ 1017399 w 3024845"/>
                <a:gd name="connsiteY173" fmla="*/ 397767 h 1059043"/>
                <a:gd name="connsiteX174" fmla="*/ 1039693 w 3024845"/>
                <a:gd name="connsiteY174" fmla="*/ 397767 h 1059043"/>
                <a:gd name="connsiteX175" fmla="*/ 1039693 w 3024845"/>
                <a:gd name="connsiteY175" fmla="*/ 396686 h 1059043"/>
                <a:gd name="connsiteX176" fmla="*/ 1039693 w 3024845"/>
                <a:gd name="connsiteY176" fmla="*/ 389120 h 1059043"/>
                <a:gd name="connsiteX177" fmla="*/ 1041466 w 3024845"/>
                <a:gd name="connsiteY177" fmla="*/ 389120 h 1059043"/>
                <a:gd name="connsiteX178" fmla="*/ 1053880 w 3024845"/>
                <a:gd name="connsiteY178" fmla="*/ 389120 h 1059043"/>
                <a:gd name="connsiteX179" fmla="*/ 1053880 w 3024845"/>
                <a:gd name="connsiteY179" fmla="*/ 390201 h 1059043"/>
                <a:gd name="connsiteX180" fmla="*/ 1053880 w 3024845"/>
                <a:gd name="connsiteY180" fmla="*/ 397767 h 1059043"/>
                <a:gd name="connsiteX181" fmla="*/ 1054640 w 3024845"/>
                <a:gd name="connsiteY181" fmla="*/ 397767 h 1059043"/>
                <a:gd name="connsiteX182" fmla="*/ 1059960 w 3024845"/>
                <a:gd name="connsiteY182" fmla="*/ 397767 h 1059043"/>
                <a:gd name="connsiteX183" fmla="*/ 1070093 w 3024845"/>
                <a:gd name="connsiteY183" fmla="*/ 393443 h 1059043"/>
                <a:gd name="connsiteX184" fmla="*/ 1074146 w 3024845"/>
                <a:gd name="connsiteY184" fmla="*/ 396686 h 1059043"/>
                <a:gd name="connsiteX185" fmla="*/ 1074146 w 3024845"/>
                <a:gd name="connsiteY185" fmla="*/ 389120 h 1059043"/>
                <a:gd name="connsiteX186" fmla="*/ 1076426 w 3024845"/>
                <a:gd name="connsiteY186" fmla="*/ 389120 h 1059043"/>
                <a:gd name="connsiteX187" fmla="*/ 1092387 w 3024845"/>
                <a:gd name="connsiteY187" fmla="*/ 389120 h 1059043"/>
                <a:gd name="connsiteX188" fmla="*/ 1092387 w 3024845"/>
                <a:gd name="connsiteY188" fmla="*/ 390201 h 1059043"/>
                <a:gd name="connsiteX189" fmla="*/ 1092387 w 3024845"/>
                <a:gd name="connsiteY189" fmla="*/ 397767 h 1059043"/>
                <a:gd name="connsiteX190" fmla="*/ 1122787 w 3024845"/>
                <a:gd name="connsiteY190" fmla="*/ 397767 h 1059043"/>
                <a:gd name="connsiteX191" fmla="*/ 1122787 w 3024845"/>
                <a:gd name="connsiteY191" fmla="*/ 399388 h 1059043"/>
                <a:gd name="connsiteX192" fmla="*/ 1122787 w 3024845"/>
                <a:gd name="connsiteY192" fmla="*/ 410738 h 1059043"/>
                <a:gd name="connsiteX193" fmla="*/ 1149134 w 3024845"/>
                <a:gd name="connsiteY193" fmla="*/ 410738 h 1059043"/>
                <a:gd name="connsiteX194" fmla="*/ 1149134 w 3024845"/>
                <a:gd name="connsiteY194" fmla="*/ 441002 h 1059043"/>
                <a:gd name="connsiteX195" fmla="*/ 1149894 w 3024845"/>
                <a:gd name="connsiteY195" fmla="*/ 441002 h 1059043"/>
                <a:gd name="connsiteX196" fmla="*/ 1155214 w 3024845"/>
                <a:gd name="connsiteY196" fmla="*/ 441002 h 1059043"/>
                <a:gd name="connsiteX197" fmla="*/ 1155214 w 3024845"/>
                <a:gd name="connsiteY197" fmla="*/ 442083 h 1059043"/>
                <a:gd name="connsiteX198" fmla="*/ 1155214 w 3024845"/>
                <a:gd name="connsiteY198" fmla="*/ 449650 h 1059043"/>
                <a:gd name="connsiteX199" fmla="*/ 1159268 w 3024845"/>
                <a:gd name="connsiteY199" fmla="*/ 479914 h 1059043"/>
                <a:gd name="connsiteX200" fmla="*/ 1160028 w 3024845"/>
                <a:gd name="connsiteY200" fmla="*/ 479914 h 1059043"/>
                <a:gd name="connsiteX201" fmla="*/ 1165348 w 3024845"/>
                <a:gd name="connsiteY201" fmla="*/ 479914 h 1059043"/>
                <a:gd name="connsiteX202" fmla="*/ 1165348 w 3024845"/>
                <a:gd name="connsiteY202" fmla="*/ 480725 h 1059043"/>
                <a:gd name="connsiteX203" fmla="*/ 1165348 w 3024845"/>
                <a:gd name="connsiteY203" fmla="*/ 486400 h 1059043"/>
                <a:gd name="connsiteX204" fmla="*/ 1166361 w 3024845"/>
                <a:gd name="connsiteY204" fmla="*/ 486400 h 1059043"/>
                <a:gd name="connsiteX205" fmla="*/ 1173454 w 3024845"/>
                <a:gd name="connsiteY205" fmla="*/ 486400 h 1059043"/>
                <a:gd name="connsiteX206" fmla="*/ 1173454 w 3024845"/>
                <a:gd name="connsiteY206" fmla="*/ 516665 h 1059043"/>
                <a:gd name="connsiteX207" fmla="*/ 1175481 w 3024845"/>
                <a:gd name="connsiteY207" fmla="*/ 516665 h 1059043"/>
                <a:gd name="connsiteX208" fmla="*/ 1189668 w 3024845"/>
                <a:gd name="connsiteY208" fmla="*/ 516665 h 1059043"/>
                <a:gd name="connsiteX209" fmla="*/ 1189668 w 3024845"/>
                <a:gd name="connsiteY209" fmla="*/ 540444 h 1059043"/>
                <a:gd name="connsiteX210" fmla="*/ 1191695 w 3024845"/>
                <a:gd name="connsiteY210" fmla="*/ 542065 h 1059043"/>
                <a:gd name="connsiteX211" fmla="*/ 1191695 w 3024845"/>
                <a:gd name="connsiteY211" fmla="*/ 553415 h 1059043"/>
                <a:gd name="connsiteX212" fmla="*/ 1192455 w 3024845"/>
                <a:gd name="connsiteY212" fmla="*/ 553415 h 1059043"/>
                <a:gd name="connsiteX213" fmla="*/ 1197775 w 3024845"/>
                <a:gd name="connsiteY213" fmla="*/ 553415 h 1059043"/>
                <a:gd name="connsiteX214" fmla="*/ 1197775 w 3024845"/>
                <a:gd name="connsiteY214" fmla="*/ 577194 h 1059043"/>
                <a:gd name="connsiteX215" fmla="*/ 1199041 w 3024845"/>
                <a:gd name="connsiteY215" fmla="*/ 577194 h 1059043"/>
                <a:gd name="connsiteX216" fmla="*/ 1207908 w 3024845"/>
                <a:gd name="connsiteY216" fmla="*/ 577194 h 1059043"/>
                <a:gd name="connsiteX217" fmla="*/ 1209935 w 3024845"/>
                <a:gd name="connsiteY217" fmla="*/ 581248 h 1059043"/>
                <a:gd name="connsiteX218" fmla="*/ 1209935 w 3024845"/>
                <a:gd name="connsiteY218" fmla="*/ 594489 h 1059043"/>
                <a:gd name="connsiteX219" fmla="*/ 1211455 w 3024845"/>
                <a:gd name="connsiteY219" fmla="*/ 592597 h 1059043"/>
                <a:gd name="connsiteX220" fmla="*/ 1222095 w 3024845"/>
                <a:gd name="connsiteY220" fmla="*/ 579356 h 1059043"/>
                <a:gd name="connsiteX221" fmla="*/ 1250469 w 3024845"/>
                <a:gd name="connsiteY221" fmla="*/ 579356 h 1059043"/>
                <a:gd name="connsiteX222" fmla="*/ 1250469 w 3024845"/>
                <a:gd name="connsiteY222" fmla="*/ 665827 h 1059043"/>
                <a:gd name="connsiteX223" fmla="*/ 1251229 w 3024845"/>
                <a:gd name="connsiteY223" fmla="*/ 665827 h 1059043"/>
                <a:gd name="connsiteX224" fmla="*/ 1256549 w 3024845"/>
                <a:gd name="connsiteY224" fmla="*/ 665827 h 1059043"/>
                <a:gd name="connsiteX225" fmla="*/ 1257309 w 3024845"/>
                <a:gd name="connsiteY225" fmla="*/ 664476 h 1059043"/>
                <a:gd name="connsiteX226" fmla="*/ 1262629 w 3024845"/>
                <a:gd name="connsiteY226" fmla="*/ 655018 h 1059043"/>
                <a:gd name="connsiteX227" fmla="*/ 1262629 w 3024845"/>
                <a:gd name="connsiteY227" fmla="*/ 656910 h 1059043"/>
                <a:gd name="connsiteX228" fmla="*/ 1262629 w 3024845"/>
                <a:gd name="connsiteY228" fmla="*/ 670151 h 1059043"/>
                <a:gd name="connsiteX229" fmla="*/ 1266682 w 3024845"/>
                <a:gd name="connsiteY229" fmla="*/ 624754 h 1059043"/>
                <a:gd name="connsiteX230" fmla="*/ 1267442 w 3024845"/>
                <a:gd name="connsiteY230" fmla="*/ 624754 h 1059043"/>
                <a:gd name="connsiteX231" fmla="*/ 1272762 w 3024845"/>
                <a:gd name="connsiteY231" fmla="*/ 624754 h 1059043"/>
                <a:gd name="connsiteX232" fmla="*/ 1272762 w 3024845"/>
                <a:gd name="connsiteY232" fmla="*/ 559900 h 1059043"/>
                <a:gd name="connsiteX233" fmla="*/ 1273776 w 3024845"/>
                <a:gd name="connsiteY233" fmla="*/ 559900 h 1059043"/>
                <a:gd name="connsiteX234" fmla="*/ 1280869 w 3024845"/>
                <a:gd name="connsiteY234" fmla="*/ 559900 h 1059043"/>
                <a:gd name="connsiteX235" fmla="*/ 1293029 w 3024845"/>
                <a:gd name="connsiteY235" fmla="*/ 516665 h 1059043"/>
                <a:gd name="connsiteX236" fmla="*/ 1294296 w 3024845"/>
                <a:gd name="connsiteY236" fmla="*/ 516665 h 1059043"/>
                <a:gd name="connsiteX237" fmla="*/ 1303163 w 3024845"/>
                <a:gd name="connsiteY237" fmla="*/ 516665 h 1059043"/>
                <a:gd name="connsiteX238" fmla="*/ 1313296 w 3024845"/>
                <a:gd name="connsiteY238" fmla="*/ 559900 h 1059043"/>
                <a:gd name="connsiteX239" fmla="*/ 1314309 w 3024845"/>
                <a:gd name="connsiteY239" fmla="*/ 559900 h 1059043"/>
                <a:gd name="connsiteX240" fmla="*/ 1321403 w 3024845"/>
                <a:gd name="connsiteY240" fmla="*/ 559900 h 1059043"/>
                <a:gd name="connsiteX241" fmla="*/ 1321403 w 3024845"/>
                <a:gd name="connsiteY241" fmla="*/ 598812 h 1059043"/>
                <a:gd name="connsiteX242" fmla="*/ 1323176 w 3024845"/>
                <a:gd name="connsiteY242" fmla="*/ 598812 h 1059043"/>
                <a:gd name="connsiteX243" fmla="*/ 1335590 w 3024845"/>
                <a:gd name="connsiteY243" fmla="*/ 598812 h 1059043"/>
                <a:gd name="connsiteX244" fmla="*/ 1335590 w 3024845"/>
                <a:gd name="connsiteY244" fmla="*/ 600974 h 1059043"/>
                <a:gd name="connsiteX245" fmla="*/ 1335590 w 3024845"/>
                <a:gd name="connsiteY245" fmla="*/ 616106 h 1059043"/>
                <a:gd name="connsiteX246" fmla="*/ 1339643 w 3024845"/>
                <a:gd name="connsiteY246" fmla="*/ 613945 h 1059043"/>
                <a:gd name="connsiteX247" fmla="*/ 1339643 w 3024845"/>
                <a:gd name="connsiteY247" fmla="*/ 598812 h 1059043"/>
                <a:gd name="connsiteX248" fmla="*/ 1341163 w 3024845"/>
                <a:gd name="connsiteY248" fmla="*/ 598812 h 1059043"/>
                <a:gd name="connsiteX249" fmla="*/ 1351803 w 3024845"/>
                <a:gd name="connsiteY249" fmla="*/ 598812 h 1059043"/>
                <a:gd name="connsiteX250" fmla="*/ 1351803 w 3024845"/>
                <a:gd name="connsiteY250" fmla="*/ 600433 h 1059043"/>
                <a:gd name="connsiteX251" fmla="*/ 1351803 w 3024845"/>
                <a:gd name="connsiteY251" fmla="*/ 611783 h 1059043"/>
                <a:gd name="connsiteX252" fmla="*/ 1382204 w 3024845"/>
                <a:gd name="connsiteY252" fmla="*/ 611783 h 1059043"/>
                <a:gd name="connsiteX253" fmla="*/ 1382204 w 3024845"/>
                <a:gd name="connsiteY253" fmla="*/ 575033 h 1059043"/>
                <a:gd name="connsiteX254" fmla="*/ 1383470 w 3024845"/>
                <a:gd name="connsiteY254" fmla="*/ 575033 h 1059043"/>
                <a:gd name="connsiteX255" fmla="*/ 1392337 w 3024845"/>
                <a:gd name="connsiteY255" fmla="*/ 575033 h 1059043"/>
                <a:gd name="connsiteX256" fmla="*/ 1392337 w 3024845"/>
                <a:gd name="connsiteY256" fmla="*/ 596650 h 1059043"/>
                <a:gd name="connsiteX257" fmla="*/ 1394364 w 3024845"/>
                <a:gd name="connsiteY257" fmla="*/ 564224 h 1059043"/>
                <a:gd name="connsiteX258" fmla="*/ 1416657 w 3024845"/>
                <a:gd name="connsiteY258" fmla="*/ 564224 h 1059043"/>
                <a:gd name="connsiteX259" fmla="*/ 1416657 w 3024845"/>
                <a:gd name="connsiteY259" fmla="*/ 562602 h 1059043"/>
                <a:gd name="connsiteX260" fmla="*/ 1416657 w 3024845"/>
                <a:gd name="connsiteY260" fmla="*/ 551253 h 1059043"/>
                <a:gd name="connsiteX261" fmla="*/ 1417417 w 3024845"/>
                <a:gd name="connsiteY261" fmla="*/ 551253 h 1059043"/>
                <a:gd name="connsiteX262" fmla="*/ 1422737 w 3024845"/>
                <a:gd name="connsiteY262" fmla="*/ 551253 h 1059043"/>
                <a:gd name="connsiteX263" fmla="*/ 1422737 w 3024845"/>
                <a:gd name="connsiteY263" fmla="*/ 549362 h 1059043"/>
                <a:gd name="connsiteX264" fmla="*/ 1422737 w 3024845"/>
                <a:gd name="connsiteY264" fmla="*/ 536121 h 1059043"/>
                <a:gd name="connsiteX265" fmla="*/ 1426791 w 3024845"/>
                <a:gd name="connsiteY265" fmla="*/ 542606 h 1059043"/>
                <a:gd name="connsiteX266" fmla="*/ 1429071 w 3024845"/>
                <a:gd name="connsiteY266" fmla="*/ 542606 h 1059043"/>
                <a:gd name="connsiteX267" fmla="*/ 1445031 w 3024845"/>
                <a:gd name="connsiteY267" fmla="*/ 542606 h 1059043"/>
                <a:gd name="connsiteX268" fmla="*/ 1445031 w 3024845"/>
                <a:gd name="connsiteY268" fmla="*/ 541795 h 1059043"/>
                <a:gd name="connsiteX269" fmla="*/ 1445031 w 3024845"/>
                <a:gd name="connsiteY269" fmla="*/ 536121 h 1059043"/>
                <a:gd name="connsiteX270" fmla="*/ 1445791 w 3024845"/>
                <a:gd name="connsiteY270" fmla="*/ 536121 h 1059043"/>
                <a:gd name="connsiteX271" fmla="*/ 1451111 w 3024845"/>
                <a:gd name="connsiteY271" fmla="*/ 536121 h 1059043"/>
                <a:gd name="connsiteX272" fmla="*/ 1451111 w 3024845"/>
                <a:gd name="connsiteY272" fmla="*/ 537472 h 1059043"/>
                <a:gd name="connsiteX273" fmla="*/ 1451111 w 3024845"/>
                <a:gd name="connsiteY273" fmla="*/ 546930 h 1059043"/>
                <a:gd name="connsiteX274" fmla="*/ 1489618 w 3024845"/>
                <a:gd name="connsiteY274" fmla="*/ 546930 h 1059043"/>
                <a:gd name="connsiteX275" fmla="*/ 1489618 w 3024845"/>
                <a:gd name="connsiteY275" fmla="*/ 685283 h 1059043"/>
                <a:gd name="connsiteX276" fmla="*/ 1491138 w 3024845"/>
                <a:gd name="connsiteY276" fmla="*/ 685283 h 1059043"/>
                <a:gd name="connsiteX277" fmla="*/ 1501778 w 3024845"/>
                <a:gd name="connsiteY277" fmla="*/ 685283 h 1059043"/>
                <a:gd name="connsiteX278" fmla="*/ 1501778 w 3024845"/>
                <a:gd name="connsiteY278" fmla="*/ 672313 h 1059043"/>
                <a:gd name="connsiteX279" fmla="*/ 1505832 w 3024845"/>
                <a:gd name="connsiteY279" fmla="*/ 672313 h 1059043"/>
                <a:gd name="connsiteX280" fmla="*/ 1505832 w 3024845"/>
                <a:gd name="connsiteY280" fmla="*/ 685283 h 1059043"/>
                <a:gd name="connsiteX281" fmla="*/ 1536232 w 3024845"/>
                <a:gd name="connsiteY281" fmla="*/ 685283 h 1059043"/>
                <a:gd name="connsiteX282" fmla="*/ 1536232 w 3024845"/>
                <a:gd name="connsiteY282" fmla="*/ 655018 h 1059043"/>
                <a:gd name="connsiteX283" fmla="*/ 1548392 w 3024845"/>
                <a:gd name="connsiteY283" fmla="*/ 655018 h 1059043"/>
                <a:gd name="connsiteX284" fmla="*/ 1560552 w 3024845"/>
                <a:gd name="connsiteY284" fmla="*/ 652857 h 1059043"/>
                <a:gd name="connsiteX285" fmla="*/ 1564606 w 3024845"/>
                <a:gd name="connsiteY285" fmla="*/ 655018 h 1059043"/>
                <a:gd name="connsiteX286" fmla="*/ 1574739 w 3024845"/>
                <a:gd name="connsiteY286" fmla="*/ 655018 h 1059043"/>
                <a:gd name="connsiteX287" fmla="*/ 1574739 w 3024845"/>
                <a:gd name="connsiteY287" fmla="*/ 685283 h 1059043"/>
                <a:gd name="connsiteX288" fmla="*/ 1582846 w 3024845"/>
                <a:gd name="connsiteY288" fmla="*/ 685283 h 1059043"/>
                <a:gd name="connsiteX289" fmla="*/ 1582846 w 3024845"/>
                <a:gd name="connsiteY289" fmla="*/ 702578 h 1059043"/>
                <a:gd name="connsiteX290" fmla="*/ 1592182 w 3024845"/>
                <a:gd name="connsiteY290" fmla="*/ 703483 h 1059043"/>
                <a:gd name="connsiteX291" fmla="*/ 1605140 w 3024845"/>
                <a:gd name="connsiteY291" fmla="*/ 703483 h 1059043"/>
                <a:gd name="connsiteX292" fmla="*/ 1605140 w 3024845"/>
                <a:gd name="connsiteY292" fmla="*/ 687445 h 1059043"/>
                <a:gd name="connsiteX293" fmla="*/ 1673096 w 3024845"/>
                <a:gd name="connsiteY293" fmla="*/ 687445 h 1059043"/>
                <a:gd name="connsiteX294" fmla="*/ 1673096 w 3024845"/>
                <a:gd name="connsiteY294" fmla="*/ 602192 h 1059043"/>
                <a:gd name="connsiteX295" fmla="*/ 1745104 w 3024845"/>
                <a:gd name="connsiteY295" fmla="*/ 602192 h 1059043"/>
                <a:gd name="connsiteX296" fmla="*/ 1745104 w 3024845"/>
                <a:gd name="connsiteY296" fmla="*/ 680960 h 1059043"/>
                <a:gd name="connsiteX297" fmla="*/ 1747008 w 3024845"/>
                <a:gd name="connsiteY297" fmla="*/ 680960 h 1059043"/>
                <a:gd name="connsiteX298" fmla="*/ 1748250 w 3024845"/>
                <a:gd name="connsiteY298" fmla="*/ 703483 h 1059043"/>
                <a:gd name="connsiteX299" fmla="*/ 1757926 w 3024845"/>
                <a:gd name="connsiteY299" fmla="*/ 703483 h 1059043"/>
                <a:gd name="connsiteX300" fmla="*/ 1759168 w 3024845"/>
                <a:gd name="connsiteY300" fmla="*/ 680960 h 1059043"/>
                <a:gd name="connsiteX301" fmla="*/ 1765248 w 3024845"/>
                <a:gd name="connsiteY301" fmla="*/ 680960 h 1059043"/>
                <a:gd name="connsiteX302" fmla="*/ 1766490 w 3024845"/>
                <a:gd name="connsiteY302" fmla="*/ 703483 h 1059043"/>
                <a:gd name="connsiteX303" fmla="*/ 1817112 w 3024845"/>
                <a:gd name="connsiteY303" fmla="*/ 703483 h 1059043"/>
                <a:gd name="connsiteX304" fmla="*/ 1817112 w 3024845"/>
                <a:gd name="connsiteY304" fmla="*/ 540455 h 1059043"/>
                <a:gd name="connsiteX305" fmla="*/ 2014439 w 3024845"/>
                <a:gd name="connsiteY305" fmla="*/ 540455 h 1059043"/>
                <a:gd name="connsiteX306" fmla="*/ 2014439 w 3024845"/>
                <a:gd name="connsiteY306" fmla="*/ 703483 h 1059043"/>
                <a:gd name="connsiteX307" fmla="*/ 2033136 w 3024845"/>
                <a:gd name="connsiteY307" fmla="*/ 703483 h 1059043"/>
                <a:gd name="connsiteX308" fmla="*/ 2033136 w 3024845"/>
                <a:gd name="connsiteY308" fmla="*/ 620790 h 1059043"/>
                <a:gd name="connsiteX309" fmla="*/ 2128256 w 3024845"/>
                <a:gd name="connsiteY309" fmla="*/ 620790 h 1059043"/>
                <a:gd name="connsiteX310" fmla="*/ 2146266 w 3024845"/>
                <a:gd name="connsiteY310" fmla="*/ 131868 h 1059043"/>
                <a:gd name="connsiteX311" fmla="*/ 2150320 w 3024845"/>
                <a:gd name="connsiteY311" fmla="*/ 60529 h 1059043"/>
                <a:gd name="connsiteX312" fmla="*/ 2152346 w 3024845"/>
                <a:gd name="connsiteY312" fmla="*/ 56206 h 1059043"/>
                <a:gd name="connsiteX313" fmla="*/ 2152346 w 3024845"/>
                <a:gd name="connsiteY313" fmla="*/ 0 h 1059043"/>
                <a:gd name="connsiteX314" fmla="*/ 2180720 w 3024845"/>
                <a:gd name="connsiteY314" fmla="*/ 555577 h 1059043"/>
                <a:gd name="connsiteX315" fmla="*/ 2245574 w 3024845"/>
                <a:gd name="connsiteY315" fmla="*/ 555577 h 1059043"/>
                <a:gd name="connsiteX316" fmla="*/ 2245574 w 3024845"/>
                <a:gd name="connsiteY316" fmla="*/ 631239 h 1059043"/>
                <a:gd name="connsiteX317" fmla="*/ 2253681 w 3024845"/>
                <a:gd name="connsiteY317" fmla="*/ 631239 h 1059043"/>
                <a:gd name="connsiteX318" fmla="*/ 2255708 w 3024845"/>
                <a:gd name="connsiteY318" fmla="*/ 624754 h 1059043"/>
                <a:gd name="connsiteX319" fmla="*/ 2261788 w 3024845"/>
                <a:gd name="connsiteY319" fmla="*/ 624754 h 1059043"/>
                <a:gd name="connsiteX320" fmla="*/ 2263815 w 3024845"/>
                <a:gd name="connsiteY320" fmla="*/ 633401 h 1059043"/>
                <a:gd name="connsiteX321" fmla="*/ 2275975 w 3024845"/>
                <a:gd name="connsiteY321" fmla="*/ 633401 h 1059043"/>
                <a:gd name="connsiteX322" fmla="*/ 2275975 w 3024845"/>
                <a:gd name="connsiteY322" fmla="*/ 626915 h 1059043"/>
                <a:gd name="connsiteX323" fmla="*/ 2298268 w 3024845"/>
                <a:gd name="connsiteY323" fmla="*/ 626915 h 1059043"/>
                <a:gd name="connsiteX324" fmla="*/ 2298268 w 3024845"/>
                <a:gd name="connsiteY324" fmla="*/ 633401 h 1059043"/>
                <a:gd name="connsiteX325" fmla="*/ 2318535 w 3024845"/>
                <a:gd name="connsiteY325" fmla="*/ 633401 h 1059043"/>
                <a:gd name="connsiteX326" fmla="*/ 2318535 w 3024845"/>
                <a:gd name="connsiteY326" fmla="*/ 678798 h 1059043"/>
                <a:gd name="connsiteX327" fmla="*/ 2332722 w 3024845"/>
                <a:gd name="connsiteY327" fmla="*/ 678798 h 1059043"/>
                <a:gd name="connsiteX328" fmla="*/ 2332722 w 3024845"/>
                <a:gd name="connsiteY328" fmla="*/ 665827 h 1059043"/>
                <a:gd name="connsiteX329" fmla="*/ 2348936 w 3024845"/>
                <a:gd name="connsiteY329" fmla="*/ 665827 h 1059043"/>
                <a:gd name="connsiteX330" fmla="*/ 2348936 w 3024845"/>
                <a:gd name="connsiteY330" fmla="*/ 486400 h 1059043"/>
                <a:gd name="connsiteX331" fmla="*/ 2355016 w 3024845"/>
                <a:gd name="connsiteY331" fmla="*/ 479914 h 1059043"/>
                <a:gd name="connsiteX332" fmla="*/ 2427977 w 3024845"/>
                <a:gd name="connsiteY332" fmla="*/ 479914 h 1059043"/>
                <a:gd name="connsiteX333" fmla="*/ 2427977 w 3024845"/>
                <a:gd name="connsiteY333" fmla="*/ 488562 h 1059043"/>
                <a:gd name="connsiteX334" fmla="*/ 2438110 w 3024845"/>
                <a:gd name="connsiteY334" fmla="*/ 488562 h 1059043"/>
                <a:gd name="connsiteX335" fmla="*/ 2438110 w 3024845"/>
                <a:gd name="connsiteY335" fmla="*/ 603136 h 1059043"/>
                <a:gd name="connsiteX336" fmla="*/ 2460404 w 3024845"/>
                <a:gd name="connsiteY336" fmla="*/ 603136 h 1059043"/>
                <a:gd name="connsiteX337" fmla="*/ 2460404 w 3024845"/>
                <a:gd name="connsiteY337" fmla="*/ 536121 h 1059043"/>
                <a:gd name="connsiteX338" fmla="*/ 2486751 w 3024845"/>
                <a:gd name="connsiteY338" fmla="*/ 536121 h 1059043"/>
                <a:gd name="connsiteX339" fmla="*/ 2490804 w 3024845"/>
                <a:gd name="connsiteY339" fmla="*/ 531797 h 1059043"/>
                <a:gd name="connsiteX340" fmla="*/ 2498911 w 3024845"/>
                <a:gd name="connsiteY340" fmla="*/ 531797 h 1059043"/>
                <a:gd name="connsiteX341" fmla="*/ 2502964 w 3024845"/>
                <a:gd name="connsiteY341" fmla="*/ 536121 h 1059043"/>
                <a:gd name="connsiteX342" fmla="*/ 2525258 w 3024845"/>
                <a:gd name="connsiteY342" fmla="*/ 536121 h 1059043"/>
                <a:gd name="connsiteX343" fmla="*/ 2525258 w 3024845"/>
                <a:gd name="connsiteY343" fmla="*/ 419385 h 1059043"/>
                <a:gd name="connsiteX344" fmla="*/ 2582005 w 3024845"/>
                <a:gd name="connsiteY344" fmla="*/ 408576 h 1059043"/>
                <a:gd name="connsiteX345" fmla="*/ 2582005 w 3024845"/>
                <a:gd name="connsiteY345" fmla="*/ 409657 h 1059043"/>
                <a:gd name="connsiteX346" fmla="*/ 2582005 w 3024845"/>
                <a:gd name="connsiteY346" fmla="*/ 417223 h 1059043"/>
                <a:gd name="connsiteX347" fmla="*/ 2608352 w 3024845"/>
                <a:gd name="connsiteY347" fmla="*/ 417223 h 1059043"/>
                <a:gd name="connsiteX348" fmla="*/ 2608352 w 3024845"/>
                <a:gd name="connsiteY348" fmla="*/ 672313 h 1059043"/>
                <a:gd name="connsiteX349" fmla="*/ 2630646 w 3024845"/>
                <a:gd name="connsiteY349" fmla="*/ 672313 h 1059043"/>
                <a:gd name="connsiteX350" fmla="*/ 2630646 w 3024845"/>
                <a:gd name="connsiteY350" fmla="*/ 667989 h 1059043"/>
                <a:gd name="connsiteX351" fmla="*/ 2642806 w 3024845"/>
                <a:gd name="connsiteY351" fmla="*/ 667989 h 1059043"/>
                <a:gd name="connsiteX352" fmla="*/ 2642806 w 3024845"/>
                <a:gd name="connsiteY352" fmla="*/ 672313 h 1059043"/>
                <a:gd name="connsiteX353" fmla="*/ 2667126 w 3024845"/>
                <a:gd name="connsiteY353" fmla="*/ 672313 h 1059043"/>
                <a:gd name="connsiteX354" fmla="*/ 2667126 w 3024845"/>
                <a:gd name="connsiteY354" fmla="*/ 659342 h 1059043"/>
                <a:gd name="connsiteX355" fmla="*/ 2695500 w 3024845"/>
                <a:gd name="connsiteY355" fmla="*/ 659342 h 1059043"/>
                <a:gd name="connsiteX356" fmla="*/ 2707660 w 3024845"/>
                <a:gd name="connsiteY356" fmla="*/ 655018 h 1059043"/>
                <a:gd name="connsiteX357" fmla="*/ 2727927 w 3024845"/>
                <a:gd name="connsiteY357" fmla="*/ 659342 h 1059043"/>
                <a:gd name="connsiteX358" fmla="*/ 2727927 w 3024845"/>
                <a:gd name="connsiteY358" fmla="*/ 642048 h 1059043"/>
                <a:gd name="connsiteX359" fmla="*/ 2736034 w 3024845"/>
                <a:gd name="connsiteY359" fmla="*/ 642048 h 1059043"/>
                <a:gd name="connsiteX360" fmla="*/ 2736034 w 3024845"/>
                <a:gd name="connsiteY360" fmla="*/ 629077 h 1059043"/>
                <a:gd name="connsiteX361" fmla="*/ 2792781 w 3024845"/>
                <a:gd name="connsiteY361" fmla="*/ 629077 h 1059043"/>
                <a:gd name="connsiteX362" fmla="*/ 2792781 w 3024845"/>
                <a:gd name="connsiteY362" fmla="*/ 598812 h 1059043"/>
                <a:gd name="connsiteX363" fmla="*/ 2811021 w 3024845"/>
                <a:gd name="connsiteY363" fmla="*/ 598812 h 1059043"/>
                <a:gd name="connsiteX364" fmla="*/ 2811021 w 3024845"/>
                <a:gd name="connsiteY364" fmla="*/ 592327 h 1059043"/>
                <a:gd name="connsiteX365" fmla="*/ 2823181 w 3024845"/>
                <a:gd name="connsiteY365" fmla="*/ 592327 h 1059043"/>
                <a:gd name="connsiteX366" fmla="*/ 2823181 w 3024845"/>
                <a:gd name="connsiteY366" fmla="*/ 598812 h 1059043"/>
                <a:gd name="connsiteX367" fmla="*/ 2839395 w 3024845"/>
                <a:gd name="connsiteY367" fmla="*/ 598812 h 1059043"/>
                <a:gd name="connsiteX368" fmla="*/ 2839395 w 3024845"/>
                <a:gd name="connsiteY368" fmla="*/ 648533 h 1059043"/>
                <a:gd name="connsiteX369" fmla="*/ 2871822 w 3024845"/>
                <a:gd name="connsiteY369" fmla="*/ 648533 h 1059043"/>
                <a:gd name="connsiteX370" fmla="*/ 2871822 w 3024845"/>
                <a:gd name="connsiteY370" fmla="*/ 622592 h 1059043"/>
                <a:gd name="connsiteX371" fmla="*/ 2910329 w 3024845"/>
                <a:gd name="connsiteY371" fmla="*/ 622592 h 1059043"/>
                <a:gd name="connsiteX372" fmla="*/ 2910329 w 3024845"/>
                <a:gd name="connsiteY372" fmla="*/ 592327 h 1059043"/>
                <a:gd name="connsiteX373" fmla="*/ 2958970 w 3024845"/>
                <a:gd name="connsiteY373" fmla="*/ 592327 h 1059043"/>
                <a:gd name="connsiteX374" fmla="*/ 2958970 w 3024845"/>
                <a:gd name="connsiteY374" fmla="*/ 703483 h 1059043"/>
                <a:gd name="connsiteX375" fmla="*/ 2958970 w 3024845"/>
                <a:gd name="connsiteY375" fmla="*/ 717262 h 1059043"/>
                <a:gd name="connsiteX376" fmla="*/ 3024845 w 3024845"/>
                <a:gd name="connsiteY376" fmla="*/ 717262 h 1059043"/>
                <a:gd name="connsiteX377" fmla="*/ 3024845 w 3024845"/>
                <a:gd name="connsiteY377" fmla="*/ 1059043 h 1059043"/>
                <a:gd name="connsiteX378" fmla="*/ 2054 w 3024845"/>
                <a:gd name="connsiteY378" fmla="*/ 1056710 h 1059043"/>
                <a:gd name="connsiteX379" fmla="*/ 0 w 3024845"/>
                <a:gd name="connsiteY379" fmla="*/ 622592 h 1059043"/>
                <a:gd name="connsiteX380" fmla="*/ 20267 w 3024845"/>
                <a:gd name="connsiteY380" fmla="*/ 622592 h 1059043"/>
                <a:gd name="connsiteX381" fmla="*/ 20774 w 3024845"/>
                <a:gd name="connsiteY381" fmla="*/ 621511 h 1059043"/>
                <a:gd name="connsiteX382" fmla="*/ 24320 w 3024845"/>
                <a:gd name="connsiteY382" fmla="*/ 613945 h 1059043"/>
                <a:gd name="connsiteX383" fmla="*/ 26094 w 3024845"/>
                <a:gd name="connsiteY383" fmla="*/ 614215 h 1059043"/>
                <a:gd name="connsiteX384" fmla="*/ 38507 w 3024845"/>
                <a:gd name="connsiteY384" fmla="*/ 616106 h 1059043"/>
                <a:gd name="connsiteX385" fmla="*/ 39014 w 3024845"/>
                <a:gd name="connsiteY385" fmla="*/ 617458 h 1059043"/>
                <a:gd name="connsiteX386" fmla="*/ 42560 w 3024845"/>
                <a:gd name="connsiteY386" fmla="*/ 626915 h 1059043"/>
                <a:gd name="connsiteX387" fmla="*/ 68907 w 3024845"/>
                <a:gd name="connsiteY387" fmla="*/ 629077 h 1059043"/>
                <a:gd name="connsiteX388" fmla="*/ 68907 w 3024845"/>
                <a:gd name="connsiteY388" fmla="*/ 505856 h 1059043"/>
                <a:gd name="connsiteX389" fmla="*/ 70934 w 3024845"/>
                <a:gd name="connsiteY389" fmla="*/ 505856 h 1059043"/>
                <a:gd name="connsiteX390" fmla="*/ 85121 w 3024845"/>
                <a:gd name="connsiteY390" fmla="*/ 505856 h 1059043"/>
                <a:gd name="connsiteX391" fmla="*/ 85121 w 3024845"/>
                <a:gd name="connsiteY391" fmla="*/ 369664 h 1059043"/>
                <a:gd name="connsiteX392" fmla="*/ 86894 w 3024845"/>
                <a:gd name="connsiteY392" fmla="*/ 369664 h 1059043"/>
                <a:gd name="connsiteX393" fmla="*/ 99308 w 3024845"/>
                <a:gd name="connsiteY393" fmla="*/ 369664 h 1059043"/>
                <a:gd name="connsiteX394" fmla="*/ 99308 w 3024845"/>
                <a:gd name="connsiteY394" fmla="*/ 255090 h 1059043"/>
                <a:gd name="connsiteX395" fmla="*/ 103361 w 3024845"/>
                <a:gd name="connsiteY395" fmla="*/ 226986 h 1059043"/>
                <a:gd name="connsiteX396" fmla="*/ 105388 w 3024845"/>
                <a:gd name="connsiteY396" fmla="*/ 226986 h 1059043"/>
                <a:gd name="connsiteX397" fmla="*/ 119575 w 3024845"/>
                <a:gd name="connsiteY397" fmla="*/ 226986 h 1059043"/>
                <a:gd name="connsiteX0" fmla="*/ 119575 w 3024845"/>
                <a:gd name="connsiteY0" fmla="*/ 255427 h 1087484"/>
                <a:gd name="connsiteX1" fmla="*/ 200642 w 3024845"/>
                <a:gd name="connsiteY1" fmla="*/ 253266 h 1087484"/>
                <a:gd name="connsiteX2" fmla="*/ 202669 w 3024845"/>
                <a:gd name="connsiteY2" fmla="*/ 253266 h 1087484"/>
                <a:gd name="connsiteX3" fmla="*/ 216856 w 3024845"/>
                <a:gd name="connsiteY3" fmla="*/ 253266 h 1087484"/>
                <a:gd name="connsiteX4" fmla="*/ 216856 w 3024845"/>
                <a:gd name="connsiteY4" fmla="*/ 277045 h 1087484"/>
                <a:gd name="connsiteX5" fmla="*/ 217363 w 3024845"/>
                <a:gd name="connsiteY5" fmla="*/ 277856 h 1087484"/>
                <a:gd name="connsiteX6" fmla="*/ 220909 w 3024845"/>
                <a:gd name="connsiteY6" fmla="*/ 283531 h 1087484"/>
                <a:gd name="connsiteX7" fmla="*/ 220909 w 3024845"/>
                <a:gd name="connsiteY7" fmla="*/ 398105 h 1087484"/>
                <a:gd name="connsiteX8" fmla="*/ 223189 w 3024845"/>
                <a:gd name="connsiteY8" fmla="*/ 398105 h 1087484"/>
                <a:gd name="connsiteX9" fmla="*/ 239150 w 3024845"/>
                <a:gd name="connsiteY9" fmla="*/ 398105 h 1087484"/>
                <a:gd name="connsiteX10" fmla="*/ 239150 w 3024845"/>
                <a:gd name="connsiteY10" fmla="*/ 538620 h 1087484"/>
                <a:gd name="connsiteX11" fmla="*/ 240670 w 3024845"/>
                <a:gd name="connsiteY11" fmla="*/ 538350 h 1087484"/>
                <a:gd name="connsiteX12" fmla="*/ 251310 w 3024845"/>
                <a:gd name="connsiteY12" fmla="*/ 536459 h 1087484"/>
                <a:gd name="connsiteX13" fmla="*/ 249283 w 3024845"/>
                <a:gd name="connsiteY13" fmla="*/ 625091 h 1087484"/>
                <a:gd name="connsiteX14" fmla="*/ 250803 w 3024845"/>
                <a:gd name="connsiteY14" fmla="*/ 625362 h 1087484"/>
                <a:gd name="connsiteX15" fmla="*/ 261443 w 3024845"/>
                <a:gd name="connsiteY15" fmla="*/ 627253 h 1087484"/>
                <a:gd name="connsiteX16" fmla="*/ 261696 w 3024845"/>
                <a:gd name="connsiteY16" fmla="*/ 628064 h 1087484"/>
                <a:gd name="connsiteX17" fmla="*/ 263470 w 3024845"/>
                <a:gd name="connsiteY17" fmla="*/ 633739 h 1087484"/>
                <a:gd name="connsiteX18" fmla="*/ 264230 w 3024845"/>
                <a:gd name="connsiteY18" fmla="*/ 631307 h 1087484"/>
                <a:gd name="connsiteX19" fmla="*/ 269550 w 3024845"/>
                <a:gd name="connsiteY19" fmla="*/ 614283 h 1087484"/>
                <a:gd name="connsiteX20" fmla="*/ 271323 w 3024845"/>
                <a:gd name="connsiteY20" fmla="*/ 614283 h 1087484"/>
                <a:gd name="connsiteX21" fmla="*/ 283737 w 3024845"/>
                <a:gd name="connsiteY21" fmla="*/ 614283 h 1087484"/>
                <a:gd name="connsiteX22" fmla="*/ 283737 w 3024845"/>
                <a:gd name="connsiteY22" fmla="*/ 646709 h 1087484"/>
                <a:gd name="connsiteX23" fmla="*/ 284750 w 3024845"/>
                <a:gd name="connsiteY23" fmla="*/ 647250 h 1087484"/>
                <a:gd name="connsiteX24" fmla="*/ 291844 w 3024845"/>
                <a:gd name="connsiteY24" fmla="*/ 651033 h 1087484"/>
                <a:gd name="connsiteX25" fmla="*/ 291844 w 3024845"/>
                <a:gd name="connsiteY25" fmla="*/ 652384 h 1087484"/>
                <a:gd name="connsiteX26" fmla="*/ 291844 w 3024845"/>
                <a:gd name="connsiteY26" fmla="*/ 661842 h 1087484"/>
                <a:gd name="connsiteX27" fmla="*/ 336431 w 3024845"/>
                <a:gd name="connsiteY27" fmla="*/ 661842 h 1087484"/>
                <a:gd name="connsiteX28" fmla="*/ 336431 w 3024845"/>
                <a:gd name="connsiteY28" fmla="*/ 662923 h 1087484"/>
                <a:gd name="connsiteX29" fmla="*/ 336431 w 3024845"/>
                <a:gd name="connsiteY29" fmla="*/ 670489 h 1087484"/>
                <a:gd name="connsiteX30" fmla="*/ 338457 w 3024845"/>
                <a:gd name="connsiteY30" fmla="*/ 670489 h 1087484"/>
                <a:gd name="connsiteX31" fmla="*/ 352644 w 3024845"/>
                <a:gd name="connsiteY31" fmla="*/ 670489 h 1087484"/>
                <a:gd name="connsiteX32" fmla="*/ 352644 w 3024845"/>
                <a:gd name="connsiteY32" fmla="*/ 640224 h 1087484"/>
                <a:gd name="connsiteX33" fmla="*/ 397231 w 3024845"/>
                <a:gd name="connsiteY33" fmla="*/ 640224 h 1087484"/>
                <a:gd name="connsiteX34" fmla="*/ 397231 w 3024845"/>
                <a:gd name="connsiteY34" fmla="*/ 638873 h 1087484"/>
                <a:gd name="connsiteX35" fmla="*/ 397231 w 3024845"/>
                <a:gd name="connsiteY35" fmla="*/ 629415 h 1087484"/>
                <a:gd name="connsiteX36" fmla="*/ 398245 w 3024845"/>
                <a:gd name="connsiteY36" fmla="*/ 629415 h 1087484"/>
                <a:gd name="connsiteX37" fmla="*/ 405338 w 3024845"/>
                <a:gd name="connsiteY37" fmla="*/ 629415 h 1087484"/>
                <a:gd name="connsiteX38" fmla="*/ 405338 w 3024845"/>
                <a:gd name="connsiteY38" fmla="*/ 627524 h 1087484"/>
                <a:gd name="connsiteX39" fmla="*/ 405338 w 3024845"/>
                <a:gd name="connsiteY39" fmla="*/ 614283 h 1087484"/>
                <a:gd name="connsiteX40" fmla="*/ 406098 w 3024845"/>
                <a:gd name="connsiteY40" fmla="*/ 614283 h 1087484"/>
                <a:gd name="connsiteX41" fmla="*/ 411418 w 3024845"/>
                <a:gd name="connsiteY41" fmla="*/ 614283 h 1087484"/>
                <a:gd name="connsiteX42" fmla="*/ 411418 w 3024845"/>
                <a:gd name="connsiteY42" fmla="*/ 613202 h 1087484"/>
                <a:gd name="connsiteX43" fmla="*/ 411418 w 3024845"/>
                <a:gd name="connsiteY43" fmla="*/ 605635 h 1087484"/>
                <a:gd name="connsiteX44" fmla="*/ 413445 w 3024845"/>
                <a:gd name="connsiteY44" fmla="*/ 605635 h 1087484"/>
                <a:gd name="connsiteX45" fmla="*/ 427632 w 3024845"/>
                <a:gd name="connsiteY45" fmla="*/ 605635 h 1087484"/>
                <a:gd name="connsiteX46" fmla="*/ 427632 w 3024845"/>
                <a:gd name="connsiteY46" fmla="*/ 606716 h 1087484"/>
                <a:gd name="connsiteX47" fmla="*/ 427632 w 3024845"/>
                <a:gd name="connsiteY47" fmla="*/ 614283 h 1087484"/>
                <a:gd name="connsiteX48" fmla="*/ 449925 w 3024845"/>
                <a:gd name="connsiteY48" fmla="*/ 614283 h 1087484"/>
                <a:gd name="connsiteX49" fmla="*/ 449925 w 3024845"/>
                <a:gd name="connsiteY49" fmla="*/ 612391 h 1087484"/>
                <a:gd name="connsiteX50" fmla="*/ 449925 w 3024845"/>
                <a:gd name="connsiteY50" fmla="*/ 599150 h 1087484"/>
                <a:gd name="connsiteX51" fmla="*/ 451699 w 3024845"/>
                <a:gd name="connsiteY51" fmla="*/ 599150 h 1087484"/>
                <a:gd name="connsiteX52" fmla="*/ 464112 w 3024845"/>
                <a:gd name="connsiteY52" fmla="*/ 599150 h 1087484"/>
                <a:gd name="connsiteX53" fmla="*/ 464112 w 3024845"/>
                <a:gd name="connsiteY53" fmla="*/ 622930 h 1087484"/>
                <a:gd name="connsiteX54" fmla="*/ 465126 w 3024845"/>
                <a:gd name="connsiteY54" fmla="*/ 622930 h 1087484"/>
                <a:gd name="connsiteX55" fmla="*/ 472219 w 3024845"/>
                <a:gd name="connsiteY55" fmla="*/ 622930 h 1087484"/>
                <a:gd name="connsiteX56" fmla="*/ 472219 w 3024845"/>
                <a:gd name="connsiteY56" fmla="*/ 621849 h 1087484"/>
                <a:gd name="connsiteX57" fmla="*/ 472219 w 3024845"/>
                <a:gd name="connsiteY57" fmla="*/ 614283 h 1087484"/>
                <a:gd name="connsiteX58" fmla="*/ 473992 w 3024845"/>
                <a:gd name="connsiteY58" fmla="*/ 614283 h 1087484"/>
                <a:gd name="connsiteX59" fmla="*/ 486406 w 3024845"/>
                <a:gd name="connsiteY59" fmla="*/ 614283 h 1087484"/>
                <a:gd name="connsiteX60" fmla="*/ 486406 w 3024845"/>
                <a:gd name="connsiteY60" fmla="*/ 640224 h 1087484"/>
                <a:gd name="connsiteX61" fmla="*/ 488433 w 3024845"/>
                <a:gd name="connsiteY61" fmla="*/ 640224 h 1087484"/>
                <a:gd name="connsiteX62" fmla="*/ 502619 w 3024845"/>
                <a:gd name="connsiteY62" fmla="*/ 640224 h 1087484"/>
                <a:gd name="connsiteX63" fmla="*/ 502619 w 3024845"/>
                <a:gd name="connsiteY63" fmla="*/ 641845 h 1087484"/>
                <a:gd name="connsiteX64" fmla="*/ 502619 w 3024845"/>
                <a:gd name="connsiteY64" fmla="*/ 653195 h 1087484"/>
                <a:gd name="connsiteX65" fmla="*/ 503379 w 3024845"/>
                <a:gd name="connsiteY65" fmla="*/ 653195 h 1087484"/>
                <a:gd name="connsiteX66" fmla="*/ 508700 w 3024845"/>
                <a:gd name="connsiteY66" fmla="*/ 653195 h 1087484"/>
                <a:gd name="connsiteX67" fmla="*/ 508700 w 3024845"/>
                <a:gd name="connsiteY67" fmla="*/ 652384 h 1087484"/>
                <a:gd name="connsiteX68" fmla="*/ 508700 w 3024845"/>
                <a:gd name="connsiteY68" fmla="*/ 646709 h 1087484"/>
                <a:gd name="connsiteX69" fmla="*/ 539100 w 3024845"/>
                <a:gd name="connsiteY69" fmla="*/ 646709 h 1087484"/>
                <a:gd name="connsiteX70" fmla="*/ 539100 w 3024845"/>
                <a:gd name="connsiteY70" fmla="*/ 670489 h 1087484"/>
                <a:gd name="connsiteX71" fmla="*/ 540113 w 3024845"/>
                <a:gd name="connsiteY71" fmla="*/ 670489 h 1087484"/>
                <a:gd name="connsiteX72" fmla="*/ 547207 w 3024845"/>
                <a:gd name="connsiteY72" fmla="*/ 670489 h 1087484"/>
                <a:gd name="connsiteX73" fmla="*/ 547207 w 3024845"/>
                <a:gd name="connsiteY73" fmla="*/ 671570 h 1087484"/>
                <a:gd name="connsiteX74" fmla="*/ 547207 w 3024845"/>
                <a:gd name="connsiteY74" fmla="*/ 679136 h 1087484"/>
                <a:gd name="connsiteX75" fmla="*/ 547967 w 3024845"/>
                <a:gd name="connsiteY75" fmla="*/ 679136 h 1087484"/>
                <a:gd name="connsiteX76" fmla="*/ 553287 w 3024845"/>
                <a:gd name="connsiteY76" fmla="*/ 679136 h 1087484"/>
                <a:gd name="connsiteX77" fmla="*/ 553287 w 3024845"/>
                <a:gd name="connsiteY77" fmla="*/ 676974 h 1087484"/>
                <a:gd name="connsiteX78" fmla="*/ 553287 w 3024845"/>
                <a:gd name="connsiteY78" fmla="*/ 661842 h 1087484"/>
                <a:gd name="connsiteX79" fmla="*/ 554300 w 3024845"/>
                <a:gd name="connsiteY79" fmla="*/ 661842 h 1087484"/>
                <a:gd name="connsiteX80" fmla="*/ 561394 w 3024845"/>
                <a:gd name="connsiteY80" fmla="*/ 661842 h 1087484"/>
                <a:gd name="connsiteX81" fmla="*/ 561394 w 3024845"/>
                <a:gd name="connsiteY81" fmla="*/ 662923 h 1087484"/>
                <a:gd name="connsiteX82" fmla="*/ 561394 w 3024845"/>
                <a:gd name="connsiteY82" fmla="*/ 670489 h 1087484"/>
                <a:gd name="connsiteX83" fmla="*/ 566714 w 3024845"/>
                <a:gd name="connsiteY83" fmla="*/ 668496 h 1087484"/>
                <a:gd name="connsiteX84" fmla="*/ 567474 w 3024845"/>
                <a:gd name="connsiteY84" fmla="*/ 667516 h 1087484"/>
                <a:gd name="connsiteX85" fmla="*/ 567474 w 3024845"/>
                <a:gd name="connsiteY85" fmla="*/ 661842 h 1087484"/>
                <a:gd name="connsiteX86" fmla="*/ 605981 w 3024845"/>
                <a:gd name="connsiteY86" fmla="*/ 661842 h 1087484"/>
                <a:gd name="connsiteX87" fmla="*/ 605981 w 3024845"/>
                <a:gd name="connsiteY87" fmla="*/ 685621 h 1087484"/>
                <a:gd name="connsiteX88" fmla="*/ 608007 w 3024845"/>
                <a:gd name="connsiteY88" fmla="*/ 685621 h 1087484"/>
                <a:gd name="connsiteX89" fmla="*/ 622194 w 3024845"/>
                <a:gd name="connsiteY89" fmla="*/ 685621 h 1087484"/>
                <a:gd name="connsiteX90" fmla="*/ 622194 w 3024845"/>
                <a:gd name="connsiteY90" fmla="*/ 686702 h 1087484"/>
                <a:gd name="connsiteX91" fmla="*/ 622194 w 3024845"/>
                <a:gd name="connsiteY91" fmla="*/ 694268 h 1087484"/>
                <a:gd name="connsiteX92" fmla="*/ 623968 w 3024845"/>
                <a:gd name="connsiteY92" fmla="*/ 694268 h 1087484"/>
                <a:gd name="connsiteX93" fmla="*/ 636381 w 3024845"/>
                <a:gd name="connsiteY93" fmla="*/ 694268 h 1087484"/>
                <a:gd name="connsiteX94" fmla="*/ 636381 w 3024845"/>
                <a:gd name="connsiteY94" fmla="*/ 670489 h 1087484"/>
                <a:gd name="connsiteX95" fmla="*/ 637394 w 3024845"/>
                <a:gd name="connsiteY95" fmla="*/ 670489 h 1087484"/>
                <a:gd name="connsiteX96" fmla="*/ 644488 w 3024845"/>
                <a:gd name="connsiteY96" fmla="*/ 670489 h 1087484"/>
                <a:gd name="connsiteX97" fmla="*/ 644488 w 3024845"/>
                <a:gd name="connsiteY97" fmla="*/ 638062 h 1087484"/>
                <a:gd name="connsiteX98" fmla="*/ 645501 w 3024845"/>
                <a:gd name="connsiteY98" fmla="*/ 638062 h 1087484"/>
                <a:gd name="connsiteX99" fmla="*/ 652595 w 3024845"/>
                <a:gd name="connsiteY99" fmla="*/ 638062 h 1087484"/>
                <a:gd name="connsiteX100" fmla="*/ 652595 w 3024845"/>
                <a:gd name="connsiteY100" fmla="*/ 636171 h 1087484"/>
                <a:gd name="connsiteX101" fmla="*/ 652595 w 3024845"/>
                <a:gd name="connsiteY101" fmla="*/ 622930 h 1087484"/>
                <a:gd name="connsiteX102" fmla="*/ 651328 w 3024845"/>
                <a:gd name="connsiteY102" fmla="*/ 621308 h 1087484"/>
                <a:gd name="connsiteX103" fmla="*/ 656648 w 3024845"/>
                <a:gd name="connsiteY103" fmla="*/ 609959 h 1087484"/>
                <a:gd name="connsiteX104" fmla="*/ 664755 w 3024845"/>
                <a:gd name="connsiteY104" fmla="*/ 638062 h 1087484"/>
                <a:gd name="connsiteX105" fmla="*/ 665515 w 3024845"/>
                <a:gd name="connsiteY105" fmla="*/ 638062 h 1087484"/>
                <a:gd name="connsiteX106" fmla="*/ 670835 w 3024845"/>
                <a:gd name="connsiteY106" fmla="*/ 638062 h 1087484"/>
                <a:gd name="connsiteX107" fmla="*/ 670835 w 3024845"/>
                <a:gd name="connsiteY107" fmla="*/ 532135 h 1087484"/>
                <a:gd name="connsiteX108" fmla="*/ 672355 w 3024845"/>
                <a:gd name="connsiteY108" fmla="*/ 532135 h 1087484"/>
                <a:gd name="connsiteX109" fmla="*/ 682995 w 3024845"/>
                <a:gd name="connsiteY109" fmla="*/ 532135 h 1087484"/>
                <a:gd name="connsiteX110" fmla="*/ 682995 w 3024845"/>
                <a:gd name="connsiteY110" fmla="*/ 484576 h 1087484"/>
                <a:gd name="connsiteX111" fmla="*/ 709342 w 3024845"/>
                <a:gd name="connsiteY111" fmla="*/ 484576 h 1087484"/>
                <a:gd name="connsiteX112" fmla="*/ 709342 w 3024845"/>
                <a:gd name="connsiteY112" fmla="*/ 462958 h 1087484"/>
                <a:gd name="connsiteX113" fmla="*/ 743796 w 3024845"/>
                <a:gd name="connsiteY113" fmla="*/ 462958 h 1087484"/>
                <a:gd name="connsiteX114" fmla="*/ 743796 w 3024845"/>
                <a:gd name="connsiteY114" fmla="*/ 465390 h 1087484"/>
                <a:gd name="connsiteX115" fmla="*/ 743796 w 3024845"/>
                <a:gd name="connsiteY115" fmla="*/ 482414 h 1087484"/>
                <a:gd name="connsiteX116" fmla="*/ 746076 w 3024845"/>
                <a:gd name="connsiteY116" fmla="*/ 482414 h 1087484"/>
                <a:gd name="connsiteX117" fmla="*/ 762036 w 3024845"/>
                <a:gd name="connsiteY117" fmla="*/ 482414 h 1087484"/>
                <a:gd name="connsiteX118" fmla="*/ 762036 w 3024845"/>
                <a:gd name="connsiteY118" fmla="*/ 529973 h 1087484"/>
                <a:gd name="connsiteX119" fmla="*/ 763049 w 3024845"/>
                <a:gd name="connsiteY119" fmla="*/ 529973 h 1087484"/>
                <a:gd name="connsiteX120" fmla="*/ 770143 w 3024845"/>
                <a:gd name="connsiteY120" fmla="*/ 529973 h 1087484"/>
                <a:gd name="connsiteX121" fmla="*/ 784330 w 3024845"/>
                <a:gd name="connsiteY121" fmla="*/ 534297 h 1087484"/>
                <a:gd name="connsiteX122" fmla="*/ 784330 w 3024845"/>
                <a:gd name="connsiteY122" fmla="*/ 573209 h 1087484"/>
                <a:gd name="connsiteX123" fmla="*/ 785343 w 3024845"/>
                <a:gd name="connsiteY123" fmla="*/ 573209 h 1087484"/>
                <a:gd name="connsiteX124" fmla="*/ 792436 w 3024845"/>
                <a:gd name="connsiteY124" fmla="*/ 573209 h 1087484"/>
                <a:gd name="connsiteX125" fmla="*/ 792436 w 3024845"/>
                <a:gd name="connsiteY125" fmla="*/ 574830 h 1087484"/>
                <a:gd name="connsiteX126" fmla="*/ 792436 w 3024845"/>
                <a:gd name="connsiteY126" fmla="*/ 586179 h 1087484"/>
                <a:gd name="connsiteX127" fmla="*/ 794463 w 3024845"/>
                <a:gd name="connsiteY127" fmla="*/ 586179 h 1087484"/>
                <a:gd name="connsiteX128" fmla="*/ 808650 w 3024845"/>
                <a:gd name="connsiteY128" fmla="*/ 586179 h 1087484"/>
                <a:gd name="connsiteX129" fmla="*/ 814730 w 3024845"/>
                <a:gd name="connsiteY129" fmla="*/ 592665 h 1087484"/>
                <a:gd name="connsiteX130" fmla="*/ 814730 w 3024845"/>
                <a:gd name="connsiteY130" fmla="*/ 614283 h 1087484"/>
                <a:gd name="connsiteX131" fmla="*/ 817010 w 3024845"/>
                <a:gd name="connsiteY131" fmla="*/ 614283 h 1087484"/>
                <a:gd name="connsiteX132" fmla="*/ 832970 w 3024845"/>
                <a:gd name="connsiteY132" fmla="*/ 614283 h 1087484"/>
                <a:gd name="connsiteX133" fmla="*/ 832970 w 3024845"/>
                <a:gd name="connsiteY133" fmla="*/ 615363 h 1087484"/>
                <a:gd name="connsiteX134" fmla="*/ 832970 w 3024845"/>
                <a:gd name="connsiteY134" fmla="*/ 622930 h 1087484"/>
                <a:gd name="connsiteX135" fmla="*/ 834237 w 3024845"/>
                <a:gd name="connsiteY135" fmla="*/ 622930 h 1087484"/>
                <a:gd name="connsiteX136" fmla="*/ 843104 w 3024845"/>
                <a:gd name="connsiteY136" fmla="*/ 622930 h 1087484"/>
                <a:gd name="connsiteX137" fmla="*/ 843104 w 3024845"/>
                <a:gd name="connsiteY137" fmla="*/ 625091 h 1087484"/>
                <a:gd name="connsiteX138" fmla="*/ 843104 w 3024845"/>
                <a:gd name="connsiteY138" fmla="*/ 640224 h 1087484"/>
                <a:gd name="connsiteX139" fmla="*/ 847157 w 3024845"/>
                <a:gd name="connsiteY139" fmla="*/ 638332 h 1087484"/>
                <a:gd name="connsiteX140" fmla="*/ 847157 w 3024845"/>
                <a:gd name="connsiteY140" fmla="*/ 625091 h 1087484"/>
                <a:gd name="connsiteX141" fmla="*/ 848170 w 3024845"/>
                <a:gd name="connsiteY141" fmla="*/ 625091 h 1087484"/>
                <a:gd name="connsiteX142" fmla="*/ 855264 w 3024845"/>
                <a:gd name="connsiteY142" fmla="*/ 625091 h 1087484"/>
                <a:gd name="connsiteX143" fmla="*/ 855264 w 3024845"/>
                <a:gd name="connsiteY143" fmla="*/ 626713 h 1087484"/>
                <a:gd name="connsiteX144" fmla="*/ 855264 w 3024845"/>
                <a:gd name="connsiteY144" fmla="*/ 638062 h 1087484"/>
                <a:gd name="connsiteX145" fmla="*/ 856024 w 3024845"/>
                <a:gd name="connsiteY145" fmla="*/ 638062 h 1087484"/>
                <a:gd name="connsiteX146" fmla="*/ 861344 w 3024845"/>
                <a:gd name="connsiteY146" fmla="*/ 638062 h 1087484"/>
                <a:gd name="connsiteX147" fmla="*/ 909984 w 3024845"/>
                <a:gd name="connsiteY147" fmla="*/ 633739 h 1087484"/>
                <a:gd name="connsiteX148" fmla="*/ 909984 w 3024845"/>
                <a:gd name="connsiteY148" fmla="*/ 635090 h 1087484"/>
                <a:gd name="connsiteX149" fmla="*/ 909984 w 3024845"/>
                <a:gd name="connsiteY149" fmla="*/ 644547 h 1087484"/>
                <a:gd name="connsiteX150" fmla="*/ 910744 w 3024845"/>
                <a:gd name="connsiteY150" fmla="*/ 644547 h 1087484"/>
                <a:gd name="connsiteX151" fmla="*/ 916065 w 3024845"/>
                <a:gd name="connsiteY151" fmla="*/ 644547 h 1087484"/>
                <a:gd name="connsiteX152" fmla="*/ 916065 w 3024845"/>
                <a:gd name="connsiteY152" fmla="*/ 646709 h 1087484"/>
                <a:gd name="connsiteX153" fmla="*/ 916065 w 3024845"/>
                <a:gd name="connsiteY153" fmla="*/ 661842 h 1087484"/>
                <a:gd name="connsiteX154" fmla="*/ 918091 w 3024845"/>
                <a:gd name="connsiteY154" fmla="*/ 660491 h 1087484"/>
                <a:gd name="connsiteX155" fmla="*/ 932278 w 3024845"/>
                <a:gd name="connsiteY155" fmla="*/ 651033 h 1087484"/>
                <a:gd name="connsiteX156" fmla="*/ 938358 w 3024845"/>
                <a:gd name="connsiteY156" fmla="*/ 609959 h 1087484"/>
                <a:gd name="connsiteX157" fmla="*/ 939118 w 3024845"/>
                <a:gd name="connsiteY157" fmla="*/ 609689 h 1087484"/>
                <a:gd name="connsiteX158" fmla="*/ 944438 w 3024845"/>
                <a:gd name="connsiteY158" fmla="*/ 607797 h 1087484"/>
                <a:gd name="connsiteX159" fmla="*/ 946465 w 3024845"/>
                <a:gd name="connsiteY159" fmla="*/ 538620 h 1087484"/>
                <a:gd name="connsiteX160" fmla="*/ 948492 w 3024845"/>
                <a:gd name="connsiteY160" fmla="*/ 607797 h 1087484"/>
                <a:gd name="connsiteX161" fmla="*/ 949252 w 3024845"/>
                <a:gd name="connsiteY161" fmla="*/ 608067 h 1087484"/>
                <a:gd name="connsiteX162" fmla="*/ 954572 w 3024845"/>
                <a:gd name="connsiteY162" fmla="*/ 609959 h 1087484"/>
                <a:gd name="connsiteX163" fmla="*/ 954572 w 3024845"/>
                <a:gd name="connsiteY163" fmla="*/ 523488 h 1087484"/>
                <a:gd name="connsiteX164" fmla="*/ 958625 w 3024845"/>
                <a:gd name="connsiteY164" fmla="*/ 491061 h 1087484"/>
                <a:gd name="connsiteX165" fmla="*/ 997132 w 3024845"/>
                <a:gd name="connsiteY165" fmla="*/ 491061 h 1087484"/>
                <a:gd name="connsiteX166" fmla="*/ 997132 w 3024845"/>
                <a:gd name="connsiteY166" fmla="*/ 523488 h 1087484"/>
                <a:gd name="connsiteX167" fmla="*/ 997892 w 3024845"/>
                <a:gd name="connsiteY167" fmla="*/ 523488 h 1087484"/>
                <a:gd name="connsiteX168" fmla="*/ 1003212 w 3024845"/>
                <a:gd name="connsiteY168" fmla="*/ 523488 h 1087484"/>
                <a:gd name="connsiteX169" fmla="*/ 1003212 w 3024845"/>
                <a:gd name="connsiteY169" fmla="*/ 441340 h 1087484"/>
                <a:gd name="connsiteX170" fmla="*/ 1004986 w 3024845"/>
                <a:gd name="connsiteY170" fmla="*/ 441340 h 1087484"/>
                <a:gd name="connsiteX171" fmla="*/ 1017399 w 3024845"/>
                <a:gd name="connsiteY171" fmla="*/ 441340 h 1087484"/>
                <a:gd name="connsiteX172" fmla="*/ 1017399 w 3024845"/>
                <a:gd name="connsiteY172" fmla="*/ 439449 h 1087484"/>
                <a:gd name="connsiteX173" fmla="*/ 1017399 w 3024845"/>
                <a:gd name="connsiteY173" fmla="*/ 426208 h 1087484"/>
                <a:gd name="connsiteX174" fmla="*/ 1039693 w 3024845"/>
                <a:gd name="connsiteY174" fmla="*/ 426208 h 1087484"/>
                <a:gd name="connsiteX175" fmla="*/ 1039693 w 3024845"/>
                <a:gd name="connsiteY175" fmla="*/ 425127 h 1087484"/>
                <a:gd name="connsiteX176" fmla="*/ 1039693 w 3024845"/>
                <a:gd name="connsiteY176" fmla="*/ 417561 h 1087484"/>
                <a:gd name="connsiteX177" fmla="*/ 1041466 w 3024845"/>
                <a:gd name="connsiteY177" fmla="*/ 417561 h 1087484"/>
                <a:gd name="connsiteX178" fmla="*/ 1053880 w 3024845"/>
                <a:gd name="connsiteY178" fmla="*/ 417561 h 1087484"/>
                <a:gd name="connsiteX179" fmla="*/ 1053880 w 3024845"/>
                <a:gd name="connsiteY179" fmla="*/ 418642 h 1087484"/>
                <a:gd name="connsiteX180" fmla="*/ 1053880 w 3024845"/>
                <a:gd name="connsiteY180" fmla="*/ 426208 h 1087484"/>
                <a:gd name="connsiteX181" fmla="*/ 1054640 w 3024845"/>
                <a:gd name="connsiteY181" fmla="*/ 426208 h 1087484"/>
                <a:gd name="connsiteX182" fmla="*/ 1059960 w 3024845"/>
                <a:gd name="connsiteY182" fmla="*/ 426208 h 1087484"/>
                <a:gd name="connsiteX183" fmla="*/ 1070093 w 3024845"/>
                <a:gd name="connsiteY183" fmla="*/ 421884 h 1087484"/>
                <a:gd name="connsiteX184" fmla="*/ 1074146 w 3024845"/>
                <a:gd name="connsiteY184" fmla="*/ 425127 h 1087484"/>
                <a:gd name="connsiteX185" fmla="*/ 1074146 w 3024845"/>
                <a:gd name="connsiteY185" fmla="*/ 417561 h 1087484"/>
                <a:gd name="connsiteX186" fmla="*/ 1076426 w 3024845"/>
                <a:gd name="connsiteY186" fmla="*/ 417561 h 1087484"/>
                <a:gd name="connsiteX187" fmla="*/ 1092387 w 3024845"/>
                <a:gd name="connsiteY187" fmla="*/ 417561 h 1087484"/>
                <a:gd name="connsiteX188" fmla="*/ 1092387 w 3024845"/>
                <a:gd name="connsiteY188" fmla="*/ 418642 h 1087484"/>
                <a:gd name="connsiteX189" fmla="*/ 1092387 w 3024845"/>
                <a:gd name="connsiteY189" fmla="*/ 426208 h 1087484"/>
                <a:gd name="connsiteX190" fmla="*/ 1122787 w 3024845"/>
                <a:gd name="connsiteY190" fmla="*/ 426208 h 1087484"/>
                <a:gd name="connsiteX191" fmla="*/ 1122787 w 3024845"/>
                <a:gd name="connsiteY191" fmla="*/ 427829 h 1087484"/>
                <a:gd name="connsiteX192" fmla="*/ 1122787 w 3024845"/>
                <a:gd name="connsiteY192" fmla="*/ 439179 h 1087484"/>
                <a:gd name="connsiteX193" fmla="*/ 1149134 w 3024845"/>
                <a:gd name="connsiteY193" fmla="*/ 439179 h 1087484"/>
                <a:gd name="connsiteX194" fmla="*/ 1149134 w 3024845"/>
                <a:gd name="connsiteY194" fmla="*/ 469443 h 1087484"/>
                <a:gd name="connsiteX195" fmla="*/ 1149894 w 3024845"/>
                <a:gd name="connsiteY195" fmla="*/ 469443 h 1087484"/>
                <a:gd name="connsiteX196" fmla="*/ 1155214 w 3024845"/>
                <a:gd name="connsiteY196" fmla="*/ 469443 h 1087484"/>
                <a:gd name="connsiteX197" fmla="*/ 1155214 w 3024845"/>
                <a:gd name="connsiteY197" fmla="*/ 470524 h 1087484"/>
                <a:gd name="connsiteX198" fmla="*/ 1155214 w 3024845"/>
                <a:gd name="connsiteY198" fmla="*/ 478091 h 1087484"/>
                <a:gd name="connsiteX199" fmla="*/ 1159268 w 3024845"/>
                <a:gd name="connsiteY199" fmla="*/ 508355 h 1087484"/>
                <a:gd name="connsiteX200" fmla="*/ 1160028 w 3024845"/>
                <a:gd name="connsiteY200" fmla="*/ 508355 h 1087484"/>
                <a:gd name="connsiteX201" fmla="*/ 1165348 w 3024845"/>
                <a:gd name="connsiteY201" fmla="*/ 508355 h 1087484"/>
                <a:gd name="connsiteX202" fmla="*/ 1165348 w 3024845"/>
                <a:gd name="connsiteY202" fmla="*/ 509166 h 1087484"/>
                <a:gd name="connsiteX203" fmla="*/ 1165348 w 3024845"/>
                <a:gd name="connsiteY203" fmla="*/ 514841 h 1087484"/>
                <a:gd name="connsiteX204" fmla="*/ 1166361 w 3024845"/>
                <a:gd name="connsiteY204" fmla="*/ 514841 h 1087484"/>
                <a:gd name="connsiteX205" fmla="*/ 1173454 w 3024845"/>
                <a:gd name="connsiteY205" fmla="*/ 514841 h 1087484"/>
                <a:gd name="connsiteX206" fmla="*/ 1173454 w 3024845"/>
                <a:gd name="connsiteY206" fmla="*/ 545106 h 1087484"/>
                <a:gd name="connsiteX207" fmla="*/ 1175481 w 3024845"/>
                <a:gd name="connsiteY207" fmla="*/ 545106 h 1087484"/>
                <a:gd name="connsiteX208" fmla="*/ 1189668 w 3024845"/>
                <a:gd name="connsiteY208" fmla="*/ 545106 h 1087484"/>
                <a:gd name="connsiteX209" fmla="*/ 1189668 w 3024845"/>
                <a:gd name="connsiteY209" fmla="*/ 568885 h 1087484"/>
                <a:gd name="connsiteX210" fmla="*/ 1191695 w 3024845"/>
                <a:gd name="connsiteY210" fmla="*/ 570506 h 1087484"/>
                <a:gd name="connsiteX211" fmla="*/ 1191695 w 3024845"/>
                <a:gd name="connsiteY211" fmla="*/ 581856 h 1087484"/>
                <a:gd name="connsiteX212" fmla="*/ 1192455 w 3024845"/>
                <a:gd name="connsiteY212" fmla="*/ 581856 h 1087484"/>
                <a:gd name="connsiteX213" fmla="*/ 1197775 w 3024845"/>
                <a:gd name="connsiteY213" fmla="*/ 581856 h 1087484"/>
                <a:gd name="connsiteX214" fmla="*/ 1197775 w 3024845"/>
                <a:gd name="connsiteY214" fmla="*/ 605635 h 1087484"/>
                <a:gd name="connsiteX215" fmla="*/ 1199041 w 3024845"/>
                <a:gd name="connsiteY215" fmla="*/ 605635 h 1087484"/>
                <a:gd name="connsiteX216" fmla="*/ 1207908 w 3024845"/>
                <a:gd name="connsiteY216" fmla="*/ 605635 h 1087484"/>
                <a:gd name="connsiteX217" fmla="*/ 1209935 w 3024845"/>
                <a:gd name="connsiteY217" fmla="*/ 609689 h 1087484"/>
                <a:gd name="connsiteX218" fmla="*/ 1209935 w 3024845"/>
                <a:gd name="connsiteY218" fmla="*/ 622930 h 1087484"/>
                <a:gd name="connsiteX219" fmla="*/ 1211455 w 3024845"/>
                <a:gd name="connsiteY219" fmla="*/ 621038 h 1087484"/>
                <a:gd name="connsiteX220" fmla="*/ 1222095 w 3024845"/>
                <a:gd name="connsiteY220" fmla="*/ 607797 h 1087484"/>
                <a:gd name="connsiteX221" fmla="*/ 1250469 w 3024845"/>
                <a:gd name="connsiteY221" fmla="*/ 607797 h 1087484"/>
                <a:gd name="connsiteX222" fmla="*/ 1250469 w 3024845"/>
                <a:gd name="connsiteY222" fmla="*/ 694268 h 1087484"/>
                <a:gd name="connsiteX223" fmla="*/ 1251229 w 3024845"/>
                <a:gd name="connsiteY223" fmla="*/ 694268 h 1087484"/>
                <a:gd name="connsiteX224" fmla="*/ 1256549 w 3024845"/>
                <a:gd name="connsiteY224" fmla="*/ 694268 h 1087484"/>
                <a:gd name="connsiteX225" fmla="*/ 1257309 w 3024845"/>
                <a:gd name="connsiteY225" fmla="*/ 692917 h 1087484"/>
                <a:gd name="connsiteX226" fmla="*/ 1262629 w 3024845"/>
                <a:gd name="connsiteY226" fmla="*/ 683459 h 1087484"/>
                <a:gd name="connsiteX227" fmla="*/ 1262629 w 3024845"/>
                <a:gd name="connsiteY227" fmla="*/ 685351 h 1087484"/>
                <a:gd name="connsiteX228" fmla="*/ 1262629 w 3024845"/>
                <a:gd name="connsiteY228" fmla="*/ 698592 h 1087484"/>
                <a:gd name="connsiteX229" fmla="*/ 1266682 w 3024845"/>
                <a:gd name="connsiteY229" fmla="*/ 653195 h 1087484"/>
                <a:gd name="connsiteX230" fmla="*/ 1267442 w 3024845"/>
                <a:gd name="connsiteY230" fmla="*/ 653195 h 1087484"/>
                <a:gd name="connsiteX231" fmla="*/ 1272762 w 3024845"/>
                <a:gd name="connsiteY231" fmla="*/ 653195 h 1087484"/>
                <a:gd name="connsiteX232" fmla="*/ 1272762 w 3024845"/>
                <a:gd name="connsiteY232" fmla="*/ 588341 h 1087484"/>
                <a:gd name="connsiteX233" fmla="*/ 1273776 w 3024845"/>
                <a:gd name="connsiteY233" fmla="*/ 588341 h 1087484"/>
                <a:gd name="connsiteX234" fmla="*/ 1280869 w 3024845"/>
                <a:gd name="connsiteY234" fmla="*/ 588341 h 1087484"/>
                <a:gd name="connsiteX235" fmla="*/ 1293029 w 3024845"/>
                <a:gd name="connsiteY235" fmla="*/ 545106 h 1087484"/>
                <a:gd name="connsiteX236" fmla="*/ 1294296 w 3024845"/>
                <a:gd name="connsiteY236" fmla="*/ 545106 h 1087484"/>
                <a:gd name="connsiteX237" fmla="*/ 1303163 w 3024845"/>
                <a:gd name="connsiteY237" fmla="*/ 545106 h 1087484"/>
                <a:gd name="connsiteX238" fmla="*/ 1313296 w 3024845"/>
                <a:gd name="connsiteY238" fmla="*/ 588341 h 1087484"/>
                <a:gd name="connsiteX239" fmla="*/ 1314309 w 3024845"/>
                <a:gd name="connsiteY239" fmla="*/ 588341 h 1087484"/>
                <a:gd name="connsiteX240" fmla="*/ 1321403 w 3024845"/>
                <a:gd name="connsiteY240" fmla="*/ 588341 h 1087484"/>
                <a:gd name="connsiteX241" fmla="*/ 1321403 w 3024845"/>
                <a:gd name="connsiteY241" fmla="*/ 627253 h 1087484"/>
                <a:gd name="connsiteX242" fmla="*/ 1323176 w 3024845"/>
                <a:gd name="connsiteY242" fmla="*/ 627253 h 1087484"/>
                <a:gd name="connsiteX243" fmla="*/ 1335590 w 3024845"/>
                <a:gd name="connsiteY243" fmla="*/ 627253 h 1087484"/>
                <a:gd name="connsiteX244" fmla="*/ 1335590 w 3024845"/>
                <a:gd name="connsiteY244" fmla="*/ 629415 h 1087484"/>
                <a:gd name="connsiteX245" fmla="*/ 1335590 w 3024845"/>
                <a:gd name="connsiteY245" fmla="*/ 644547 h 1087484"/>
                <a:gd name="connsiteX246" fmla="*/ 1339643 w 3024845"/>
                <a:gd name="connsiteY246" fmla="*/ 642386 h 1087484"/>
                <a:gd name="connsiteX247" fmla="*/ 1339643 w 3024845"/>
                <a:gd name="connsiteY247" fmla="*/ 627253 h 1087484"/>
                <a:gd name="connsiteX248" fmla="*/ 1341163 w 3024845"/>
                <a:gd name="connsiteY248" fmla="*/ 627253 h 1087484"/>
                <a:gd name="connsiteX249" fmla="*/ 1351803 w 3024845"/>
                <a:gd name="connsiteY249" fmla="*/ 627253 h 1087484"/>
                <a:gd name="connsiteX250" fmla="*/ 1351803 w 3024845"/>
                <a:gd name="connsiteY250" fmla="*/ 628874 h 1087484"/>
                <a:gd name="connsiteX251" fmla="*/ 1351803 w 3024845"/>
                <a:gd name="connsiteY251" fmla="*/ 640224 h 1087484"/>
                <a:gd name="connsiteX252" fmla="*/ 1382204 w 3024845"/>
                <a:gd name="connsiteY252" fmla="*/ 640224 h 1087484"/>
                <a:gd name="connsiteX253" fmla="*/ 1382204 w 3024845"/>
                <a:gd name="connsiteY253" fmla="*/ 603474 h 1087484"/>
                <a:gd name="connsiteX254" fmla="*/ 1383470 w 3024845"/>
                <a:gd name="connsiteY254" fmla="*/ 603474 h 1087484"/>
                <a:gd name="connsiteX255" fmla="*/ 1392337 w 3024845"/>
                <a:gd name="connsiteY255" fmla="*/ 603474 h 1087484"/>
                <a:gd name="connsiteX256" fmla="*/ 1392337 w 3024845"/>
                <a:gd name="connsiteY256" fmla="*/ 625091 h 1087484"/>
                <a:gd name="connsiteX257" fmla="*/ 1394364 w 3024845"/>
                <a:gd name="connsiteY257" fmla="*/ 592665 h 1087484"/>
                <a:gd name="connsiteX258" fmla="*/ 1416657 w 3024845"/>
                <a:gd name="connsiteY258" fmla="*/ 592665 h 1087484"/>
                <a:gd name="connsiteX259" fmla="*/ 1416657 w 3024845"/>
                <a:gd name="connsiteY259" fmla="*/ 591043 h 1087484"/>
                <a:gd name="connsiteX260" fmla="*/ 1416657 w 3024845"/>
                <a:gd name="connsiteY260" fmla="*/ 579694 h 1087484"/>
                <a:gd name="connsiteX261" fmla="*/ 1417417 w 3024845"/>
                <a:gd name="connsiteY261" fmla="*/ 579694 h 1087484"/>
                <a:gd name="connsiteX262" fmla="*/ 1422737 w 3024845"/>
                <a:gd name="connsiteY262" fmla="*/ 579694 h 1087484"/>
                <a:gd name="connsiteX263" fmla="*/ 1422737 w 3024845"/>
                <a:gd name="connsiteY263" fmla="*/ 577803 h 1087484"/>
                <a:gd name="connsiteX264" fmla="*/ 1422737 w 3024845"/>
                <a:gd name="connsiteY264" fmla="*/ 564562 h 1087484"/>
                <a:gd name="connsiteX265" fmla="*/ 1426791 w 3024845"/>
                <a:gd name="connsiteY265" fmla="*/ 571047 h 1087484"/>
                <a:gd name="connsiteX266" fmla="*/ 1429071 w 3024845"/>
                <a:gd name="connsiteY266" fmla="*/ 571047 h 1087484"/>
                <a:gd name="connsiteX267" fmla="*/ 1445031 w 3024845"/>
                <a:gd name="connsiteY267" fmla="*/ 571047 h 1087484"/>
                <a:gd name="connsiteX268" fmla="*/ 1445031 w 3024845"/>
                <a:gd name="connsiteY268" fmla="*/ 570236 h 1087484"/>
                <a:gd name="connsiteX269" fmla="*/ 1445031 w 3024845"/>
                <a:gd name="connsiteY269" fmla="*/ 564562 h 1087484"/>
                <a:gd name="connsiteX270" fmla="*/ 1445791 w 3024845"/>
                <a:gd name="connsiteY270" fmla="*/ 564562 h 1087484"/>
                <a:gd name="connsiteX271" fmla="*/ 1451111 w 3024845"/>
                <a:gd name="connsiteY271" fmla="*/ 564562 h 1087484"/>
                <a:gd name="connsiteX272" fmla="*/ 1451111 w 3024845"/>
                <a:gd name="connsiteY272" fmla="*/ 565913 h 1087484"/>
                <a:gd name="connsiteX273" fmla="*/ 1451111 w 3024845"/>
                <a:gd name="connsiteY273" fmla="*/ 575371 h 1087484"/>
                <a:gd name="connsiteX274" fmla="*/ 1489618 w 3024845"/>
                <a:gd name="connsiteY274" fmla="*/ 575371 h 1087484"/>
                <a:gd name="connsiteX275" fmla="*/ 1489618 w 3024845"/>
                <a:gd name="connsiteY275" fmla="*/ 713724 h 1087484"/>
                <a:gd name="connsiteX276" fmla="*/ 1491138 w 3024845"/>
                <a:gd name="connsiteY276" fmla="*/ 713724 h 1087484"/>
                <a:gd name="connsiteX277" fmla="*/ 1501778 w 3024845"/>
                <a:gd name="connsiteY277" fmla="*/ 713724 h 1087484"/>
                <a:gd name="connsiteX278" fmla="*/ 1501778 w 3024845"/>
                <a:gd name="connsiteY278" fmla="*/ 700754 h 1087484"/>
                <a:gd name="connsiteX279" fmla="*/ 1505832 w 3024845"/>
                <a:gd name="connsiteY279" fmla="*/ 700754 h 1087484"/>
                <a:gd name="connsiteX280" fmla="*/ 1505832 w 3024845"/>
                <a:gd name="connsiteY280" fmla="*/ 713724 h 1087484"/>
                <a:gd name="connsiteX281" fmla="*/ 1536232 w 3024845"/>
                <a:gd name="connsiteY281" fmla="*/ 713724 h 1087484"/>
                <a:gd name="connsiteX282" fmla="*/ 1536232 w 3024845"/>
                <a:gd name="connsiteY282" fmla="*/ 683459 h 1087484"/>
                <a:gd name="connsiteX283" fmla="*/ 1548392 w 3024845"/>
                <a:gd name="connsiteY283" fmla="*/ 683459 h 1087484"/>
                <a:gd name="connsiteX284" fmla="*/ 1560552 w 3024845"/>
                <a:gd name="connsiteY284" fmla="*/ 681298 h 1087484"/>
                <a:gd name="connsiteX285" fmla="*/ 1564606 w 3024845"/>
                <a:gd name="connsiteY285" fmla="*/ 683459 h 1087484"/>
                <a:gd name="connsiteX286" fmla="*/ 1574739 w 3024845"/>
                <a:gd name="connsiteY286" fmla="*/ 683459 h 1087484"/>
                <a:gd name="connsiteX287" fmla="*/ 1574739 w 3024845"/>
                <a:gd name="connsiteY287" fmla="*/ 713724 h 1087484"/>
                <a:gd name="connsiteX288" fmla="*/ 1582846 w 3024845"/>
                <a:gd name="connsiteY288" fmla="*/ 713724 h 1087484"/>
                <a:gd name="connsiteX289" fmla="*/ 1582846 w 3024845"/>
                <a:gd name="connsiteY289" fmla="*/ 731019 h 1087484"/>
                <a:gd name="connsiteX290" fmla="*/ 1592182 w 3024845"/>
                <a:gd name="connsiteY290" fmla="*/ 731924 h 1087484"/>
                <a:gd name="connsiteX291" fmla="*/ 1605140 w 3024845"/>
                <a:gd name="connsiteY291" fmla="*/ 731924 h 1087484"/>
                <a:gd name="connsiteX292" fmla="*/ 1605140 w 3024845"/>
                <a:gd name="connsiteY292" fmla="*/ 715886 h 1087484"/>
                <a:gd name="connsiteX293" fmla="*/ 1673096 w 3024845"/>
                <a:gd name="connsiteY293" fmla="*/ 715886 h 1087484"/>
                <a:gd name="connsiteX294" fmla="*/ 1673096 w 3024845"/>
                <a:gd name="connsiteY294" fmla="*/ 630633 h 1087484"/>
                <a:gd name="connsiteX295" fmla="*/ 1745104 w 3024845"/>
                <a:gd name="connsiteY295" fmla="*/ 630633 h 1087484"/>
                <a:gd name="connsiteX296" fmla="*/ 1745104 w 3024845"/>
                <a:gd name="connsiteY296" fmla="*/ 709401 h 1087484"/>
                <a:gd name="connsiteX297" fmla="*/ 1747008 w 3024845"/>
                <a:gd name="connsiteY297" fmla="*/ 709401 h 1087484"/>
                <a:gd name="connsiteX298" fmla="*/ 1748250 w 3024845"/>
                <a:gd name="connsiteY298" fmla="*/ 731924 h 1087484"/>
                <a:gd name="connsiteX299" fmla="*/ 1757926 w 3024845"/>
                <a:gd name="connsiteY299" fmla="*/ 731924 h 1087484"/>
                <a:gd name="connsiteX300" fmla="*/ 1759168 w 3024845"/>
                <a:gd name="connsiteY300" fmla="*/ 709401 h 1087484"/>
                <a:gd name="connsiteX301" fmla="*/ 1765248 w 3024845"/>
                <a:gd name="connsiteY301" fmla="*/ 709401 h 1087484"/>
                <a:gd name="connsiteX302" fmla="*/ 1766490 w 3024845"/>
                <a:gd name="connsiteY302" fmla="*/ 731924 h 1087484"/>
                <a:gd name="connsiteX303" fmla="*/ 1817112 w 3024845"/>
                <a:gd name="connsiteY303" fmla="*/ 731924 h 1087484"/>
                <a:gd name="connsiteX304" fmla="*/ 1817112 w 3024845"/>
                <a:gd name="connsiteY304" fmla="*/ 568896 h 1087484"/>
                <a:gd name="connsiteX305" fmla="*/ 2014439 w 3024845"/>
                <a:gd name="connsiteY305" fmla="*/ 568896 h 1087484"/>
                <a:gd name="connsiteX306" fmla="*/ 2014439 w 3024845"/>
                <a:gd name="connsiteY306" fmla="*/ 731924 h 1087484"/>
                <a:gd name="connsiteX307" fmla="*/ 2033136 w 3024845"/>
                <a:gd name="connsiteY307" fmla="*/ 731924 h 1087484"/>
                <a:gd name="connsiteX308" fmla="*/ 2033136 w 3024845"/>
                <a:gd name="connsiteY308" fmla="*/ 649231 h 1087484"/>
                <a:gd name="connsiteX309" fmla="*/ 2128256 w 3024845"/>
                <a:gd name="connsiteY309" fmla="*/ 649231 h 1087484"/>
                <a:gd name="connsiteX310" fmla="*/ 2146266 w 3024845"/>
                <a:gd name="connsiteY310" fmla="*/ 160309 h 1087484"/>
                <a:gd name="connsiteX311" fmla="*/ 2150320 w 3024845"/>
                <a:gd name="connsiteY311" fmla="*/ 88970 h 1087484"/>
                <a:gd name="connsiteX312" fmla="*/ 2152346 w 3024845"/>
                <a:gd name="connsiteY312" fmla="*/ 28441 h 1087484"/>
                <a:gd name="connsiteX313" fmla="*/ 2180720 w 3024845"/>
                <a:gd name="connsiteY313" fmla="*/ 584018 h 1087484"/>
                <a:gd name="connsiteX314" fmla="*/ 2245574 w 3024845"/>
                <a:gd name="connsiteY314" fmla="*/ 584018 h 1087484"/>
                <a:gd name="connsiteX315" fmla="*/ 2245574 w 3024845"/>
                <a:gd name="connsiteY315" fmla="*/ 659680 h 1087484"/>
                <a:gd name="connsiteX316" fmla="*/ 2253681 w 3024845"/>
                <a:gd name="connsiteY316" fmla="*/ 659680 h 1087484"/>
                <a:gd name="connsiteX317" fmla="*/ 2255708 w 3024845"/>
                <a:gd name="connsiteY317" fmla="*/ 653195 h 1087484"/>
                <a:gd name="connsiteX318" fmla="*/ 2261788 w 3024845"/>
                <a:gd name="connsiteY318" fmla="*/ 653195 h 1087484"/>
                <a:gd name="connsiteX319" fmla="*/ 2263815 w 3024845"/>
                <a:gd name="connsiteY319" fmla="*/ 661842 h 1087484"/>
                <a:gd name="connsiteX320" fmla="*/ 2275975 w 3024845"/>
                <a:gd name="connsiteY320" fmla="*/ 661842 h 1087484"/>
                <a:gd name="connsiteX321" fmla="*/ 2275975 w 3024845"/>
                <a:gd name="connsiteY321" fmla="*/ 655356 h 1087484"/>
                <a:gd name="connsiteX322" fmla="*/ 2298268 w 3024845"/>
                <a:gd name="connsiteY322" fmla="*/ 655356 h 1087484"/>
                <a:gd name="connsiteX323" fmla="*/ 2298268 w 3024845"/>
                <a:gd name="connsiteY323" fmla="*/ 661842 h 1087484"/>
                <a:gd name="connsiteX324" fmla="*/ 2318535 w 3024845"/>
                <a:gd name="connsiteY324" fmla="*/ 661842 h 1087484"/>
                <a:gd name="connsiteX325" fmla="*/ 2318535 w 3024845"/>
                <a:gd name="connsiteY325" fmla="*/ 707239 h 1087484"/>
                <a:gd name="connsiteX326" fmla="*/ 2332722 w 3024845"/>
                <a:gd name="connsiteY326" fmla="*/ 707239 h 1087484"/>
                <a:gd name="connsiteX327" fmla="*/ 2332722 w 3024845"/>
                <a:gd name="connsiteY327" fmla="*/ 694268 h 1087484"/>
                <a:gd name="connsiteX328" fmla="*/ 2348936 w 3024845"/>
                <a:gd name="connsiteY328" fmla="*/ 694268 h 1087484"/>
                <a:gd name="connsiteX329" fmla="*/ 2348936 w 3024845"/>
                <a:gd name="connsiteY329" fmla="*/ 514841 h 1087484"/>
                <a:gd name="connsiteX330" fmla="*/ 2355016 w 3024845"/>
                <a:gd name="connsiteY330" fmla="*/ 508355 h 1087484"/>
                <a:gd name="connsiteX331" fmla="*/ 2427977 w 3024845"/>
                <a:gd name="connsiteY331" fmla="*/ 508355 h 1087484"/>
                <a:gd name="connsiteX332" fmla="*/ 2427977 w 3024845"/>
                <a:gd name="connsiteY332" fmla="*/ 517003 h 1087484"/>
                <a:gd name="connsiteX333" fmla="*/ 2438110 w 3024845"/>
                <a:gd name="connsiteY333" fmla="*/ 517003 h 1087484"/>
                <a:gd name="connsiteX334" fmla="*/ 2438110 w 3024845"/>
                <a:gd name="connsiteY334" fmla="*/ 631577 h 1087484"/>
                <a:gd name="connsiteX335" fmla="*/ 2460404 w 3024845"/>
                <a:gd name="connsiteY335" fmla="*/ 631577 h 1087484"/>
                <a:gd name="connsiteX336" fmla="*/ 2460404 w 3024845"/>
                <a:gd name="connsiteY336" fmla="*/ 564562 h 1087484"/>
                <a:gd name="connsiteX337" fmla="*/ 2486751 w 3024845"/>
                <a:gd name="connsiteY337" fmla="*/ 564562 h 1087484"/>
                <a:gd name="connsiteX338" fmla="*/ 2490804 w 3024845"/>
                <a:gd name="connsiteY338" fmla="*/ 560238 h 1087484"/>
                <a:gd name="connsiteX339" fmla="*/ 2498911 w 3024845"/>
                <a:gd name="connsiteY339" fmla="*/ 560238 h 1087484"/>
                <a:gd name="connsiteX340" fmla="*/ 2502964 w 3024845"/>
                <a:gd name="connsiteY340" fmla="*/ 564562 h 1087484"/>
                <a:gd name="connsiteX341" fmla="*/ 2525258 w 3024845"/>
                <a:gd name="connsiteY341" fmla="*/ 564562 h 1087484"/>
                <a:gd name="connsiteX342" fmla="*/ 2525258 w 3024845"/>
                <a:gd name="connsiteY342" fmla="*/ 447826 h 1087484"/>
                <a:gd name="connsiteX343" fmla="*/ 2582005 w 3024845"/>
                <a:gd name="connsiteY343" fmla="*/ 437017 h 1087484"/>
                <a:gd name="connsiteX344" fmla="*/ 2582005 w 3024845"/>
                <a:gd name="connsiteY344" fmla="*/ 438098 h 1087484"/>
                <a:gd name="connsiteX345" fmla="*/ 2582005 w 3024845"/>
                <a:gd name="connsiteY345" fmla="*/ 445664 h 1087484"/>
                <a:gd name="connsiteX346" fmla="*/ 2608352 w 3024845"/>
                <a:gd name="connsiteY346" fmla="*/ 445664 h 1087484"/>
                <a:gd name="connsiteX347" fmla="*/ 2608352 w 3024845"/>
                <a:gd name="connsiteY347" fmla="*/ 700754 h 1087484"/>
                <a:gd name="connsiteX348" fmla="*/ 2630646 w 3024845"/>
                <a:gd name="connsiteY348" fmla="*/ 700754 h 1087484"/>
                <a:gd name="connsiteX349" fmla="*/ 2630646 w 3024845"/>
                <a:gd name="connsiteY349" fmla="*/ 696430 h 1087484"/>
                <a:gd name="connsiteX350" fmla="*/ 2642806 w 3024845"/>
                <a:gd name="connsiteY350" fmla="*/ 696430 h 1087484"/>
                <a:gd name="connsiteX351" fmla="*/ 2642806 w 3024845"/>
                <a:gd name="connsiteY351" fmla="*/ 700754 h 1087484"/>
                <a:gd name="connsiteX352" fmla="*/ 2667126 w 3024845"/>
                <a:gd name="connsiteY352" fmla="*/ 700754 h 1087484"/>
                <a:gd name="connsiteX353" fmla="*/ 2667126 w 3024845"/>
                <a:gd name="connsiteY353" fmla="*/ 687783 h 1087484"/>
                <a:gd name="connsiteX354" fmla="*/ 2695500 w 3024845"/>
                <a:gd name="connsiteY354" fmla="*/ 687783 h 1087484"/>
                <a:gd name="connsiteX355" fmla="*/ 2707660 w 3024845"/>
                <a:gd name="connsiteY355" fmla="*/ 683459 h 1087484"/>
                <a:gd name="connsiteX356" fmla="*/ 2727927 w 3024845"/>
                <a:gd name="connsiteY356" fmla="*/ 687783 h 1087484"/>
                <a:gd name="connsiteX357" fmla="*/ 2727927 w 3024845"/>
                <a:gd name="connsiteY357" fmla="*/ 670489 h 1087484"/>
                <a:gd name="connsiteX358" fmla="*/ 2736034 w 3024845"/>
                <a:gd name="connsiteY358" fmla="*/ 670489 h 1087484"/>
                <a:gd name="connsiteX359" fmla="*/ 2736034 w 3024845"/>
                <a:gd name="connsiteY359" fmla="*/ 657518 h 1087484"/>
                <a:gd name="connsiteX360" fmla="*/ 2792781 w 3024845"/>
                <a:gd name="connsiteY360" fmla="*/ 657518 h 1087484"/>
                <a:gd name="connsiteX361" fmla="*/ 2792781 w 3024845"/>
                <a:gd name="connsiteY361" fmla="*/ 627253 h 1087484"/>
                <a:gd name="connsiteX362" fmla="*/ 2811021 w 3024845"/>
                <a:gd name="connsiteY362" fmla="*/ 627253 h 1087484"/>
                <a:gd name="connsiteX363" fmla="*/ 2811021 w 3024845"/>
                <a:gd name="connsiteY363" fmla="*/ 620768 h 1087484"/>
                <a:gd name="connsiteX364" fmla="*/ 2823181 w 3024845"/>
                <a:gd name="connsiteY364" fmla="*/ 620768 h 1087484"/>
                <a:gd name="connsiteX365" fmla="*/ 2823181 w 3024845"/>
                <a:gd name="connsiteY365" fmla="*/ 627253 h 1087484"/>
                <a:gd name="connsiteX366" fmla="*/ 2839395 w 3024845"/>
                <a:gd name="connsiteY366" fmla="*/ 627253 h 1087484"/>
                <a:gd name="connsiteX367" fmla="*/ 2839395 w 3024845"/>
                <a:gd name="connsiteY367" fmla="*/ 676974 h 1087484"/>
                <a:gd name="connsiteX368" fmla="*/ 2871822 w 3024845"/>
                <a:gd name="connsiteY368" fmla="*/ 676974 h 1087484"/>
                <a:gd name="connsiteX369" fmla="*/ 2871822 w 3024845"/>
                <a:gd name="connsiteY369" fmla="*/ 651033 h 1087484"/>
                <a:gd name="connsiteX370" fmla="*/ 2910329 w 3024845"/>
                <a:gd name="connsiteY370" fmla="*/ 651033 h 1087484"/>
                <a:gd name="connsiteX371" fmla="*/ 2910329 w 3024845"/>
                <a:gd name="connsiteY371" fmla="*/ 620768 h 1087484"/>
                <a:gd name="connsiteX372" fmla="*/ 2958970 w 3024845"/>
                <a:gd name="connsiteY372" fmla="*/ 620768 h 1087484"/>
                <a:gd name="connsiteX373" fmla="*/ 2958970 w 3024845"/>
                <a:gd name="connsiteY373" fmla="*/ 731924 h 1087484"/>
                <a:gd name="connsiteX374" fmla="*/ 2958970 w 3024845"/>
                <a:gd name="connsiteY374" fmla="*/ 745703 h 1087484"/>
                <a:gd name="connsiteX375" fmla="*/ 3024845 w 3024845"/>
                <a:gd name="connsiteY375" fmla="*/ 745703 h 1087484"/>
                <a:gd name="connsiteX376" fmla="*/ 3024845 w 3024845"/>
                <a:gd name="connsiteY376" fmla="*/ 1087484 h 1087484"/>
                <a:gd name="connsiteX377" fmla="*/ 2054 w 3024845"/>
                <a:gd name="connsiteY377" fmla="*/ 1085151 h 1087484"/>
                <a:gd name="connsiteX378" fmla="*/ 0 w 3024845"/>
                <a:gd name="connsiteY378" fmla="*/ 651033 h 1087484"/>
                <a:gd name="connsiteX379" fmla="*/ 20267 w 3024845"/>
                <a:gd name="connsiteY379" fmla="*/ 651033 h 1087484"/>
                <a:gd name="connsiteX380" fmla="*/ 20774 w 3024845"/>
                <a:gd name="connsiteY380" fmla="*/ 649952 h 1087484"/>
                <a:gd name="connsiteX381" fmla="*/ 24320 w 3024845"/>
                <a:gd name="connsiteY381" fmla="*/ 642386 h 1087484"/>
                <a:gd name="connsiteX382" fmla="*/ 26094 w 3024845"/>
                <a:gd name="connsiteY382" fmla="*/ 642656 h 1087484"/>
                <a:gd name="connsiteX383" fmla="*/ 38507 w 3024845"/>
                <a:gd name="connsiteY383" fmla="*/ 644547 h 1087484"/>
                <a:gd name="connsiteX384" fmla="*/ 39014 w 3024845"/>
                <a:gd name="connsiteY384" fmla="*/ 645899 h 1087484"/>
                <a:gd name="connsiteX385" fmla="*/ 42560 w 3024845"/>
                <a:gd name="connsiteY385" fmla="*/ 655356 h 1087484"/>
                <a:gd name="connsiteX386" fmla="*/ 68907 w 3024845"/>
                <a:gd name="connsiteY386" fmla="*/ 657518 h 1087484"/>
                <a:gd name="connsiteX387" fmla="*/ 68907 w 3024845"/>
                <a:gd name="connsiteY387" fmla="*/ 534297 h 1087484"/>
                <a:gd name="connsiteX388" fmla="*/ 70934 w 3024845"/>
                <a:gd name="connsiteY388" fmla="*/ 534297 h 1087484"/>
                <a:gd name="connsiteX389" fmla="*/ 85121 w 3024845"/>
                <a:gd name="connsiteY389" fmla="*/ 534297 h 1087484"/>
                <a:gd name="connsiteX390" fmla="*/ 85121 w 3024845"/>
                <a:gd name="connsiteY390" fmla="*/ 398105 h 1087484"/>
                <a:gd name="connsiteX391" fmla="*/ 86894 w 3024845"/>
                <a:gd name="connsiteY391" fmla="*/ 398105 h 1087484"/>
                <a:gd name="connsiteX392" fmla="*/ 99308 w 3024845"/>
                <a:gd name="connsiteY392" fmla="*/ 398105 h 1087484"/>
                <a:gd name="connsiteX393" fmla="*/ 99308 w 3024845"/>
                <a:gd name="connsiteY393" fmla="*/ 283531 h 1087484"/>
                <a:gd name="connsiteX394" fmla="*/ 103361 w 3024845"/>
                <a:gd name="connsiteY394" fmla="*/ 255427 h 1087484"/>
                <a:gd name="connsiteX395" fmla="*/ 105388 w 3024845"/>
                <a:gd name="connsiteY395" fmla="*/ 255427 h 1087484"/>
                <a:gd name="connsiteX396" fmla="*/ 119575 w 3024845"/>
                <a:gd name="connsiteY396" fmla="*/ 255427 h 1087484"/>
                <a:gd name="connsiteX0" fmla="*/ 119575 w 3024845"/>
                <a:gd name="connsiteY0" fmla="*/ 200101 h 1032158"/>
                <a:gd name="connsiteX1" fmla="*/ 200642 w 3024845"/>
                <a:gd name="connsiteY1" fmla="*/ 197940 h 1032158"/>
                <a:gd name="connsiteX2" fmla="*/ 202669 w 3024845"/>
                <a:gd name="connsiteY2" fmla="*/ 197940 h 1032158"/>
                <a:gd name="connsiteX3" fmla="*/ 216856 w 3024845"/>
                <a:gd name="connsiteY3" fmla="*/ 197940 h 1032158"/>
                <a:gd name="connsiteX4" fmla="*/ 216856 w 3024845"/>
                <a:gd name="connsiteY4" fmla="*/ 221719 h 1032158"/>
                <a:gd name="connsiteX5" fmla="*/ 217363 w 3024845"/>
                <a:gd name="connsiteY5" fmla="*/ 222530 h 1032158"/>
                <a:gd name="connsiteX6" fmla="*/ 220909 w 3024845"/>
                <a:gd name="connsiteY6" fmla="*/ 228205 h 1032158"/>
                <a:gd name="connsiteX7" fmla="*/ 220909 w 3024845"/>
                <a:gd name="connsiteY7" fmla="*/ 342779 h 1032158"/>
                <a:gd name="connsiteX8" fmla="*/ 223189 w 3024845"/>
                <a:gd name="connsiteY8" fmla="*/ 342779 h 1032158"/>
                <a:gd name="connsiteX9" fmla="*/ 239150 w 3024845"/>
                <a:gd name="connsiteY9" fmla="*/ 342779 h 1032158"/>
                <a:gd name="connsiteX10" fmla="*/ 239150 w 3024845"/>
                <a:gd name="connsiteY10" fmla="*/ 483294 h 1032158"/>
                <a:gd name="connsiteX11" fmla="*/ 240670 w 3024845"/>
                <a:gd name="connsiteY11" fmla="*/ 483024 h 1032158"/>
                <a:gd name="connsiteX12" fmla="*/ 251310 w 3024845"/>
                <a:gd name="connsiteY12" fmla="*/ 481133 h 1032158"/>
                <a:gd name="connsiteX13" fmla="*/ 249283 w 3024845"/>
                <a:gd name="connsiteY13" fmla="*/ 569765 h 1032158"/>
                <a:gd name="connsiteX14" fmla="*/ 250803 w 3024845"/>
                <a:gd name="connsiteY14" fmla="*/ 570036 h 1032158"/>
                <a:gd name="connsiteX15" fmla="*/ 261443 w 3024845"/>
                <a:gd name="connsiteY15" fmla="*/ 571927 h 1032158"/>
                <a:gd name="connsiteX16" fmla="*/ 261696 w 3024845"/>
                <a:gd name="connsiteY16" fmla="*/ 572738 h 1032158"/>
                <a:gd name="connsiteX17" fmla="*/ 263470 w 3024845"/>
                <a:gd name="connsiteY17" fmla="*/ 578413 h 1032158"/>
                <a:gd name="connsiteX18" fmla="*/ 264230 w 3024845"/>
                <a:gd name="connsiteY18" fmla="*/ 575981 h 1032158"/>
                <a:gd name="connsiteX19" fmla="*/ 269550 w 3024845"/>
                <a:gd name="connsiteY19" fmla="*/ 558957 h 1032158"/>
                <a:gd name="connsiteX20" fmla="*/ 271323 w 3024845"/>
                <a:gd name="connsiteY20" fmla="*/ 558957 h 1032158"/>
                <a:gd name="connsiteX21" fmla="*/ 283737 w 3024845"/>
                <a:gd name="connsiteY21" fmla="*/ 558957 h 1032158"/>
                <a:gd name="connsiteX22" fmla="*/ 283737 w 3024845"/>
                <a:gd name="connsiteY22" fmla="*/ 591383 h 1032158"/>
                <a:gd name="connsiteX23" fmla="*/ 284750 w 3024845"/>
                <a:gd name="connsiteY23" fmla="*/ 591924 h 1032158"/>
                <a:gd name="connsiteX24" fmla="*/ 291844 w 3024845"/>
                <a:gd name="connsiteY24" fmla="*/ 595707 h 1032158"/>
                <a:gd name="connsiteX25" fmla="*/ 291844 w 3024845"/>
                <a:gd name="connsiteY25" fmla="*/ 597058 h 1032158"/>
                <a:gd name="connsiteX26" fmla="*/ 291844 w 3024845"/>
                <a:gd name="connsiteY26" fmla="*/ 606516 h 1032158"/>
                <a:gd name="connsiteX27" fmla="*/ 336431 w 3024845"/>
                <a:gd name="connsiteY27" fmla="*/ 606516 h 1032158"/>
                <a:gd name="connsiteX28" fmla="*/ 336431 w 3024845"/>
                <a:gd name="connsiteY28" fmla="*/ 607597 h 1032158"/>
                <a:gd name="connsiteX29" fmla="*/ 336431 w 3024845"/>
                <a:gd name="connsiteY29" fmla="*/ 615163 h 1032158"/>
                <a:gd name="connsiteX30" fmla="*/ 338457 w 3024845"/>
                <a:gd name="connsiteY30" fmla="*/ 615163 h 1032158"/>
                <a:gd name="connsiteX31" fmla="*/ 352644 w 3024845"/>
                <a:gd name="connsiteY31" fmla="*/ 615163 h 1032158"/>
                <a:gd name="connsiteX32" fmla="*/ 352644 w 3024845"/>
                <a:gd name="connsiteY32" fmla="*/ 584898 h 1032158"/>
                <a:gd name="connsiteX33" fmla="*/ 397231 w 3024845"/>
                <a:gd name="connsiteY33" fmla="*/ 584898 h 1032158"/>
                <a:gd name="connsiteX34" fmla="*/ 397231 w 3024845"/>
                <a:gd name="connsiteY34" fmla="*/ 583547 h 1032158"/>
                <a:gd name="connsiteX35" fmla="*/ 397231 w 3024845"/>
                <a:gd name="connsiteY35" fmla="*/ 574089 h 1032158"/>
                <a:gd name="connsiteX36" fmla="*/ 398245 w 3024845"/>
                <a:gd name="connsiteY36" fmla="*/ 574089 h 1032158"/>
                <a:gd name="connsiteX37" fmla="*/ 405338 w 3024845"/>
                <a:gd name="connsiteY37" fmla="*/ 574089 h 1032158"/>
                <a:gd name="connsiteX38" fmla="*/ 405338 w 3024845"/>
                <a:gd name="connsiteY38" fmla="*/ 572198 h 1032158"/>
                <a:gd name="connsiteX39" fmla="*/ 405338 w 3024845"/>
                <a:gd name="connsiteY39" fmla="*/ 558957 h 1032158"/>
                <a:gd name="connsiteX40" fmla="*/ 406098 w 3024845"/>
                <a:gd name="connsiteY40" fmla="*/ 558957 h 1032158"/>
                <a:gd name="connsiteX41" fmla="*/ 411418 w 3024845"/>
                <a:gd name="connsiteY41" fmla="*/ 558957 h 1032158"/>
                <a:gd name="connsiteX42" fmla="*/ 411418 w 3024845"/>
                <a:gd name="connsiteY42" fmla="*/ 557876 h 1032158"/>
                <a:gd name="connsiteX43" fmla="*/ 411418 w 3024845"/>
                <a:gd name="connsiteY43" fmla="*/ 550309 h 1032158"/>
                <a:gd name="connsiteX44" fmla="*/ 413445 w 3024845"/>
                <a:gd name="connsiteY44" fmla="*/ 550309 h 1032158"/>
                <a:gd name="connsiteX45" fmla="*/ 427632 w 3024845"/>
                <a:gd name="connsiteY45" fmla="*/ 550309 h 1032158"/>
                <a:gd name="connsiteX46" fmla="*/ 427632 w 3024845"/>
                <a:gd name="connsiteY46" fmla="*/ 551390 h 1032158"/>
                <a:gd name="connsiteX47" fmla="*/ 427632 w 3024845"/>
                <a:gd name="connsiteY47" fmla="*/ 558957 h 1032158"/>
                <a:gd name="connsiteX48" fmla="*/ 449925 w 3024845"/>
                <a:gd name="connsiteY48" fmla="*/ 558957 h 1032158"/>
                <a:gd name="connsiteX49" fmla="*/ 449925 w 3024845"/>
                <a:gd name="connsiteY49" fmla="*/ 557065 h 1032158"/>
                <a:gd name="connsiteX50" fmla="*/ 449925 w 3024845"/>
                <a:gd name="connsiteY50" fmla="*/ 543824 h 1032158"/>
                <a:gd name="connsiteX51" fmla="*/ 451699 w 3024845"/>
                <a:gd name="connsiteY51" fmla="*/ 543824 h 1032158"/>
                <a:gd name="connsiteX52" fmla="*/ 464112 w 3024845"/>
                <a:gd name="connsiteY52" fmla="*/ 543824 h 1032158"/>
                <a:gd name="connsiteX53" fmla="*/ 464112 w 3024845"/>
                <a:gd name="connsiteY53" fmla="*/ 567604 h 1032158"/>
                <a:gd name="connsiteX54" fmla="*/ 465126 w 3024845"/>
                <a:gd name="connsiteY54" fmla="*/ 567604 h 1032158"/>
                <a:gd name="connsiteX55" fmla="*/ 472219 w 3024845"/>
                <a:gd name="connsiteY55" fmla="*/ 567604 h 1032158"/>
                <a:gd name="connsiteX56" fmla="*/ 472219 w 3024845"/>
                <a:gd name="connsiteY56" fmla="*/ 566523 h 1032158"/>
                <a:gd name="connsiteX57" fmla="*/ 472219 w 3024845"/>
                <a:gd name="connsiteY57" fmla="*/ 558957 h 1032158"/>
                <a:gd name="connsiteX58" fmla="*/ 473992 w 3024845"/>
                <a:gd name="connsiteY58" fmla="*/ 558957 h 1032158"/>
                <a:gd name="connsiteX59" fmla="*/ 486406 w 3024845"/>
                <a:gd name="connsiteY59" fmla="*/ 558957 h 1032158"/>
                <a:gd name="connsiteX60" fmla="*/ 486406 w 3024845"/>
                <a:gd name="connsiteY60" fmla="*/ 584898 h 1032158"/>
                <a:gd name="connsiteX61" fmla="*/ 488433 w 3024845"/>
                <a:gd name="connsiteY61" fmla="*/ 584898 h 1032158"/>
                <a:gd name="connsiteX62" fmla="*/ 502619 w 3024845"/>
                <a:gd name="connsiteY62" fmla="*/ 584898 h 1032158"/>
                <a:gd name="connsiteX63" fmla="*/ 502619 w 3024845"/>
                <a:gd name="connsiteY63" fmla="*/ 586519 h 1032158"/>
                <a:gd name="connsiteX64" fmla="*/ 502619 w 3024845"/>
                <a:gd name="connsiteY64" fmla="*/ 597869 h 1032158"/>
                <a:gd name="connsiteX65" fmla="*/ 503379 w 3024845"/>
                <a:gd name="connsiteY65" fmla="*/ 597869 h 1032158"/>
                <a:gd name="connsiteX66" fmla="*/ 508700 w 3024845"/>
                <a:gd name="connsiteY66" fmla="*/ 597869 h 1032158"/>
                <a:gd name="connsiteX67" fmla="*/ 508700 w 3024845"/>
                <a:gd name="connsiteY67" fmla="*/ 597058 h 1032158"/>
                <a:gd name="connsiteX68" fmla="*/ 508700 w 3024845"/>
                <a:gd name="connsiteY68" fmla="*/ 591383 h 1032158"/>
                <a:gd name="connsiteX69" fmla="*/ 539100 w 3024845"/>
                <a:gd name="connsiteY69" fmla="*/ 591383 h 1032158"/>
                <a:gd name="connsiteX70" fmla="*/ 539100 w 3024845"/>
                <a:gd name="connsiteY70" fmla="*/ 615163 h 1032158"/>
                <a:gd name="connsiteX71" fmla="*/ 540113 w 3024845"/>
                <a:gd name="connsiteY71" fmla="*/ 615163 h 1032158"/>
                <a:gd name="connsiteX72" fmla="*/ 547207 w 3024845"/>
                <a:gd name="connsiteY72" fmla="*/ 615163 h 1032158"/>
                <a:gd name="connsiteX73" fmla="*/ 547207 w 3024845"/>
                <a:gd name="connsiteY73" fmla="*/ 616244 h 1032158"/>
                <a:gd name="connsiteX74" fmla="*/ 547207 w 3024845"/>
                <a:gd name="connsiteY74" fmla="*/ 623810 h 1032158"/>
                <a:gd name="connsiteX75" fmla="*/ 547967 w 3024845"/>
                <a:gd name="connsiteY75" fmla="*/ 623810 h 1032158"/>
                <a:gd name="connsiteX76" fmla="*/ 553287 w 3024845"/>
                <a:gd name="connsiteY76" fmla="*/ 623810 h 1032158"/>
                <a:gd name="connsiteX77" fmla="*/ 553287 w 3024845"/>
                <a:gd name="connsiteY77" fmla="*/ 621648 h 1032158"/>
                <a:gd name="connsiteX78" fmla="*/ 553287 w 3024845"/>
                <a:gd name="connsiteY78" fmla="*/ 606516 h 1032158"/>
                <a:gd name="connsiteX79" fmla="*/ 554300 w 3024845"/>
                <a:gd name="connsiteY79" fmla="*/ 606516 h 1032158"/>
                <a:gd name="connsiteX80" fmla="*/ 561394 w 3024845"/>
                <a:gd name="connsiteY80" fmla="*/ 606516 h 1032158"/>
                <a:gd name="connsiteX81" fmla="*/ 561394 w 3024845"/>
                <a:gd name="connsiteY81" fmla="*/ 607597 h 1032158"/>
                <a:gd name="connsiteX82" fmla="*/ 561394 w 3024845"/>
                <a:gd name="connsiteY82" fmla="*/ 615163 h 1032158"/>
                <a:gd name="connsiteX83" fmla="*/ 566714 w 3024845"/>
                <a:gd name="connsiteY83" fmla="*/ 613170 h 1032158"/>
                <a:gd name="connsiteX84" fmla="*/ 567474 w 3024845"/>
                <a:gd name="connsiteY84" fmla="*/ 612190 h 1032158"/>
                <a:gd name="connsiteX85" fmla="*/ 567474 w 3024845"/>
                <a:gd name="connsiteY85" fmla="*/ 606516 h 1032158"/>
                <a:gd name="connsiteX86" fmla="*/ 605981 w 3024845"/>
                <a:gd name="connsiteY86" fmla="*/ 606516 h 1032158"/>
                <a:gd name="connsiteX87" fmla="*/ 605981 w 3024845"/>
                <a:gd name="connsiteY87" fmla="*/ 630295 h 1032158"/>
                <a:gd name="connsiteX88" fmla="*/ 608007 w 3024845"/>
                <a:gd name="connsiteY88" fmla="*/ 630295 h 1032158"/>
                <a:gd name="connsiteX89" fmla="*/ 622194 w 3024845"/>
                <a:gd name="connsiteY89" fmla="*/ 630295 h 1032158"/>
                <a:gd name="connsiteX90" fmla="*/ 622194 w 3024845"/>
                <a:gd name="connsiteY90" fmla="*/ 631376 h 1032158"/>
                <a:gd name="connsiteX91" fmla="*/ 622194 w 3024845"/>
                <a:gd name="connsiteY91" fmla="*/ 638942 h 1032158"/>
                <a:gd name="connsiteX92" fmla="*/ 623968 w 3024845"/>
                <a:gd name="connsiteY92" fmla="*/ 638942 h 1032158"/>
                <a:gd name="connsiteX93" fmla="*/ 636381 w 3024845"/>
                <a:gd name="connsiteY93" fmla="*/ 638942 h 1032158"/>
                <a:gd name="connsiteX94" fmla="*/ 636381 w 3024845"/>
                <a:gd name="connsiteY94" fmla="*/ 615163 h 1032158"/>
                <a:gd name="connsiteX95" fmla="*/ 637394 w 3024845"/>
                <a:gd name="connsiteY95" fmla="*/ 615163 h 1032158"/>
                <a:gd name="connsiteX96" fmla="*/ 644488 w 3024845"/>
                <a:gd name="connsiteY96" fmla="*/ 615163 h 1032158"/>
                <a:gd name="connsiteX97" fmla="*/ 644488 w 3024845"/>
                <a:gd name="connsiteY97" fmla="*/ 582736 h 1032158"/>
                <a:gd name="connsiteX98" fmla="*/ 645501 w 3024845"/>
                <a:gd name="connsiteY98" fmla="*/ 582736 h 1032158"/>
                <a:gd name="connsiteX99" fmla="*/ 652595 w 3024845"/>
                <a:gd name="connsiteY99" fmla="*/ 582736 h 1032158"/>
                <a:gd name="connsiteX100" fmla="*/ 652595 w 3024845"/>
                <a:gd name="connsiteY100" fmla="*/ 580845 h 1032158"/>
                <a:gd name="connsiteX101" fmla="*/ 652595 w 3024845"/>
                <a:gd name="connsiteY101" fmla="*/ 567604 h 1032158"/>
                <a:gd name="connsiteX102" fmla="*/ 651328 w 3024845"/>
                <a:gd name="connsiteY102" fmla="*/ 565982 h 1032158"/>
                <a:gd name="connsiteX103" fmla="*/ 656648 w 3024845"/>
                <a:gd name="connsiteY103" fmla="*/ 554633 h 1032158"/>
                <a:gd name="connsiteX104" fmla="*/ 664755 w 3024845"/>
                <a:gd name="connsiteY104" fmla="*/ 582736 h 1032158"/>
                <a:gd name="connsiteX105" fmla="*/ 665515 w 3024845"/>
                <a:gd name="connsiteY105" fmla="*/ 582736 h 1032158"/>
                <a:gd name="connsiteX106" fmla="*/ 670835 w 3024845"/>
                <a:gd name="connsiteY106" fmla="*/ 582736 h 1032158"/>
                <a:gd name="connsiteX107" fmla="*/ 670835 w 3024845"/>
                <a:gd name="connsiteY107" fmla="*/ 476809 h 1032158"/>
                <a:gd name="connsiteX108" fmla="*/ 672355 w 3024845"/>
                <a:gd name="connsiteY108" fmla="*/ 476809 h 1032158"/>
                <a:gd name="connsiteX109" fmla="*/ 682995 w 3024845"/>
                <a:gd name="connsiteY109" fmla="*/ 476809 h 1032158"/>
                <a:gd name="connsiteX110" fmla="*/ 682995 w 3024845"/>
                <a:gd name="connsiteY110" fmla="*/ 429250 h 1032158"/>
                <a:gd name="connsiteX111" fmla="*/ 709342 w 3024845"/>
                <a:gd name="connsiteY111" fmla="*/ 429250 h 1032158"/>
                <a:gd name="connsiteX112" fmla="*/ 709342 w 3024845"/>
                <a:gd name="connsiteY112" fmla="*/ 407632 h 1032158"/>
                <a:gd name="connsiteX113" fmla="*/ 743796 w 3024845"/>
                <a:gd name="connsiteY113" fmla="*/ 407632 h 1032158"/>
                <a:gd name="connsiteX114" fmla="*/ 743796 w 3024845"/>
                <a:gd name="connsiteY114" fmla="*/ 410064 h 1032158"/>
                <a:gd name="connsiteX115" fmla="*/ 743796 w 3024845"/>
                <a:gd name="connsiteY115" fmla="*/ 427088 h 1032158"/>
                <a:gd name="connsiteX116" fmla="*/ 746076 w 3024845"/>
                <a:gd name="connsiteY116" fmla="*/ 427088 h 1032158"/>
                <a:gd name="connsiteX117" fmla="*/ 762036 w 3024845"/>
                <a:gd name="connsiteY117" fmla="*/ 427088 h 1032158"/>
                <a:gd name="connsiteX118" fmla="*/ 762036 w 3024845"/>
                <a:gd name="connsiteY118" fmla="*/ 474647 h 1032158"/>
                <a:gd name="connsiteX119" fmla="*/ 763049 w 3024845"/>
                <a:gd name="connsiteY119" fmla="*/ 474647 h 1032158"/>
                <a:gd name="connsiteX120" fmla="*/ 770143 w 3024845"/>
                <a:gd name="connsiteY120" fmla="*/ 474647 h 1032158"/>
                <a:gd name="connsiteX121" fmla="*/ 784330 w 3024845"/>
                <a:gd name="connsiteY121" fmla="*/ 478971 h 1032158"/>
                <a:gd name="connsiteX122" fmla="*/ 784330 w 3024845"/>
                <a:gd name="connsiteY122" fmla="*/ 517883 h 1032158"/>
                <a:gd name="connsiteX123" fmla="*/ 785343 w 3024845"/>
                <a:gd name="connsiteY123" fmla="*/ 517883 h 1032158"/>
                <a:gd name="connsiteX124" fmla="*/ 792436 w 3024845"/>
                <a:gd name="connsiteY124" fmla="*/ 517883 h 1032158"/>
                <a:gd name="connsiteX125" fmla="*/ 792436 w 3024845"/>
                <a:gd name="connsiteY125" fmla="*/ 519504 h 1032158"/>
                <a:gd name="connsiteX126" fmla="*/ 792436 w 3024845"/>
                <a:gd name="connsiteY126" fmla="*/ 530853 h 1032158"/>
                <a:gd name="connsiteX127" fmla="*/ 794463 w 3024845"/>
                <a:gd name="connsiteY127" fmla="*/ 530853 h 1032158"/>
                <a:gd name="connsiteX128" fmla="*/ 808650 w 3024845"/>
                <a:gd name="connsiteY128" fmla="*/ 530853 h 1032158"/>
                <a:gd name="connsiteX129" fmla="*/ 814730 w 3024845"/>
                <a:gd name="connsiteY129" fmla="*/ 537339 h 1032158"/>
                <a:gd name="connsiteX130" fmla="*/ 814730 w 3024845"/>
                <a:gd name="connsiteY130" fmla="*/ 558957 h 1032158"/>
                <a:gd name="connsiteX131" fmla="*/ 817010 w 3024845"/>
                <a:gd name="connsiteY131" fmla="*/ 558957 h 1032158"/>
                <a:gd name="connsiteX132" fmla="*/ 832970 w 3024845"/>
                <a:gd name="connsiteY132" fmla="*/ 558957 h 1032158"/>
                <a:gd name="connsiteX133" fmla="*/ 832970 w 3024845"/>
                <a:gd name="connsiteY133" fmla="*/ 560037 h 1032158"/>
                <a:gd name="connsiteX134" fmla="*/ 832970 w 3024845"/>
                <a:gd name="connsiteY134" fmla="*/ 567604 h 1032158"/>
                <a:gd name="connsiteX135" fmla="*/ 834237 w 3024845"/>
                <a:gd name="connsiteY135" fmla="*/ 567604 h 1032158"/>
                <a:gd name="connsiteX136" fmla="*/ 843104 w 3024845"/>
                <a:gd name="connsiteY136" fmla="*/ 567604 h 1032158"/>
                <a:gd name="connsiteX137" fmla="*/ 843104 w 3024845"/>
                <a:gd name="connsiteY137" fmla="*/ 569765 h 1032158"/>
                <a:gd name="connsiteX138" fmla="*/ 843104 w 3024845"/>
                <a:gd name="connsiteY138" fmla="*/ 584898 h 1032158"/>
                <a:gd name="connsiteX139" fmla="*/ 847157 w 3024845"/>
                <a:gd name="connsiteY139" fmla="*/ 583006 h 1032158"/>
                <a:gd name="connsiteX140" fmla="*/ 847157 w 3024845"/>
                <a:gd name="connsiteY140" fmla="*/ 569765 h 1032158"/>
                <a:gd name="connsiteX141" fmla="*/ 848170 w 3024845"/>
                <a:gd name="connsiteY141" fmla="*/ 569765 h 1032158"/>
                <a:gd name="connsiteX142" fmla="*/ 855264 w 3024845"/>
                <a:gd name="connsiteY142" fmla="*/ 569765 h 1032158"/>
                <a:gd name="connsiteX143" fmla="*/ 855264 w 3024845"/>
                <a:gd name="connsiteY143" fmla="*/ 571387 h 1032158"/>
                <a:gd name="connsiteX144" fmla="*/ 855264 w 3024845"/>
                <a:gd name="connsiteY144" fmla="*/ 582736 h 1032158"/>
                <a:gd name="connsiteX145" fmla="*/ 856024 w 3024845"/>
                <a:gd name="connsiteY145" fmla="*/ 582736 h 1032158"/>
                <a:gd name="connsiteX146" fmla="*/ 861344 w 3024845"/>
                <a:gd name="connsiteY146" fmla="*/ 582736 h 1032158"/>
                <a:gd name="connsiteX147" fmla="*/ 909984 w 3024845"/>
                <a:gd name="connsiteY147" fmla="*/ 578413 h 1032158"/>
                <a:gd name="connsiteX148" fmla="*/ 909984 w 3024845"/>
                <a:gd name="connsiteY148" fmla="*/ 579764 h 1032158"/>
                <a:gd name="connsiteX149" fmla="*/ 909984 w 3024845"/>
                <a:gd name="connsiteY149" fmla="*/ 589221 h 1032158"/>
                <a:gd name="connsiteX150" fmla="*/ 910744 w 3024845"/>
                <a:gd name="connsiteY150" fmla="*/ 589221 h 1032158"/>
                <a:gd name="connsiteX151" fmla="*/ 916065 w 3024845"/>
                <a:gd name="connsiteY151" fmla="*/ 589221 h 1032158"/>
                <a:gd name="connsiteX152" fmla="*/ 916065 w 3024845"/>
                <a:gd name="connsiteY152" fmla="*/ 591383 h 1032158"/>
                <a:gd name="connsiteX153" fmla="*/ 916065 w 3024845"/>
                <a:gd name="connsiteY153" fmla="*/ 606516 h 1032158"/>
                <a:gd name="connsiteX154" fmla="*/ 918091 w 3024845"/>
                <a:gd name="connsiteY154" fmla="*/ 605165 h 1032158"/>
                <a:gd name="connsiteX155" fmla="*/ 932278 w 3024845"/>
                <a:gd name="connsiteY155" fmla="*/ 595707 h 1032158"/>
                <a:gd name="connsiteX156" fmla="*/ 938358 w 3024845"/>
                <a:gd name="connsiteY156" fmla="*/ 554633 h 1032158"/>
                <a:gd name="connsiteX157" fmla="*/ 939118 w 3024845"/>
                <a:gd name="connsiteY157" fmla="*/ 554363 h 1032158"/>
                <a:gd name="connsiteX158" fmla="*/ 944438 w 3024845"/>
                <a:gd name="connsiteY158" fmla="*/ 552471 h 1032158"/>
                <a:gd name="connsiteX159" fmla="*/ 946465 w 3024845"/>
                <a:gd name="connsiteY159" fmla="*/ 483294 h 1032158"/>
                <a:gd name="connsiteX160" fmla="*/ 948492 w 3024845"/>
                <a:gd name="connsiteY160" fmla="*/ 552471 h 1032158"/>
                <a:gd name="connsiteX161" fmla="*/ 949252 w 3024845"/>
                <a:gd name="connsiteY161" fmla="*/ 552741 h 1032158"/>
                <a:gd name="connsiteX162" fmla="*/ 954572 w 3024845"/>
                <a:gd name="connsiteY162" fmla="*/ 554633 h 1032158"/>
                <a:gd name="connsiteX163" fmla="*/ 954572 w 3024845"/>
                <a:gd name="connsiteY163" fmla="*/ 468162 h 1032158"/>
                <a:gd name="connsiteX164" fmla="*/ 958625 w 3024845"/>
                <a:gd name="connsiteY164" fmla="*/ 435735 h 1032158"/>
                <a:gd name="connsiteX165" fmla="*/ 997132 w 3024845"/>
                <a:gd name="connsiteY165" fmla="*/ 435735 h 1032158"/>
                <a:gd name="connsiteX166" fmla="*/ 997132 w 3024845"/>
                <a:gd name="connsiteY166" fmla="*/ 468162 h 1032158"/>
                <a:gd name="connsiteX167" fmla="*/ 997892 w 3024845"/>
                <a:gd name="connsiteY167" fmla="*/ 468162 h 1032158"/>
                <a:gd name="connsiteX168" fmla="*/ 1003212 w 3024845"/>
                <a:gd name="connsiteY168" fmla="*/ 468162 h 1032158"/>
                <a:gd name="connsiteX169" fmla="*/ 1003212 w 3024845"/>
                <a:gd name="connsiteY169" fmla="*/ 386014 h 1032158"/>
                <a:gd name="connsiteX170" fmla="*/ 1004986 w 3024845"/>
                <a:gd name="connsiteY170" fmla="*/ 386014 h 1032158"/>
                <a:gd name="connsiteX171" fmla="*/ 1017399 w 3024845"/>
                <a:gd name="connsiteY171" fmla="*/ 386014 h 1032158"/>
                <a:gd name="connsiteX172" fmla="*/ 1017399 w 3024845"/>
                <a:gd name="connsiteY172" fmla="*/ 384123 h 1032158"/>
                <a:gd name="connsiteX173" fmla="*/ 1017399 w 3024845"/>
                <a:gd name="connsiteY173" fmla="*/ 370882 h 1032158"/>
                <a:gd name="connsiteX174" fmla="*/ 1039693 w 3024845"/>
                <a:gd name="connsiteY174" fmla="*/ 370882 h 1032158"/>
                <a:gd name="connsiteX175" fmla="*/ 1039693 w 3024845"/>
                <a:gd name="connsiteY175" fmla="*/ 369801 h 1032158"/>
                <a:gd name="connsiteX176" fmla="*/ 1039693 w 3024845"/>
                <a:gd name="connsiteY176" fmla="*/ 362235 h 1032158"/>
                <a:gd name="connsiteX177" fmla="*/ 1041466 w 3024845"/>
                <a:gd name="connsiteY177" fmla="*/ 362235 h 1032158"/>
                <a:gd name="connsiteX178" fmla="*/ 1053880 w 3024845"/>
                <a:gd name="connsiteY178" fmla="*/ 362235 h 1032158"/>
                <a:gd name="connsiteX179" fmla="*/ 1053880 w 3024845"/>
                <a:gd name="connsiteY179" fmla="*/ 363316 h 1032158"/>
                <a:gd name="connsiteX180" fmla="*/ 1053880 w 3024845"/>
                <a:gd name="connsiteY180" fmla="*/ 370882 h 1032158"/>
                <a:gd name="connsiteX181" fmla="*/ 1054640 w 3024845"/>
                <a:gd name="connsiteY181" fmla="*/ 370882 h 1032158"/>
                <a:gd name="connsiteX182" fmla="*/ 1059960 w 3024845"/>
                <a:gd name="connsiteY182" fmla="*/ 370882 h 1032158"/>
                <a:gd name="connsiteX183" fmla="*/ 1070093 w 3024845"/>
                <a:gd name="connsiteY183" fmla="*/ 366558 h 1032158"/>
                <a:gd name="connsiteX184" fmla="*/ 1074146 w 3024845"/>
                <a:gd name="connsiteY184" fmla="*/ 369801 h 1032158"/>
                <a:gd name="connsiteX185" fmla="*/ 1074146 w 3024845"/>
                <a:gd name="connsiteY185" fmla="*/ 362235 h 1032158"/>
                <a:gd name="connsiteX186" fmla="*/ 1076426 w 3024845"/>
                <a:gd name="connsiteY186" fmla="*/ 362235 h 1032158"/>
                <a:gd name="connsiteX187" fmla="*/ 1092387 w 3024845"/>
                <a:gd name="connsiteY187" fmla="*/ 362235 h 1032158"/>
                <a:gd name="connsiteX188" fmla="*/ 1092387 w 3024845"/>
                <a:gd name="connsiteY188" fmla="*/ 363316 h 1032158"/>
                <a:gd name="connsiteX189" fmla="*/ 1092387 w 3024845"/>
                <a:gd name="connsiteY189" fmla="*/ 370882 h 1032158"/>
                <a:gd name="connsiteX190" fmla="*/ 1122787 w 3024845"/>
                <a:gd name="connsiteY190" fmla="*/ 370882 h 1032158"/>
                <a:gd name="connsiteX191" fmla="*/ 1122787 w 3024845"/>
                <a:gd name="connsiteY191" fmla="*/ 372503 h 1032158"/>
                <a:gd name="connsiteX192" fmla="*/ 1122787 w 3024845"/>
                <a:gd name="connsiteY192" fmla="*/ 383853 h 1032158"/>
                <a:gd name="connsiteX193" fmla="*/ 1149134 w 3024845"/>
                <a:gd name="connsiteY193" fmla="*/ 383853 h 1032158"/>
                <a:gd name="connsiteX194" fmla="*/ 1149134 w 3024845"/>
                <a:gd name="connsiteY194" fmla="*/ 414117 h 1032158"/>
                <a:gd name="connsiteX195" fmla="*/ 1149894 w 3024845"/>
                <a:gd name="connsiteY195" fmla="*/ 414117 h 1032158"/>
                <a:gd name="connsiteX196" fmla="*/ 1155214 w 3024845"/>
                <a:gd name="connsiteY196" fmla="*/ 414117 h 1032158"/>
                <a:gd name="connsiteX197" fmla="*/ 1155214 w 3024845"/>
                <a:gd name="connsiteY197" fmla="*/ 415198 h 1032158"/>
                <a:gd name="connsiteX198" fmla="*/ 1155214 w 3024845"/>
                <a:gd name="connsiteY198" fmla="*/ 422765 h 1032158"/>
                <a:gd name="connsiteX199" fmla="*/ 1159268 w 3024845"/>
                <a:gd name="connsiteY199" fmla="*/ 453029 h 1032158"/>
                <a:gd name="connsiteX200" fmla="*/ 1160028 w 3024845"/>
                <a:gd name="connsiteY200" fmla="*/ 453029 h 1032158"/>
                <a:gd name="connsiteX201" fmla="*/ 1165348 w 3024845"/>
                <a:gd name="connsiteY201" fmla="*/ 453029 h 1032158"/>
                <a:gd name="connsiteX202" fmla="*/ 1165348 w 3024845"/>
                <a:gd name="connsiteY202" fmla="*/ 453840 h 1032158"/>
                <a:gd name="connsiteX203" fmla="*/ 1165348 w 3024845"/>
                <a:gd name="connsiteY203" fmla="*/ 459515 h 1032158"/>
                <a:gd name="connsiteX204" fmla="*/ 1166361 w 3024845"/>
                <a:gd name="connsiteY204" fmla="*/ 459515 h 1032158"/>
                <a:gd name="connsiteX205" fmla="*/ 1173454 w 3024845"/>
                <a:gd name="connsiteY205" fmla="*/ 459515 h 1032158"/>
                <a:gd name="connsiteX206" fmla="*/ 1173454 w 3024845"/>
                <a:gd name="connsiteY206" fmla="*/ 489780 h 1032158"/>
                <a:gd name="connsiteX207" fmla="*/ 1175481 w 3024845"/>
                <a:gd name="connsiteY207" fmla="*/ 489780 h 1032158"/>
                <a:gd name="connsiteX208" fmla="*/ 1189668 w 3024845"/>
                <a:gd name="connsiteY208" fmla="*/ 489780 h 1032158"/>
                <a:gd name="connsiteX209" fmla="*/ 1189668 w 3024845"/>
                <a:gd name="connsiteY209" fmla="*/ 513559 h 1032158"/>
                <a:gd name="connsiteX210" fmla="*/ 1191695 w 3024845"/>
                <a:gd name="connsiteY210" fmla="*/ 515180 h 1032158"/>
                <a:gd name="connsiteX211" fmla="*/ 1191695 w 3024845"/>
                <a:gd name="connsiteY211" fmla="*/ 526530 h 1032158"/>
                <a:gd name="connsiteX212" fmla="*/ 1192455 w 3024845"/>
                <a:gd name="connsiteY212" fmla="*/ 526530 h 1032158"/>
                <a:gd name="connsiteX213" fmla="*/ 1197775 w 3024845"/>
                <a:gd name="connsiteY213" fmla="*/ 526530 h 1032158"/>
                <a:gd name="connsiteX214" fmla="*/ 1197775 w 3024845"/>
                <a:gd name="connsiteY214" fmla="*/ 550309 h 1032158"/>
                <a:gd name="connsiteX215" fmla="*/ 1199041 w 3024845"/>
                <a:gd name="connsiteY215" fmla="*/ 550309 h 1032158"/>
                <a:gd name="connsiteX216" fmla="*/ 1207908 w 3024845"/>
                <a:gd name="connsiteY216" fmla="*/ 550309 h 1032158"/>
                <a:gd name="connsiteX217" fmla="*/ 1209935 w 3024845"/>
                <a:gd name="connsiteY217" fmla="*/ 554363 h 1032158"/>
                <a:gd name="connsiteX218" fmla="*/ 1209935 w 3024845"/>
                <a:gd name="connsiteY218" fmla="*/ 567604 h 1032158"/>
                <a:gd name="connsiteX219" fmla="*/ 1211455 w 3024845"/>
                <a:gd name="connsiteY219" fmla="*/ 565712 h 1032158"/>
                <a:gd name="connsiteX220" fmla="*/ 1222095 w 3024845"/>
                <a:gd name="connsiteY220" fmla="*/ 552471 h 1032158"/>
                <a:gd name="connsiteX221" fmla="*/ 1250469 w 3024845"/>
                <a:gd name="connsiteY221" fmla="*/ 552471 h 1032158"/>
                <a:gd name="connsiteX222" fmla="*/ 1250469 w 3024845"/>
                <a:gd name="connsiteY222" fmla="*/ 638942 h 1032158"/>
                <a:gd name="connsiteX223" fmla="*/ 1251229 w 3024845"/>
                <a:gd name="connsiteY223" fmla="*/ 638942 h 1032158"/>
                <a:gd name="connsiteX224" fmla="*/ 1256549 w 3024845"/>
                <a:gd name="connsiteY224" fmla="*/ 638942 h 1032158"/>
                <a:gd name="connsiteX225" fmla="*/ 1257309 w 3024845"/>
                <a:gd name="connsiteY225" fmla="*/ 637591 h 1032158"/>
                <a:gd name="connsiteX226" fmla="*/ 1262629 w 3024845"/>
                <a:gd name="connsiteY226" fmla="*/ 628133 h 1032158"/>
                <a:gd name="connsiteX227" fmla="*/ 1262629 w 3024845"/>
                <a:gd name="connsiteY227" fmla="*/ 630025 h 1032158"/>
                <a:gd name="connsiteX228" fmla="*/ 1262629 w 3024845"/>
                <a:gd name="connsiteY228" fmla="*/ 643266 h 1032158"/>
                <a:gd name="connsiteX229" fmla="*/ 1266682 w 3024845"/>
                <a:gd name="connsiteY229" fmla="*/ 597869 h 1032158"/>
                <a:gd name="connsiteX230" fmla="*/ 1267442 w 3024845"/>
                <a:gd name="connsiteY230" fmla="*/ 597869 h 1032158"/>
                <a:gd name="connsiteX231" fmla="*/ 1272762 w 3024845"/>
                <a:gd name="connsiteY231" fmla="*/ 597869 h 1032158"/>
                <a:gd name="connsiteX232" fmla="*/ 1272762 w 3024845"/>
                <a:gd name="connsiteY232" fmla="*/ 533015 h 1032158"/>
                <a:gd name="connsiteX233" fmla="*/ 1273776 w 3024845"/>
                <a:gd name="connsiteY233" fmla="*/ 533015 h 1032158"/>
                <a:gd name="connsiteX234" fmla="*/ 1280869 w 3024845"/>
                <a:gd name="connsiteY234" fmla="*/ 533015 h 1032158"/>
                <a:gd name="connsiteX235" fmla="*/ 1293029 w 3024845"/>
                <a:gd name="connsiteY235" fmla="*/ 489780 h 1032158"/>
                <a:gd name="connsiteX236" fmla="*/ 1294296 w 3024845"/>
                <a:gd name="connsiteY236" fmla="*/ 489780 h 1032158"/>
                <a:gd name="connsiteX237" fmla="*/ 1303163 w 3024845"/>
                <a:gd name="connsiteY237" fmla="*/ 489780 h 1032158"/>
                <a:gd name="connsiteX238" fmla="*/ 1313296 w 3024845"/>
                <a:gd name="connsiteY238" fmla="*/ 533015 h 1032158"/>
                <a:gd name="connsiteX239" fmla="*/ 1314309 w 3024845"/>
                <a:gd name="connsiteY239" fmla="*/ 533015 h 1032158"/>
                <a:gd name="connsiteX240" fmla="*/ 1321403 w 3024845"/>
                <a:gd name="connsiteY240" fmla="*/ 533015 h 1032158"/>
                <a:gd name="connsiteX241" fmla="*/ 1321403 w 3024845"/>
                <a:gd name="connsiteY241" fmla="*/ 571927 h 1032158"/>
                <a:gd name="connsiteX242" fmla="*/ 1323176 w 3024845"/>
                <a:gd name="connsiteY242" fmla="*/ 571927 h 1032158"/>
                <a:gd name="connsiteX243" fmla="*/ 1335590 w 3024845"/>
                <a:gd name="connsiteY243" fmla="*/ 571927 h 1032158"/>
                <a:gd name="connsiteX244" fmla="*/ 1335590 w 3024845"/>
                <a:gd name="connsiteY244" fmla="*/ 574089 h 1032158"/>
                <a:gd name="connsiteX245" fmla="*/ 1335590 w 3024845"/>
                <a:gd name="connsiteY245" fmla="*/ 589221 h 1032158"/>
                <a:gd name="connsiteX246" fmla="*/ 1339643 w 3024845"/>
                <a:gd name="connsiteY246" fmla="*/ 587060 h 1032158"/>
                <a:gd name="connsiteX247" fmla="*/ 1339643 w 3024845"/>
                <a:gd name="connsiteY247" fmla="*/ 571927 h 1032158"/>
                <a:gd name="connsiteX248" fmla="*/ 1341163 w 3024845"/>
                <a:gd name="connsiteY248" fmla="*/ 571927 h 1032158"/>
                <a:gd name="connsiteX249" fmla="*/ 1351803 w 3024845"/>
                <a:gd name="connsiteY249" fmla="*/ 571927 h 1032158"/>
                <a:gd name="connsiteX250" fmla="*/ 1351803 w 3024845"/>
                <a:gd name="connsiteY250" fmla="*/ 573548 h 1032158"/>
                <a:gd name="connsiteX251" fmla="*/ 1351803 w 3024845"/>
                <a:gd name="connsiteY251" fmla="*/ 584898 h 1032158"/>
                <a:gd name="connsiteX252" fmla="*/ 1382204 w 3024845"/>
                <a:gd name="connsiteY252" fmla="*/ 584898 h 1032158"/>
                <a:gd name="connsiteX253" fmla="*/ 1382204 w 3024845"/>
                <a:gd name="connsiteY253" fmla="*/ 548148 h 1032158"/>
                <a:gd name="connsiteX254" fmla="*/ 1383470 w 3024845"/>
                <a:gd name="connsiteY254" fmla="*/ 548148 h 1032158"/>
                <a:gd name="connsiteX255" fmla="*/ 1392337 w 3024845"/>
                <a:gd name="connsiteY255" fmla="*/ 548148 h 1032158"/>
                <a:gd name="connsiteX256" fmla="*/ 1392337 w 3024845"/>
                <a:gd name="connsiteY256" fmla="*/ 569765 h 1032158"/>
                <a:gd name="connsiteX257" fmla="*/ 1394364 w 3024845"/>
                <a:gd name="connsiteY257" fmla="*/ 537339 h 1032158"/>
                <a:gd name="connsiteX258" fmla="*/ 1416657 w 3024845"/>
                <a:gd name="connsiteY258" fmla="*/ 537339 h 1032158"/>
                <a:gd name="connsiteX259" fmla="*/ 1416657 w 3024845"/>
                <a:gd name="connsiteY259" fmla="*/ 535717 h 1032158"/>
                <a:gd name="connsiteX260" fmla="*/ 1416657 w 3024845"/>
                <a:gd name="connsiteY260" fmla="*/ 524368 h 1032158"/>
                <a:gd name="connsiteX261" fmla="*/ 1417417 w 3024845"/>
                <a:gd name="connsiteY261" fmla="*/ 524368 h 1032158"/>
                <a:gd name="connsiteX262" fmla="*/ 1422737 w 3024845"/>
                <a:gd name="connsiteY262" fmla="*/ 524368 h 1032158"/>
                <a:gd name="connsiteX263" fmla="*/ 1422737 w 3024845"/>
                <a:gd name="connsiteY263" fmla="*/ 522477 h 1032158"/>
                <a:gd name="connsiteX264" fmla="*/ 1422737 w 3024845"/>
                <a:gd name="connsiteY264" fmla="*/ 509236 h 1032158"/>
                <a:gd name="connsiteX265" fmla="*/ 1426791 w 3024845"/>
                <a:gd name="connsiteY265" fmla="*/ 515721 h 1032158"/>
                <a:gd name="connsiteX266" fmla="*/ 1429071 w 3024845"/>
                <a:gd name="connsiteY266" fmla="*/ 515721 h 1032158"/>
                <a:gd name="connsiteX267" fmla="*/ 1445031 w 3024845"/>
                <a:gd name="connsiteY267" fmla="*/ 515721 h 1032158"/>
                <a:gd name="connsiteX268" fmla="*/ 1445031 w 3024845"/>
                <a:gd name="connsiteY268" fmla="*/ 514910 h 1032158"/>
                <a:gd name="connsiteX269" fmla="*/ 1445031 w 3024845"/>
                <a:gd name="connsiteY269" fmla="*/ 509236 h 1032158"/>
                <a:gd name="connsiteX270" fmla="*/ 1445791 w 3024845"/>
                <a:gd name="connsiteY270" fmla="*/ 509236 h 1032158"/>
                <a:gd name="connsiteX271" fmla="*/ 1451111 w 3024845"/>
                <a:gd name="connsiteY271" fmla="*/ 509236 h 1032158"/>
                <a:gd name="connsiteX272" fmla="*/ 1451111 w 3024845"/>
                <a:gd name="connsiteY272" fmla="*/ 510587 h 1032158"/>
                <a:gd name="connsiteX273" fmla="*/ 1451111 w 3024845"/>
                <a:gd name="connsiteY273" fmla="*/ 520045 h 1032158"/>
                <a:gd name="connsiteX274" fmla="*/ 1489618 w 3024845"/>
                <a:gd name="connsiteY274" fmla="*/ 520045 h 1032158"/>
                <a:gd name="connsiteX275" fmla="*/ 1489618 w 3024845"/>
                <a:gd name="connsiteY275" fmla="*/ 658398 h 1032158"/>
                <a:gd name="connsiteX276" fmla="*/ 1491138 w 3024845"/>
                <a:gd name="connsiteY276" fmla="*/ 658398 h 1032158"/>
                <a:gd name="connsiteX277" fmla="*/ 1501778 w 3024845"/>
                <a:gd name="connsiteY277" fmla="*/ 658398 h 1032158"/>
                <a:gd name="connsiteX278" fmla="*/ 1501778 w 3024845"/>
                <a:gd name="connsiteY278" fmla="*/ 645428 h 1032158"/>
                <a:gd name="connsiteX279" fmla="*/ 1505832 w 3024845"/>
                <a:gd name="connsiteY279" fmla="*/ 645428 h 1032158"/>
                <a:gd name="connsiteX280" fmla="*/ 1505832 w 3024845"/>
                <a:gd name="connsiteY280" fmla="*/ 658398 h 1032158"/>
                <a:gd name="connsiteX281" fmla="*/ 1536232 w 3024845"/>
                <a:gd name="connsiteY281" fmla="*/ 658398 h 1032158"/>
                <a:gd name="connsiteX282" fmla="*/ 1536232 w 3024845"/>
                <a:gd name="connsiteY282" fmla="*/ 628133 h 1032158"/>
                <a:gd name="connsiteX283" fmla="*/ 1548392 w 3024845"/>
                <a:gd name="connsiteY283" fmla="*/ 628133 h 1032158"/>
                <a:gd name="connsiteX284" fmla="*/ 1560552 w 3024845"/>
                <a:gd name="connsiteY284" fmla="*/ 625972 h 1032158"/>
                <a:gd name="connsiteX285" fmla="*/ 1564606 w 3024845"/>
                <a:gd name="connsiteY285" fmla="*/ 628133 h 1032158"/>
                <a:gd name="connsiteX286" fmla="*/ 1574739 w 3024845"/>
                <a:gd name="connsiteY286" fmla="*/ 628133 h 1032158"/>
                <a:gd name="connsiteX287" fmla="*/ 1574739 w 3024845"/>
                <a:gd name="connsiteY287" fmla="*/ 658398 h 1032158"/>
                <a:gd name="connsiteX288" fmla="*/ 1582846 w 3024845"/>
                <a:gd name="connsiteY288" fmla="*/ 658398 h 1032158"/>
                <a:gd name="connsiteX289" fmla="*/ 1582846 w 3024845"/>
                <a:gd name="connsiteY289" fmla="*/ 675693 h 1032158"/>
                <a:gd name="connsiteX290" fmla="*/ 1592182 w 3024845"/>
                <a:gd name="connsiteY290" fmla="*/ 676598 h 1032158"/>
                <a:gd name="connsiteX291" fmla="*/ 1605140 w 3024845"/>
                <a:gd name="connsiteY291" fmla="*/ 676598 h 1032158"/>
                <a:gd name="connsiteX292" fmla="*/ 1605140 w 3024845"/>
                <a:gd name="connsiteY292" fmla="*/ 660560 h 1032158"/>
                <a:gd name="connsiteX293" fmla="*/ 1673096 w 3024845"/>
                <a:gd name="connsiteY293" fmla="*/ 660560 h 1032158"/>
                <a:gd name="connsiteX294" fmla="*/ 1673096 w 3024845"/>
                <a:gd name="connsiteY294" fmla="*/ 575307 h 1032158"/>
                <a:gd name="connsiteX295" fmla="*/ 1745104 w 3024845"/>
                <a:gd name="connsiteY295" fmla="*/ 575307 h 1032158"/>
                <a:gd name="connsiteX296" fmla="*/ 1745104 w 3024845"/>
                <a:gd name="connsiteY296" fmla="*/ 654075 h 1032158"/>
                <a:gd name="connsiteX297" fmla="*/ 1747008 w 3024845"/>
                <a:gd name="connsiteY297" fmla="*/ 654075 h 1032158"/>
                <a:gd name="connsiteX298" fmla="*/ 1748250 w 3024845"/>
                <a:gd name="connsiteY298" fmla="*/ 676598 h 1032158"/>
                <a:gd name="connsiteX299" fmla="*/ 1757926 w 3024845"/>
                <a:gd name="connsiteY299" fmla="*/ 676598 h 1032158"/>
                <a:gd name="connsiteX300" fmla="*/ 1759168 w 3024845"/>
                <a:gd name="connsiteY300" fmla="*/ 654075 h 1032158"/>
                <a:gd name="connsiteX301" fmla="*/ 1765248 w 3024845"/>
                <a:gd name="connsiteY301" fmla="*/ 654075 h 1032158"/>
                <a:gd name="connsiteX302" fmla="*/ 1766490 w 3024845"/>
                <a:gd name="connsiteY302" fmla="*/ 676598 h 1032158"/>
                <a:gd name="connsiteX303" fmla="*/ 1817112 w 3024845"/>
                <a:gd name="connsiteY303" fmla="*/ 676598 h 1032158"/>
                <a:gd name="connsiteX304" fmla="*/ 1817112 w 3024845"/>
                <a:gd name="connsiteY304" fmla="*/ 513570 h 1032158"/>
                <a:gd name="connsiteX305" fmla="*/ 2014439 w 3024845"/>
                <a:gd name="connsiteY305" fmla="*/ 513570 h 1032158"/>
                <a:gd name="connsiteX306" fmla="*/ 2014439 w 3024845"/>
                <a:gd name="connsiteY306" fmla="*/ 676598 h 1032158"/>
                <a:gd name="connsiteX307" fmla="*/ 2033136 w 3024845"/>
                <a:gd name="connsiteY307" fmla="*/ 676598 h 1032158"/>
                <a:gd name="connsiteX308" fmla="*/ 2033136 w 3024845"/>
                <a:gd name="connsiteY308" fmla="*/ 593905 h 1032158"/>
                <a:gd name="connsiteX309" fmla="*/ 2128256 w 3024845"/>
                <a:gd name="connsiteY309" fmla="*/ 593905 h 1032158"/>
                <a:gd name="connsiteX310" fmla="*/ 2146266 w 3024845"/>
                <a:gd name="connsiteY310" fmla="*/ 104983 h 1032158"/>
                <a:gd name="connsiteX311" fmla="*/ 2150320 w 3024845"/>
                <a:gd name="connsiteY311" fmla="*/ 33644 h 1032158"/>
                <a:gd name="connsiteX312" fmla="*/ 2180720 w 3024845"/>
                <a:gd name="connsiteY312" fmla="*/ 528692 h 1032158"/>
                <a:gd name="connsiteX313" fmla="*/ 2245574 w 3024845"/>
                <a:gd name="connsiteY313" fmla="*/ 528692 h 1032158"/>
                <a:gd name="connsiteX314" fmla="*/ 2245574 w 3024845"/>
                <a:gd name="connsiteY314" fmla="*/ 604354 h 1032158"/>
                <a:gd name="connsiteX315" fmla="*/ 2253681 w 3024845"/>
                <a:gd name="connsiteY315" fmla="*/ 604354 h 1032158"/>
                <a:gd name="connsiteX316" fmla="*/ 2255708 w 3024845"/>
                <a:gd name="connsiteY316" fmla="*/ 597869 h 1032158"/>
                <a:gd name="connsiteX317" fmla="*/ 2261788 w 3024845"/>
                <a:gd name="connsiteY317" fmla="*/ 597869 h 1032158"/>
                <a:gd name="connsiteX318" fmla="*/ 2263815 w 3024845"/>
                <a:gd name="connsiteY318" fmla="*/ 606516 h 1032158"/>
                <a:gd name="connsiteX319" fmla="*/ 2275975 w 3024845"/>
                <a:gd name="connsiteY319" fmla="*/ 606516 h 1032158"/>
                <a:gd name="connsiteX320" fmla="*/ 2275975 w 3024845"/>
                <a:gd name="connsiteY320" fmla="*/ 600030 h 1032158"/>
                <a:gd name="connsiteX321" fmla="*/ 2298268 w 3024845"/>
                <a:gd name="connsiteY321" fmla="*/ 600030 h 1032158"/>
                <a:gd name="connsiteX322" fmla="*/ 2298268 w 3024845"/>
                <a:gd name="connsiteY322" fmla="*/ 606516 h 1032158"/>
                <a:gd name="connsiteX323" fmla="*/ 2318535 w 3024845"/>
                <a:gd name="connsiteY323" fmla="*/ 606516 h 1032158"/>
                <a:gd name="connsiteX324" fmla="*/ 2318535 w 3024845"/>
                <a:gd name="connsiteY324" fmla="*/ 651913 h 1032158"/>
                <a:gd name="connsiteX325" fmla="*/ 2332722 w 3024845"/>
                <a:gd name="connsiteY325" fmla="*/ 651913 h 1032158"/>
                <a:gd name="connsiteX326" fmla="*/ 2332722 w 3024845"/>
                <a:gd name="connsiteY326" fmla="*/ 638942 h 1032158"/>
                <a:gd name="connsiteX327" fmla="*/ 2348936 w 3024845"/>
                <a:gd name="connsiteY327" fmla="*/ 638942 h 1032158"/>
                <a:gd name="connsiteX328" fmla="*/ 2348936 w 3024845"/>
                <a:gd name="connsiteY328" fmla="*/ 459515 h 1032158"/>
                <a:gd name="connsiteX329" fmla="*/ 2355016 w 3024845"/>
                <a:gd name="connsiteY329" fmla="*/ 453029 h 1032158"/>
                <a:gd name="connsiteX330" fmla="*/ 2427977 w 3024845"/>
                <a:gd name="connsiteY330" fmla="*/ 453029 h 1032158"/>
                <a:gd name="connsiteX331" fmla="*/ 2427977 w 3024845"/>
                <a:gd name="connsiteY331" fmla="*/ 461677 h 1032158"/>
                <a:gd name="connsiteX332" fmla="*/ 2438110 w 3024845"/>
                <a:gd name="connsiteY332" fmla="*/ 461677 h 1032158"/>
                <a:gd name="connsiteX333" fmla="*/ 2438110 w 3024845"/>
                <a:gd name="connsiteY333" fmla="*/ 576251 h 1032158"/>
                <a:gd name="connsiteX334" fmla="*/ 2460404 w 3024845"/>
                <a:gd name="connsiteY334" fmla="*/ 576251 h 1032158"/>
                <a:gd name="connsiteX335" fmla="*/ 2460404 w 3024845"/>
                <a:gd name="connsiteY335" fmla="*/ 509236 h 1032158"/>
                <a:gd name="connsiteX336" fmla="*/ 2486751 w 3024845"/>
                <a:gd name="connsiteY336" fmla="*/ 509236 h 1032158"/>
                <a:gd name="connsiteX337" fmla="*/ 2490804 w 3024845"/>
                <a:gd name="connsiteY337" fmla="*/ 504912 h 1032158"/>
                <a:gd name="connsiteX338" fmla="*/ 2498911 w 3024845"/>
                <a:gd name="connsiteY338" fmla="*/ 504912 h 1032158"/>
                <a:gd name="connsiteX339" fmla="*/ 2502964 w 3024845"/>
                <a:gd name="connsiteY339" fmla="*/ 509236 h 1032158"/>
                <a:gd name="connsiteX340" fmla="*/ 2525258 w 3024845"/>
                <a:gd name="connsiteY340" fmla="*/ 509236 h 1032158"/>
                <a:gd name="connsiteX341" fmla="*/ 2525258 w 3024845"/>
                <a:gd name="connsiteY341" fmla="*/ 392500 h 1032158"/>
                <a:gd name="connsiteX342" fmla="*/ 2582005 w 3024845"/>
                <a:gd name="connsiteY342" fmla="*/ 381691 h 1032158"/>
                <a:gd name="connsiteX343" fmla="*/ 2582005 w 3024845"/>
                <a:gd name="connsiteY343" fmla="*/ 382772 h 1032158"/>
                <a:gd name="connsiteX344" fmla="*/ 2582005 w 3024845"/>
                <a:gd name="connsiteY344" fmla="*/ 390338 h 1032158"/>
                <a:gd name="connsiteX345" fmla="*/ 2608352 w 3024845"/>
                <a:gd name="connsiteY345" fmla="*/ 390338 h 1032158"/>
                <a:gd name="connsiteX346" fmla="*/ 2608352 w 3024845"/>
                <a:gd name="connsiteY346" fmla="*/ 645428 h 1032158"/>
                <a:gd name="connsiteX347" fmla="*/ 2630646 w 3024845"/>
                <a:gd name="connsiteY347" fmla="*/ 645428 h 1032158"/>
                <a:gd name="connsiteX348" fmla="*/ 2630646 w 3024845"/>
                <a:gd name="connsiteY348" fmla="*/ 641104 h 1032158"/>
                <a:gd name="connsiteX349" fmla="*/ 2642806 w 3024845"/>
                <a:gd name="connsiteY349" fmla="*/ 641104 h 1032158"/>
                <a:gd name="connsiteX350" fmla="*/ 2642806 w 3024845"/>
                <a:gd name="connsiteY350" fmla="*/ 645428 h 1032158"/>
                <a:gd name="connsiteX351" fmla="*/ 2667126 w 3024845"/>
                <a:gd name="connsiteY351" fmla="*/ 645428 h 1032158"/>
                <a:gd name="connsiteX352" fmla="*/ 2667126 w 3024845"/>
                <a:gd name="connsiteY352" fmla="*/ 632457 h 1032158"/>
                <a:gd name="connsiteX353" fmla="*/ 2695500 w 3024845"/>
                <a:gd name="connsiteY353" fmla="*/ 632457 h 1032158"/>
                <a:gd name="connsiteX354" fmla="*/ 2707660 w 3024845"/>
                <a:gd name="connsiteY354" fmla="*/ 628133 h 1032158"/>
                <a:gd name="connsiteX355" fmla="*/ 2727927 w 3024845"/>
                <a:gd name="connsiteY355" fmla="*/ 632457 h 1032158"/>
                <a:gd name="connsiteX356" fmla="*/ 2727927 w 3024845"/>
                <a:gd name="connsiteY356" fmla="*/ 615163 h 1032158"/>
                <a:gd name="connsiteX357" fmla="*/ 2736034 w 3024845"/>
                <a:gd name="connsiteY357" fmla="*/ 615163 h 1032158"/>
                <a:gd name="connsiteX358" fmla="*/ 2736034 w 3024845"/>
                <a:gd name="connsiteY358" fmla="*/ 602192 h 1032158"/>
                <a:gd name="connsiteX359" fmla="*/ 2792781 w 3024845"/>
                <a:gd name="connsiteY359" fmla="*/ 602192 h 1032158"/>
                <a:gd name="connsiteX360" fmla="*/ 2792781 w 3024845"/>
                <a:gd name="connsiteY360" fmla="*/ 571927 h 1032158"/>
                <a:gd name="connsiteX361" fmla="*/ 2811021 w 3024845"/>
                <a:gd name="connsiteY361" fmla="*/ 571927 h 1032158"/>
                <a:gd name="connsiteX362" fmla="*/ 2811021 w 3024845"/>
                <a:gd name="connsiteY362" fmla="*/ 565442 h 1032158"/>
                <a:gd name="connsiteX363" fmla="*/ 2823181 w 3024845"/>
                <a:gd name="connsiteY363" fmla="*/ 565442 h 1032158"/>
                <a:gd name="connsiteX364" fmla="*/ 2823181 w 3024845"/>
                <a:gd name="connsiteY364" fmla="*/ 571927 h 1032158"/>
                <a:gd name="connsiteX365" fmla="*/ 2839395 w 3024845"/>
                <a:gd name="connsiteY365" fmla="*/ 571927 h 1032158"/>
                <a:gd name="connsiteX366" fmla="*/ 2839395 w 3024845"/>
                <a:gd name="connsiteY366" fmla="*/ 621648 h 1032158"/>
                <a:gd name="connsiteX367" fmla="*/ 2871822 w 3024845"/>
                <a:gd name="connsiteY367" fmla="*/ 621648 h 1032158"/>
                <a:gd name="connsiteX368" fmla="*/ 2871822 w 3024845"/>
                <a:gd name="connsiteY368" fmla="*/ 595707 h 1032158"/>
                <a:gd name="connsiteX369" fmla="*/ 2910329 w 3024845"/>
                <a:gd name="connsiteY369" fmla="*/ 595707 h 1032158"/>
                <a:gd name="connsiteX370" fmla="*/ 2910329 w 3024845"/>
                <a:gd name="connsiteY370" fmla="*/ 565442 h 1032158"/>
                <a:gd name="connsiteX371" fmla="*/ 2958970 w 3024845"/>
                <a:gd name="connsiteY371" fmla="*/ 565442 h 1032158"/>
                <a:gd name="connsiteX372" fmla="*/ 2958970 w 3024845"/>
                <a:gd name="connsiteY372" fmla="*/ 676598 h 1032158"/>
                <a:gd name="connsiteX373" fmla="*/ 2958970 w 3024845"/>
                <a:gd name="connsiteY373" fmla="*/ 690377 h 1032158"/>
                <a:gd name="connsiteX374" fmla="*/ 3024845 w 3024845"/>
                <a:gd name="connsiteY374" fmla="*/ 690377 h 1032158"/>
                <a:gd name="connsiteX375" fmla="*/ 3024845 w 3024845"/>
                <a:gd name="connsiteY375" fmla="*/ 1032158 h 1032158"/>
                <a:gd name="connsiteX376" fmla="*/ 2054 w 3024845"/>
                <a:gd name="connsiteY376" fmla="*/ 1029825 h 1032158"/>
                <a:gd name="connsiteX377" fmla="*/ 0 w 3024845"/>
                <a:gd name="connsiteY377" fmla="*/ 595707 h 1032158"/>
                <a:gd name="connsiteX378" fmla="*/ 20267 w 3024845"/>
                <a:gd name="connsiteY378" fmla="*/ 595707 h 1032158"/>
                <a:gd name="connsiteX379" fmla="*/ 20774 w 3024845"/>
                <a:gd name="connsiteY379" fmla="*/ 594626 h 1032158"/>
                <a:gd name="connsiteX380" fmla="*/ 24320 w 3024845"/>
                <a:gd name="connsiteY380" fmla="*/ 587060 h 1032158"/>
                <a:gd name="connsiteX381" fmla="*/ 26094 w 3024845"/>
                <a:gd name="connsiteY381" fmla="*/ 587330 h 1032158"/>
                <a:gd name="connsiteX382" fmla="*/ 38507 w 3024845"/>
                <a:gd name="connsiteY382" fmla="*/ 589221 h 1032158"/>
                <a:gd name="connsiteX383" fmla="*/ 39014 w 3024845"/>
                <a:gd name="connsiteY383" fmla="*/ 590573 h 1032158"/>
                <a:gd name="connsiteX384" fmla="*/ 42560 w 3024845"/>
                <a:gd name="connsiteY384" fmla="*/ 600030 h 1032158"/>
                <a:gd name="connsiteX385" fmla="*/ 68907 w 3024845"/>
                <a:gd name="connsiteY385" fmla="*/ 602192 h 1032158"/>
                <a:gd name="connsiteX386" fmla="*/ 68907 w 3024845"/>
                <a:gd name="connsiteY386" fmla="*/ 478971 h 1032158"/>
                <a:gd name="connsiteX387" fmla="*/ 70934 w 3024845"/>
                <a:gd name="connsiteY387" fmla="*/ 478971 h 1032158"/>
                <a:gd name="connsiteX388" fmla="*/ 85121 w 3024845"/>
                <a:gd name="connsiteY388" fmla="*/ 478971 h 1032158"/>
                <a:gd name="connsiteX389" fmla="*/ 85121 w 3024845"/>
                <a:gd name="connsiteY389" fmla="*/ 342779 h 1032158"/>
                <a:gd name="connsiteX390" fmla="*/ 86894 w 3024845"/>
                <a:gd name="connsiteY390" fmla="*/ 342779 h 1032158"/>
                <a:gd name="connsiteX391" fmla="*/ 99308 w 3024845"/>
                <a:gd name="connsiteY391" fmla="*/ 342779 h 1032158"/>
                <a:gd name="connsiteX392" fmla="*/ 99308 w 3024845"/>
                <a:gd name="connsiteY392" fmla="*/ 228205 h 1032158"/>
                <a:gd name="connsiteX393" fmla="*/ 103361 w 3024845"/>
                <a:gd name="connsiteY393" fmla="*/ 200101 h 1032158"/>
                <a:gd name="connsiteX394" fmla="*/ 105388 w 3024845"/>
                <a:gd name="connsiteY394" fmla="*/ 200101 h 1032158"/>
                <a:gd name="connsiteX395" fmla="*/ 119575 w 3024845"/>
                <a:gd name="connsiteY395" fmla="*/ 200101 h 1032158"/>
                <a:gd name="connsiteX0" fmla="*/ 119575 w 3024845"/>
                <a:gd name="connsiteY0" fmla="*/ 95357 h 927414"/>
                <a:gd name="connsiteX1" fmla="*/ 200642 w 3024845"/>
                <a:gd name="connsiteY1" fmla="*/ 93196 h 927414"/>
                <a:gd name="connsiteX2" fmla="*/ 202669 w 3024845"/>
                <a:gd name="connsiteY2" fmla="*/ 93196 h 927414"/>
                <a:gd name="connsiteX3" fmla="*/ 216856 w 3024845"/>
                <a:gd name="connsiteY3" fmla="*/ 93196 h 927414"/>
                <a:gd name="connsiteX4" fmla="*/ 216856 w 3024845"/>
                <a:gd name="connsiteY4" fmla="*/ 116975 h 927414"/>
                <a:gd name="connsiteX5" fmla="*/ 217363 w 3024845"/>
                <a:gd name="connsiteY5" fmla="*/ 117786 h 927414"/>
                <a:gd name="connsiteX6" fmla="*/ 220909 w 3024845"/>
                <a:gd name="connsiteY6" fmla="*/ 123461 h 927414"/>
                <a:gd name="connsiteX7" fmla="*/ 220909 w 3024845"/>
                <a:gd name="connsiteY7" fmla="*/ 238035 h 927414"/>
                <a:gd name="connsiteX8" fmla="*/ 223189 w 3024845"/>
                <a:gd name="connsiteY8" fmla="*/ 238035 h 927414"/>
                <a:gd name="connsiteX9" fmla="*/ 239150 w 3024845"/>
                <a:gd name="connsiteY9" fmla="*/ 238035 h 927414"/>
                <a:gd name="connsiteX10" fmla="*/ 239150 w 3024845"/>
                <a:gd name="connsiteY10" fmla="*/ 378550 h 927414"/>
                <a:gd name="connsiteX11" fmla="*/ 240670 w 3024845"/>
                <a:gd name="connsiteY11" fmla="*/ 378280 h 927414"/>
                <a:gd name="connsiteX12" fmla="*/ 251310 w 3024845"/>
                <a:gd name="connsiteY12" fmla="*/ 376389 h 927414"/>
                <a:gd name="connsiteX13" fmla="*/ 249283 w 3024845"/>
                <a:gd name="connsiteY13" fmla="*/ 465021 h 927414"/>
                <a:gd name="connsiteX14" fmla="*/ 250803 w 3024845"/>
                <a:gd name="connsiteY14" fmla="*/ 465292 h 927414"/>
                <a:gd name="connsiteX15" fmla="*/ 261443 w 3024845"/>
                <a:gd name="connsiteY15" fmla="*/ 467183 h 927414"/>
                <a:gd name="connsiteX16" fmla="*/ 261696 w 3024845"/>
                <a:gd name="connsiteY16" fmla="*/ 467994 h 927414"/>
                <a:gd name="connsiteX17" fmla="*/ 263470 w 3024845"/>
                <a:gd name="connsiteY17" fmla="*/ 473669 h 927414"/>
                <a:gd name="connsiteX18" fmla="*/ 264230 w 3024845"/>
                <a:gd name="connsiteY18" fmla="*/ 471237 h 927414"/>
                <a:gd name="connsiteX19" fmla="*/ 269550 w 3024845"/>
                <a:gd name="connsiteY19" fmla="*/ 454213 h 927414"/>
                <a:gd name="connsiteX20" fmla="*/ 271323 w 3024845"/>
                <a:gd name="connsiteY20" fmla="*/ 454213 h 927414"/>
                <a:gd name="connsiteX21" fmla="*/ 283737 w 3024845"/>
                <a:gd name="connsiteY21" fmla="*/ 454213 h 927414"/>
                <a:gd name="connsiteX22" fmla="*/ 283737 w 3024845"/>
                <a:gd name="connsiteY22" fmla="*/ 486639 h 927414"/>
                <a:gd name="connsiteX23" fmla="*/ 284750 w 3024845"/>
                <a:gd name="connsiteY23" fmla="*/ 487180 h 927414"/>
                <a:gd name="connsiteX24" fmla="*/ 291844 w 3024845"/>
                <a:gd name="connsiteY24" fmla="*/ 490963 h 927414"/>
                <a:gd name="connsiteX25" fmla="*/ 291844 w 3024845"/>
                <a:gd name="connsiteY25" fmla="*/ 492314 h 927414"/>
                <a:gd name="connsiteX26" fmla="*/ 291844 w 3024845"/>
                <a:gd name="connsiteY26" fmla="*/ 501772 h 927414"/>
                <a:gd name="connsiteX27" fmla="*/ 336431 w 3024845"/>
                <a:gd name="connsiteY27" fmla="*/ 501772 h 927414"/>
                <a:gd name="connsiteX28" fmla="*/ 336431 w 3024845"/>
                <a:gd name="connsiteY28" fmla="*/ 502853 h 927414"/>
                <a:gd name="connsiteX29" fmla="*/ 336431 w 3024845"/>
                <a:gd name="connsiteY29" fmla="*/ 510419 h 927414"/>
                <a:gd name="connsiteX30" fmla="*/ 338457 w 3024845"/>
                <a:gd name="connsiteY30" fmla="*/ 510419 h 927414"/>
                <a:gd name="connsiteX31" fmla="*/ 352644 w 3024845"/>
                <a:gd name="connsiteY31" fmla="*/ 510419 h 927414"/>
                <a:gd name="connsiteX32" fmla="*/ 352644 w 3024845"/>
                <a:gd name="connsiteY32" fmla="*/ 480154 h 927414"/>
                <a:gd name="connsiteX33" fmla="*/ 397231 w 3024845"/>
                <a:gd name="connsiteY33" fmla="*/ 480154 h 927414"/>
                <a:gd name="connsiteX34" fmla="*/ 397231 w 3024845"/>
                <a:gd name="connsiteY34" fmla="*/ 478803 h 927414"/>
                <a:gd name="connsiteX35" fmla="*/ 397231 w 3024845"/>
                <a:gd name="connsiteY35" fmla="*/ 469345 h 927414"/>
                <a:gd name="connsiteX36" fmla="*/ 398245 w 3024845"/>
                <a:gd name="connsiteY36" fmla="*/ 469345 h 927414"/>
                <a:gd name="connsiteX37" fmla="*/ 405338 w 3024845"/>
                <a:gd name="connsiteY37" fmla="*/ 469345 h 927414"/>
                <a:gd name="connsiteX38" fmla="*/ 405338 w 3024845"/>
                <a:gd name="connsiteY38" fmla="*/ 467454 h 927414"/>
                <a:gd name="connsiteX39" fmla="*/ 405338 w 3024845"/>
                <a:gd name="connsiteY39" fmla="*/ 454213 h 927414"/>
                <a:gd name="connsiteX40" fmla="*/ 406098 w 3024845"/>
                <a:gd name="connsiteY40" fmla="*/ 454213 h 927414"/>
                <a:gd name="connsiteX41" fmla="*/ 411418 w 3024845"/>
                <a:gd name="connsiteY41" fmla="*/ 454213 h 927414"/>
                <a:gd name="connsiteX42" fmla="*/ 411418 w 3024845"/>
                <a:gd name="connsiteY42" fmla="*/ 453132 h 927414"/>
                <a:gd name="connsiteX43" fmla="*/ 411418 w 3024845"/>
                <a:gd name="connsiteY43" fmla="*/ 445565 h 927414"/>
                <a:gd name="connsiteX44" fmla="*/ 413445 w 3024845"/>
                <a:gd name="connsiteY44" fmla="*/ 445565 h 927414"/>
                <a:gd name="connsiteX45" fmla="*/ 427632 w 3024845"/>
                <a:gd name="connsiteY45" fmla="*/ 445565 h 927414"/>
                <a:gd name="connsiteX46" fmla="*/ 427632 w 3024845"/>
                <a:gd name="connsiteY46" fmla="*/ 446646 h 927414"/>
                <a:gd name="connsiteX47" fmla="*/ 427632 w 3024845"/>
                <a:gd name="connsiteY47" fmla="*/ 454213 h 927414"/>
                <a:gd name="connsiteX48" fmla="*/ 449925 w 3024845"/>
                <a:gd name="connsiteY48" fmla="*/ 454213 h 927414"/>
                <a:gd name="connsiteX49" fmla="*/ 449925 w 3024845"/>
                <a:gd name="connsiteY49" fmla="*/ 452321 h 927414"/>
                <a:gd name="connsiteX50" fmla="*/ 449925 w 3024845"/>
                <a:gd name="connsiteY50" fmla="*/ 439080 h 927414"/>
                <a:gd name="connsiteX51" fmla="*/ 451699 w 3024845"/>
                <a:gd name="connsiteY51" fmla="*/ 439080 h 927414"/>
                <a:gd name="connsiteX52" fmla="*/ 464112 w 3024845"/>
                <a:gd name="connsiteY52" fmla="*/ 439080 h 927414"/>
                <a:gd name="connsiteX53" fmla="*/ 464112 w 3024845"/>
                <a:gd name="connsiteY53" fmla="*/ 462860 h 927414"/>
                <a:gd name="connsiteX54" fmla="*/ 465126 w 3024845"/>
                <a:gd name="connsiteY54" fmla="*/ 462860 h 927414"/>
                <a:gd name="connsiteX55" fmla="*/ 472219 w 3024845"/>
                <a:gd name="connsiteY55" fmla="*/ 462860 h 927414"/>
                <a:gd name="connsiteX56" fmla="*/ 472219 w 3024845"/>
                <a:gd name="connsiteY56" fmla="*/ 461779 h 927414"/>
                <a:gd name="connsiteX57" fmla="*/ 472219 w 3024845"/>
                <a:gd name="connsiteY57" fmla="*/ 454213 h 927414"/>
                <a:gd name="connsiteX58" fmla="*/ 473992 w 3024845"/>
                <a:gd name="connsiteY58" fmla="*/ 454213 h 927414"/>
                <a:gd name="connsiteX59" fmla="*/ 486406 w 3024845"/>
                <a:gd name="connsiteY59" fmla="*/ 454213 h 927414"/>
                <a:gd name="connsiteX60" fmla="*/ 486406 w 3024845"/>
                <a:gd name="connsiteY60" fmla="*/ 480154 h 927414"/>
                <a:gd name="connsiteX61" fmla="*/ 488433 w 3024845"/>
                <a:gd name="connsiteY61" fmla="*/ 480154 h 927414"/>
                <a:gd name="connsiteX62" fmla="*/ 502619 w 3024845"/>
                <a:gd name="connsiteY62" fmla="*/ 480154 h 927414"/>
                <a:gd name="connsiteX63" fmla="*/ 502619 w 3024845"/>
                <a:gd name="connsiteY63" fmla="*/ 481775 h 927414"/>
                <a:gd name="connsiteX64" fmla="*/ 502619 w 3024845"/>
                <a:gd name="connsiteY64" fmla="*/ 493125 h 927414"/>
                <a:gd name="connsiteX65" fmla="*/ 503379 w 3024845"/>
                <a:gd name="connsiteY65" fmla="*/ 493125 h 927414"/>
                <a:gd name="connsiteX66" fmla="*/ 508700 w 3024845"/>
                <a:gd name="connsiteY66" fmla="*/ 493125 h 927414"/>
                <a:gd name="connsiteX67" fmla="*/ 508700 w 3024845"/>
                <a:gd name="connsiteY67" fmla="*/ 492314 h 927414"/>
                <a:gd name="connsiteX68" fmla="*/ 508700 w 3024845"/>
                <a:gd name="connsiteY68" fmla="*/ 486639 h 927414"/>
                <a:gd name="connsiteX69" fmla="*/ 539100 w 3024845"/>
                <a:gd name="connsiteY69" fmla="*/ 486639 h 927414"/>
                <a:gd name="connsiteX70" fmla="*/ 539100 w 3024845"/>
                <a:gd name="connsiteY70" fmla="*/ 510419 h 927414"/>
                <a:gd name="connsiteX71" fmla="*/ 540113 w 3024845"/>
                <a:gd name="connsiteY71" fmla="*/ 510419 h 927414"/>
                <a:gd name="connsiteX72" fmla="*/ 547207 w 3024845"/>
                <a:gd name="connsiteY72" fmla="*/ 510419 h 927414"/>
                <a:gd name="connsiteX73" fmla="*/ 547207 w 3024845"/>
                <a:gd name="connsiteY73" fmla="*/ 511500 h 927414"/>
                <a:gd name="connsiteX74" fmla="*/ 547207 w 3024845"/>
                <a:gd name="connsiteY74" fmla="*/ 519066 h 927414"/>
                <a:gd name="connsiteX75" fmla="*/ 547967 w 3024845"/>
                <a:gd name="connsiteY75" fmla="*/ 519066 h 927414"/>
                <a:gd name="connsiteX76" fmla="*/ 553287 w 3024845"/>
                <a:gd name="connsiteY76" fmla="*/ 519066 h 927414"/>
                <a:gd name="connsiteX77" fmla="*/ 553287 w 3024845"/>
                <a:gd name="connsiteY77" fmla="*/ 516904 h 927414"/>
                <a:gd name="connsiteX78" fmla="*/ 553287 w 3024845"/>
                <a:gd name="connsiteY78" fmla="*/ 501772 h 927414"/>
                <a:gd name="connsiteX79" fmla="*/ 554300 w 3024845"/>
                <a:gd name="connsiteY79" fmla="*/ 501772 h 927414"/>
                <a:gd name="connsiteX80" fmla="*/ 561394 w 3024845"/>
                <a:gd name="connsiteY80" fmla="*/ 501772 h 927414"/>
                <a:gd name="connsiteX81" fmla="*/ 561394 w 3024845"/>
                <a:gd name="connsiteY81" fmla="*/ 502853 h 927414"/>
                <a:gd name="connsiteX82" fmla="*/ 561394 w 3024845"/>
                <a:gd name="connsiteY82" fmla="*/ 510419 h 927414"/>
                <a:gd name="connsiteX83" fmla="*/ 566714 w 3024845"/>
                <a:gd name="connsiteY83" fmla="*/ 508426 h 927414"/>
                <a:gd name="connsiteX84" fmla="*/ 567474 w 3024845"/>
                <a:gd name="connsiteY84" fmla="*/ 507446 h 927414"/>
                <a:gd name="connsiteX85" fmla="*/ 567474 w 3024845"/>
                <a:gd name="connsiteY85" fmla="*/ 501772 h 927414"/>
                <a:gd name="connsiteX86" fmla="*/ 605981 w 3024845"/>
                <a:gd name="connsiteY86" fmla="*/ 501772 h 927414"/>
                <a:gd name="connsiteX87" fmla="*/ 605981 w 3024845"/>
                <a:gd name="connsiteY87" fmla="*/ 525551 h 927414"/>
                <a:gd name="connsiteX88" fmla="*/ 608007 w 3024845"/>
                <a:gd name="connsiteY88" fmla="*/ 525551 h 927414"/>
                <a:gd name="connsiteX89" fmla="*/ 622194 w 3024845"/>
                <a:gd name="connsiteY89" fmla="*/ 525551 h 927414"/>
                <a:gd name="connsiteX90" fmla="*/ 622194 w 3024845"/>
                <a:gd name="connsiteY90" fmla="*/ 526632 h 927414"/>
                <a:gd name="connsiteX91" fmla="*/ 622194 w 3024845"/>
                <a:gd name="connsiteY91" fmla="*/ 534198 h 927414"/>
                <a:gd name="connsiteX92" fmla="*/ 623968 w 3024845"/>
                <a:gd name="connsiteY92" fmla="*/ 534198 h 927414"/>
                <a:gd name="connsiteX93" fmla="*/ 636381 w 3024845"/>
                <a:gd name="connsiteY93" fmla="*/ 534198 h 927414"/>
                <a:gd name="connsiteX94" fmla="*/ 636381 w 3024845"/>
                <a:gd name="connsiteY94" fmla="*/ 510419 h 927414"/>
                <a:gd name="connsiteX95" fmla="*/ 637394 w 3024845"/>
                <a:gd name="connsiteY95" fmla="*/ 510419 h 927414"/>
                <a:gd name="connsiteX96" fmla="*/ 644488 w 3024845"/>
                <a:gd name="connsiteY96" fmla="*/ 510419 h 927414"/>
                <a:gd name="connsiteX97" fmla="*/ 644488 w 3024845"/>
                <a:gd name="connsiteY97" fmla="*/ 477992 h 927414"/>
                <a:gd name="connsiteX98" fmla="*/ 645501 w 3024845"/>
                <a:gd name="connsiteY98" fmla="*/ 477992 h 927414"/>
                <a:gd name="connsiteX99" fmla="*/ 652595 w 3024845"/>
                <a:gd name="connsiteY99" fmla="*/ 477992 h 927414"/>
                <a:gd name="connsiteX100" fmla="*/ 652595 w 3024845"/>
                <a:gd name="connsiteY100" fmla="*/ 476101 h 927414"/>
                <a:gd name="connsiteX101" fmla="*/ 652595 w 3024845"/>
                <a:gd name="connsiteY101" fmla="*/ 462860 h 927414"/>
                <a:gd name="connsiteX102" fmla="*/ 651328 w 3024845"/>
                <a:gd name="connsiteY102" fmla="*/ 461238 h 927414"/>
                <a:gd name="connsiteX103" fmla="*/ 656648 w 3024845"/>
                <a:gd name="connsiteY103" fmla="*/ 449889 h 927414"/>
                <a:gd name="connsiteX104" fmla="*/ 664755 w 3024845"/>
                <a:gd name="connsiteY104" fmla="*/ 477992 h 927414"/>
                <a:gd name="connsiteX105" fmla="*/ 665515 w 3024845"/>
                <a:gd name="connsiteY105" fmla="*/ 477992 h 927414"/>
                <a:gd name="connsiteX106" fmla="*/ 670835 w 3024845"/>
                <a:gd name="connsiteY106" fmla="*/ 477992 h 927414"/>
                <a:gd name="connsiteX107" fmla="*/ 670835 w 3024845"/>
                <a:gd name="connsiteY107" fmla="*/ 372065 h 927414"/>
                <a:gd name="connsiteX108" fmla="*/ 672355 w 3024845"/>
                <a:gd name="connsiteY108" fmla="*/ 372065 h 927414"/>
                <a:gd name="connsiteX109" fmla="*/ 682995 w 3024845"/>
                <a:gd name="connsiteY109" fmla="*/ 372065 h 927414"/>
                <a:gd name="connsiteX110" fmla="*/ 682995 w 3024845"/>
                <a:gd name="connsiteY110" fmla="*/ 324506 h 927414"/>
                <a:gd name="connsiteX111" fmla="*/ 709342 w 3024845"/>
                <a:gd name="connsiteY111" fmla="*/ 324506 h 927414"/>
                <a:gd name="connsiteX112" fmla="*/ 709342 w 3024845"/>
                <a:gd name="connsiteY112" fmla="*/ 302888 h 927414"/>
                <a:gd name="connsiteX113" fmla="*/ 743796 w 3024845"/>
                <a:gd name="connsiteY113" fmla="*/ 302888 h 927414"/>
                <a:gd name="connsiteX114" fmla="*/ 743796 w 3024845"/>
                <a:gd name="connsiteY114" fmla="*/ 305320 h 927414"/>
                <a:gd name="connsiteX115" fmla="*/ 743796 w 3024845"/>
                <a:gd name="connsiteY115" fmla="*/ 322344 h 927414"/>
                <a:gd name="connsiteX116" fmla="*/ 746076 w 3024845"/>
                <a:gd name="connsiteY116" fmla="*/ 322344 h 927414"/>
                <a:gd name="connsiteX117" fmla="*/ 762036 w 3024845"/>
                <a:gd name="connsiteY117" fmla="*/ 322344 h 927414"/>
                <a:gd name="connsiteX118" fmla="*/ 762036 w 3024845"/>
                <a:gd name="connsiteY118" fmla="*/ 369903 h 927414"/>
                <a:gd name="connsiteX119" fmla="*/ 763049 w 3024845"/>
                <a:gd name="connsiteY119" fmla="*/ 369903 h 927414"/>
                <a:gd name="connsiteX120" fmla="*/ 770143 w 3024845"/>
                <a:gd name="connsiteY120" fmla="*/ 369903 h 927414"/>
                <a:gd name="connsiteX121" fmla="*/ 784330 w 3024845"/>
                <a:gd name="connsiteY121" fmla="*/ 374227 h 927414"/>
                <a:gd name="connsiteX122" fmla="*/ 784330 w 3024845"/>
                <a:gd name="connsiteY122" fmla="*/ 413139 h 927414"/>
                <a:gd name="connsiteX123" fmla="*/ 785343 w 3024845"/>
                <a:gd name="connsiteY123" fmla="*/ 413139 h 927414"/>
                <a:gd name="connsiteX124" fmla="*/ 792436 w 3024845"/>
                <a:gd name="connsiteY124" fmla="*/ 413139 h 927414"/>
                <a:gd name="connsiteX125" fmla="*/ 792436 w 3024845"/>
                <a:gd name="connsiteY125" fmla="*/ 414760 h 927414"/>
                <a:gd name="connsiteX126" fmla="*/ 792436 w 3024845"/>
                <a:gd name="connsiteY126" fmla="*/ 426109 h 927414"/>
                <a:gd name="connsiteX127" fmla="*/ 794463 w 3024845"/>
                <a:gd name="connsiteY127" fmla="*/ 426109 h 927414"/>
                <a:gd name="connsiteX128" fmla="*/ 808650 w 3024845"/>
                <a:gd name="connsiteY128" fmla="*/ 426109 h 927414"/>
                <a:gd name="connsiteX129" fmla="*/ 814730 w 3024845"/>
                <a:gd name="connsiteY129" fmla="*/ 432595 h 927414"/>
                <a:gd name="connsiteX130" fmla="*/ 814730 w 3024845"/>
                <a:gd name="connsiteY130" fmla="*/ 454213 h 927414"/>
                <a:gd name="connsiteX131" fmla="*/ 817010 w 3024845"/>
                <a:gd name="connsiteY131" fmla="*/ 454213 h 927414"/>
                <a:gd name="connsiteX132" fmla="*/ 832970 w 3024845"/>
                <a:gd name="connsiteY132" fmla="*/ 454213 h 927414"/>
                <a:gd name="connsiteX133" fmla="*/ 832970 w 3024845"/>
                <a:gd name="connsiteY133" fmla="*/ 455293 h 927414"/>
                <a:gd name="connsiteX134" fmla="*/ 832970 w 3024845"/>
                <a:gd name="connsiteY134" fmla="*/ 462860 h 927414"/>
                <a:gd name="connsiteX135" fmla="*/ 834237 w 3024845"/>
                <a:gd name="connsiteY135" fmla="*/ 462860 h 927414"/>
                <a:gd name="connsiteX136" fmla="*/ 843104 w 3024845"/>
                <a:gd name="connsiteY136" fmla="*/ 462860 h 927414"/>
                <a:gd name="connsiteX137" fmla="*/ 843104 w 3024845"/>
                <a:gd name="connsiteY137" fmla="*/ 465021 h 927414"/>
                <a:gd name="connsiteX138" fmla="*/ 843104 w 3024845"/>
                <a:gd name="connsiteY138" fmla="*/ 480154 h 927414"/>
                <a:gd name="connsiteX139" fmla="*/ 847157 w 3024845"/>
                <a:gd name="connsiteY139" fmla="*/ 478262 h 927414"/>
                <a:gd name="connsiteX140" fmla="*/ 847157 w 3024845"/>
                <a:gd name="connsiteY140" fmla="*/ 465021 h 927414"/>
                <a:gd name="connsiteX141" fmla="*/ 848170 w 3024845"/>
                <a:gd name="connsiteY141" fmla="*/ 465021 h 927414"/>
                <a:gd name="connsiteX142" fmla="*/ 855264 w 3024845"/>
                <a:gd name="connsiteY142" fmla="*/ 465021 h 927414"/>
                <a:gd name="connsiteX143" fmla="*/ 855264 w 3024845"/>
                <a:gd name="connsiteY143" fmla="*/ 466643 h 927414"/>
                <a:gd name="connsiteX144" fmla="*/ 855264 w 3024845"/>
                <a:gd name="connsiteY144" fmla="*/ 477992 h 927414"/>
                <a:gd name="connsiteX145" fmla="*/ 856024 w 3024845"/>
                <a:gd name="connsiteY145" fmla="*/ 477992 h 927414"/>
                <a:gd name="connsiteX146" fmla="*/ 861344 w 3024845"/>
                <a:gd name="connsiteY146" fmla="*/ 477992 h 927414"/>
                <a:gd name="connsiteX147" fmla="*/ 909984 w 3024845"/>
                <a:gd name="connsiteY147" fmla="*/ 473669 h 927414"/>
                <a:gd name="connsiteX148" fmla="*/ 909984 w 3024845"/>
                <a:gd name="connsiteY148" fmla="*/ 475020 h 927414"/>
                <a:gd name="connsiteX149" fmla="*/ 909984 w 3024845"/>
                <a:gd name="connsiteY149" fmla="*/ 484477 h 927414"/>
                <a:gd name="connsiteX150" fmla="*/ 910744 w 3024845"/>
                <a:gd name="connsiteY150" fmla="*/ 484477 h 927414"/>
                <a:gd name="connsiteX151" fmla="*/ 916065 w 3024845"/>
                <a:gd name="connsiteY151" fmla="*/ 484477 h 927414"/>
                <a:gd name="connsiteX152" fmla="*/ 916065 w 3024845"/>
                <a:gd name="connsiteY152" fmla="*/ 486639 h 927414"/>
                <a:gd name="connsiteX153" fmla="*/ 916065 w 3024845"/>
                <a:gd name="connsiteY153" fmla="*/ 501772 h 927414"/>
                <a:gd name="connsiteX154" fmla="*/ 918091 w 3024845"/>
                <a:gd name="connsiteY154" fmla="*/ 500421 h 927414"/>
                <a:gd name="connsiteX155" fmla="*/ 932278 w 3024845"/>
                <a:gd name="connsiteY155" fmla="*/ 490963 h 927414"/>
                <a:gd name="connsiteX156" fmla="*/ 938358 w 3024845"/>
                <a:gd name="connsiteY156" fmla="*/ 449889 h 927414"/>
                <a:gd name="connsiteX157" fmla="*/ 939118 w 3024845"/>
                <a:gd name="connsiteY157" fmla="*/ 449619 h 927414"/>
                <a:gd name="connsiteX158" fmla="*/ 944438 w 3024845"/>
                <a:gd name="connsiteY158" fmla="*/ 447727 h 927414"/>
                <a:gd name="connsiteX159" fmla="*/ 946465 w 3024845"/>
                <a:gd name="connsiteY159" fmla="*/ 378550 h 927414"/>
                <a:gd name="connsiteX160" fmla="*/ 948492 w 3024845"/>
                <a:gd name="connsiteY160" fmla="*/ 447727 h 927414"/>
                <a:gd name="connsiteX161" fmla="*/ 949252 w 3024845"/>
                <a:gd name="connsiteY161" fmla="*/ 447997 h 927414"/>
                <a:gd name="connsiteX162" fmla="*/ 954572 w 3024845"/>
                <a:gd name="connsiteY162" fmla="*/ 449889 h 927414"/>
                <a:gd name="connsiteX163" fmla="*/ 954572 w 3024845"/>
                <a:gd name="connsiteY163" fmla="*/ 363418 h 927414"/>
                <a:gd name="connsiteX164" fmla="*/ 958625 w 3024845"/>
                <a:gd name="connsiteY164" fmla="*/ 330991 h 927414"/>
                <a:gd name="connsiteX165" fmla="*/ 997132 w 3024845"/>
                <a:gd name="connsiteY165" fmla="*/ 330991 h 927414"/>
                <a:gd name="connsiteX166" fmla="*/ 997132 w 3024845"/>
                <a:gd name="connsiteY166" fmla="*/ 363418 h 927414"/>
                <a:gd name="connsiteX167" fmla="*/ 997892 w 3024845"/>
                <a:gd name="connsiteY167" fmla="*/ 363418 h 927414"/>
                <a:gd name="connsiteX168" fmla="*/ 1003212 w 3024845"/>
                <a:gd name="connsiteY168" fmla="*/ 363418 h 927414"/>
                <a:gd name="connsiteX169" fmla="*/ 1003212 w 3024845"/>
                <a:gd name="connsiteY169" fmla="*/ 281270 h 927414"/>
                <a:gd name="connsiteX170" fmla="*/ 1004986 w 3024845"/>
                <a:gd name="connsiteY170" fmla="*/ 281270 h 927414"/>
                <a:gd name="connsiteX171" fmla="*/ 1017399 w 3024845"/>
                <a:gd name="connsiteY171" fmla="*/ 281270 h 927414"/>
                <a:gd name="connsiteX172" fmla="*/ 1017399 w 3024845"/>
                <a:gd name="connsiteY172" fmla="*/ 279379 h 927414"/>
                <a:gd name="connsiteX173" fmla="*/ 1017399 w 3024845"/>
                <a:gd name="connsiteY173" fmla="*/ 266138 h 927414"/>
                <a:gd name="connsiteX174" fmla="*/ 1039693 w 3024845"/>
                <a:gd name="connsiteY174" fmla="*/ 266138 h 927414"/>
                <a:gd name="connsiteX175" fmla="*/ 1039693 w 3024845"/>
                <a:gd name="connsiteY175" fmla="*/ 265057 h 927414"/>
                <a:gd name="connsiteX176" fmla="*/ 1039693 w 3024845"/>
                <a:gd name="connsiteY176" fmla="*/ 257491 h 927414"/>
                <a:gd name="connsiteX177" fmla="*/ 1041466 w 3024845"/>
                <a:gd name="connsiteY177" fmla="*/ 257491 h 927414"/>
                <a:gd name="connsiteX178" fmla="*/ 1053880 w 3024845"/>
                <a:gd name="connsiteY178" fmla="*/ 257491 h 927414"/>
                <a:gd name="connsiteX179" fmla="*/ 1053880 w 3024845"/>
                <a:gd name="connsiteY179" fmla="*/ 258572 h 927414"/>
                <a:gd name="connsiteX180" fmla="*/ 1053880 w 3024845"/>
                <a:gd name="connsiteY180" fmla="*/ 266138 h 927414"/>
                <a:gd name="connsiteX181" fmla="*/ 1054640 w 3024845"/>
                <a:gd name="connsiteY181" fmla="*/ 266138 h 927414"/>
                <a:gd name="connsiteX182" fmla="*/ 1059960 w 3024845"/>
                <a:gd name="connsiteY182" fmla="*/ 266138 h 927414"/>
                <a:gd name="connsiteX183" fmla="*/ 1070093 w 3024845"/>
                <a:gd name="connsiteY183" fmla="*/ 261814 h 927414"/>
                <a:gd name="connsiteX184" fmla="*/ 1074146 w 3024845"/>
                <a:gd name="connsiteY184" fmla="*/ 265057 h 927414"/>
                <a:gd name="connsiteX185" fmla="*/ 1074146 w 3024845"/>
                <a:gd name="connsiteY185" fmla="*/ 257491 h 927414"/>
                <a:gd name="connsiteX186" fmla="*/ 1076426 w 3024845"/>
                <a:gd name="connsiteY186" fmla="*/ 257491 h 927414"/>
                <a:gd name="connsiteX187" fmla="*/ 1092387 w 3024845"/>
                <a:gd name="connsiteY187" fmla="*/ 257491 h 927414"/>
                <a:gd name="connsiteX188" fmla="*/ 1092387 w 3024845"/>
                <a:gd name="connsiteY188" fmla="*/ 258572 h 927414"/>
                <a:gd name="connsiteX189" fmla="*/ 1092387 w 3024845"/>
                <a:gd name="connsiteY189" fmla="*/ 266138 h 927414"/>
                <a:gd name="connsiteX190" fmla="*/ 1122787 w 3024845"/>
                <a:gd name="connsiteY190" fmla="*/ 266138 h 927414"/>
                <a:gd name="connsiteX191" fmla="*/ 1122787 w 3024845"/>
                <a:gd name="connsiteY191" fmla="*/ 267759 h 927414"/>
                <a:gd name="connsiteX192" fmla="*/ 1122787 w 3024845"/>
                <a:gd name="connsiteY192" fmla="*/ 279109 h 927414"/>
                <a:gd name="connsiteX193" fmla="*/ 1149134 w 3024845"/>
                <a:gd name="connsiteY193" fmla="*/ 279109 h 927414"/>
                <a:gd name="connsiteX194" fmla="*/ 1149134 w 3024845"/>
                <a:gd name="connsiteY194" fmla="*/ 309373 h 927414"/>
                <a:gd name="connsiteX195" fmla="*/ 1149894 w 3024845"/>
                <a:gd name="connsiteY195" fmla="*/ 309373 h 927414"/>
                <a:gd name="connsiteX196" fmla="*/ 1155214 w 3024845"/>
                <a:gd name="connsiteY196" fmla="*/ 309373 h 927414"/>
                <a:gd name="connsiteX197" fmla="*/ 1155214 w 3024845"/>
                <a:gd name="connsiteY197" fmla="*/ 310454 h 927414"/>
                <a:gd name="connsiteX198" fmla="*/ 1155214 w 3024845"/>
                <a:gd name="connsiteY198" fmla="*/ 318021 h 927414"/>
                <a:gd name="connsiteX199" fmla="*/ 1159268 w 3024845"/>
                <a:gd name="connsiteY199" fmla="*/ 348285 h 927414"/>
                <a:gd name="connsiteX200" fmla="*/ 1160028 w 3024845"/>
                <a:gd name="connsiteY200" fmla="*/ 348285 h 927414"/>
                <a:gd name="connsiteX201" fmla="*/ 1165348 w 3024845"/>
                <a:gd name="connsiteY201" fmla="*/ 348285 h 927414"/>
                <a:gd name="connsiteX202" fmla="*/ 1165348 w 3024845"/>
                <a:gd name="connsiteY202" fmla="*/ 349096 h 927414"/>
                <a:gd name="connsiteX203" fmla="*/ 1165348 w 3024845"/>
                <a:gd name="connsiteY203" fmla="*/ 354771 h 927414"/>
                <a:gd name="connsiteX204" fmla="*/ 1166361 w 3024845"/>
                <a:gd name="connsiteY204" fmla="*/ 354771 h 927414"/>
                <a:gd name="connsiteX205" fmla="*/ 1173454 w 3024845"/>
                <a:gd name="connsiteY205" fmla="*/ 354771 h 927414"/>
                <a:gd name="connsiteX206" fmla="*/ 1173454 w 3024845"/>
                <a:gd name="connsiteY206" fmla="*/ 385036 h 927414"/>
                <a:gd name="connsiteX207" fmla="*/ 1175481 w 3024845"/>
                <a:gd name="connsiteY207" fmla="*/ 385036 h 927414"/>
                <a:gd name="connsiteX208" fmla="*/ 1189668 w 3024845"/>
                <a:gd name="connsiteY208" fmla="*/ 385036 h 927414"/>
                <a:gd name="connsiteX209" fmla="*/ 1189668 w 3024845"/>
                <a:gd name="connsiteY209" fmla="*/ 408815 h 927414"/>
                <a:gd name="connsiteX210" fmla="*/ 1191695 w 3024845"/>
                <a:gd name="connsiteY210" fmla="*/ 410436 h 927414"/>
                <a:gd name="connsiteX211" fmla="*/ 1191695 w 3024845"/>
                <a:gd name="connsiteY211" fmla="*/ 421786 h 927414"/>
                <a:gd name="connsiteX212" fmla="*/ 1192455 w 3024845"/>
                <a:gd name="connsiteY212" fmla="*/ 421786 h 927414"/>
                <a:gd name="connsiteX213" fmla="*/ 1197775 w 3024845"/>
                <a:gd name="connsiteY213" fmla="*/ 421786 h 927414"/>
                <a:gd name="connsiteX214" fmla="*/ 1197775 w 3024845"/>
                <a:gd name="connsiteY214" fmla="*/ 445565 h 927414"/>
                <a:gd name="connsiteX215" fmla="*/ 1199041 w 3024845"/>
                <a:gd name="connsiteY215" fmla="*/ 445565 h 927414"/>
                <a:gd name="connsiteX216" fmla="*/ 1207908 w 3024845"/>
                <a:gd name="connsiteY216" fmla="*/ 445565 h 927414"/>
                <a:gd name="connsiteX217" fmla="*/ 1209935 w 3024845"/>
                <a:gd name="connsiteY217" fmla="*/ 449619 h 927414"/>
                <a:gd name="connsiteX218" fmla="*/ 1209935 w 3024845"/>
                <a:gd name="connsiteY218" fmla="*/ 462860 h 927414"/>
                <a:gd name="connsiteX219" fmla="*/ 1211455 w 3024845"/>
                <a:gd name="connsiteY219" fmla="*/ 460968 h 927414"/>
                <a:gd name="connsiteX220" fmla="*/ 1222095 w 3024845"/>
                <a:gd name="connsiteY220" fmla="*/ 447727 h 927414"/>
                <a:gd name="connsiteX221" fmla="*/ 1250469 w 3024845"/>
                <a:gd name="connsiteY221" fmla="*/ 447727 h 927414"/>
                <a:gd name="connsiteX222" fmla="*/ 1250469 w 3024845"/>
                <a:gd name="connsiteY222" fmla="*/ 534198 h 927414"/>
                <a:gd name="connsiteX223" fmla="*/ 1251229 w 3024845"/>
                <a:gd name="connsiteY223" fmla="*/ 534198 h 927414"/>
                <a:gd name="connsiteX224" fmla="*/ 1256549 w 3024845"/>
                <a:gd name="connsiteY224" fmla="*/ 534198 h 927414"/>
                <a:gd name="connsiteX225" fmla="*/ 1257309 w 3024845"/>
                <a:gd name="connsiteY225" fmla="*/ 532847 h 927414"/>
                <a:gd name="connsiteX226" fmla="*/ 1262629 w 3024845"/>
                <a:gd name="connsiteY226" fmla="*/ 523389 h 927414"/>
                <a:gd name="connsiteX227" fmla="*/ 1262629 w 3024845"/>
                <a:gd name="connsiteY227" fmla="*/ 525281 h 927414"/>
                <a:gd name="connsiteX228" fmla="*/ 1262629 w 3024845"/>
                <a:gd name="connsiteY228" fmla="*/ 538522 h 927414"/>
                <a:gd name="connsiteX229" fmla="*/ 1266682 w 3024845"/>
                <a:gd name="connsiteY229" fmla="*/ 493125 h 927414"/>
                <a:gd name="connsiteX230" fmla="*/ 1267442 w 3024845"/>
                <a:gd name="connsiteY230" fmla="*/ 493125 h 927414"/>
                <a:gd name="connsiteX231" fmla="*/ 1272762 w 3024845"/>
                <a:gd name="connsiteY231" fmla="*/ 493125 h 927414"/>
                <a:gd name="connsiteX232" fmla="*/ 1272762 w 3024845"/>
                <a:gd name="connsiteY232" fmla="*/ 428271 h 927414"/>
                <a:gd name="connsiteX233" fmla="*/ 1273776 w 3024845"/>
                <a:gd name="connsiteY233" fmla="*/ 428271 h 927414"/>
                <a:gd name="connsiteX234" fmla="*/ 1280869 w 3024845"/>
                <a:gd name="connsiteY234" fmla="*/ 428271 h 927414"/>
                <a:gd name="connsiteX235" fmla="*/ 1293029 w 3024845"/>
                <a:gd name="connsiteY235" fmla="*/ 385036 h 927414"/>
                <a:gd name="connsiteX236" fmla="*/ 1294296 w 3024845"/>
                <a:gd name="connsiteY236" fmla="*/ 385036 h 927414"/>
                <a:gd name="connsiteX237" fmla="*/ 1303163 w 3024845"/>
                <a:gd name="connsiteY237" fmla="*/ 385036 h 927414"/>
                <a:gd name="connsiteX238" fmla="*/ 1313296 w 3024845"/>
                <a:gd name="connsiteY238" fmla="*/ 428271 h 927414"/>
                <a:gd name="connsiteX239" fmla="*/ 1314309 w 3024845"/>
                <a:gd name="connsiteY239" fmla="*/ 428271 h 927414"/>
                <a:gd name="connsiteX240" fmla="*/ 1321403 w 3024845"/>
                <a:gd name="connsiteY240" fmla="*/ 428271 h 927414"/>
                <a:gd name="connsiteX241" fmla="*/ 1321403 w 3024845"/>
                <a:gd name="connsiteY241" fmla="*/ 467183 h 927414"/>
                <a:gd name="connsiteX242" fmla="*/ 1323176 w 3024845"/>
                <a:gd name="connsiteY242" fmla="*/ 467183 h 927414"/>
                <a:gd name="connsiteX243" fmla="*/ 1335590 w 3024845"/>
                <a:gd name="connsiteY243" fmla="*/ 467183 h 927414"/>
                <a:gd name="connsiteX244" fmla="*/ 1335590 w 3024845"/>
                <a:gd name="connsiteY244" fmla="*/ 469345 h 927414"/>
                <a:gd name="connsiteX245" fmla="*/ 1335590 w 3024845"/>
                <a:gd name="connsiteY245" fmla="*/ 484477 h 927414"/>
                <a:gd name="connsiteX246" fmla="*/ 1339643 w 3024845"/>
                <a:gd name="connsiteY246" fmla="*/ 482316 h 927414"/>
                <a:gd name="connsiteX247" fmla="*/ 1339643 w 3024845"/>
                <a:gd name="connsiteY247" fmla="*/ 467183 h 927414"/>
                <a:gd name="connsiteX248" fmla="*/ 1341163 w 3024845"/>
                <a:gd name="connsiteY248" fmla="*/ 467183 h 927414"/>
                <a:gd name="connsiteX249" fmla="*/ 1351803 w 3024845"/>
                <a:gd name="connsiteY249" fmla="*/ 467183 h 927414"/>
                <a:gd name="connsiteX250" fmla="*/ 1351803 w 3024845"/>
                <a:gd name="connsiteY250" fmla="*/ 468804 h 927414"/>
                <a:gd name="connsiteX251" fmla="*/ 1351803 w 3024845"/>
                <a:gd name="connsiteY251" fmla="*/ 480154 h 927414"/>
                <a:gd name="connsiteX252" fmla="*/ 1382204 w 3024845"/>
                <a:gd name="connsiteY252" fmla="*/ 480154 h 927414"/>
                <a:gd name="connsiteX253" fmla="*/ 1382204 w 3024845"/>
                <a:gd name="connsiteY253" fmla="*/ 443404 h 927414"/>
                <a:gd name="connsiteX254" fmla="*/ 1383470 w 3024845"/>
                <a:gd name="connsiteY254" fmla="*/ 443404 h 927414"/>
                <a:gd name="connsiteX255" fmla="*/ 1392337 w 3024845"/>
                <a:gd name="connsiteY255" fmla="*/ 443404 h 927414"/>
                <a:gd name="connsiteX256" fmla="*/ 1392337 w 3024845"/>
                <a:gd name="connsiteY256" fmla="*/ 465021 h 927414"/>
                <a:gd name="connsiteX257" fmla="*/ 1394364 w 3024845"/>
                <a:gd name="connsiteY257" fmla="*/ 432595 h 927414"/>
                <a:gd name="connsiteX258" fmla="*/ 1416657 w 3024845"/>
                <a:gd name="connsiteY258" fmla="*/ 432595 h 927414"/>
                <a:gd name="connsiteX259" fmla="*/ 1416657 w 3024845"/>
                <a:gd name="connsiteY259" fmla="*/ 430973 h 927414"/>
                <a:gd name="connsiteX260" fmla="*/ 1416657 w 3024845"/>
                <a:gd name="connsiteY260" fmla="*/ 419624 h 927414"/>
                <a:gd name="connsiteX261" fmla="*/ 1417417 w 3024845"/>
                <a:gd name="connsiteY261" fmla="*/ 419624 h 927414"/>
                <a:gd name="connsiteX262" fmla="*/ 1422737 w 3024845"/>
                <a:gd name="connsiteY262" fmla="*/ 419624 h 927414"/>
                <a:gd name="connsiteX263" fmla="*/ 1422737 w 3024845"/>
                <a:gd name="connsiteY263" fmla="*/ 417733 h 927414"/>
                <a:gd name="connsiteX264" fmla="*/ 1422737 w 3024845"/>
                <a:gd name="connsiteY264" fmla="*/ 404492 h 927414"/>
                <a:gd name="connsiteX265" fmla="*/ 1426791 w 3024845"/>
                <a:gd name="connsiteY265" fmla="*/ 410977 h 927414"/>
                <a:gd name="connsiteX266" fmla="*/ 1429071 w 3024845"/>
                <a:gd name="connsiteY266" fmla="*/ 410977 h 927414"/>
                <a:gd name="connsiteX267" fmla="*/ 1445031 w 3024845"/>
                <a:gd name="connsiteY267" fmla="*/ 410977 h 927414"/>
                <a:gd name="connsiteX268" fmla="*/ 1445031 w 3024845"/>
                <a:gd name="connsiteY268" fmla="*/ 410166 h 927414"/>
                <a:gd name="connsiteX269" fmla="*/ 1445031 w 3024845"/>
                <a:gd name="connsiteY269" fmla="*/ 404492 h 927414"/>
                <a:gd name="connsiteX270" fmla="*/ 1445791 w 3024845"/>
                <a:gd name="connsiteY270" fmla="*/ 404492 h 927414"/>
                <a:gd name="connsiteX271" fmla="*/ 1451111 w 3024845"/>
                <a:gd name="connsiteY271" fmla="*/ 404492 h 927414"/>
                <a:gd name="connsiteX272" fmla="*/ 1451111 w 3024845"/>
                <a:gd name="connsiteY272" fmla="*/ 405843 h 927414"/>
                <a:gd name="connsiteX273" fmla="*/ 1451111 w 3024845"/>
                <a:gd name="connsiteY273" fmla="*/ 415301 h 927414"/>
                <a:gd name="connsiteX274" fmla="*/ 1489618 w 3024845"/>
                <a:gd name="connsiteY274" fmla="*/ 415301 h 927414"/>
                <a:gd name="connsiteX275" fmla="*/ 1489618 w 3024845"/>
                <a:gd name="connsiteY275" fmla="*/ 553654 h 927414"/>
                <a:gd name="connsiteX276" fmla="*/ 1491138 w 3024845"/>
                <a:gd name="connsiteY276" fmla="*/ 553654 h 927414"/>
                <a:gd name="connsiteX277" fmla="*/ 1501778 w 3024845"/>
                <a:gd name="connsiteY277" fmla="*/ 553654 h 927414"/>
                <a:gd name="connsiteX278" fmla="*/ 1501778 w 3024845"/>
                <a:gd name="connsiteY278" fmla="*/ 540684 h 927414"/>
                <a:gd name="connsiteX279" fmla="*/ 1505832 w 3024845"/>
                <a:gd name="connsiteY279" fmla="*/ 540684 h 927414"/>
                <a:gd name="connsiteX280" fmla="*/ 1505832 w 3024845"/>
                <a:gd name="connsiteY280" fmla="*/ 553654 h 927414"/>
                <a:gd name="connsiteX281" fmla="*/ 1536232 w 3024845"/>
                <a:gd name="connsiteY281" fmla="*/ 553654 h 927414"/>
                <a:gd name="connsiteX282" fmla="*/ 1536232 w 3024845"/>
                <a:gd name="connsiteY282" fmla="*/ 523389 h 927414"/>
                <a:gd name="connsiteX283" fmla="*/ 1548392 w 3024845"/>
                <a:gd name="connsiteY283" fmla="*/ 523389 h 927414"/>
                <a:gd name="connsiteX284" fmla="*/ 1560552 w 3024845"/>
                <a:gd name="connsiteY284" fmla="*/ 521228 h 927414"/>
                <a:gd name="connsiteX285" fmla="*/ 1564606 w 3024845"/>
                <a:gd name="connsiteY285" fmla="*/ 523389 h 927414"/>
                <a:gd name="connsiteX286" fmla="*/ 1574739 w 3024845"/>
                <a:gd name="connsiteY286" fmla="*/ 523389 h 927414"/>
                <a:gd name="connsiteX287" fmla="*/ 1574739 w 3024845"/>
                <a:gd name="connsiteY287" fmla="*/ 553654 h 927414"/>
                <a:gd name="connsiteX288" fmla="*/ 1582846 w 3024845"/>
                <a:gd name="connsiteY288" fmla="*/ 553654 h 927414"/>
                <a:gd name="connsiteX289" fmla="*/ 1582846 w 3024845"/>
                <a:gd name="connsiteY289" fmla="*/ 570949 h 927414"/>
                <a:gd name="connsiteX290" fmla="*/ 1592182 w 3024845"/>
                <a:gd name="connsiteY290" fmla="*/ 571854 h 927414"/>
                <a:gd name="connsiteX291" fmla="*/ 1605140 w 3024845"/>
                <a:gd name="connsiteY291" fmla="*/ 571854 h 927414"/>
                <a:gd name="connsiteX292" fmla="*/ 1605140 w 3024845"/>
                <a:gd name="connsiteY292" fmla="*/ 555816 h 927414"/>
                <a:gd name="connsiteX293" fmla="*/ 1673096 w 3024845"/>
                <a:gd name="connsiteY293" fmla="*/ 555816 h 927414"/>
                <a:gd name="connsiteX294" fmla="*/ 1673096 w 3024845"/>
                <a:gd name="connsiteY294" fmla="*/ 470563 h 927414"/>
                <a:gd name="connsiteX295" fmla="*/ 1745104 w 3024845"/>
                <a:gd name="connsiteY295" fmla="*/ 470563 h 927414"/>
                <a:gd name="connsiteX296" fmla="*/ 1745104 w 3024845"/>
                <a:gd name="connsiteY296" fmla="*/ 549331 h 927414"/>
                <a:gd name="connsiteX297" fmla="*/ 1747008 w 3024845"/>
                <a:gd name="connsiteY297" fmla="*/ 549331 h 927414"/>
                <a:gd name="connsiteX298" fmla="*/ 1748250 w 3024845"/>
                <a:gd name="connsiteY298" fmla="*/ 571854 h 927414"/>
                <a:gd name="connsiteX299" fmla="*/ 1757926 w 3024845"/>
                <a:gd name="connsiteY299" fmla="*/ 571854 h 927414"/>
                <a:gd name="connsiteX300" fmla="*/ 1759168 w 3024845"/>
                <a:gd name="connsiteY300" fmla="*/ 549331 h 927414"/>
                <a:gd name="connsiteX301" fmla="*/ 1765248 w 3024845"/>
                <a:gd name="connsiteY301" fmla="*/ 549331 h 927414"/>
                <a:gd name="connsiteX302" fmla="*/ 1766490 w 3024845"/>
                <a:gd name="connsiteY302" fmla="*/ 571854 h 927414"/>
                <a:gd name="connsiteX303" fmla="*/ 1817112 w 3024845"/>
                <a:gd name="connsiteY303" fmla="*/ 571854 h 927414"/>
                <a:gd name="connsiteX304" fmla="*/ 1817112 w 3024845"/>
                <a:gd name="connsiteY304" fmla="*/ 408826 h 927414"/>
                <a:gd name="connsiteX305" fmla="*/ 2014439 w 3024845"/>
                <a:gd name="connsiteY305" fmla="*/ 408826 h 927414"/>
                <a:gd name="connsiteX306" fmla="*/ 2014439 w 3024845"/>
                <a:gd name="connsiteY306" fmla="*/ 571854 h 927414"/>
                <a:gd name="connsiteX307" fmla="*/ 2033136 w 3024845"/>
                <a:gd name="connsiteY307" fmla="*/ 571854 h 927414"/>
                <a:gd name="connsiteX308" fmla="*/ 2033136 w 3024845"/>
                <a:gd name="connsiteY308" fmla="*/ 489161 h 927414"/>
                <a:gd name="connsiteX309" fmla="*/ 2128256 w 3024845"/>
                <a:gd name="connsiteY309" fmla="*/ 489161 h 927414"/>
                <a:gd name="connsiteX310" fmla="*/ 2146266 w 3024845"/>
                <a:gd name="connsiteY310" fmla="*/ 239 h 927414"/>
                <a:gd name="connsiteX311" fmla="*/ 2180720 w 3024845"/>
                <a:gd name="connsiteY311" fmla="*/ 423948 h 927414"/>
                <a:gd name="connsiteX312" fmla="*/ 2245574 w 3024845"/>
                <a:gd name="connsiteY312" fmla="*/ 423948 h 927414"/>
                <a:gd name="connsiteX313" fmla="*/ 2245574 w 3024845"/>
                <a:gd name="connsiteY313" fmla="*/ 499610 h 927414"/>
                <a:gd name="connsiteX314" fmla="*/ 2253681 w 3024845"/>
                <a:gd name="connsiteY314" fmla="*/ 499610 h 927414"/>
                <a:gd name="connsiteX315" fmla="*/ 2255708 w 3024845"/>
                <a:gd name="connsiteY315" fmla="*/ 493125 h 927414"/>
                <a:gd name="connsiteX316" fmla="*/ 2261788 w 3024845"/>
                <a:gd name="connsiteY316" fmla="*/ 493125 h 927414"/>
                <a:gd name="connsiteX317" fmla="*/ 2263815 w 3024845"/>
                <a:gd name="connsiteY317" fmla="*/ 501772 h 927414"/>
                <a:gd name="connsiteX318" fmla="*/ 2275975 w 3024845"/>
                <a:gd name="connsiteY318" fmla="*/ 501772 h 927414"/>
                <a:gd name="connsiteX319" fmla="*/ 2275975 w 3024845"/>
                <a:gd name="connsiteY319" fmla="*/ 495286 h 927414"/>
                <a:gd name="connsiteX320" fmla="*/ 2298268 w 3024845"/>
                <a:gd name="connsiteY320" fmla="*/ 495286 h 927414"/>
                <a:gd name="connsiteX321" fmla="*/ 2298268 w 3024845"/>
                <a:gd name="connsiteY321" fmla="*/ 501772 h 927414"/>
                <a:gd name="connsiteX322" fmla="*/ 2318535 w 3024845"/>
                <a:gd name="connsiteY322" fmla="*/ 501772 h 927414"/>
                <a:gd name="connsiteX323" fmla="*/ 2318535 w 3024845"/>
                <a:gd name="connsiteY323" fmla="*/ 547169 h 927414"/>
                <a:gd name="connsiteX324" fmla="*/ 2332722 w 3024845"/>
                <a:gd name="connsiteY324" fmla="*/ 547169 h 927414"/>
                <a:gd name="connsiteX325" fmla="*/ 2332722 w 3024845"/>
                <a:gd name="connsiteY325" fmla="*/ 534198 h 927414"/>
                <a:gd name="connsiteX326" fmla="*/ 2348936 w 3024845"/>
                <a:gd name="connsiteY326" fmla="*/ 534198 h 927414"/>
                <a:gd name="connsiteX327" fmla="*/ 2348936 w 3024845"/>
                <a:gd name="connsiteY327" fmla="*/ 354771 h 927414"/>
                <a:gd name="connsiteX328" fmla="*/ 2355016 w 3024845"/>
                <a:gd name="connsiteY328" fmla="*/ 348285 h 927414"/>
                <a:gd name="connsiteX329" fmla="*/ 2427977 w 3024845"/>
                <a:gd name="connsiteY329" fmla="*/ 348285 h 927414"/>
                <a:gd name="connsiteX330" fmla="*/ 2427977 w 3024845"/>
                <a:gd name="connsiteY330" fmla="*/ 356933 h 927414"/>
                <a:gd name="connsiteX331" fmla="*/ 2438110 w 3024845"/>
                <a:gd name="connsiteY331" fmla="*/ 356933 h 927414"/>
                <a:gd name="connsiteX332" fmla="*/ 2438110 w 3024845"/>
                <a:gd name="connsiteY332" fmla="*/ 471507 h 927414"/>
                <a:gd name="connsiteX333" fmla="*/ 2460404 w 3024845"/>
                <a:gd name="connsiteY333" fmla="*/ 471507 h 927414"/>
                <a:gd name="connsiteX334" fmla="*/ 2460404 w 3024845"/>
                <a:gd name="connsiteY334" fmla="*/ 404492 h 927414"/>
                <a:gd name="connsiteX335" fmla="*/ 2486751 w 3024845"/>
                <a:gd name="connsiteY335" fmla="*/ 404492 h 927414"/>
                <a:gd name="connsiteX336" fmla="*/ 2490804 w 3024845"/>
                <a:gd name="connsiteY336" fmla="*/ 400168 h 927414"/>
                <a:gd name="connsiteX337" fmla="*/ 2498911 w 3024845"/>
                <a:gd name="connsiteY337" fmla="*/ 400168 h 927414"/>
                <a:gd name="connsiteX338" fmla="*/ 2502964 w 3024845"/>
                <a:gd name="connsiteY338" fmla="*/ 404492 h 927414"/>
                <a:gd name="connsiteX339" fmla="*/ 2525258 w 3024845"/>
                <a:gd name="connsiteY339" fmla="*/ 404492 h 927414"/>
                <a:gd name="connsiteX340" fmla="*/ 2525258 w 3024845"/>
                <a:gd name="connsiteY340" fmla="*/ 287756 h 927414"/>
                <a:gd name="connsiteX341" fmla="*/ 2582005 w 3024845"/>
                <a:gd name="connsiteY341" fmla="*/ 276947 h 927414"/>
                <a:gd name="connsiteX342" fmla="*/ 2582005 w 3024845"/>
                <a:gd name="connsiteY342" fmla="*/ 278028 h 927414"/>
                <a:gd name="connsiteX343" fmla="*/ 2582005 w 3024845"/>
                <a:gd name="connsiteY343" fmla="*/ 285594 h 927414"/>
                <a:gd name="connsiteX344" fmla="*/ 2608352 w 3024845"/>
                <a:gd name="connsiteY344" fmla="*/ 285594 h 927414"/>
                <a:gd name="connsiteX345" fmla="*/ 2608352 w 3024845"/>
                <a:gd name="connsiteY345" fmla="*/ 540684 h 927414"/>
                <a:gd name="connsiteX346" fmla="*/ 2630646 w 3024845"/>
                <a:gd name="connsiteY346" fmla="*/ 540684 h 927414"/>
                <a:gd name="connsiteX347" fmla="*/ 2630646 w 3024845"/>
                <a:gd name="connsiteY347" fmla="*/ 536360 h 927414"/>
                <a:gd name="connsiteX348" fmla="*/ 2642806 w 3024845"/>
                <a:gd name="connsiteY348" fmla="*/ 536360 h 927414"/>
                <a:gd name="connsiteX349" fmla="*/ 2642806 w 3024845"/>
                <a:gd name="connsiteY349" fmla="*/ 540684 h 927414"/>
                <a:gd name="connsiteX350" fmla="*/ 2667126 w 3024845"/>
                <a:gd name="connsiteY350" fmla="*/ 540684 h 927414"/>
                <a:gd name="connsiteX351" fmla="*/ 2667126 w 3024845"/>
                <a:gd name="connsiteY351" fmla="*/ 527713 h 927414"/>
                <a:gd name="connsiteX352" fmla="*/ 2695500 w 3024845"/>
                <a:gd name="connsiteY352" fmla="*/ 527713 h 927414"/>
                <a:gd name="connsiteX353" fmla="*/ 2707660 w 3024845"/>
                <a:gd name="connsiteY353" fmla="*/ 523389 h 927414"/>
                <a:gd name="connsiteX354" fmla="*/ 2727927 w 3024845"/>
                <a:gd name="connsiteY354" fmla="*/ 527713 h 927414"/>
                <a:gd name="connsiteX355" fmla="*/ 2727927 w 3024845"/>
                <a:gd name="connsiteY355" fmla="*/ 510419 h 927414"/>
                <a:gd name="connsiteX356" fmla="*/ 2736034 w 3024845"/>
                <a:gd name="connsiteY356" fmla="*/ 510419 h 927414"/>
                <a:gd name="connsiteX357" fmla="*/ 2736034 w 3024845"/>
                <a:gd name="connsiteY357" fmla="*/ 497448 h 927414"/>
                <a:gd name="connsiteX358" fmla="*/ 2792781 w 3024845"/>
                <a:gd name="connsiteY358" fmla="*/ 497448 h 927414"/>
                <a:gd name="connsiteX359" fmla="*/ 2792781 w 3024845"/>
                <a:gd name="connsiteY359" fmla="*/ 467183 h 927414"/>
                <a:gd name="connsiteX360" fmla="*/ 2811021 w 3024845"/>
                <a:gd name="connsiteY360" fmla="*/ 467183 h 927414"/>
                <a:gd name="connsiteX361" fmla="*/ 2811021 w 3024845"/>
                <a:gd name="connsiteY361" fmla="*/ 460698 h 927414"/>
                <a:gd name="connsiteX362" fmla="*/ 2823181 w 3024845"/>
                <a:gd name="connsiteY362" fmla="*/ 460698 h 927414"/>
                <a:gd name="connsiteX363" fmla="*/ 2823181 w 3024845"/>
                <a:gd name="connsiteY363" fmla="*/ 467183 h 927414"/>
                <a:gd name="connsiteX364" fmla="*/ 2839395 w 3024845"/>
                <a:gd name="connsiteY364" fmla="*/ 467183 h 927414"/>
                <a:gd name="connsiteX365" fmla="*/ 2839395 w 3024845"/>
                <a:gd name="connsiteY365" fmla="*/ 516904 h 927414"/>
                <a:gd name="connsiteX366" fmla="*/ 2871822 w 3024845"/>
                <a:gd name="connsiteY366" fmla="*/ 516904 h 927414"/>
                <a:gd name="connsiteX367" fmla="*/ 2871822 w 3024845"/>
                <a:gd name="connsiteY367" fmla="*/ 490963 h 927414"/>
                <a:gd name="connsiteX368" fmla="*/ 2910329 w 3024845"/>
                <a:gd name="connsiteY368" fmla="*/ 490963 h 927414"/>
                <a:gd name="connsiteX369" fmla="*/ 2910329 w 3024845"/>
                <a:gd name="connsiteY369" fmla="*/ 460698 h 927414"/>
                <a:gd name="connsiteX370" fmla="*/ 2958970 w 3024845"/>
                <a:gd name="connsiteY370" fmla="*/ 460698 h 927414"/>
                <a:gd name="connsiteX371" fmla="*/ 2958970 w 3024845"/>
                <a:gd name="connsiteY371" fmla="*/ 571854 h 927414"/>
                <a:gd name="connsiteX372" fmla="*/ 2958970 w 3024845"/>
                <a:gd name="connsiteY372" fmla="*/ 585633 h 927414"/>
                <a:gd name="connsiteX373" fmla="*/ 3024845 w 3024845"/>
                <a:gd name="connsiteY373" fmla="*/ 585633 h 927414"/>
                <a:gd name="connsiteX374" fmla="*/ 3024845 w 3024845"/>
                <a:gd name="connsiteY374" fmla="*/ 927414 h 927414"/>
                <a:gd name="connsiteX375" fmla="*/ 2054 w 3024845"/>
                <a:gd name="connsiteY375" fmla="*/ 925081 h 927414"/>
                <a:gd name="connsiteX376" fmla="*/ 0 w 3024845"/>
                <a:gd name="connsiteY376" fmla="*/ 490963 h 927414"/>
                <a:gd name="connsiteX377" fmla="*/ 20267 w 3024845"/>
                <a:gd name="connsiteY377" fmla="*/ 490963 h 927414"/>
                <a:gd name="connsiteX378" fmla="*/ 20774 w 3024845"/>
                <a:gd name="connsiteY378" fmla="*/ 489882 h 927414"/>
                <a:gd name="connsiteX379" fmla="*/ 24320 w 3024845"/>
                <a:gd name="connsiteY379" fmla="*/ 482316 h 927414"/>
                <a:gd name="connsiteX380" fmla="*/ 26094 w 3024845"/>
                <a:gd name="connsiteY380" fmla="*/ 482586 h 927414"/>
                <a:gd name="connsiteX381" fmla="*/ 38507 w 3024845"/>
                <a:gd name="connsiteY381" fmla="*/ 484477 h 927414"/>
                <a:gd name="connsiteX382" fmla="*/ 39014 w 3024845"/>
                <a:gd name="connsiteY382" fmla="*/ 485829 h 927414"/>
                <a:gd name="connsiteX383" fmla="*/ 42560 w 3024845"/>
                <a:gd name="connsiteY383" fmla="*/ 495286 h 927414"/>
                <a:gd name="connsiteX384" fmla="*/ 68907 w 3024845"/>
                <a:gd name="connsiteY384" fmla="*/ 497448 h 927414"/>
                <a:gd name="connsiteX385" fmla="*/ 68907 w 3024845"/>
                <a:gd name="connsiteY385" fmla="*/ 374227 h 927414"/>
                <a:gd name="connsiteX386" fmla="*/ 70934 w 3024845"/>
                <a:gd name="connsiteY386" fmla="*/ 374227 h 927414"/>
                <a:gd name="connsiteX387" fmla="*/ 85121 w 3024845"/>
                <a:gd name="connsiteY387" fmla="*/ 374227 h 927414"/>
                <a:gd name="connsiteX388" fmla="*/ 85121 w 3024845"/>
                <a:gd name="connsiteY388" fmla="*/ 238035 h 927414"/>
                <a:gd name="connsiteX389" fmla="*/ 86894 w 3024845"/>
                <a:gd name="connsiteY389" fmla="*/ 238035 h 927414"/>
                <a:gd name="connsiteX390" fmla="*/ 99308 w 3024845"/>
                <a:gd name="connsiteY390" fmla="*/ 238035 h 927414"/>
                <a:gd name="connsiteX391" fmla="*/ 99308 w 3024845"/>
                <a:gd name="connsiteY391" fmla="*/ 123461 h 927414"/>
                <a:gd name="connsiteX392" fmla="*/ 103361 w 3024845"/>
                <a:gd name="connsiteY392" fmla="*/ 95357 h 927414"/>
                <a:gd name="connsiteX393" fmla="*/ 105388 w 3024845"/>
                <a:gd name="connsiteY393" fmla="*/ 95357 h 927414"/>
                <a:gd name="connsiteX394" fmla="*/ 119575 w 3024845"/>
                <a:gd name="connsiteY394" fmla="*/ 95357 h 927414"/>
                <a:gd name="connsiteX0" fmla="*/ 119575 w 3024845"/>
                <a:gd name="connsiteY0" fmla="*/ 2161 h 834218"/>
                <a:gd name="connsiteX1" fmla="*/ 200642 w 3024845"/>
                <a:gd name="connsiteY1" fmla="*/ 0 h 834218"/>
                <a:gd name="connsiteX2" fmla="*/ 202669 w 3024845"/>
                <a:gd name="connsiteY2" fmla="*/ 0 h 834218"/>
                <a:gd name="connsiteX3" fmla="*/ 216856 w 3024845"/>
                <a:gd name="connsiteY3" fmla="*/ 0 h 834218"/>
                <a:gd name="connsiteX4" fmla="*/ 216856 w 3024845"/>
                <a:gd name="connsiteY4" fmla="*/ 23779 h 834218"/>
                <a:gd name="connsiteX5" fmla="*/ 217363 w 3024845"/>
                <a:gd name="connsiteY5" fmla="*/ 24590 h 834218"/>
                <a:gd name="connsiteX6" fmla="*/ 220909 w 3024845"/>
                <a:gd name="connsiteY6" fmla="*/ 30265 h 834218"/>
                <a:gd name="connsiteX7" fmla="*/ 220909 w 3024845"/>
                <a:gd name="connsiteY7" fmla="*/ 144839 h 834218"/>
                <a:gd name="connsiteX8" fmla="*/ 223189 w 3024845"/>
                <a:gd name="connsiteY8" fmla="*/ 144839 h 834218"/>
                <a:gd name="connsiteX9" fmla="*/ 239150 w 3024845"/>
                <a:gd name="connsiteY9" fmla="*/ 144839 h 834218"/>
                <a:gd name="connsiteX10" fmla="*/ 239150 w 3024845"/>
                <a:gd name="connsiteY10" fmla="*/ 285354 h 834218"/>
                <a:gd name="connsiteX11" fmla="*/ 240670 w 3024845"/>
                <a:gd name="connsiteY11" fmla="*/ 285084 h 834218"/>
                <a:gd name="connsiteX12" fmla="*/ 251310 w 3024845"/>
                <a:gd name="connsiteY12" fmla="*/ 283193 h 834218"/>
                <a:gd name="connsiteX13" fmla="*/ 249283 w 3024845"/>
                <a:gd name="connsiteY13" fmla="*/ 371825 h 834218"/>
                <a:gd name="connsiteX14" fmla="*/ 250803 w 3024845"/>
                <a:gd name="connsiteY14" fmla="*/ 372096 h 834218"/>
                <a:gd name="connsiteX15" fmla="*/ 261443 w 3024845"/>
                <a:gd name="connsiteY15" fmla="*/ 373987 h 834218"/>
                <a:gd name="connsiteX16" fmla="*/ 261696 w 3024845"/>
                <a:gd name="connsiteY16" fmla="*/ 374798 h 834218"/>
                <a:gd name="connsiteX17" fmla="*/ 263470 w 3024845"/>
                <a:gd name="connsiteY17" fmla="*/ 380473 h 834218"/>
                <a:gd name="connsiteX18" fmla="*/ 264230 w 3024845"/>
                <a:gd name="connsiteY18" fmla="*/ 378041 h 834218"/>
                <a:gd name="connsiteX19" fmla="*/ 269550 w 3024845"/>
                <a:gd name="connsiteY19" fmla="*/ 361017 h 834218"/>
                <a:gd name="connsiteX20" fmla="*/ 271323 w 3024845"/>
                <a:gd name="connsiteY20" fmla="*/ 361017 h 834218"/>
                <a:gd name="connsiteX21" fmla="*/ 283737 w 3024845"/>
                <a:gd name="connsiteY21" fmla="*/ 361017 h 834218"/>
                <a:gd name="connsiteX22" fmla="*/ 283737 w 3024845"/>
                <a:gd name="connsiteY22" fmla="*/ 393443 h 834218"/>
                <a:gd name="connsiteX23" fmla="*/ 284750 w 3024845"/>
                <a:gd name="connsiteY23" fmla="*/ 393984 h 834218"/>
                <a:gd name="connsiteX24" fmla="*/ 291844 w 3024845"/>
                <a:gd name="connsiteY24" fmla="*/ 397767 h 834218"/>
                <a:gd name="connsiteX25" fmla="*/ 291844 w 3024845"/>
                <a:gd name="connsiteY25" fmla="*/ 399118 h 834218"/>
                <a:gd name="connsiteX26" fmla="*/ 291844 w 3024845"/>
                <a:gd name="connsiteY26" fmla="*/ 408576 h 834218"/>
                <a:gd name="connsiteX27" fmla="*/ 336431 w 3024845"/>
                <a:gd name="connsiteY27" fmla="*/ 408576 h 834218"/>
                <a:gd name="connsiteX28" fmla="*/ 336431 w 3024845"/>
                <a:gd name="connsiteY28" fmla="*/ 409657 h 834218"/>
                <a:gd name="connsiteX29" fmla="*/ 336431 w 3024845"/>
                <a:gd name="connsiteY29" fmla="*/ 417223 h 834218"/>
                <a:gd name="connsiteX30" fmla="*/ 338457 w 3024845"/>
                <a:gd name="connsiteY30" fmla="*/ 417223 h 834218"/>
                <a:gd name="connsiteX31" fmla="*/ 352644 w 3024845"/>
                <a:gd name="connsiteY31" fmla="*/ 417223 h 834218"/>
                <a:gd name="connsiteX32" fmla="*/ 352644 w 3024845"/>
                <a:gd name="connsiteY32" fmla="*/ 386958 h 834218"/>
                <a:gd name="connsiteX33" fmla="*/ 397231 w 3024845"/>
                <a:gd name="connsiteY33" fmla="*/ 386958 h 834218"/>
                <a:gd name="connsiteX34" fmla="*/ 397231 w 3024845"/>
                <a:gd name="connsiteY34" fmla="*/ 385607 h 834218"/>
                <a:gd name="connsiteX35" fmla="*/ 397231 w 3024845"/>
                <a:gd name="connsiteY35" fmla="*/ 376149 h 834218"/>
                <a:gd name="connsiteX36" fmla="*/ 398245 w 3024845"/>
                <a:gd name="connsiteY36" fmla="*/ 376149 h 834218"/>
                <a:gd name="connsiteX37" fmla="*/ 405338 w 3024845"/>
                <a:gd name="connsiteY37" fmla="*/ 376149 h 834218"/>
                <a:gd name="connsiteX38" fmla="*/ 405338 w 3024845"/>
                <a:gd name="connsiteY38" fmla="*/ 374258 h 834218"/>
                <a:gd name="connsiteX39" fmla="*/ 405338 w 3024845"/>
                <a:gd name="connsiteY39" fmla="*/ 361017 h 834218"/>
                <a:gd name="connsiteX40" fmla="*/ 406098 w 3024845"/>
                <a:gd name="connsiteY40" fmla="*/ 361017 h 834218"/>
                <a:gd name="connsiteX41" fmla="*/ 411418 w 3024845"/>
                <a:gd name="connsiteY41" fmla="*/ 361017 h 834218"/>
                <a:gd name="connsiteX42" fmla="*/ 411418 w 3024845"/>
                <a:gd name="connsiteY42" fmla="*/ 359936 h 834218"/>
                <a:gd name="connsiteX43" fmla="*/ 411418 w 3024845"/>
                <a:gd name="connsiteY43" fmla="*/ 352369 h 834218"/>
                <a:gd name="connsiteX44" fmla="*/ 413445 w 3024845"/>
                <a:gd name="connsiteY44" fmla="*/ 352369 h 834218"/>
                <a:gd name="connsiteX45" fmla="*/ 427632 w 3024845"/>
                <a:gd name="connsiteY45" fmla="*/ 352369 h 834218"/>
                <a:gd name="connsiteX46" fmla="*/ 427632 w 3024845"/>
                <a:gd name="connsiteY46" fmla="*/ 353450 h 834218"/>
                <a:gd name="connsiteX47" fmla="*/ 427632 w 3024845"/>
                <a:gd name="connsiteY47" fmla="*/ 361017 h 834218"/>
                <a:gd name="connsiteX48" fmla="*/ 449925 w 3024845"/>
                <a:gd name="connsiteY48" fmla="*/ 361017 h 834218"/>
                <a:gd name="connsiteX49" fmla="*/ 449925 w 3024845"/>
                <a:gd name="connsiteY49" fmla="*/ 359125 h 834218"/>
                <a:gd name="connsiteX50" fmla="*/ 449925 w 3024845"/>
                <a:gd name="connsiteY50" fmla="*/ 345884 h 834218"/>
                <a:gd name="connsiteX51" fmla="*/ 451699 w 3024845"/>
                <a:gd name="connsiteY51" fmla="*/ 345884 h 834218"/>
                <a:gd name="connsiteX52" fmla="*/ 464112 w 3024845"/>
                <a:gd name="connsiteY52" fmla="*/ 345884 h 834218"/>
                <a:gd name="connsiteX53" fmla="*/ 464112 w 3024845"/>
                <a:gd name="connsiteY53" fmla="*/ 369664 h 834218"/>
                <a:gd name="connsiteX54" fmla="*/ 465126 w 3024845"/>
                <a:gd name="connsiteY54" fmla="*/ 369664 h 834218"/>
                <a:gd name="connsiteX55" fmla="*/ 472219 w 3024845"/>
                <a:gd name="connsiteY55" fmla="*/ 369664 h 834218"/>
                <a:gd name="connsiteX56" fmla="*/ 472219 w 3024845"/>
                <a:gd name="connsiteY56" fmla="*/ 368583 h 834218"/>
                <a:gd name="connsiteX57" fmla="*/ 472219 w 3024845"/>
                <a:gd name="connsiteY57" fmla="*/ 361017 h 834218"/>
                <a:gd name="connsiteX58" fmla="*/ 473992 w 3024845"/>
                <a:gd name="connsiteY58" fmla="*/ 361017 h 834218"/>
                <a:gd name="connsiteX59" fmla="*/ 486406 w 3024845"/>
                <a:gd name="connsiteY59" fmla="*/ 361017 h 834218"/>
                <a:gd name="connsiteX60" fmla="*/ 486406 w 3024845"/>
                <a:gd name="connsiteY60" fmla="*/ 386958 h 834218"/>
                <a:gd name="connsiteX61" fmla="*/ 488433 w 3024845"/>
                <a:gd name="connsiteY61" fmla="*/ 386958 h 834218"/>
                <a:gd name="connsiteX62" fmla="*/ 502619 w 3024845"/>
                <a:gd name="connsiteY62" fmla="*/ 386958 h 834218"/>
                <a:gd name="connsiteX63" fmla="*/ 502619 w 3024845"/>
                <a:gd name="connsiteY63" fmla="*/ 388579 h 834218"/>
                <a:gd name="connsiteX64" fmla="*/ 502619 w 3024845"/>
                <a:gd name="connsiteY64" fmla="*/ 399929 h 834218"/>
                <a:gd name="connsiteX65" fmla="*/ 503379 w 3024845"/>
                <a:gd name="connsiteY65" fmla="*/ 399929 h 834218"/>
                <a:gd name="connsiteX66" fmla="*/ 508700 w 3024845"/>
                <a:gd name="connsiteY66" fmla="*/ 399929 h 834218"/>
                <a:gd name="connsiteX67" fmla="*/ 508700 w 3024845"/>
                <a:gd name="connsiteY67" fmla="*/ 399118 h 834218"/>
                <a:gd name="connsiteX68" fmla="*/ 508700 w 3024845"/>
                <a:gd name="connsiteY68" fmla="*/ 393443 h 834218"/>
                <a:gd name="connsiteX69" fmla="*/ 539100 w 3024845"/>
                <a:gd name="connsiteY69" fmla="*/ 393443 h 834218"/>
                <a:gd name="connsiteX70" fmla="*/ 539100 w 3024845"/>
                <a:gd name="connsiteY70" fmla="*/ 417223 h 834218"/>
                <a:gd name="connsiteX71" fmla="*/ 540113 w 3024845"/>
                <a:gd name="connsiteY71" fmla="*/ 417223 h 834218"/>
                <a:gd name="connsiteX72" fmla="*/ 547207 w 3024845"/>
                <a:gd name="connsiteY72" fmla="*/ 417223 h 834218"/>
                <a:gd name="connsiteX73" fmla="*/ 547207 w 3024845"/>
                <a:gd name="connsiteY73" fmla="*/ 418304 h 834218"/>
                <a:gd name="connsiteX74" fmla="*/ 547207 w 3024845"/>
                <a:gd name="connsiteY74" fmla="*/ 425870 h 834218"/>
                <a:gd name="connsiteX75" fmla="*/ 547967 w 3024845"/>
                <a:gd name="connsiteY75" fmla="*/ 425870 h 834218"/>
                <a:gd name="connsiteX76" fmla="*/ 553287 w 3024845"/>
                <a:gd name="connsiteY76" fmla="*/ 425870 h 834218"/>
                <a:gd name="connsiteX77" fmla="*/ 553287 w 3024845"/>
                <a:gd name="connsiteY77" fmla="*/ 423708 h 834218"/>
                <a:gd name="connsiteX78" fmla="*/ 553287 w 3024845"/>
                <a:gd name="connsiteY78" fmla="*/ 408576 h 834218"/>
                <a:gd name="connsiteX79" fmla="*/ 554300 w 3024845"/>
                <a:gd name="connsiteY79" fmla="*/ 408576 h 834218"/>
                <a:gd name="connsiteX80" fmla="*/ 561394 w 3024845"/>
                <a:gd name="connsiteY80" fmla="*/ 408576 h 834218"/>
                <a:gd name="connsiteX81" fmla="*/ 561394 w 3024845"/>
                <a:gd name="connsiteY81" fmla="*/ 409657 h 834218"/>
                <a:gd name="connsiteX82" fmla="*/ 561394 w 3024845"/>
                <a:gd name="connsiteY82" fmla="*/ 417223 h 834218"/>
                <a:gd name="connsiteX83" fmla="*/ 566714 w 3024845"/>
                <a:gd name="connsiteY83" fmla="*/ 415230 h 834218"/>
                <a:gd name="connsiteX84" fmla="*/ 567474 w 3024845"/>
                <a:gd name="connsiteY84" fmla="*/ 414250 h 834218"/>
                <a:gd name="connsiteX85" fmla="*/ 567474 w 3024845"/>
                <a:gd name="connsiteY85" fmla="*/ 408576 h 834218"/>
                <a:gd name="connsiteX86" fmla="*/ 605981 w 3024845"/>
                <a:gd name="connsiteY86" fmla="*/ 408576 h 834218"/>
                <a:gd name="connsiteX87" fmla="*/ 605981 w 3024845"/>
                <a:gd name="connsiteY87" fmla="*/ 432355 h 834218"/>
                <a:gd name="connsiteX88" fmla="*/ 608007 w 3024845"/>
                <a:gd name="connsiteY88" fmla="*/ 432355 h 834218"/>
                <a:gd name="connsiteX89" fmla="*/ 622194 w 3024845"/>
                <a:gd name="connsiteY89" fmla="*/ 432355 h 834218"/>
                <a:gd name="connsiteX90" fmla="*/ 622194 w 3024845"/>
                <a:gd name="connsiteY90" fmla="*/ 433436 h 834218"/>
                <a:gd name="connsiteX91" fmla="*/ 622194 w 3024845"/>
                <a:gd name="connsiteY91" fmla="*/ 441002 h 834218"/>
                <a:gd name="connsiteX92" fmla="*/ 623968 w 3024845"/>
                <a:gd name="connsiteY92" fmla="*/ 441002 h 834218"/>
                <a:gd name="connsiteX93" fmla="*/ 636381 w 3024845"/>
                <a:gd name="connsiteY93" fmla="*/ 441002 h 834218"/>
                <a:gd name="connsiteX94" fmla="*/ 636381 w 3024845"/>
                <a:gd name="connsiteY94" fmla="*/ 417223 h 834218"/>
                <a:gd name="connsiteX95" fmla="*/ 637394 w 3024845"/>
                <a:gd name="connsiteY95" fmla="*/ 417223 h 834218"/>
                <a:gd name="connsiteX96" fmla="*/ 644488 w 3024845"/>
                <a:gd name="connsiteY96" fmla="*/ 417223 h 834218"/>
                <a:gd name="connsiteX97" fmla="*/ 644488 w 3024845"/>
                <a:gd name="connsiteY97" fmla="*/ 384796 h 834218"/>
                <a:gd name="connsiteX98" fmla="*/ 645501 w 3024845"/>
                <a:gd name="connsiteY98" fmla="*/ 384796 h 834218"/>
                <a:gd name="connsiteX99" fmla="*/ 652595 w 3024845"/>
                <a:gd name="connsiteY99" fmla="*/ 384796 h 834218"/>
                <a:gd name="connsiteX100" fmla="*/ 652595 w 3024845"/>
                <a:gd name="connsiteY100" fmla="*/ 382905 h 834218"/>
                <a:gd name="connsiteX101" fmla="*/ 652595 w 3024845"/>
                <a:gd name="connsiteY101" fmla="*/ 369664 h 834218"/>
                <a:gd name="connsiteX102" fmla="*/ 651328 w 3024845"/>
                <a:gd name="connsiteY102" fmla="*/ 368042 h 834218"/>
                <a:gd name="connsiteX103" fmla="*/ 656648 w 3024845"/>
                <a:gd name="connsiteY103" fmla="*/ 356693 h 834218"/>
                <a:gd name="connsiteX104" fmla="*/ 664755 w 3024845"/>
                <a:gd name="connsiteY104" fmla="*/ 384796 h 834218"/>
                <a:gd name="connsiteX105" fmla="*/ 665515 w 3024845"/>
                <a:gd name="connsiteY105" fmla="*/ 384796 h 834218"/>
                <a:gd name="connsiteX106" fmla="*/ 670835 w 3024845"/>
                <a:gd name="connsiteY106" fmla="*/ 384796 h 834218"/>
                <a:gd name="connsiteX107" fmla="*/ 670835 w 3024845"/>
                <a:gd name="connsiteY107" fmla="*/ 278869 h 834218"/>
                <a:gd name="connsiteX108" fmla="*/ 672355 w 3024845"/>
                <a:gd name="connsiteY108" fmla="*/ 278869 h 834218"/>
                <a:gd name="connsiteX109" fmla="*/ 682995 w 3024845"/>
                <a:gd name="connsiteY109" fmla="*/ 278869 h 834218"/>
                <a:gd name="connsiteX110" fmla="*/ 682995 w 3024845"/>
                <a:gd name="connsiteY110" fmla="*/ 231310 h 834218"/>
                <a:gd name="connsiteX111" fmla="*/ 709342 w 3024845"/>
                <a:gd name="connsiteY111" fmla="*/ 231310 h 834218"/>
                <a:gd name="connsiteX112" fmla="*/ 709342 w 3024845"/>
                <a:gd name="connsiteY112" fmla="*/ 209692 h 834218"/>
                <a:gd name="connsiteX113" fmla="*/ 743796 w 3024845"/>
                <a:gd name="connsiteY113" fmla="*/ 209692 h 834218"/>
                <a:gd name="connsiteX114" fmla="*/ 743796 w 3024845"/>
                <a:gd name="connsiteY114" fmla="*/ 212124 h 834218"/>
                <a:gd name="connsiteX115" fmla="*/ 743796 w 3024845"/>
                <a:gd name="connsiteY115" fmla="*/ 229148 h 834218"/>
                <a:gd name="connsiteX116" fmla="*/ 746076 w 3024845"/>
                <a:gd name="connsiteY116" fmla="*/ 229148 h 834218"/>
                <a:gd name="connsiteX117" fmla="*/ 762036 w 3024845"/>
                <a:gd name="connsiteY117" fmla="*/ 229148 h 834218"/>
                <a:gd name="connsiteX118" fmla="*/ 762036 w 3024845"/>
                <a:gd name="connsiteY118" fmla="*/ 276707 h 834218"/>
                <a:gd name="connsiteX119" fmla="*/ 763049 w 3024845"/>
                <a:gd name="connsiteY119" fmla="*/ 276707 h 834218"/>
                <a:gd name="connsiteX120" fmla="*/ 770143 w 3024845"/>
                <a:gd name="connsiteY120" fmla="*/ 276707 h 834218"/>
                <a:gd name="connsiteX121" fmla="*/ 784330 w 3024845"/>
                <a:gd name="connsiteY121" fmla="*/ 281031 h 834218"/>
                <a:gd name="connsiteX122" fmla="*/ 784330 w 3024845"/>
                <a:gd name="connsiteY122" fmla="*/ 319943 h 834218"/>
                <a:gd name="connsiteX123" fmla="*/ 785343 w 3024845"/>
                <a:gd name="connsiteY123" fmla="*/ 319943 h 834218"/>
                <a:gd name="connsiteX124" fmla="*/ 792436 w 3024845"/>
                <a:gd name="connsiteY124" fmla="*/ 319943 h 834218"/>
                <a:gd name="connsiteX125" fmla="*/ 792436 w 3024845"/>
                <a:gd name="connsiteY125" fmla="*/ 321564 h 834218"/>
                <a:gd name="connsiteX126" fmla="*/ 792436 w 3024845"/>
                <a:gd name="connsiteY126" fmla="*/ 332913 h 834218"/>
                <a:gd name="connsiteX127" fmla="*/ 794463 w 3024845"/>
                <a:gd name="connsiteY127" fmla="*/ 332913 h 834218"/>
                <a:gd name="connsiteX128" fmla="*/ 808650 w 3024845"/>
                <a:gd name="connsiteY128" fmla="*/ 332913 h 834218"/>
                <a:gd name="connsiteX129" fmla="*/ 814730 w 3024845"/>
                <a:gd name="connsiteY129" fmla="*/ 339399 h 834218"/>
                <a:gd name="connsiteX130" fmla="*/ 814730 w 3024845"/>
                <a:gd name="connsiteY130" fmla="*/ 361017 h 834218"/>
                <a:gd name="connsiteX131" fmla="*/ 817010 w 3024845"/>
                <a:gd name="connsiteY131" fmla="*/ 361017 h 834218"/>
                <a:gd name="connsiteX132" fmla="*/ 832970 w 3024845"/>
                <a:gd name="connsiteY132" fmla="*/ 361017 h 834218"/>
                <a:gd name="connsiteX133" fmla="*/ 832970 w 3024845"/>
                <a:gd name="connsiteY133" fmla="*/ 362097 h 834218"/>
                <a:gd name="connsiteX134" fmla="*/ 832970 w 3024845"/>
                <a:gd name="connsiteY134" fmla="*/ 369664 h 834218"/>
                <a:gd name="connsiteX135" fmla="*/ 834237 w 3024845"/>
                <a:gd name="connsiteY135" fmla="*/ 369664 h 834218"/>
                <a:gd name="connsiteX136" fmla="*/ 843104 w 3024845"/>
                <a:gd name="connsiteY136" fmla="*/ 369664 h 834218"/>
                <a:gd name="connsiteX137" fmla="*/ 843104 w 3024845"/>
                <a:gd name="connsiteY137" fmla="*/ 371825 h 834218"/>
                <a:gd name="connsiteX138" fmla="*/ 843104 w 3024845"/>
                <a:gd name="connsiteY138" fmla="*/ 386958 h 834218"/>
                <a:gd name="connsiteX139" fmla="*/ 847157 w 3024845"/>
                <a:gd name="connsiteY139" fmla="*/ 385066 h 834218"/>
                <a:gd name="connsiteX140" fmla="*/ 847157 w 3024845"/>
                <a:gd name="connsiteY140" fmla="*/ 371825 h 834218"/>
                <a:gd name="connsiteX141" fmla="*/ 848170 w 3024845"/>
                <a:gd name="connsiteY141" fmla="*/ 371825 h 834218"/>
                <a:gd name="connsiteX142" fmla="*/ 855264 w 3024845"/>
                <a:gd name="connsiteY142" fmla="*/ 371825 h 834218"/>
                <a:gd name="connsiteX143" fmla="*/ 855264 w 3024845"/>
                <a:gd name="connsiteY143" fmla="*/ 373447 h 834218"/>
                <a:gd name="connsiteX144" fmla="*/ 855264 w 3024845"/>
                <a:gd name="connsiteY144" fmla="*/ 384796 h 834218"/>
                <a:gd name="connsiteX145" fmla="*/ 856024 w 3024845"/>
                <a:gd name="connsiteY145" fmla="*/ 384796 h 834218"/>
                <a:gd name="connsiteX146" fmla="*/ 861344 w 3024845"/>
                <a:gd name="connsiteY146" fmla="*/ 384796 h 834218"/>
                <a:gd name="connsiteX147" fmla="*/ 909984 w 3024845"/>
                <a:gd name="connsiteY147" fmla="*/ 380473 h 834218"/>
                <a:gd name="connsiteX148" fmla="*/ 909984 w 3024845"/>
                <a:gd name="connsiteY148" fmla="*/ 381824 h 834218"/>
                <a:gd name="connsiteX149" fmla="*/ 909984 w 3024845"/>
                <a:gd name="connsiteY149" fmla="*/ 391281 h 834218"/>
                <a:gd name="connsiteX150" fmla="*/ 910744 w 3024845"/>
                <a:gd name="connsiteY150" fmla="*/ 391281 h 834218"/>
                <a:gd name="connsiteX151" fmla="*/ 916065 w 3024845"/>
                <a:gd name="connsiteY151" fmla="*/ 391281 h 834218"/>
                <a:gd name="connsiteX152" fmla="*/ 916065 w 3024845"/>
                <a:gd name="connsiteY152" fmla="*/ 393443 h 834218"/>
                <a:gd name="connsiteX153" fmla="*/ 916065 w 3024845"/>
                <a:gd name="connsiteY153" fmla="*/ 408576 h 834218"/>
                <a:gd name="connsiteX154" fmla="*/ 918091 w 3024845"/>
                <a:gd name="connsiteY154" fmla="*/ 407225 h 834218"/>
                <a:gd name="connsiteX155" fmla="*/ 932278 w 3024845"/>
                <a:gd name="connsiteY155" fmla="*/ 397767 h 834218"/>
                <a:gd name="connsiteX156" fmla="*/ 938358 w 3024845"/>
                <a:gd name="connsiteY156" fmla="*/ 356693 h 834218"/>
                <a:gd name="connsiteX157" fmla="*/ 939118 w 3024845"/>
                <a:gd name="connsiteY157" fmla="*/ 356423 h 834218"/>
                <a:gd name="connsiteX158" fmla="*/ 944438 w 3024845"/>
                <a:gd name="connsiteY158" fmla="*/ 354531 h 834218"/>
                <a:gd name="connsiteX159" fmla="*/ 946465 w 3024845"/>
                <a:gd name="connsiteY159" fmla="*/ 285354 h 834218"/>
                <a:gd name="connsiteX160" fmla="*/ 948492 w 3024845"/>
                <a:gd name="connsiteY160" fmla="*/ 354531 h 834218"/>
                <a:gd name="connsiteX161" fmla="*/ 949252 w 3024845"/>
                <a:gd name="connsiteY161" fmla="*/ 354801 h 834218"/>
                <a:gd name="connsiteX162" fmla="*/ 954572 w 3024845"/>
                <a:gd name="connsiteY162" fmla="*/ 356693 h 834218"/>
                <a:gd name="connsiteX163" fmla="*/ 954572 w 3024845"/>
                <a:gd name="connsiteY163" fmla="*/ 270222 h 834218"/>
                <a:gd name="connsiteX164" fmla="*/ 958625 w 3024845"/>
                <a:gd name="connsiteY164" fmla="*/ 237795 h 834218"/>
                <a:gd name="connsiteX165" fmla="*/ 997132 w 3024845"/>
                <a:gd name="connsiteY165" fmla="*/ 237795 h 834218"/>
                <a:gd name="connsiteX166" fmla="*/ 997132 w 3024845"/>
                <a:gd name="connsiteY166" fmla="*/ 270222 h 834218"/>
                <a:gd name="connsiteX167" fmla="*/ 997892 w 3024845"/>
                <a:gd name="connsiteY167" fmla="*/ 270222 h 834218"/>
                <a:gd name="connsiteX168" fmla="*/ 1003212 w 3024845"/>
                <a:gd name="connsiteY168" fmla="*/ 270222 h 834218"/>
                <a:gd name="connsiteX169" fmla="*/ 1003212 w 3024845"/>
                <a:gd name="connsiteY169" fmla="*/ 188074 h 834218"/>
                <a:gd name="connsiteX170" fmla="*/ 1004986 w 3024845"/>
                <a:gd name="connsiteY170" fmla="*/ 188074 h 834218"/>
                <a:gd name="connsiteX171" fmla="*/ 1017399 w 3024845"/>
                <a:gd name="connsiteY171" fmla="*/ 188074 h 834218"/>
                <a:gd name="connsiteX172" fmla="*/ 1017399 w 3024845"/>
                <a:gd name="connsiteY172" fmla="*/ 186183 h 834218"/>
                <a:gd name="connsiteX173" fmla="*/ 1017399 w 3024845"/>
                <a:gd name="connsiteY173" fmla="*/ 172942 h 834218"/>
                <a:gd name="connsiteX174" fmla="*/ 1039693 w 3024845"/>
                <a:gd name="connsiteY174" fmla="*/ 172942 h 834218"/>
                <a:gd name="connsiteX175" fmla="*/ 1039693 w 3024845"/>
                <a:gd name="connsiteY175" fmla="*/ 171861 h 834218"/>
                <a:gd name="connsiteX176" fmla="*/ 1039693 w 3024845"/>
                <a:gd name="connsiteY176" fmla="*/ 164295 h 834218"/>
                <a:gd name="connsiteX177" fmla="*/ 1041466 w 3024845"/>
                <a:gd name="connsiteY177" fmla="*/ 164295 h 834218"/>
                <a:gd name="connsiteX178" fmla="*/ 1053880 w 3024845"/>
                <a:gd name="connsiteY178" fmla="*/ 164295 h 834218"/>
                <a:gd name="connsiteX179" fmla="*/ 1053880 w 3024845"/>
                <a:gd name="connsiteY179" fmla="*/ 165376 h 834218"/>
                <a:gd name="connsiteX180" fmla="*/ 1053880 w 3024845"/>
                <a:gd name="connsiteY180" fmla="*/ 172942 h 834218"/>
                <a:gd name="connsiteX181" fmla="*/ 1054640 w 3024845"/>
                <a:gd name="connsiteY181" fmla="*/ 172942 h 834218"/>
                <a:gd name="connsiteX182" fmla="*/ 1059960 w 3024845"/>
                <a:gd name="connsiteY182" fmla="*/ 172942 h 834218"/>
                <a:gd name="connsiteX183" fmla="*/ 1070093 w 3024845"/>
                <a:gd name="connsiteY183" fmla="*/ 168618 h 834218"/>
                <a:gd name="connsiteX184" fmla="*/ 1074146 w 3024845"/>
                <a:gd name="connsiteY184" fmla="*/ 171861 h 834218"/>
                <a:gd name="connsiteX185" fmla="*/ 1074146 w 3024845"/>
                <a:gd name="connsiteY185" fmla="*/ 164295 h 834218"/>
                <a:gd name="connsiteX186" fmla="*/ 1076426 w 3024845"/>
                <a:gd name="connsiteY186" fmla="*/ 164295 h 834218"/>
                <a:gd name="connsiteX187" fmla="*/ 1092387 w 3024845"/>
                <a:gd name="connsiteY187" fmla="*/ 164295 h 834218"/>
                <a:gd name="connsiteX188" fmla="*/ 1092387 w 3024845"/>
                <a:gd name="connsiteY188" fmla="*/ 165376 h 834218"/>
                <a:gd name="connsiteX189" fmla="*/ 1092387 w 3024845"/>
                <a:gd name="connsiteY189" fmla="*/ 172942 h 834218"/>
                <a:gd name="connsiteX190" fmla="*/ 1122787 w 3024845"/>
                <a:gd name="connsiteY190" fmla="*/ 172942 h 834218"/>
                <a:gd name="connsiteX191" fmla="*/ 1122787 w 3024845"/>
                <a:gd name="connsiteY191" fmla="*/ 174563 h 834218"/>
                <a:gd name="connsiteX192" fmla="*/ 1122787 w 3024845"/>
                <a:gd name="connsiteY192" fmla="*/ 185913 h 834218"/>
                <a:gd name="connsiteX193" fmla="*/ 1149134 w 3024845"/>
                <a:gd name="connsiteY193" fmla="*/ 185913 h 834218"/>
                <a:gd name="connsiteX194" fmla="*/ 1149134 w 3024845"/>
                <a:gd name="connsiteY194" fmla="*/ 216177 h 834218"/>
                <a:gd name="connsiteX195" fmla="*/ 1149894 w 3024845"/>
                <a:gd name="connsiteY195" fmla="*/ 216177 h 834218"/>
                <a:gd name="connsiteX196" fmla="*/ 1155214 w 3024845"/>
                <a:gd name="connsiteY196" fmla="*/ 216177 h 834218"/>
                <a:gd name="connsiteX197" fmla="*/ 1155214 w 3024845"/>
                <a:gd name="connsiteY197" fmla="*/ 217258 h 834218"/>
                <a:gd name="connsiteX198" fmla="*/ 1155214 w 3024845"/>
                <a:gd name="connsiteY198" fmla="*/ 224825 h 834218"/>
                <a:gd name="connsiteX199" fmla="*/ 1159268 w 3024845"/>
                <a:gd name="connsiteY199" fmla="*/ 255089 h 834218"/>
                <a:gd name="connsiteX200" fmla="*/ 1160028 w 3024845"/>
                <a:gd name="connsiteY200" fmla="*/ 255089 h 834218"/>
                <a:gd name="connsiteX201" fmla="*/ 1165348 w 3024845"/>
                <a:gd name="connsiteY201" fmla="*/ 255089 h 834218"/>
                <a:gd name="connsiteX202" fmla="*/ 1165348 w 3024845"/>
                <a:gd name="connsiteY202" fmla="*/ 255900 h 834218"/>
                <a:gd name="connsiteX203" fmla="*/ 1165348 w 3024845"/>
                <a:gd name="connsiteY203" fmla="*/ 261575 h 834218"/>
                <a:gd name="connsiteX204" fmla="*/ 1166361 w 3024845"/>
                <a:gd name="connsiteY204" fmla="*/ 261575 h 834218"/>
                <a:gd name="connsiteX205" fmla="*/ 1173454 w 3024845"/>
                <a:gd name="connsiteY205" fmla="*/ 261575 h 834218"/>
                <a:gd name="connsiteX206" fmla="*/ 1173454 w 3024845"/>
                <a:gd name="connsiteY206" fmla="*/ 291840 h 834218"/>
                <a:gd name="connsiteX207" fmla="*/ 1175481 w 3024845"/>
                <a:gd name="connsiteY207" fmla="*/ 291840 h 834218"/>
                <a:gd name="connsiteX208" fmla="*/ 1189668 w 3024845"/>
                <a:gd name="connsiteY208" fmla="*/ 291840 h 834218"/>
                <a:gd name="connsiteX209" fmla="*/ 1189668 w 3024845"/>
                <a:gd name="connsiteY209" fmla="*/ 315619 h 834218"/>
                <a:gd name="connsiteX210" fmla="*/ 1191695 w 3024845"/>
                <a:gd name="connsiteY210" fmla="*/ 317240 h 834218"/>
                <a:gd name="connsiteX211" fmla="*/ 1191695 w 3024845"/>
                <a:gd name="connsiteY211" fmla="*/ 328590 h 834218"/>
                <a:gd name="connsiteX212" fmla="*/ 1192455 w 3024845"/>
                <a:gd name="connsiteY212" fmla="*/ 328590 h 834218"/>
                <a:gd name="connsiteX213" fmla="*/ 1197775 w 3024845"/>
                <a:gd name="connsiteY213" fmla="*/ 328590 h 834218"/>
                <a:gd name="connsiteX214" fmla="*/ 1197775 w 3024845"/>
                <a:gd name="connsiteY214" fmla="*/ 352369 h 834218"/>
                <a:gd name="connsiteX215" fmla="*/ 1199041 w 3024845"/>
                <a:gd name="connsiteY215" fmla="*/ 352369 h 834218"/>
                <a:gd name="connsiteX216" fmla="*/ 1207908 w 3024845"/>
                <a:gd name="connsiteY216" fmla="*/ 352369 h 834218"/>
                <a:gd name="connsiteX217" fmla="*/ 1209935 w 3024845"/>
                <a:gd name="connsiteY217" fmla="*/ 356423 h 834218"/>
                <a:gd name="connsiteX218" fmla="*/ 1209935 w 3024845"/>
                <a:gd name="connsiteY218" fmla="*/ 369664 h 834218"/>
                <a:gd name="connsiteX219" fmla="*/ 1211455 w 3024845"/>
                <a:gd name="connsiteY219" fmla="*/ 367772 h 834218"/>
                <a:gd name="connsiteX220" fmla="*/ 1222095 w 3024845"/>
                <a:gd name="connsiteY220" fmla="*/ 354531 h 834218"/>
                <a:gd name="connsiteX221" fmla="*/ 1250469 w 3024845"/>
                <a:gd name="connsiteY221" fmla="*/ 354531 h 834218"/>
                <a:gd name="connsiteX222" fmla="*/ 1250469 w 3024845"/>
                <a:gd name="connsiteY222" fmla="*/ 441002 h 834218"/>
                <a:gd name="connsiteX223" fmla="*/ 1251229 w 3024845"/>
                <a:gd name="connsiteY223" fmla="*/ 441002 h 834218"/>
                <a:gd name="connsiteX224" fmla="*/ 1256549 w 3024845"/>
                <a:gd name="connsiteY224" fmla="*/ 441002 h 834218"/>
                <a:gd name="connsiteX225" fmla="*/ 1257309 w 3024845"/>
                <a:gd name="connsiteY225" fmla="*/ 439651 h 834218"/>
                <a:gd name="connsiteX226" fmla="*/ 1262629 w 3024845"/>
                <a:gd name="connsiteY226" fmla="*/ 430193 h 834218"/>
                <a:gd name="connsiteX227" fmla="*/ 1262629 w 3024845"/>
                <a:gd name="connsiteY227" fmla="*/ 432085 h 834218"/>
                <a:gd name="connsiteX228" fmla="*/ 1262629 w 3024845"/>
                <a:gd name="connsiteY228" fmla="*/ 445326 h 834218"/>
                <a:gd name="connsiteX229" fmla="*/ 1266682 w 3024845"/>
                <a:gd name="connsiteY229" fmla="*/ 399929 h 834218"/>
                <a:gd name="connsiteX230" fmla="*/ 1267442 w 3024845"/>
                <a:gd name="connsiteY230" fmla="*/ 399929 h 834218"/>
                <a:gd name="connsiteX231" fmla="*/ 1272762 w 3024845"/>
                <a:gd name="connsiteY231" fmla="*/ 399929 h 834218"/>
                <a:gd name="connsiteX232" fmla="*/ 1272762 w 3024845"/>
                <a:gd name="connsiteY232" fmla="*/ 335075 h 834218"/>
                <a:gd name="connsiteX233" fmla="*/ 1273776 w 3024845"/>
                <a:gd name="connsiteY233" fmla="*/ 335075 h 834218"/>
                <a:gd name="connsiteX234" fmla="*/ 1280869 w 3024845"/>
                <a:gd name="connsiteY234" fmla="*/ 335075 h 834218"/>
                <a:gd name="connsiteX235" fmla="*/ 1293029 w 3024845"/>
                <a:gd name="connsiteY235" fmla="*/ 291840 h 834218"/>
                <a:gd name="connsiteX236" fmla="*/ 1294296 w 3024845"/>
                <a:gd name="connsiteY236" fmla="*/ 291840 h 834218"/>
                <a:gd name="connsiteX237" fmla="*/ 1303163 w 3024845"/>
                <a:gd name="connsiteY237" fmla="*/ 291840 h 834218"/>
                <a:gd name="connsiteX238" fmla="*/ 1313296 w 3024845"/>
                <a:gd name="connsiteY238" fmla="*/ 335075 h 834218"/>
                <a:gd name="connsiteX239" fmla="*/ 1314309 w 3024845"/>
                <a:gd name="connsiteY239" fmla="*/ 335075 h 834218"/>
                <a:gd name="connsiteX240" fmla="*/ 1321403 w 3024845"/>
                <a:gd name="connsiteY240" fmla="*/ 335075 h 834218"/>
                <a:gd name="connsiteX241" fmla="*/ 1321403 w 3024845"/>
                <a:gd name="connsiteY241" fmla="*/ 373987 h 834218"/>
                <a:gd name="connsiteX242" fmla="*/ 1323176 w 3024845"/>
                <a:gd name="connsiteY242" fmla="*/ 373987 h 834218"/>
                <a:gd name="connsiteX243" fmla="*/ 1335590 w 3024845"/>
                <a:gd name="connsiteY243" fmla="*/ 373987 h 834218"/>
                <a:gd name="connsiteX244" fmla="*/ 1335590 w 3024845"/>
                <a:gd name="connsiteY244" fmla="*/ 376149 h 834218"/>
                <a:gd name="connsiteX245" fmla="*/ 1335590 w 3024845"/>
                <a:gd name="connsiteY245" fmla="*/ 391281 h 834218"/>
                <a:gd name="connsiteX246" fmla="*/ 1339643 w 3024845"/>
                <a:gd name="connsiteY246" fmla="*/ 389120 h 834218"/>
                <a:gd name="connsiteX247" fmla="*/ 1339643 w 3024845"/>
                <a:gd name="connsiteY247" fmla="*/ 373987 h 834218"/>
                <a:gd name="connsiteX248" fmla="*/ 1341163 w 3024845"/>
                <a:gd name="connsiteY248" fmla="*/ 373987 h 834218"/>
                <a:gd name="connsiteX249" fmla="*/ 1351803 w 3024845"/>
                <a:gd name="connsiteY249" fmla="*/ 373987 h 834218"/>
                <a:gd name="connsiteX250" fmla="*/ 1351803 w 3024845"/>
                <a:gd name="connsiteY250" fmla="*/ 375608 h 834218"/>
                <a:gd name="connsiteX251" fmla="*/ 1351803 w 3024845"/>
                <a:gd name="connsiteY251" fmla="*/ 386958 h 834218"/>
                <a:gd name="connsiteX252" fmla="*/ 1382204 w 3024845"/>
                <a:gd name="connsiteY252" fmla="*/ 386958 h 834218"/>
                <a:gd name="connsiteX253" fmla="*/ 1382204 w 3024845"/>
                <a:gd name="connsiteY253" fmla="*/ 350208 h 834218"/>
                <a:gd name="connsiteX254" fmla="*/ 1383470 w 3024845"/>
                <a:gd name="connsiteY254" fmla="*/ 350208 h 834218"/>
                <a:gd name="connsiteX255" fmla="*/ 1392337 w 3024845"/>
                <a:gd name="connsiteY255" fmla="*/ 350208 h 834218"/>
                <a:gd name="connsiteX256" fmla="*/ 1392337 w 3024845"/>
                <a:gd name="connsiteY256" fmla="*/ 371825 h 834218"/>
                <a:gd name="connsiteX257" fmla="*/ 1394364 w 3024845"/>
                <a:gd name="connsiteY257" fmla="*/ 339399 h 834218"/>
                <a:gd name="connsiteX258" fmla="*/ 1416657 w 3024845"/>
                <a:gd name="connsiteY258" fmla="*/ 339399 h 834218"/>
                <a:gd name="connsiteX259" fmla="*/ 1416657 w 3024845"/>
                <a:gd name="connsiteY259" fmla="*/ 337777 h 834218"/>
                <a:gd name="connsiteX260" fmla="*/ 1416657 w 3024845"/>
                <a:gd name="connsiteY260" fmla="*/ 326428 h 834218"/>
                <a:gd name="connsiteX261" fmla="*/ 1417417 w 3024845"/>
                <a:gd name="connsiteY261" fmla="*/ 326428 h 834218"/>
                <a:gd name="connsiteX262" fmla="*/ 1422737 w 3024845"/>
                <a:gd name="connsiteY262" fmla="*/ 326428 h 834218"/>
                <a:gd name="connsiteX263" fmla="*/ 1422737 w 3024845"/>
                <a:gd name="connsiteY263" fmla="*/ 324537 h 834218"/>
                <a:gd name="connsiteX264" fmla="*/ 1422737 w 3024845"/>
                <a:gd name="connsiteY264" fmla="*/ 311296 h 834218"/>
                <a:gd name="connsiteX265" fmla="*/ 1426791 w 3024845"/>
                <a:gd name="connsiteY265" fmla="*/ 317781 h 834218"/>
                <a:gd name="connsiteX266" fmla="*/ 1429071 w 3024845"/>
                <a:gd name="connsiteY266" fmla="*/ 317781 h 834218"/>
                <a:gd name="connsiteX267" fmla="*/ 1445031 w 3024845"/>
                <a:gd name="connsiteY267" fmla="*/ 317781 h 834218"/>
                <a:gd name="connsiteX268" fmla="*/ 1445031 w 3024845"/>
                <a:gd name="connsiteY268" fmla="*/ 316970 h 834218"/>
                <a:gd name="connsiteX269" fmla="*/ 1445031 w 3024845"/>
                <a:gd name="connsiteY269" fmla="*/ 311296 h 834218"/>
                <a:gd name="connsiteX270" fmla="*/ 1445791 w 3024845"/>
                <a:gd name="connsiteY270" fmla="*/ 311296 h 834218"/>
                <a:gd name="connsiteX271" fmla="*/ 1451111 w 3024845"/>
                <a:gd name="connsiteY271" fmla="*/ 311296 h 834218"/>
                <a:gd name="connsiteX272" fmla="*/ 1451111 w 3024845"/>
                <a:gd name="connsiteY272" fmla="*/ 312647 h 834218"/>
                <a:gd name="connsiteX273" fmla="*/ 1451111 w 3024845"/>
                <a:gd name="connsiteY273" fmla="*/ 322105 h 834218"/>
                <a:gd name="connsiteX274" fmla="*/ 1489618 w 3024845"/>
                <a:gd name="connsiteY274" fmla="*/ 322105 h 834218"/>
                <a:gd name="connsiteX275" fmla="*/ 1489618 w 3024845"/>
                <a:gd name="connsiteY275" fmla="*/ 460458 h 834218"/>
                <a:gd name="connsiteX276" fmla="*/ 1491138 w 3024845"/>
                <a:gd name="connsiteY276" fmla="*/ 460458 h 834218"/>
                <a:gd name="connsiteX277" fmla="*/ 1501778 w 3024845"/>
                <a:gd name="connsiteY277" fmla="*/ 460458 h 834218"/>
                <a:gd name="connsiteX278" fmla="*/ 1501778 w 3024845"/>
                <a:gd name="connsiteY278" fmla="*/ 447488 h 834218"/>
                <a:gd name="connsiteX279" fmla="*/ 1505832 w 3024845"/>
                <a:gd name="connsiteY279" fmla="*/ 447488 h 834218"/>
                <a:gd name="connsiteX280" fmla="*/ 1505832 w 3024845"/>
                <a:gd name="connsiteY280" fmla="*/ 460458 h 834218"/>
                <a:gd name="connsiteX281" fmla="*/ 1536232 w 3024845"/>
                <a:gd name="connsiteY281" fmla="*/ 460458 h 834218"/>
                <a:gd name="connsiteX282" fmla="*/ 1536232 w 3024845"/>
                <a:gd name="connsiteY282" fmla="*/ 430193 h 834218"/>
                <a:gd name="connsiteX283" fmla="*/ 1548392 w 3024845"/>
                <a:gd name="connsiteY283" fmla="*/ 430193 h 834218"/>
                <a:gd name="connsiteX284" fmla="*/ 1560552 w 3024845"/>
                <a:gd name="connsiteY284" fmla="*/ 428032 h 834218"/>
                <a:gd name="connsiteX285" fmla="*/ 1564606 w 3024845"/>
                <a:gd name="connsiteY285" fmla="*/ 430193 h 834218"/>
                <a:gd name="connsiteX286" fmla="*/ 1574739 w 3024845"/>
                <a:gd name="connsiteY286" fmla="*/ 430193 h 834218"/>
                <a:gd name="connsiteX287" fmla="*/ 1574739 w 3024845"/>
                <a:gd name="connsiteY287" fmla="*/ 460458 h 834218"/>
                <a:gd name="connsiteX288" fmla="*/ 1582846 w 3024845"/>
                <a:gd name="connsiteY288" fmla="*/ 460458 h 834218"/>
                <a:gd name="connsiteX289" fmla="*/ 1582846 w 3024845"/>
                <a:gd name="connsiteY289" fmla="*/ 477753 h 834218"/>
                <a:gd name="connsiteX290" fmla="*/ 1592182 w 3024845"/>
                <a:gd name="connsiteY290" fmla="*/ 478658 h 834218"/>
                <a:gd name="connsiteX291" fmla="*/ 1605140 w 3024845"/>
                <a:gd name="connsiteY291" fmla="*/ 478658 h 834218"/>
                <a:gd name="connsiteX292" fmla="*/ 1605140 w 3024845"/>
                <a:gd name="connsiteY292" fmla="*/ 462620 h 834218"/>
                <a:gd name="connsiteX293" fmla="*/ 1673096 w 3024845"/>
                <a:gd name="connsiteY293" fmla="*/ 462620 h 834218"/>
                <a:gd name="connsiteX294" fmla="*/ 1673096 w 3024845"/>
                <a:gd name="connsiteY294" fmla="*/ 377367 h 834218"/>
                <a:gd name="connsiteX295" fmla="*/ 1745104 w 3024845"/>
                <a:gd name="connsiteY295" fmla="*/ 377367 h 834218"/>
                <a:gd name="connsiteX296" fmla="*/ 1745104 w 3024845"/>
                <a:gd name="connsiteY296" fmla="*/ 456135 h 834218"/>
                <a:gd name="connsiteX297" fmla="*/ 1747008 w 3024845"/>
                <a:gd name="connsiteY297" fmla="*/ 456135 h 834218"/>
                <a:gd name="connsiteX298" fmla="*/ 1748250 w 3024845"/>
                <a:gd name="connsiteY298" fmla="*/ 478658 h 834218"/>
                <a:gd name="connsiteX299" fmla="*/ 1757926 w 3024845"/>
                <a:gd name="connsiteY299" fmla="*/ 478658 h 834218"/>
                <a:gd name="connsiteX300" fmla="*/ 1759168 w 3024845"/>
                <a:gd name="connsiteY300" fmla="*/ 456135 h 834218"/>
                <a:gd name="connsiteX301" fmla="*/ 1765248 w 3024845"/>
                <a:gd name="connsiteY301" fmla="*/ 456135 h 834218"/>
                <a:gd name="connsiteX302" fmla="*/ 1766490 w 3024845"/>
                <a:gd name="connsiteY302" fmla="*/ 478658 h 834218"/>
                <a:gd name="connsiteX303" fmla="*/ 1817112 w 3024845"/>
                <a:gd name="connsiteY303" fmla="*/ 478658 h 834218"/>
                <a:gd name="connsiteX304" fmla="*/ 1817112 w 3024845"/>
                <a:gd name="connsiteY304" fmla="*/ 315630 h 834218"/>
                <a:gd name="connsiteX305" fmla="*/ 2014439 w 3024845"/>
                <a:gd name="connsiteY305" fmla="*/ 315630 h 834218"/>
                <a:gd name="connsiteX306" fmla="*/ 2014439 w 3024845"/>
                <a:gd name="connsiteY306" fmla="*/ 478658 h 834218"/>
                <a:gd name="connsiteX307" fmla="*/ 2033136 w 3024845"/>
                <a:gd name="connsiteY307" fmla="*/ 478658 h 834218"/>
                <a:gd name="connsiteX308" fmla="*/ 2033136 w 3024845"/>
                <a:gd name="connsiteY308" fmla="*/ 395965 h 834218"/>
                <a:gd name="connsiteX309" fmla="*/ 2128256 w 3024845"/>
                <a:gd name="connsiteY309" fmla="*/ 395965 h 834218"/>
                <a:gd name="connsiteX310" fmla="*/ 2180720 w 3024845"/>
                <a:gd name="connsiteY310" fmla="*/ 330752 h 834218"/>
                <a:gd name="connsiteX311" fmla="*/ 2245574 w 3024845"/>
                <a:gd name="connsiteY311" fmla="*/ 330752 h 834218"/>
                <a:gd name="connsiteX312" fmla="*/ 2245574 w 3024845"/>
                <a:gd name="connsiteY312" fmla="*/ 406414 h 834218"/>
                <a:gd name="connsiteX313" fmla="*/ 2253681 w 3024845"/>
                <a:gd name="connsiteY313" fmla="*/ 406414 h 834218"/>
                <a:gd name="connsiteX314" fmla="*/ 2255708 w 3024845"/>
                <a:gd name="connsiteY314" fmla="*/ 399929 h 834218"/>
                <a:gd name="connsiteX315" fmla="*/ 2261788 w 3024845"/>
                <a:gd name="connsiteY315" fmla="*/ 399929 h 834218"/>
                <a:gd name="connsiteX316" fmla="*/ 2263815 w 3024845"/>
                <a:gd name="connsiteY316" fmla="*/ 408576 h 834218"/>
                <a:gd name="connsiteX317" fmla="*/ 2275975 w 3024845"/>
                <a:gd name="connsiteY317" fmla="*/ 408576 h 834218"/>
                <a:gd name="connsiteX318" fmla="*/ 2275975 w 3024845"/>
                <a:gd name="connsiteY318" fmla="*/ 402090 h 834218"/>
                <a:gd name="connsiteX319" fmla="*/ 2298268 w 3024845"/>
                <a:gd name="connsiteY319" fmla="*/ 402090 h 834218"/>
                <a:gd name="connsiteX320" fmla="*/ 2298268 w 3024845"/>
                <a:gd name="connsiteY320" fmla="*/ 408576 h 834218"/>
                <a:gd name="connsiteX321" fmla="*/ 2318535 w 3024845"/>
                <a:gd name="connsiteY321" fmla="*/ 408576 h 834218"/>
                <a:gd name="connsiteX322" fmla="*/ 2318535 w 3024845"/>
                <a:gd name="connsiteY322" fmla="*/ 453973 h 834218"/>
                <a:gd name="connsiteX323" fmla="*/ 2332722 w 3024845"/>
                <a:gd name="connsiteY323" fmla="*/ 453973 h 834218"/>
                <a:gd name="connsiteX324" fmla="*/ 2332722 w 3024845"/>
                <a:gd name="connsiteY324" fmla="*/ 441002 h 834218"/>
                <a:gd name="connsiteX325" fmla="*/ 2348936 w 3024845"/>
                <a:gd name="connsiteY325" fmla="*/ 441002 h 834218"/>
                <a:gd name="connsiteX326" fmla="*/ 2348936 w 3024845"/>
                <a:gd name="connsiteY326" fmla="*/ 261575 h 834218"/>
                <a:gd name="connsiteX327" fmla="*/ 2355016 w 3024845"/>
                <a:gd name="connsiteY327" fmla="*/ 255089 h 834218"/>
                <a:gd name="connsiteX328" fmla="*/ 2427977 w 3024845"/>
                <a:gd name="connsiteY328" fmla="*/ 255089 h 834218"/>
                <a:gd name="connsiteX329" fmla="*/ 2427977 w 3024845"/>
                <a:gd name="connsiteY329" fmla="*/ 263737 h 834218"/>
                <a:gd name="connsiteX330" fmla="*/ 2438110 w 3024845"/>
                <a:gd name="connsiteY330" fmla="*/ 263737 h 834218"/>
                <a:gd name="connsiteX331" fmla="*/ 2438110 w 3024845"/>
                <a:gd name="connsiteY331" fmla="*/ 378311 h 834218"/>
                <a:gd name="connsiteX332" fmla="*/ 2460404 w 3024845"/>
                <a:gd name="connsiteY332" fmla="*/ 378311 h 834218"/>
                <a:gd name="connsiteX333" fmla="*/ 2460404 w 3024845"/>
                <a:gd name="connsiteY333" fmla="*/ 311296 h 834218"/>
                <a:gd name="connsiteX334" fmla="*/ 2486751 w 3024845"/>
                <a:gd name="connsiteY334" fmla="*/ 311296 h 834218"/>
                <a:gd name="connsiteX335" fmla="*/ 2490804 w 3024845"/>
                <a:gd name="connsiteY335" fmla="*/ 306972 h 834218"/>
                <a:gd name="connsiteX336" fmla="*/ 2498911 w 3024845"/>
                <a:gd name="connsiteY336" fmla="*/ 306972 h 834218"/>
                <a:gd name="connsiteX337" fmla="*/ 2502964 w 3024845"/>
                <a:gd name="connsiteY337" fmla="*/ 311296 h 834218"/>
                <a:gd name="connsiteX338" fmla="*/ 2525258 w 3024845"/>
                <a:gd name="connsiteY338" fmla="*/ 311296 h 834218"/>
                <a:gd name="connsiteX339" fmla="*/ 2525258 w 3024845"/>
                <a:gd name="connsiteY339" fmla="*/ 194560 h 834218"/>
                <a:gd name="connsiteX340" fmla="*/ 2582005 w 3024845"/>
                <a:gd name="connsiteY340" fmla="*/ 183751 h 834218"/>
                <a:gd name="connsiteX341" fmla="*/ 2582005 w 3024845"/>
                <a:gd name="connsiteY341" fmla="*/ 184832 h 834218"/>
                <a:gd name="connsiteX342" fmla="*/ 2582005 w 3024845"/>
                <a:gd name="connsiteY342" fmla="*/ 192398 h 834218"/>
                <a:gd name="connsiteX343" fmla="*/ 2608352 w 3024845"/>
                <a:gd name="connsiteY343" fmla="*/ 192398 h 834218"/>
                <a:gd name="connsiteX344" fmla="*/ 2608352 w 3024845"/>
                <a:gd name="connsiteY344" fmla="*/ 447488 h 834218"/>
                <a:gd name="connsiteX345" fmla="*/ 2630646 w 3024845"/>
                <a:gd name="connsiteY345" fmla="*/ 447488 h 834218"/>
                <a:gd name="connsiteX346" fmla="*/ 2630646 w 3024845"/>
                <a:gd name="connsiteY346" fmla="*/ 443164 h 834218"/>
                <a:gd name="connsiteX347" fmla="*/ 2642806 w 3024845"/>
                <a:gd name="connsiteY347" fmla="*/ 443164 h 834218"/>
                <a:gd name="connsiteX348" fmla="*/ 2642806 w 3024845"/>
                <a:gd name="connsiteY348" fmla="*/ 447488 h 834218"/>
                <a:gd name="connsiteX349" fmla="*/ 2667126 w 3024845"/>
                <a:gd name="connsiteY349" fmla="*/ 447488 h 834218"/>
                <a:gd name="connsiteX350" fmla="*/ 2667126 w 3024845"/>
                <a:gd name="connsiteY350" fmla="*/ 434517 h 834218"/>
                <a:gd name="connsiteX351" fmla="*/ 2695500 w 3024845"/>
                <a:gd name="connsiteY351" fmla="*/ 434517 h 834218"/>
                <a:gd name="connsiteX352" fmla="*/ 2707660 w 3024845"/>
                <a:gd name="connsiteY352" fmla="*/ 430193 h 834218"/>
                <a:gd name="connsiteX353" fmla="*/ 2727927 w 3024845"/>
                <a:gd name="connsiteY353" fmla="*/ 434517 h 834218"/>
                <a:gd name="connsiteX354" fmla="*/ 2727927 w 3024845"/>
                <a:gd name="connsiteY354" fmla="*/ 417223 h 834218"/>
                <a:gd name="connsiteX355" fmla="*/ 2736034 w 3024845"/>
                <a:gd name="connsiteY355" fmla="*/ 417223 h 834218"/>
                <a:gd name="connsiteX356" fmla="*/ 2736034 w 3024845"/>
                <a:gd name="connsiteY356" fmla="*/ 404252 h 834218"/>
                <a:gd name="connsiteX357" fmla="*/ 2792781 w 3024845"/>
                <a:gd name="connsiteY357" fmla="*/ 404252 h 834218"/>
                <a:gd name="connsiteX358" fmla="*/ 2792781 w 3024845"/>
                <a:gd name="connsiteY358" fmla="*/ 373987 h 834218"/>
                <a:gd name="connsiteX359" fmla="*/ 2811021 w 3024845"/>
                <a:gd name="connsiteY359" fmla="*/ 373987 h 834218"/>
                <a:gd name="connsiteX360" fmla="*/ 2811021 w 3024845"/>
                <a:gd name="connsiteY360" fmla="*/ 367502 h 834218"/>
                <a:gd name="connsiteX361" fmla="*/ 2823181 w 3024845"/>
                <a:gd name="connsiteY361" fmla="*/ 367502 h 834218"/>
                <a:gd name="connsiteX362" fmla="*/ 2823181 w 3024845"/>
                <a:gd name="connsiteY362" fmla="*/ 373987 h 834218"/>
                <a:gd name="connsiteX363" fmla="*/ 2839395 w 3024845"/>
                <a:gd name="connsiteY363" fmla="*/ 373987 h 834218"/>
                <a:gd name="connsiteX364" fmla="*/ 2839395 w 3024845"/>
                <a:gd name="connsiteY364" fmla="*/ 423708 h 834218"/>
                <a:gd name="connsiteX365" fmla="*/ 2871822 w 3024845"/>
                <a:gd name="connsiteY365" fmla="*/ 423708 h 834218"/>
                <a:gd name="connsiteX366" fmla="*/ 2871822 w 3024845"/>
                <a:gd name="connsiteY366" fmla="*/ 397767 h 834218"/>
                <a:gd name="connsiteX367" fmla="*/ 2910329 w 3024845"/>
                <a:gd name="connsiteY367" fmla="*/ 397767 h 834218"/>
                <a:gd name="connsiteX368" fmla="*/ 2910329 w 3024845"/>
                <a:gd name="connsiteY368" fmla="*/ 367502 h 834218"/>
                <a:gd name="connsiteX369" fmla="*/ 2958970 w 3024845"/>
                <a:gd name="connsiteY369" fmla="*/ 367502 h 834218"/>
                <a:gd name="connsiteX370" fmla="*/ 2958970 w 3024845"/>
                <a:gd name="connsiteY370" fmla="*/ 478658 h 834218"/>
                <a:gd name="connsiteX371" fmla="*/ 2958970 w 3024845"/>
                <a:gd name="connsiteY371" fmla="*/ 492437 h 834218"/>
                <a:gd name="connsiteX372" fmla="*/ 3024845 w 3024845"/>
                <a:gd name="connsiteY372" fmla="*/ 492437 h 834218"/>
                <a:gd name="connsiteX373" fmla="*/ 3024845 w 3024845"/>
                <a:gd name="connsiteY373" fmla="*/ 834218 h 834218"/>
                <a:gd name="connsiteX374" fmla="*/ 2054 w 3024845"/>
                <a:gd name="connsiteY374" fmla="*/ 831885 h 834218"/>
                <a:gd name="connsiteX375" fmla="*/ 0 w 3024845"/>
                <a:gd name="connsiteY375" fmla="*/ 397767 h 834218"/>
                <a:gd name="connsiteX376" fmla="*/ 20267 w 3024845"/>
                <a:gd name="connsiteY376" fmla="*/ 397767 h 834218"/>
                <a:gd name="connsiteX377" fmla="*/ 20774 w 3024845"/>
                <a:gd name="connsiteY377" fmla="*/ 396686 h 834218"/>
                <a:gd name="connsiteX378" fmla="*/ 24320 w 3024845"/>
                <a:gd name="connsiteY378" fmla="*/ 389120 h 834218"/>
                <a:gd name="connsiteX379" fmla="*/ 26094 w 3024845"/>
                <a:gd name="connsiteY379" fmla="*/ 389390 h 834218"/>
                <a:gd name="connsiteX380" fmla="*/ 38507 w 3024845"/>
                <a:gd name="connsiteY380" fmla="*/ 391281 h 834218"/>
                <a:gd name="connsiteX381" fmla="*/ 39014 w 3024845"/>
                <a:gd name="connsiteY381" fmla="*/ 392633 h 834218"/>
                <a:gd name="connsiteX382" fmla="*/ 42560 w 3024845"/>
                <a:gd name="connsiteY382" fmla="*/ 402090 h 834218"/>
                <a:gd name="connsiteX383" fmla="*/ 68907 w 3024845"/>
                <a:gd name="connsiteY383" fmla="*/ 404252 h 834218"/>
                <a:gd name="connsiteX384" fmla="*/ 68907 w 3024845"/>
                <a:gd name="connsiteY384" fmla="*/ 281031 h 834218"/>
                <a:gd name="connsiteX385" fmla="*/ 70934 w 3024845"/>
                <a:gd name="connsiteY385" fmla="*/ 281031 h 834218"/>
                <a:gd name="connsiteX386" fmla="*/ 85121 w 3024845"/>
                <a:gd name="connsiteY386" fmla="*/ 281031 h 834218"/>
                <a:gd name="connsiteX387" fmla="*/ 85121 w 3024845"/>
                <a:gd name="connsiteY387" fmla="*/ 144839 h 834218"/>
                <a:gd name="connsiteX388" fmla="*/ 86894 w 3024845"/>
                <a:gd name="connsiteY388" fmla="*/ 144839 h 834218"/>
                <a:gd name="connsiteX389" fmla="*/ 99308 w 3024845"/>
                <a:gd name="connsiteY389" fmla="*/ 144839 h 834218"/>
                <a:gd name="connsiteX390" fmla="*/ 99308 w 3024845"/>
                <a:gd name="connsiteY390" fmla="*/ 30265 h 834218"/>
                <a:gd name="connsiteX391" fmla="*/ 103361 w 3024845"/>
                <a:gd name="connsiteY391" fmla="*/ 2161 h 834218"/>
                <a:gd name="connsiteX392" fmla="*/ 105388 w 3024845"/>
                <a:gd name="connsiteY392" fmla="*/ 2161 h 834218"/>
                <a:gd name="connsiteX393" fmla="*/ 119575 w 3024845"/>
                <a:gd name="connsiteY393" fmla="*/ 2161 h 834218"/>
                <a:gd name="connsiteX0" fmla="*/ 105388 w 3024845"/>
                <a:gd name="connsiteY0" fmla="*/ 2161 h 834218"/>
                <a:gd name="connsiteX1" fmla="*/ 200642 w 3024845"/>
                <a:gd name="connsiteY1" fmla="*/ 0 h 834218"/>
                <a:gd name="connsiteX2" fmla="*/ 202669 w 3024845"/>
                <a:gd name="connsiteY2" fmla="*/ 0 h 834218"/>
                <a:gd name="connsiteX3" fmla="*/ 216856 w 3024845"/>
                <a:gd name="connsiteY3" fmla="*/ 0 h 834218"/>
                <a:gd name="connsiteX4" fmla="*/ 216856 w 3024845"/>
                <a:gd name="connsiteY4" fmla="*/ 23779 h 834218"/>
                <a:gd name="connsiteX5" fmla="*/ 217363 w 3024845"/>
                <a:gd name="connsiteY5" fmla="*/ 24590 h 834218"/>
                <a:gd name="connsiteX6" fmla="*/ 220909 w 3024845"/>
                <a:gd name="connsiteY6" fmla="*/ 30265 h 834218"/>
                <a:gd name="connsiteX7" fmla="*/ 220909 w 3024845"/>
                <a:gd name="connsiteY7" fmla="*/ 144839 h 834218"/>
                <a:gd name="connsiteX8" fmla="*/ 223189 w 3024845"/>
                <a:gd name="connsiteY8" fmla="*/ 144839 h 834218"/>
                <a:gd name="connsiteX9" fmla="*/ 239150 w 3024845"/>
                <a:gd name="connsiteY9" fmla="*/ 144839 h 834218"/>
                <a:gd name="connsiteX10" fmla="*/ 239150 w 3024845"/>
                <a:gd name="connsiteY10" fmla="*/ 285354 h 834218"/>
                <a:gd name="connsiteX11" fmla="*/ 240670 w 3024845"/>
                <a:gd name="connsiteY11" fmla="*/ 285084 h 834218"/>
                <a:gd name="connsiteX12" fmla="*/ 251310 w 3024845"/>
                <a:gd name="connsiteY12" fmla="*/ 283193 h 834218"/>
                <a:gd name="connsiteX13" fmla="*/ 249283 w 3024845"/>
                <a:gd name="connsiteY13" fmla="*/ 371825 h 834218"/>
                <a:gd name="connsiteX14" fmla="*/ 250803 w 3024845"/>
                <a:gd name="connsiteY14" fmla="*/ 372096 h 834218"/>
                <a:gd name="connsiteX15" fmla="*/ 261443 w 3024845"/>
                <a:gd name="connsiteY15" fmla="*/ 373987 h 834218"/>
                <a:gd name="connsiteX16" fmla="*/ 261696 w 3024845"/>
                <a:gd name="connsiteY16" fmla="*/ 374798 h 834218"/>
                <a:gd name="connsiteX17" fmla="*/ 263470 w 3024845"/>
                <a:gd name="connsiteY17" fmla="*/ 380473 h 834218"/>
                <a:gd name="connsiteX18" fmla="*/ 264230 w 3024845"/>
                <a:gd name="connsiteY18" fmla="*/ 378041 h 834218"/>
                <a:gd name="connsiteX19" fmla="*/ 269550 w 3024845"/>
                <a:gd name="connsiteY19" fmla="*/ 361017 h 834218"/>
                <a:gd name="connsiteX20" fmla="*/ 271323 w 3024845"/>
                <a:gd name="connsiteY20" fmla="*/ 361017 h 834218"/>
                <a:gd name="connsiteX21" fmla="*/ 283737 w 3024845"/>
                <a:gd name="connsiteY21" fmla="*/ 361017 h 834218"/>
                <a:gd name="connsiteX22" fmla="*/ 283737 w 3024845"/>
                <a:gd name="connsiteY22" fmla="*/ 393443 h 834218"/>
                <a:gd name="connsiteX23" fmla="*/ 284750 w 3024845"/>
                <a:gd name="connsiteY23" fmla="*/ 393984 h 834218"/>
                <a:gd name="connsiteX24" fmla="*/ 291844 w 3024845"/>
                <a:gd name="connsiteY24" fmla="*/ 397767 h 834218"/>
                <a:gd name="connsiteX25" fmla="*/ 291844 w 3024845"/>
                <a:gd name="connsiteY25" fmla="*/ 399118 h 834218"/>
                <a:gd name="connsiteX26" fmla="*/ 291844 w 3024845"/>
                <a:gd name="connsiteY26" fmla="*/ 408576 h 834218"/>
                <a:gd name="connsiteX27" fmla="*/ 336431 w 3024845"/>
                <a:gd name="connsiteY27" fmla="*/ 408576 h 834218"/>
                <a:gd name="connsiteX28" fmla="*/ 336431 w 3024845"/>
                <a:gd name="connsiteY28" fmla="*/ 409657 h 834218"/>
                <a:gd name="connsiteX29" fmla="*/ 336431 w 3024845"/>
                <a:gd name="connsiteY29" fmla="*/ 417223 h 834218"/>
                <a:gd name="connsiteX30" fmla="*/ 338457 w 3024845"/>
                <a:gd name="connsiteY30" fmla="*/ 417223 h 834218"/>
                <a:gd name="connsiteX31" fmla="*/ 352644 w 3024845"/>
                <a:gd name="connsiteY31" fmla="*/ 417223 h 834218"/>
                <a:gd name="connsiteX32" fmla="*/ 352644 w 3024845"/>
                <a:gd name="connsiteY32" fmla="*/ 386958 h 834218"/>
                <a:gd name="connsiteX33" fmla="*/ 397231 w 3024845"/>
                <a:gd name="connsiteY33" fmla="*/ 386958 h 834218"/>
                <a:gd name="connsiteX34" fmla="*/ 397231 w 3024845"/>
                <a:gd name="connsiteY34" fmla="*/ 385607 h 834218"/>
                <a:gd name="connsiteX35" fmla="*/ 397231 w 3024845"/>
                <a:gd name="connsiteY35" fmla="*/ 376149 h 834218"/>
                <a:gd name="connsiteX36" fmla="*/ 398245 w 3024845"/>
                <a:gd name="connsiteY36" fmla="*/ 376149 h 834218"/>
                <a:gd name="connsiteX37" fmla="*/ 405338 w 3024845"/>
                <a:gd name="connsiteY37" fmla="*/ 376149 h 834218"/>
                <a:gd name="connsiteX38" fmla="*/ 405338 w 3024845"/>
                <a:gd name="connsiteY38" fmla="*/ 374258 h 834218"/>
                <a:gd name="connsiteX39" fmla="*/ 405338 w 3024845"/>
                <a:gd name="connsiteY39" fmla="*/ 361017 h 834218"/>
                <a:gd name="connsiteX40" fmla="*/ 406098 w 3024845"/>
                <a:gd name="connsiteY40" fmla="*/ 361017 h 834218"/>
                <a:gd name="connsiteX41" fmla="*/ 411418 w 3024845"/>
                <a:gd name="connsiteY41" fmla="*/ 361017 h 834218"/>
                <a:gd name="connsiteX42" fmla="*/ 411418 w 3024845"/>
                <a:gd name="connsiteY42" fmla="*/ 359936 h 834218"/>
                <a:gd name="connsiteX43" fmla="*/ 411418 w 3024845"/>
                <a:gd name="connsiteY43" fmla="*/ 352369 h 834218"/>
                <a:gd name="connsiteX44" fmla="*/ 413445 w 3024845"/>
                <a:gd name="connsiteY44" fmla="*/ 352369 h 834218"/>
                <a:gd name="connsiteX45" fmla="*/ 427632 w 3024845"/>
                <a:gd name="connsiteY45" fmla="*/ 352369 h 834218"/>
                <a:gd name="connsiteX46" fmla="*/ 427632 w 3024845"/>
                <a:gd name="connsiteY46" fmla="*/ 353450 h 834218"/>
                <a:gd name="connsiteX47" fmla="*/ 427632 w 3024845"/>
                <a:gd name="connsiteY47" fmla="*/ 361017 h 834218"/>
                <a:gd name="connsiteX48" fmla="*/ 449925 w 3024845"/>
                <a:gd name="connsiteY48" fmla="*/ 361017 h 834218"/>
                <a:gd name="connsiteX49" fmla="*/ 449925 w 3024845"/>
                <a:gd name="connsiteY49" fmla="*/ 359125 h 834218"/>
                <a:gd name="connsiteX50" fmla="*/ 449925 w 3024845"/>
                <a:gd name="connsiteY50" fmla="*/ 345884 h 834218"/>
                <a:gd name="connsiteX51" fmla="*/ 451699 w 3024845"/>
                <a:gd name="connsiteY51" fmla="*/ 345884 h 834218"/>
                <a:gd name="connsiteX52" fmla="*/ 464112 w 3024845"/>
                <a:gd name="connsiteY52" fmla="*/ 345884 h 834218"/>
                <a:gd name="connsiteX53" fmla="*/ 464112 w 3024845"/>
                <a:gd name="connsiteY53" fmla="*/ 369664 h 834218"/>
                <a:gd name="connsiteX54" fmla="*/ 465126 w 3024845"/>
                <a:gd name="connsiteY54" fmla="*/ 369664 h 834218"/>
                <a:gd name="connsiteX55" fmla="*/ 472219 w 3024845"/>
                <a:gd name="connsiteY55" fmla="*/ 369664 h 834218"/>
                <a:gd name="connsiteX56" fmla="*/ 472219 w 3024845"/>
                <a:gd name="connsiteY56" fmla="*/ 368583 h 834218"/>
                <a:gd name="connsiteX57" fmla="*/ 472219 w 3024845"/>
                <a:gd name="connsiteY57" fmla="*/ 361017 h 834218"/>
                <a:gd name="connsiteX58" fmla="*/ 473992 w 3024845"/>
                <a:gd name="connsiteY58" fmla="*/ 361017 h 834218"/>
                <a:gd name="connsiteX59" fmla="*/ 486406 w 3024845"/>
                <a:gd name="connsiteY59" fmla="*/ 361017 h 834218"/>
                <a:gd name="connsiteX60" fmla="*/ 486406 w 3024845"/>
                <a:gd name="connsiteY60" fmla="*/ 386958 h 834218"/>
                <a:gd name="connsiteX61" fmla="*/ 488433 w 3024845"/>
                <a:gd name="connsiteY61" fmla="*/ 386958 h 834218"/>
                <a:gd name="connsiteX62" fmla="*/ 502619 w 3024845"/>
                <a:gd name="connsiteY62" fmla="*/ 386958 h 834218"/>
                <a:gd name="connsiteX63" fmla="*/ 502619 w 3024845"/>
                <a:gd name="connsiteY63" fmla="*/ 388579 h 834218"/>
                <a:gd name="connsiteX64" fmla="*/ 502619 w 3024845"/>
                <a:gd name="connsiteY64" fmla="*/ 399929 h 834218"/>
                <a:gd name="connsiteX65" fmla="*/ 503379 w 3024845"/>
                <a:gd name="connsiteY65" fmla="*/ 399929 h 834218"/>
                <a:gd name="connsiteX66" fmla="*/ 508700 w 3024845"/>
                <a:gd name="connsiteY66" fmla="*/ 399929 h 834218"/>
                <a:gd name="connsiteX67" fmla="*/ 508700 w 3024845"/>
                <a:gd name="connsiteY67" fmla="*/ 399118 h 834218"/>
                <a:gd name="connsiteX68" fmla="*/ 508700 w 3024845"/>
                <a:gd name="connsiteY68" fmla="*/ 393443 h 834218"/>
                <a:gd name="connsiteX69" fmla="*/ 539100 w 3024845"/>
                <a:gd name="connsiteY69" fmla="*/ 393443 h 834218"/>
                <a:gd name="connsiteX70" fmla="*/ 539100 w 3024845"/>
                <a:gd name="connsiteY70" fmla="*/ 417223 h 834218"/>
                <a:gd name="connsiteX71" fmla="*/ 540113 w 3024845"/>
                <a:gd name="connsiteY71" fmla="*/ 417223 h 834218"/>
                <a:gd name="connsiteX72" fmla="*/ 547207 w 3024845"/>
                <a:gd name="connsiteY72" fmla="*/ 417223 h 834218"/>
                <a:gd name="connsiteX73" fmla="*/ 547207 w 3024845"/>
                <a:gd name="connsiteY73" fmla="*/ 418304 h 834218"/>
                <a:gd name="connsiteX74" fmla="*/ 547207 w 3024845"/>
                <a:gd name="connsiteY74" fmla="*/ 425870 h 834218"/>
                <a:gd name="connsiteX75" fmla="*/ 547967 w 3024845"/>
                <a:gd name="connsiteY75" fmla="*/ 425870 h 834218"/>
                <a:gd name="connsiteX76" fmla="*/ 553287 w 3024845"/>
                <a:gd name="connsiteY76" fmla="*/ 425870 h 834218"/>
                <a:gd name="connsiteX77" fmla="*/ 553287 w 3024845"/>
                <a:gd name="connsiteY77" fmla="*/ 423708 h 834218"/>
                <a:gd name="connsiteX78" fmla="*/ 553287 w 3024845"/>
                <a:gd name="connsiteY78" fmla="*/ 408576 h 834218"/>
                <a:gd name="connsiteX79" fmla="*/ 554300 w 3024845"/>
                <a:gd name="connsiteY79" fmla="*/ 408576 h 834218"/>
                <a:gd name="connsiteX80" fmla="*/ 561394 w 3024845"/>
                <a:gd name="connsiteY80" fmla="*/ 408576 h 834218"/>
                <a:gd name="connsiteX81" fmla="*/ 561394 w 3024845"/>
                <a:gd name="connsiteY81" fmla="*/ 409657 h 834218"/>
                <a:gd name="connsiteX82" fmla="*/ 561394 w 3024845"/>
                <a:gd name="connsiteY82" fmla="*/ 417223 h 834218"/>
                <a:gd name="connsiteX83" fmla="*/ 566714 w 3024845"/>
                <a:gd name="connsiteY83" fmla="*/ 415230 h 834218"/>
                <a:gd name="connsiteX84" fmla="*/ 567474 w 3024845"/>
                <a:gd name="connsiteY84" fmla="*/ 414250 h 834218"/>
                <a:gd name="connsiteX85" fmla="*/ 567474 w 3024845"/>
                <a:gd name="connsiteY85" fmla="*/ 408576 h 834218"/>
                <a:gd name="connsiteX86" fmla="*/ 605981 w 3024845"/>
                <a:gd name="connsiteY86" fmla="*/ 408576 h 834218"/>
                <a:gd name="connsiteX87" fmla="*/ 605981 w 3024845"/>
                <a:gd name="connsiteY87" fmla="*/ 432355 h 834218"/>
                <a:gd name="connsiteX88" fmla="*/ 608007 w 3024845"/>
                <a:gd name="connsiteY88" fmla="*/ 432355 h 834218"/>
                <a:gd name="connsiteX89" fmla="*/ 622194 w 3024845"/>
                <a:gd name="connsiteY89" fmla="*/ 432355 h 834218"/>
                <a:gd name="connsiteX90" fmla="*/ 622194 w 3024845"/>
                <a:gd name="connsiteY90" fmla="*/ 433436 h 834218"/>
                <a:gd name="connsiteX91" fmla="*/ 622194 w 3024845"/>
                <a:gd name="connsiteY91" fmla="*/ 441002 h 834218"/>
                <a:gd name="connsiteX92" fmla="*/ 623968 w 3024845"/>
                <a:gd name="connsiteY92" fmla="*/ 441002 h 834218"/>
                <a:gd name="connsiteX93" fmla="*/ 636381 w 3024845"/>
                <a:gd name="connsiteY93" fmla="*/ 441002 h 834218"/>
                <a:gd name="connsiteX94" fmla="*/ 636381 w 3024845"/>
                <a:gd name="connsiteY94" fmla="*/ 417223 h 834218"/>
                <a:gd name="connsiteX95" fmla="*/ 637394 w 3024845"/>
                <a:gd name="connsiteY95" fmla="*/ 417223 h 834218"/>
                <a:gd name="connsiteX96" fmla="*/ 644488 w 3024845"/>
                <a:gd name="connsiteY96" fmla="*/ 417223 h 834218"/>
                <a:gd name="connsiteX97" fmla="*/ 644488 w 3024845"/>
                <a:gd name="connsiteY97" fmla="*/ 384796 h 834218"/>
                <a:gd name="connsiteX98" fmla="*/ 645501 w 3024845"/>
                <a:gd name="connsiteY98" fmla="*/ 384796 h 834218"/>
                <a:gd name="connsiteX99" fmla="*/ 652595 w 3024845"/>
                <a:gd name="connsiteY99" fmla="*/ 384796 h 834218"/>
                <a:gd name="connsiteX100" fmla="*/ 652595 w 3024845"/>
                <a:gd name="connsiteY100" fmla="*/ 382905 h 834218"/>
                <a:gd name="connsiteX101" fmla="*/ 652595 w 3024845"/>
                <a:gd name="connsiteY101" fmla="*/ 369664 h 834218"/>
                <a:gd name="connsiteX102" fmla="*/ 651328 w 3024845"/>
                <a:gd name="connsiteY102" fmla="*/ 368042 h 834218"/>
                <a:gd name="connsiteX103" fmla="*/ 656648 w 3024845"/>
                <a:gd name="connsiteY103" fmla="*/ 356693 h 834218"/>
                <a:gd name="connsiteX104" fmla="*/ 664755 w 3024845"/>
                <a:gd name="connsiteY104" fmla="*/ 384796 h 834218"/>
                <a:gd name="connsiteX105" fmla="*/ 665515 w 3024845"/>
                <a:gd name="connsiteY105" fmla="*/ 384796 h 834218"/>
                <a:gd name="connsiteX106" fmla="*/ 670835 w 3024845"/>
                <a:gd name="connsiteY106" fmla="*/ 384796 h 834218"/>
                <a:gd name="connsiteX107" fmla="*/ 670835 w 3024845"/>
                <a:gd name="connsiteY107" fmla="*/ 278869 h 834218"/>
                <a:gd name="connsiteX108" fmla="*/ 672355 w 3024845"/>
                <a:gd name="connsiteY108" fmla="*/ 278869 h 834218"/>
                <a:gd name="connsiteX109" fmla="*/ 682995 w 3024845"/>
                <a:gd name="connsiteY109" fmla="*/ 278869 h 834218"/>
                <a:gd name="connsiteX110" fmla="*/ 682995 w 3024845"/>
                <a:gd name="connsiteY110" fmla="*/ 231310 h 834218"/>
                <a:gd name="connsiteX111" fmla="*/ 709342 w 3024845"/>
                <a:gd name="connsiteY111" fmla="*/ 231310 h 834218"/>
                <a:gd name="connsiteX112" fmla="*/ 709342 w 3024845"/>
                <a:gd name="connsiteY112" fmla="*/ 209692 h 834218"/>
                <a:gd name="connsiteX113" fmla="*/ 743796 w 3024845"/>
                <a:gd name="connsiteY113" fmla="*/ 209692 h 834218"/>
                <a:gd name="connsiteX114" fmla="*/ 743796 w 3024845"/>
                <a:gd name="connsiteY114" fmla="*/ 212124 h 834218"/>
                <a:gd name="connsiteX115" fmla="*/ 743796 w 3024845"/>
                <a:gd name="connsiteY115" fmla="*/ 229148 h 834218"/>
                <a:gd name="connsiteX116" fmla="*/ 746076 w 3024845"/>
                <a:gd name="connsiteY116" fmla="*/ 229148 h 834218"/>
                <a:gd name="connsiteX117" fmla="*/ 762036 w 3024845"/>
                <a:gd name="connsiteY117" fmla="*/ 229148 h 834218"/>
                <a:gd name="connsiteX118" fmla="*/ 762036 w 3024845"/>
                <a:gd name="connsiteY118" fmla="*/ 276707 h 834218"/>
                <a:gd name="connsiteX119" fmla="*/ 763049 w 3024845"/>
                <a:gd name="connsiteY119" fmla="*/ 276707 h 834218"/>
                <a:gd name="connsiteX120" fmla="*/ 770143 w 3024845"/>
                <a:gd name="connsiteY120" fmla="*/ 276707 h 834218"/>
                <a:gd name="connsiteX121" fmla="*/ 784330 w 3024845"/>
                <a:gd name="connsiteY121" fmla="*/ 281031 h 834218"/>
                <a:gd name="connsiteX122" fmla="*/ 784330 w 3024845"/>
                <a:gd name="connsiteY122" fmla="*/ 319943 h 834218"/>
                <a:gd name="connsiteX123" fmla="*/ 785343 w 3024845"/>
                <a:gd name="connsiteY123" fmla="*/ 319943 h 834218"/>
                <a:gd name="connsiteX124" fmla="*/ 792436 w 3024845"/>
                <a:gd name="connsiteY124" fmla="*/ 319943 h 834218"/>
                <a:gd name="connsiteX125" fmla="*/ 792436 w 3024845"/>
                <a:gd name="connsiteY125" fmla="*/ 321564 h 834218"/>
                <a:gd name="connsiteX126" fmla="*/ 792436 w 3024845"/>
                <a:gd name="connsiteY126" fmla="*/ 332913 h 834218"/>
                <a:gd name="connsiteX127" fmla="*/ 794463 w 3024845"/>
                <a:gd name="connsiteY127" fmla="*/ 332913 h 834218"/>
                <a:gd name="connsiteX128" fmla="*/ 808650 w 3024845"/>
                <a:gd name="connsiteY128" fmla="*/ 332913 h 834218"/>
                <a:gd name="connsiteX129" fmla="*/ 814730 w 3024845"/>
                <a:gd name="connsiteY129" fmla="*/ 339399 h 834218"/>
                <a:gd name="connsiteX130" fmla="*/ 814730 w 3024845"/>
                <a:gd name="connsiteY130" fmla="*/ 361017 h 834218"/>
                <a:gd name="connsiteX131" fmla="*/ 817010 w 3024845"/>
                <a:gd name="connsiteY131" fmla="*/ 361017 h 834218"/>
                <a:gd name="connsiteX132" fmla="*/ 832970 w 3024845"/>
                <a:gd name="connsiteY132" fmla="*/ 361017 h 834218"/>
                <a:gd name="connsiteX133" fmla="*/ 832970 w 3024845"/>
                <a:gd name="connsiteY133" fmla="*/ 362097 h 834218"/>
                <a:gd name="connsiteX134" fmla="*/ 832970 w 3024845"/>
                <a:gd name="connsiteY134" fmla="*/ 369664 h 834218"/>
                <a:gd name="connsiteX135" fmla="*/ 834237 w 3024845"/>
                <a:gd name="connsiteY135" fmla="*/ 369664 h 834218"/>
                <a:gd name="connsiteX136" fmla="*/ 843104 w 3024845"/>
                <a:gd name="connsiteY136" fmla="*/ 369664 h 834218"/>
                <a:gd name="connsiteX137" fmla="*/ 843104 w 3024845"/>
                <a:gd name="connsiteY137" fmla="*/ 371825 h 834218"/>
                <a:gd name="connsiteX138" fmla="*/ 843104 w 3024845"/>
                <a:gd name="connsiteY138" fmla="*/ 386958 h 834218"/>
                <a:gd name="connsiteX139" fmla="*/ 847157 w 3024845"/>
                <a:gd name="connsiteY139" fmla="*/ 385066 h 834218"/>
                <a:gd name="connsiteX140" fmla="*/ 847157 w 3024845"/>
                <a:gd name="connsiteY140" fmla="*/ 371825 h 834218"/>
                <a:gd name="connsiteX141" fmla="*/ 848170 w 3024845"/>
                <a:gd name="connsiteY141" fmla="*/ 371825 h 834218"/>
                <a:gd name="connsiteX142" fmla="*/ 855264 w 3024845"/>
                <a:gd name="connsiteY142" fmla="*/ 371825 h 834218"/>
                <a:gd name="connsiteX143" fmla="*/ 855264 w 3024845"/>
                <a:gd name="connsiteY143" fmla="*/ 373447 h 834218"/>
                <a:gd name="connsiteX144" fmla="*/ 855264 w 3024845"/>
                <a:gd name="connsiteY144" fmla="*/ 384796 h 834218"/>
                <a:gd name="connsiteX145" fmla="*/ 856024 w 3024845"/>
                <a:gd name="connsiteY145" fmla="*/ 384796 h 834218"/>
                <a:gd name="connsiteX146" fmla="*/ 861344 w 3024845"/>
                <a:gd name="connsiteY146" fmla="*/ 384796 h 834218"/>
                <a:gd name="connsiteX147" fmla="*/ 909984 w 3024845"/>
                <a:gd name="connsiteY147" fmla="*/ 380473 h 834218"/>
                <a:gd name="connsiteX148" fmla="*/ 909984 w 3024845"/>
                <a:gd name="connsiteY148" fmla="*/ 381824 h 834218"/>
                <a:gd name="connsiteX149" fmla="*/ 909984 w 3024845"/>
                <a:gd name="connsiteY149" fmla="*/ 391281 h 834218"/>
                <a:gd name="connsiteX150" fmla="*/ 910744 w 3024845"/>
                <a:gd name="connsiteY150" fmla="*/ 391281 h 834218"/>
                <a:gd name="connsiteX151" fmla="*/ 916065 w 3024845"/>
                <a:gd name="connsiteY151" fmla="*/ 391281 h 834218"/>
                <a:gd name="connsiteX152" fmla="*/ 916065 w 3024845"/>
                <a:gd name="connsiteY152" fmla="*/ 393443 h 834218"/>
                <a:gd name="connsiteX153" fmla="*/ 916065 w 3024845"/>
                <a:gd name="connsiteY153" fmla="*/ 408576 h 834218"/>
                <a:gd name="connsiteX154" fmla="*/ 918091 w 3024845"/>
                <a:gd name="connsiteY154" fmla="*/ 407225 h 834218"/>
                <a:gd name="connsiteX155" fmla="*/ 932278 w 3024845"/>
                <a:gd name="connsiteY155" fmla="*/ 397767 h 834218"/>
                <a:gd name="connsiteX156" fmla="*/ 938358 w 3024845"/>
                <a:gd name="connsiteY156" fmla="*/ 356693 h 834218"/>
                <a:gd name="connsiteX157" fmla="*/ 939118 w 3024845"/>
                <a:gd name="connsiteY157" fmla="*/ 356423 h 834218"/>
                <a:gd name="connsiteX158" fmla="*/ 944438 w 3024845"/>
                <a:gd name="connsiteY158" fmla="*/ 354531 h 834218"/>
                <a:gd name="connsiteX159" fmla="*/ 946465 w 3024845"/>
                <a:gd name="connsiteY159" fmla="*/ 285354 h 834218"/>
                <a:gd name="connsiteX160" fmla="*/ 948492 w 3024845"/>
                <a:gd name="connsiteY160" fmla="*/ 354531 h 834218"/>
                <a:gd name="connsiteX161" fmla="*/ 949252 w 3024845"/>
                <a:gd name="connsiteY161" fmla="*/ 354801 h 834218"/>
                <a:gd name="connsiteX162" fmla="*/ 954572 w 3024845"/>
                <a:gd name="connsiteY162" fmla="*/ 356693 h 834218"/>
                <a:gd name="connsiteX163" fmla="*/ 954572 w 3024845"/>
                <a:gd name="connsiteY163" fmla="*/ 270222 h 834218"/>
                <a:gd name="connsiteX164" fmla="*/ 958625 w 3024845"/>
                <a:gd name="connsiteY164" fmla="*/ 237795 h 834218"/>
                <a:gd name="connsiteX165" fmla="*/ 997132 w 3024845"/>
                <a:gd name="connsiteY165" fmla="*/ 237795 h 834218"/>
                <a:gd name="connsiteX166" fmla="*/ 997132 w 3024845"/>
                <a:gd name="connsiteY166" fmla="*/ 270222 h 834218"/>
                <a:gd name="connsiteX167" fmla="*/ 997892 w 3024845"/>
                <a:gd name="connsiteY167" fmla="*/ 270222 h 834218"/>
                <a:gd name="connsiteX168" fmla="*/ 1003212 w 3024845"/>
                <a:gd name="connsiteY168" fmla="*/ 270222 h 834218"/>
                <a:gd name="connsiteX169" fmla="*/ 1003212 w 3024845"/>
                <a:gd name="connsiteY169" fmla="*/ 188074 h 834218"/>
                <a:gd name="connsiteX170" fmla="*/ 1004986 w 3024845"/>
                <a:gd name="connsiteY170" fmla="*/ 188074 h 834218"/>
                <a:gd name="connsiteX171" fmla="*/ 1017399 w 3024845"/>
                <a:gd name="connsiteY171" fmla="*/ 188074 h 834218"/>
                <a:gd name="connsiteX172" fmla="*/ 1017399 w 3024845"/>
                <a:gd name="connsiteY172" fmla="*/ 186183 h 834218"/>
                <a:gd name="connsiteX173" fmla="*/ 1017399 w 3024845"/>
                <a:gd name="connsiteY173" fmla="*/ 172942 h 834218"/>
                <a:gd name="connsiteX174" fmla="*/ 1039693 w 3024845"/>
                <a:gd name="connsiteY174" fmla="*/ 172942 h 834218"/>
                <a:gd name="connsiteX175" fmla="*/ 1039693 w 3024845"/>
                <a:gd name="connsiteY175" fmla="*/ 171861 h 834218"/>
                <a:gd name="connsiteX176" fmla="*/ 1039693 w 3024845"/>
                <a:gd name="connsiteY176" fmla="*/ 164295 h 834218"/>
                <a:gd name="connsiteX177" fmla="*/ 1041466 w 3024845"/>
                <a:gd name="connsiteY177" fmla="*/ 164295 h 834218"/>
                <a:gd name="connsiteX178" fmla="*/ 1053880 w 3024845"/>
                <a:gd name="connsiteY178" fmla="*/ 164295 h 834218"/>
                <a:gd name="connsiteX179" fmla="*/ 1053880 w 3024845"/>
                <a:gd name="connsiteY179" fmla="*/ 165376 h 834218"/>
                <a:gd name="connsiteX180" fmla="*/ 1053880 w 3024845"/>
                <a:gd name="connsiteY180" fmla="*/ 172942 h 834218"/>
                <a:gd name="connsiteX181" fmla="*/ 1054640 w 3024845"/>
                <a:gd name="connsiteY181" fmla="*/ 172942 h 834218"/>
                <a:gd name="connsiteX182" fmla="*/ 1059960 w 3024845"/>
                <a:gd name="connsiteY182" fmla="*/ 172942 h 834218"/>
                <a:gd name="connsiteX183" fmla="*/ 1070093 w 3024845"/>
                <a:gd name="connsiteY183" fmla="*/ 168618 h 834218"/>
                <a:gd name="connsiteX184" fmla="*/ 1074146 w 3024845"/>
                <a:gd name="connsiteY184" fmla="*/ 171861 h 834218"/>
                <a:gd name="connsiteX185" fmla="*/ 1074146 w 3024845"/>
                <a:gd name="connsiteY185" fmla="*/ 164295 h 834218"/>
                <a:gd name="connsiteX186" fmla="*/ 1076426 w 3024845"/>
                <a:gd name="connsiteY186" fmla="*/ 164295 h 834218"/>
                <a:gd name="connsiteX187" fmla="*/ 1092387 w 3024845"/>
                <a:gd name="connsiteY187" fmla="*/ 164295 h 834218"/>
                <a:gd name="connsiteX188" fmla="*/ 1092387 w 3024845"/>
                <a:gd name="connsiteY188" fmla="*/ 165376 h 834218"/>
                <a:gd name="connsiteX189" fmla="*/ 1092387 w 3024845"/>
                <a:gd name="connsiteY189" fmla="*/ 172942 h 834218"/>
                <a:gd name="connsiteX190" fmla="*/ 1122787 w 3024845"/>
                <a:gd name="connsiteY190" fmla="*/ 172942 h 834218"/>
                <a:gd name="connsiteX191" fmla="*/ 1122787 w 3024845"/>
                <a:gd name="connsiteY191" fmla="*/ 174563 h 834218"/>
                <a:gd name="connsiteX192" fmla="*/ 1122787 w 3024845"/>
                <a:gd name="connsiteY192" fmla="*/ 185913 h 834218"/>
                <a:gd name="connsiteX193" fmla="*/ 1149134 w 3024845"/>
                <a:gd name="connsiteY193" fmla="*/ 185913 h 834218"/>
                <a:gd name="connsiteX194" fmla="*/ 1149134 w 3024845"/>
                <a:gd name="connsiteY194" fmla="*/ 216177 h 834218"/>
                <a:gd name="connsiteX195" fmla="*/ 1149894 w 3024845"/>
                <a:gd name="connsiteY195" fmla="*/ 216177 h 834218"/>
                <a:gd name="connsiteX196" fmla="*/ 1155214 w 3024845"/>
                <a:gd name="connsiteY196" fmla="*/ 216177 h 834218"/>
                <a:gd name="connsiteX197" fmla="*/ 1155214 w 3024845"/>
                <a:gd name="connsiteY197" fmla="*/ 217258 h 834218"/>
                <a:gd name="connsiteX198" fmla="*/ 1155214 w 3024845"/>
                <a:gd name="connsiteY198" fmla="*/ 224825 h 834218"/>
                <a:gd name="connsiteX199" fmla="*/ 1159268 w 3024845"/>
                <a:gd name="connsiteY199" fmla="*/ 255089 h 834218"/>
                <a:gd name="connsiteX200" fmla="*/ 1160028 w 3024845"/>
                <a:gd name="connsiteY200" fmla="*/ 255089 h 834218"/>
                <a:gd name="connsiteX201" fmla="*/ 1165348 w 3024845"/>
                <a:gd name="connsiteY201" fmla="*/ 255089 h 834218"/>
                <a:gd name="connsiteX202" fmla="*/ 1165348 w 3024845"/>
                <a:gd name="connsiteY202" fmla="*/ 255900 h 834218"/>
                <a:gd name="connsiteX203" fmla="*/ 1165348 w 3024845"/>
                <a:gd name="connsiteY203" fmla="*/ 261575 h 834218"/>
                <a:gd name="connsiteX204" fmla="*/ 1166361 w 3024845"/>
                <a:gd name="connsiteY204" fmla="*/ 261575 h 834218"/>
                <a:gd name="connsiteX205" fmla="*/ 1173454 w 3024845"/>
                <a:gd name="connsiteY205" fmla="*/ 261575 h 834218"/>
                <a:gd name="connsiteX206" fmla="*/ 1173454 w 3024845"/>
                <a:gd name="connsiteY206" fmla="*/ 291840 h 834218"/>
                <a:gd name="connsiteX207" fmla="*/ 1175481 w 3024845"/>
                <a:gd name="connsiteY207" fmla="*/ 291840 h 834218"/>
                <a:gd name="connsiteX208" fmla="*/ 1189668 w 3024845"/>
                <a:gd name="connsiteY208" fmla="*/ 291840 h 834218"/>
                <a:gd name="connsiteX209" fmla="*/ 1189668 w 3024845"/>
                <a:gd name="connsiteY209" fmla="*/ 315619 h 834218"/>
                <a:gd name="connsiteX210" fmla="*/ 1191695 w 3024845"/>
                <a:gd name="connsiteY210" fmla="*/ 317240 h 834218"/>
                <a:gd name="connsiteX211" fmla="*/ 1191695 w 3024845"/>
                <a:gd name="connsiteY211" fmla="*/ 328590 h 834218"/>
                <a:gd name="connsiteX212" fmla="*/ 1192455 w 3024845"/>
                <a:gd name="connsiteY212" fmla="*/ 328590 h 834218"/>
                <a:gd name="connsiteX213" fmla="*/ 1197775 w 3024845"/>
                <a:gd name="connsiteY213" fmla="*/ 328590 h 834218"/>
                <a:gd name="connsiteX214" fmla="*/ 1197775 w 3024845"/>
                <a:gd name="connsiteY214" fmla="*/ 352369 h 834218"/>
                <a:gd name="connsiteX215" fmla="*/ 1199041 w 3024845"/>
                <a:gd name="connsiteY215" fmla="*/ 352369 h 834218"/>
                <a:gd name="connsiteX216" fmla="*/ 1207908 w 3024845"/>
                <a:gd name="connsiteY216" fmla="*/ 352369 h 834218"/>
                <a:gd name="connsiteX217" fmla="*/ 1209935 w 3024845"/>
                <a:gd name="connsiteY217" fmla="*/ 356423 h 834218"/>
                <a:gd name="connsiteX218" fmla="*/ 1209935 w 3024845"/>
                <a:gd name="connsiteY218" fmla="*/ 369664 h 834218"/>
                <a:gd name="connsiteX219" fmla="*/ 1211455 w 3024845"/>
                <a:gd name="connsiteY219" fmla="*/ 367772 h 834218"/>
                <a:gd name="connsiteX220" fmla="*/ 1222095 w 3024845"/>
                <a:gd name="connsiteY220" fmla="*/ 354531 h 834218"/>
                <a:gd name="connsiteX221" fmla="*/ 1250469 w 3024845"/>
                <a:gd name="connsiteY221" fmla="*/ 354531 h 834218"/>
                <a:gd name="connsiteX222" fmla="*/ 1250469 w 3024845"/>
                <a:gd name="connsiteY222" fmla="*/ 441002 h 834218"/>
                <a:gd name="connsiteX223" fmla="*/ 1251229 w 3024845"/>
                <a:gd name="connsiteY223" fmla="*/ 441002 h 834218"/>
                <a:gd name="connsiteX224" fmla="*/ 1256549 w 3024845"/>
                <a:gd name="connsiteY224" fmla="*/ 441002 h 834218"/>
                <a:gd name="connsiteX225" fmla="*/ 1257309 w 3024845"/>
                <a:gd name="connsiteY225" fmla="*/ 439651 h 834218"/>
                <a:gd name="connsiteX226" fmla="*/ 1262629 w 3024845"/>
                <a:gd name="connsiteY226" fmla="*/ 430193 h 834218"/>
                <a:gd name="connsiteX227" fmla="*/ 1262629 w 3024845"/>
                <a:gd name="connsiteY227" fmla="*/ 432085 h 834218"/>
                <a:gd name="connsiteX228" fmla="*/ 1262629 w 3024845"/>
                <a:gd name="connsiteY228" fmla="*/ 445326 h 834218"/>
                <a:gd name="connsiteX229" fmla="*/ 1266682 w 3024845"/>
                <a:gd name="connsiteY229" fmla="*/ 399929 h 834218"/>
                <a:gd name="connsiteX230" fmla="*/ 1267442 w 3024845"/>
                <a:gd name="connsiteY230" fmla="*/ 399929 h 834218"/>
                <a:gd name="connsiteX231" fmla="*/ 1272762 w 3024845"/>
                <a:gd name="connsiteY231" fmla="*/ 399929 h 834218"/>
                <a:gd name="connsiteX232" fmla="*/ 1272762 w 3024845"/>
                <a:gd name="connsiteY232" fmla="*/ 335075 h 834218"/>
                <a:gd name="connsiteX233" fmla="*/ 1273776 w 3024845"/>
                <a:gd name="connsiteY233" fmla="*/ 335075 h 834218"/>
                <a:gd name="connsiteX234" fmla="*/ 1280869 w 3024845"/>
                <a:gd name="connsiteY234" fmla="*/ 335075 h 834218"/>
                <a:gd name="connsiteX235" fmla="*/ 1293029 w 3024845"/>
                <a:gd name="connsiteY235" fmla="*/ 291840 h 834218"/>
                <a:gd name="connsiteX236" fmla="*/ 1294296 w 3024845"/>
                <a:gd name="connsiteY236" fmla="*/ 291840 h 834218"/>
                <a:gd name="connsiteX237" fmla="*/ 1303163 w 3024845"/>
                <a:gd name="connsiteY237" fmla="*/ 291840 h 834218"/>
                <a:gd name="connsiteX238" fmla="*/ 1313296 w 3024845"/>
                <a:gd name="connsiteY238" fmla="*/ 335075 h 834218"/>
                <a:gd name="connsiteX239" fmla="*/ 1314309 w 3024845"/>
                <a:gd name="connsiteY239" fmla="*/ 335075 h 834218"/>
                <a:gd name="connsiteX240" fmla="*/ 1321403 w 3024845"/>
                <a:gd name="connsiteY240" fmla="*/ 335075 h 834218"/>
                <a:gd name="connsiteX241" fmla="*/ 1321403 w 3024845"/>
                <a:gd name="connsiteY241" fmla="*/ 373987 h 834218"/>
                <a:gd name="connsiteX242" fmla="*/ 1323176 w 3024845"/>
                <a:gd name="connsiteY242" fmla="*/ 373987 h 834218"/>
                <a:gd name="connsiteX243" fmla="*/ 1335590 w 3024845"/>
                <a:gd name="connsiteY243" fmla="*/ 373987 h 834218"/>
                <a:gd name="connsiteX244" fmla="*/ 1335590 w 3024845"/>
                <a:gd name="connsiteY244" fmla="*/ 376149 h 834218"/>
                <a:gd name="connsiteX245" fmla="*/ 1335590 w 3024845"/>
                <a:gd name="connsiteY245" fmla="*/ 391281 h 834218"/>
                <a:gd name="connsiteX246" fmla="*/ 1339643 w 3024845"/>
                <a:gd name="connsiteY246" fmla="*/ 389120 h 834218"/>
                <a:gd name="connsiteX247" fmla="*/ 1339643 w 3024845"/>
                <a:gd name="connsiteY247" fmla="*/ 373987 h 834218"/>
                <a:gd name="connsiteX248" fmla="*/ 1341163 w 3024845"/>
                <a:gd name="connsiteY248" fmla="*/ 373987 h 834218"/>
                <a:gd name="connsiteX249" fmla="*/ 1351803 w 3024845"/>
                <a:gd name="connsiteY249" fmla="*/ 373987 h 834218"/>
                <a:gd name="connsiteX250" fmla="*/ 1351803 w 3024845"/>
                <a:gd name="connsiteY250" fmla="*/ 375608 h 834218"/>
                <a:gd name="connsiteX251" fmla="*/ 1351803 w 3024845"/>
                <a:gd name="connsiteY251" fmla="*/ 386958 h 834218"/>
                <a:gd name="connsiteX252" fmla="*/ 1382204 w 3024845"/>
                <a:gd name="connsiteY252" fmla="*/ 386958 h 834218"/>
                <a:gd name="connsiteX253" fmla="*/ 1382204 w 3024845"/>
                <a:gd name="connsiteY253" fmla="*/ 350208 h 834218"/>
                <a:gd name="connsiteX254" fmla="*/ 1383470 w 3024845"/>
                <a:gd name="connsiteY254" fmla="*/ 350208 h 834218"/>
                <a:gd name="connsiteX255" fmla="*/ 1392337 w 3024845"/>
                <a:gd name="connsiteY255" fmla="*/ 350208 h 834218"/>
                <a:gd name="connsiteX256" fmla="*/ 1392337 w 3024845"/>
                <a:gd name="connsiteY256" fmla="*/ 371825 h 834218"/>
                <a:gd name="connsiteX257" fmla="*/ 1394364 w 3024845"/>
                <a:gd name="connsiteY257" fmla="*/ 339399 h 834218"/>
                <a:gd name="connsiteX258" fmla="*/ 1416657 w 3024845"/>
                <a:gd name="connsiteY258" fmla="*/ 339399 h 834218"/>
                <a:gd name="connsiteX259" fmla="*/ 1416657 w 3024845"/>
                <a:gd name="connsiteY259" fmla="*/ 337777 h 834218"/>
                <a:gd name="connsiteX260" fmla="*/ 1416657 w 3024845"/>
                <a:gd name="connsiteY260" fmla="*/ 326428 h 834218"/>
                <a:gd name="connsiteX261" fmla="*/ 1417417 w 3024845"/>
                <a:gd name="connsiteY261" fmla="*/ 326428 h 834218"/>
                <a:gd name="connsiteX262" fmla="*/ 1422737 w 3024845"/>
                <a:gd name="connsiteY262" fmla="*/ 326428 h 834218"/>
                <a:gd name="connsiteX263" fmla="*/ 1422737 w 3024845"/>
                <a:gd name="connsiteY263" fmla="*/ 324537 h 834218"/>
                <a:gd name="connsiteX264" fmla="*/ 1422737 w 3024845"/>
                <a:gd name="connsiteY264" fmla="*/ 311296 h 834218"/>
                <a:gd name="connsiteX265" fmla="*/ 1426791 w 3024845"/>
                <a:gd name="connsiteY265" fmla="*/ 317781 h 834218"/>
                <a:gd name="connsiteX266" fmla="*/ 1429071 w 3024845"/>
                <a:gd name="connsiteY266" fmla="*/ 317781 h 834218"/>
                <a:gd name="connsiteX267" fmla="*/ 1445031 w 3024845"/>
                <a:gd name="connsiteY267" fmla="*/ 317781 h 834218"/>
                <a:gd name="connsiteX268" fmla="*/ 1445031 w 3024845"/>
                <a:gd name="connsiteY268" fmla="*/ 316970 h 834218"/>
                <a:gd name="connsiteX269" fmla="*/ 1445031 w 3024845"/>
                <a:gd name="connsiteY269" fmla="*/ 311296 h 834218"/>
                <a:gd name="connsiteX270" fmla="*/ 1445791 w 3024845"/>
                <a:gd name="connsiteY270" fmla="*/ 311296 h 834218"/>
                <a:gd name="connsiteX271" fmla="*/ 1451111 w 3024845"/>
                <a:gd name="connsiteY271" fmla="*/ 311296 h 834218"/>
                <a:gd name="connsiteX272" fmla="*/ 1451111 w 3024845"/>
                <a:gd name="connsiteY272" fmla="*/ 312647 h 834218"/>
                <a:gd name="connsiteX273" fmla="*/ 1451111 w 3024845"/>
                <a:gd name="connsiteY273" fmla="*/ 322105 h 834218"/>
                <a:gd name="connsiteX274" fmla="*/ 1489618 w 3024845"/>
                <a:gd name="connsiteY274" fmla="*/ 322105 h 834218"/>
                <a:gd name="connsiteX275" fmla="*/ 1489618 w 3024845"/>
                <a:gd name="connsiteY275" fmla="*/ 460458 h 834218"/>
                <a:gd name="connsiteX276" fmla="*/ 1491138 w 3024845"/>
                <a:gd name="connsiteY276" fmla="*/ 460458 h 834218"/>
                <a:gd name="connsiteX277" fmla="*/ 1501778 w 3024845"/>
                <a:gd name="connsiteY277" fmla="*/ 460458 h 834218"/>
                <a:gd name="connsiteX278" fmla="*/ 1501778 w 3024845"/>
                <a:gd name="connsiteY278" fmla="*/ 447488 h 834218"/>
                <a:gd name="connsiteX279" fmla="*/ 1505832 w 3024845"/>
                <a:gd name="connsiteY279" fmla="*/ 447488 h 834218"/>
                <a:gd name="connsiteX280" fmla="*/ 1505832 w 3024845"/>
                <a:gd name="connsiteY280" fmla="*/ 460458 h 834218"/>
                <a:gd name="connsiteX281" fmla="*/ 1536232 w 3024845"/>
                <a:gd name="connsiteY281" fmla="*/ 460458 h 834218"/>
                <a:gd name="connsiteX282" fmla="*/ 1536232 w 3024845"/>
                <a:gd name="connsiteY282" fmla="*/ 430193 h 834218"/>
                <a:gd name="connsiteX283" fmla="*/ 1548392 w 3024845"/>
                <a:gd name="connsiteY283" fmla="*/ 430193 h 834218"/>
                <a:gd name="connsiteX284" fmla="*/ 1560552 w 3024845"/>
                <a:gd name="connsiteY284" fmla="*/ 428032 h 834218"/>
                <a:gd name="connsiteX285" fmla="*/ 1564606 w 3024845"/>
                <a:gd name="connsiteY285" fmla="*/ 430193 h 834218"/>
                <a:gd name="connsiteX286" fmla="*/ 1574739 w 3024845"/>
                <a:gd name="connsiteY286" fmla="*/ 430193 h 834218"/>
                <a:gd name="connsiteX287" fmla="*/ 1574739 w 3024845"/>
                <a:gd name="connsiteY287" fmla="*/ 460458 h 834218"/>
                <a:gd name="connsiteX288" fmla="*/ 1582846 w 3024845"/>
                <a:gd name="connsiteY288" fmla="*/ 460458 h 834218"/>
                <a:gd name="connsiteX289" fmla="*/ 1582846 w 3024845"/>
                <a:gd name="connsiteY289" fmla="*/ 477753 h 834218"/>
                <a:gd name="connsiteX290" fmla="*/ 1592182 w 3024845"/>
                <a:gd name="connsiteY290" fmla="*/ 478658 h 834218"/>
                <a:gd name="connsiteX291" fmla="*/ 1605140 w 3024845"/>
                <a:gd name="connsiteY291" fmla="*/ 478658 h 834218"/>
                <a:gd name="connsiteX292" fmla="*/ 1605140 w 3024845"/>
                <a:gd name="connsiteY292" fmla="*/ 462620 h 834218"/>
                <a:gd name="connsiteX293" fmla="*/ 1673096 w 3024845"/>
                <a:gd name="connsiteY293" fmla="*/ 462620 h 834218"/>
                <a:gd name="connsiteX294" fmla="*/ 1673096 w 3024845"/>
                <a:gd name="connsiteY294" fmla="*/ 377367 h 834218"/>
                <a:gd name="connsiteX295" fmla="*/ 1745104 w 3024845"/>
                <a:gd name="connsiteY295" fmla="*/ 377367 h 834218"/>
                <a:gd name="connsiteX296" fmla="*/ 1745104 w 3024845"/>
                <a:gd name="connsiteY296" fmla="*/ 456135 h 834218"/>
                <a:gd name="connsiteX297" fmla="*/ 1747008 w 3024845"/>
                <a:gd name="connsiteY297" fmla="*/ 456135 h 834218"/>
                <a:gd name="connsiteX298" fmla="*/ 1748250 w 3024845"/>
                <a:gd name="connsiteY298" fmla="*/ 478658 h 834218"/>
                <a:gd name="connsiteX299" fmla="*/ 1757926 w 3024845"/>
                <a:gd name="connsiteY299" fmla="*/ 478658 h 834218"/>
                <a:gd name="connsiteX300" fmla="*/ 1759168 w 3024845"/>
                <a:gd name="connsiteY300" fmla="*/ 456135 h 834218"/>
                <a:gd name="connsiteX301" fmla="*/ 1765248 w 3024845"/>
                <a:gd name="connsiteY301" fmla="*/ 456135 h 834218"/>
                <a:gd name="connsiteX302" fmla="*/ 1766490 w 3024845"/>
                <a:gd name="connsiteY302" fmla="*/ 478658 h 834218"/>
                <a:gd name="connsiteX303" fmla="*/ 1817112 w 3024845"/>
                <a:gd name="connsiteY303" fmla="*/ 478658 h 834218"/>
                <a:gd name="connsiteX304" fmla="*/ 1817112 w 3024845"/>
                <a:gd name="connsiteY304" fmla="*/ 315630 h 834218"/>
                <a:gd name="connsiteX305" fmla="*/ 2014439 w 3024845"/>
                <a:gd name="connsiteY305" fmla="*/ 315630 h 834218"/>
                <a:gd name="connsiteX306" fmla="*/ 2014439 w 3024845"/>
                <a:gd name="connsiteY306" fmla="*/ 478658 h 834218"/>
                <a:gd name="connsiteX307" fmla="*/ 2033136 w 3024845"/>
                <a:gd name="connsiteY307" fmla="*/ 478658 h 834218"/>
                <a:gd name="connsiteX308" fmla="*/ 2033136 w 3024845"/>
                <a:gd name="connsiteY308" fmla="*/ 395965 h 834218"/>
                <a:gd name="connsiteX309" fmla="*/ 2128256 w 3024845"/>
                <a:gd name="connsiteY309" fmla="*/ 395965 h 834218"/>
                <a:gd name="connsiteX310" fmla="*/ 2180720 w 3024845"/>
                <a:gd name="connsiteY310" fmla="*/ 330752 h 834218"/>
                <a:gd name="connsiteX311" fmla="*/ 2245574 w 3024845"/>
                <a:gd name="connsiteY311" fmla="*/ 330752 h 834218"/>
                <a:gd name="connsiteX312" fmla="*/ 2245574 w 3024845"/>
                <a:gd name="connsiteY312" fmla="*/ 406414 h 834218"/>
                <a:gd name="connsiteX313" fmla="*/ 2253681 w 3024845"/>
                <a:gd name="connsiteY313" fmla="*/ 406414 h 834218"/>
                <a:gd name="connsiteX314" fmla="*/ 2255708 w 3024845"/>
                <a:gd name="connsiteY314" fmla="*/ 399929 h 834218"/>
                <a:gd name="connsiteX315" fmla="*/ 2261788 w 3024845"/>
                <a:gd name="connsiteY315" fmla="*/ 399929 h 834218"/>
                <a:gd name="connsiteX316" fmla="*/ 2263815 w 3024845"/>
                <a:gd name="connsiteY316" fmla="*/ 408576 h 834218"/>
                <a:gd name="connsiteX317" fmla="*/ 2275975 w 3024845"/>
                <a:gd name="connsiteY317" fmla="*/ 408576 h 834218"/>
                <a:gd name="connsiteX318" fmla="*/ 2275975 w 3024845"/>
                <a:gd name="connsiteY318" fmla="*/ 402090 h 834218"/>
                <a:gd name="connsiteX319" fmla="*/ 2298268 w 3024845"/>
                <a:gd name="connsiteY319" fmla="*/ 402090 h 834218"/>
                <a:gd name="connsiteX320" fmla="*/ 2298268 w 3024845"/>
                <a:gd name="connsiteY320" fmla="*/ 408576 h 834218"/>
                <a:gd name="connsiteX321" fmla="*/ 2318535 w 3024845"/>
                <a:gd name="connsiteY321" fmla="*/ 408576 h 834218"/>
                <a:gd name="connsiteX322" fmla="*/ 2318535 w 3024845"/>
                <a:gd name="connsiteY322" fmla="*/ 453973 h 834218"/>
                <a:gd name="connsiteX323" fmla="*/ 2332722 w 3024845"/>
                <a:gd name="connsiteY323" fmla="*/ 453973 h 834218"/>
                <a:gd name="connsiteX324" fmla="*/ 2332722 w 3024845"/>
                <a:gd name="connsiteY324" fmla="*/ 441002 h 834218"/>
                <a:gd name="connsiteX325" fmla="*/ 2348936 w 3024845"/>
                <a:gd name="connsiteY325" fmla="*/ 441002 h 834218"/>
                <a:gd name="connsiteX326" fmla="*/ 2348936 w 3024845"/>
                <a:gd name="connsiteY326" fmla="*/ 261575 h 834218"/>
                <a:gd name="connsiteX327" fmla="*/ 2355016 w 3024845"/>
                <a:gd name="connsiteY327" fmla="*/ 255089 h 834218"/>
                <a:gd name="connsiteX328" fmla="*/ 2427977 w 3024845"/>
                <a:gd name="connsiteY328" fmla="*/ 255089 h 834218"/>
                <a:gd name="connsiteX329" fmla="*/ 2427977 w 3024845"/>
                <a:gd name="connsiteY329" fmla="*/ 263737 h 834218"/>
                <a:gd name="connsiteX330" fmla="*/ 2438110 w 3024845"/>
                <a:gd name="connsiteY330" fmla="*/ 263737 h 834218"/>
                <a:gd name="connsiteX331" fmla="*/ 2438110 w 3024845"/>
                <a:gd name="connsiteY331" fmla="*/ 378311 h 834218"/>
                <a:gd name="connsiteX332" fmla="*/ 2460404 w 3024845"/>
                <a:gd name="connsiteY332" fmla="*/ 378311 h 834218"/>
                <a:gd name="connsiteX333" fmla="*/ 2460404 w 3024845"/>
                <a:gd name="connsiteY333" fmla="*/ 311296 h 834218"/>
                <a:gd name="connsiteX334" fmla="*/ 2486751 w 3024845"/>
                <a:gd name="connsiteY334" fmla="*/ 311296 h 834218"/>
                <a:gd name="connsiteX335" fmla="*/ 2490804 w 3024845"/>
                <a:gd name="connsiteY335" fmla="*/ 306972 h 834218"/>
                <a:gd name="connsiteX336" fmla="*/ 2498911 w 3024845"/>
                <a:gd name="connsiteY336" fmla="*/ 306972 h 834218"/>
                <a:gd name="connsiteX337" fmla="*/ 2502964 w 3024845"/>
                <a:gd name="connsiteY337" fmla="*/ 311296 h 834218"/>
                <a:gd name="connsiteX338" fmla="*/ 2525258 w 3024845"/>
                <a:gd name="connsiteY338" fmla="*/ 311296 h 834218"/>
                <a:gd name="connsiteX339" fmla="*/ 2525258 w 3024845"/>
                <a:gd name="connsiteY339" fmla="*/ 194560 h 834218"/>
                <a:gd name="connsiteX340" fmla="*/ 2582005 w 3024845"/>
                <a:gd name="connsiteY340" fmla="*/ 183751 h 834218"/>
                <a:gd name="connsiteX341" fmla="*/ 2582005 w 3024845"/>
                <a:gd name="connsiteY341" fmla="*/ 184832 h 834218"/>
                <a:gd name="connsiteX342" fmla="*/ 2582005 w 3024845"/>
                <a:gd name="connsiteY342" fmla="*/ 192398 h 834218"/>
                <a:gd name="connsiteX343" fmla="*/ 2608352 w 3024845"/>
                <a:gd name="connsiteY343" fmla="*/ 192398 h 834218"/>
                <a:gd name="connsiteX344" fmla="*/ 2608352 w 3024845"/>
                <a:gd name="connsiteY344" fmla="*/ 447488 h 834218"/>
                <a:gd name="connsiteX345" fmla="*/ 2630646 w 3024845"/>
                <a:gd name="connsiteY345" fmla="*/ 447488 h 834218"/>
                <a:gd name="connsiteX346" fmla="*/ 2630646 w 3024845"/>
                <a:gd name="connsiteY346" fmla="*/ 443164 h 834218"/>
                <a:gd name="connsiteX347" fmla="*/ 2642806 w 3024845"/>
                <a:gd name="connsiteY347" fmla="*/ 443164 h 834218"/>
                <a:gd name="connsiteX348" fmla="*/ 2642806 w 3024845"/>
                <a:gd name="connsiteY348" fmla="*/ 447488 h 834218"/>
                <a:gd name="connsiteX349" fmla="*/ 2667126 w 3024845"/>
                <a:gd name="connsiteY349" fmla="*/ 447488 h 834218"/>
                <a:gd name="connsiteX350" fmla="*/ 2667126 w 3024845"/>
                <a:gd name="connsiteY350" fmla="*/ 434517 h 834218"/>
                <a:gd name="connsiteX351" fmla="*/ 2695500 w 3024845"/>
                <a:gd name="connsiteY351" fmla="*/ 434517 h 834218"/>
                <a:gd name="connsiteX352" fmla="*/ 2707660 w 3024845"/>
                <a:gd name="connsiteY352" fmla="*/ 430193 h 834218"/>
                <a:gd name="connsiteX353" fmla="*/ 2727927 w 3024845"/>
                <a:gd name="connsiteY353" fmla="*/ 434517 h 834218"/>
                <a:gd name="connsiteX354" fmla="*/ 2727927 w 3024845"/>
                <a:gd name="connsiteY354" fmla="*/ 417223 h 834218"/>
                <a:gd name="connsiteX355" fmla="*/ 2736034 w 3024845"/>
                <a:gd name="connsiteY355" fmla="*/ 417223 h 834218"/>
                <a:gd name="connsiteX356" fmla="*/ 2736034 w 3024845"/>
                <a:gd name="connsiteY356" fmla="*/ 404252 h 834218"/>
                <a:gd name="connsiteX357" fmla="*/ 2792781 w 3024845"/>
                <a:gd name="connsiteY357" fmla="*/ 404252 h 834218"/>
                <a:gd name="connsiteX358" fmla="*/ 2792781 w 3024845"/>
                <a:gd name="connsiteY358" fmla="*/ 373987 h 834218"/>
                <a:gd name="connsiteX359" fmla="*/ 2811021 w 3024845"/>
                <a:gd name="connsiteY359" fmla="*/ 373987 h 834218"/>
                <a:gd name="connsiteX360" fmla="*/ 2811021 w 3024845"/>
                <a:gd name="connsiteY360" fmla="*/ 367502 h 834218"/>
                <a:gd name="connsiteX361" fmla="*/ 2823181 w 3024845"/>
                <a:gd name="connsiteY361" fmla="*/ 367502 h 834218"/>
                <a:gd name="connsiteX362" fmla="*/ 2823181 w 3024845"/>
                <a:gd name="connsiteY362" fmla="*/ 373987 h 834218"/>
                <a:gd name="connsiteX363" fmla="*/ 2839395 w 3024845"/>
                <a:gd name="connsiteY363" fmla="*/ 373987 h 834218"/>
                <a:gd name="connsiteX364" fmla="*/ 2839395 w 3024845"/>
                <a:gd name="connsiteY364" fmla="*/ 423708 h 834218"/>
                <a:gd name="connsiteX365" fmla="*/ 2871822 w 3024845"/>
                <a:gd name="connsiteY365" fmla="*/ 423708 h 834218"/>
                <a:gd name="connsiteX366" fmla="*/ 2871822 w 3024845"/>
                <a:gd name="connsiteY366" fmla="*/ 397767 h 834218"/>
                <a:gd name="connsiteX367" fmla="*/ 2910329 w 3024845"/>
                <a:gd name="connsiteY367" fmla="*/ 397767 h 834218"/>
                <a:gd name="connsiteX368" fmla="*/ 2910329 w 3024845"/>
                <a:gd name="connsiteY368" fmla="*/ 367502 h 834218"/>
                <a:gd name="connsiteX369" fmla="*/ 2958970 w 3024845"/>
                <a:gd name="connsiteY369" fmla="*/ 367502 h 834218"/>
                <a:gd name="connsiteX370" fmla="*/ 2958970 w 3024845"/>
                <a:gd name="connsiteY370" fmla="*/ 478658 h 834218"/>
                <a:gd name="connsiteX371" fmla="*/ 2958970 w 3024845"/>
                <a:gd name="connsiteY371" fmla="*/ 492437 h 834218"/>
                <a:gd name="connsiteX372" fmla="*/ 3024845 w 3024845"/>
                <a:gd name="connsiteY372" fmla="*/ 492437 h 834218"/>
                <a:gd name="connsiteX373" fmla="*/ 3024845 w 3024845"/>
                <a:gd name="connsiteY373" fmla="*/ 834218 h 834218"/>
                <a:gd name="connsiteX374" fmla="*/ 2054 w 3024845"/>
                <a:gd name="connsiteY374" fmla="*/ 831885 h 834218"/>
                <a:gd name="connsiteX375" fmla="*/ 0 w 3024845"/>
                <a:gd name="connsiteY375" fmla="*/ 397767 h 834218"/>
                <a:gd name="connsiteX376" fmla="*/ 20267 w 3024845"/>
                <a:gd name="connsiteY376" fmla="*/ 397767 h 834218"/>
                <a:gd name="connsiteX377" fmla="*/ 20774 w 3024845"/>
                <a:gd name="connsiteY377" fmla="*/ 396686 h 834218"/>
                <a:gd name="connsiteX378" fmla="*/ 24320 w 3024845"/>
                <a:gd name="connsiteY378" fmla="*/ 389120 h 834218"/>
                <a:gd name="connsiteX379" fmla="*/ 26094 w 3024845"/>
                <a:gd name="connsiteY379" fmla="*/ 389390 h 834218"/>
                <a:gd name="connsiteX380" fmla="*/ 38507 w 3024845"/>
                <a:gd name="connsiteY380" fmla="*/ 391281 h 834218"/>
                <a:gd name="connsiteX381" fmla="*/ 39014 w 3024845"/>
                <a:gd name="connsiteY381" fmla="*/ 392633 h 834218"/>
                <a:gd name="connsiteX382" fmla="*/ 42560 w 3024845"/>
                <a:gd name="connsiteY382" fmla="*/ 402090 h 834218"/>
                <a:gd name="connsiteX383" fmla="*/ 68907 w 3024845"/>
                <a:gd name="connsiteY383" fmla="*/ 404252 h 834218"/>
                <a:gd name="connsiteX384" fmla="*/ 68907 w 3024845"/>
                <a:gd name="connsiteY384" fmla="*/ 281031 h 834218"/>
                <a:gd name="connsiteX385" fmla="*/ 70934 w 3024845"/>
                <a:gd name="connsiteY385" fmla="*/ 281031 h 834218"/>
                <a:gd name="connsiteX386" fmla="*/ 85121 w 3024845"/>
                <a:gd name="connsiteY386" fmla="*/ 281031 h 834218"/>
                <a:gd name="connsiteX387" fmla="*/ 85121 w 3024845"/>
                <a:gd name="connsiteY387" fmla="*/ 144839 h 834218"/>
                <a:gd name="connsiteX388" fmla="*/ 86894 w 3024845"/>
                <a:gd name="connsiteY388" fmla="*/ 144839 h 834218"/>
                <a:gd name="connsiteX389" fmla="*/ 99308 w 3024845"/>
                <a:gd name="connsiteY389" fmla="*/ 144839 h 834218"/>
                <a:gd name="connsiteX390" fmla="*/ 99308 w 3024845"/>
                <a:gd name="connsiteY390" fmla="*/ 30265 h 834218"/>
                <a:gd name="connsiteX391" fmla="*/ 103361 w 3024845"/>
                <a:gd name="connsiteY391" fmla="*/ 2161 h 834218"/>
                <a:gd name="connsiteX392" fmla="*/ 105388 w 3024845"/>
                <a:gd name="connsiteY392" fmla="*/ 2161 h 834218"/>
                <a:gd name="connsiteX0" fmla="*/ 103361 w 3024845"/>
                <a:gd name="connsiteY0" fmla="*/ 2161 h 834218"/>
                <a:gd name="connsiteX1" fmla="*/ 200642 w 3024845"/>
                <a:gd name="connsiteY1" fmla="*/ 0 h 834218"/>
                <a:gd name="connsiteX2" fmla="*/ 202669 w 3024845"/>
                <a:gd name="connsiteY2" fmla="*/ 0 h 834218"/>
                <a:gd name="connsiteX3" fmla="*/ 216856 w 3024845"/>
                <a:gd name="connsiteY3" fmla="*/ 0 h 834218"/>
                <a:gd name="connsiteX4" fmla="*/ 216856 w 3024845"/>
                <a:gd name="connsiteY4" fmla="*/ 23779 h 834218"/>
                <a:gd name="connsiteX5" fmla="*/ 217363 w 3024845"/>
                <a:gd name="connsiteY5" fmla="*/ 24590 h 834218"/>
                <a:gd name="connsiteX6" fmla="*/ 220909 w 3024845"/>
                <a:gd name="connsiteY6" fmla="*/ 30265 h 834218"/>
                <a:gd name="connsiteX7" fmla="*/ 220909 w 3024845"/>
                <a:gd name="connsiteY7" fmla="*/ 144839 h 834218"/>
                <a:gd name="connsiteX8" fmla="*/ 223189 w 3024845"/>
                <a:gd name="connsiteY8" fmla="*/ 144839 h 834218"/>
                <a:gd name="connsiteX9" fmla="*/ 239150 w 3024845"/>
                <a:gd name="connsiteY9" fmla="*/ 144839 h 834218"/>
                <a:gd name="connsiteX10" fmla="*/ 239150 w 3024845"/>
                <a:gd name="connsiteY10" fmla="*/ 285354 h 834218"/>
                <a:gd name="connsiteX11" fmla="*/ 240670 w 3024845"/>
                <a:gd name="connsiteY11" fmla="*/ 285084 h 834218"/>
                <a:gd name="connsiteX12" fmla="*/ 251310 w 3024845"/>
                <a:gd name="connsiteY12" fmla="*/ 283193 h 834218"/>
                <a:gd name="connsiteX13" fmla="*/ 249283 w 3024845"/>
                <a:gd name="connsiteY13" fmla="*/ 371825 h 834218"/>
                <a:gd name="connsiteX14" fmla="*/ 250803 w 3024845"/>
                <a:gd name="connsiteY14" fmla="*/ 372096 h 834218"/>
                <a:gd name="connsiteX15" fmla="*/ 261443 w 3024845"/>
                <a:gd name="connsiteY15" fmla="*/ 373987 h 834218"/>
                <a:gd name="connsiteX16" fmla="*/ 261696 w 3024845"/>
                <a:gd name="connsiteY16" fmla="*/ 374798 h 834218"/>
                <a:gd name="connsiteX17" fmla="*/ 263470 w 3024845"/>
                <a:gd name="connsiteY17" fmla="*/ 380473 h 834218"/>
                <a:gd name="connsiteX18" fmla="*/ 264230 w 3024845"/>
                <a:gd name="connsiteY18" fmla="*/ 378041 h 834218"/>
                <a:gd name="connsiteX19" fmla="*/ 269550 w 3024845"/>
                <a:gd name="connsiteY19" fmla="*/ 361017 h 834218"/>
                <a:gd name="connsiteX20" fmla="*/ 271323 w 3024845"/>
                <a:gd name="connsiteY20" fmla="*/ 361017 h 834218"/>
                <a:gd name="connsiteX21" fmla="*/ 283737 w 3024845"/>
                <a:gd name="connsiteY21" fmla="*/ 361017 h 834218"/>
                <a:gd name="connsiteX22" fmla="*/ 283737 w 3024845"/>
                <a:gd name="connsiteY22" fmla="*/ 393443 h 834218"/>
                <a:gd name="connsiteX23" fmla="*/ 284750 w 3024845"/>
                <a:gd name="connsiteY23" fmla="*/ 393984 h 834218"/>
                <a:gd name="connsiteX24" fmla="*/ 291844 w 3024845"/>
                <a:gd name="connsiteY24" fmla="*/ 397767 h 834218"/>
                <a:gd name="connsiteX25" fmla="*/ 291844 w 3024845"/>
                <a:gd name="connsiteY25" fmla="*/ 399118 h 834218"/>
                <a:gd name="connsiteX26" fmla="*/ 291844 w 3024845"/>
                <a:gd name="connsiteY26" fmla="*/ 408576 h 834218"/>
                <a:gd name="connsiteX27" fmla="*/ 336431 w 3024845"/>
                <a:gd name="connsiteY27" fmla="*/ 408576 h 834218"/>
                <a:gd name="connsiteX28" fmla="*/ 336431 w 3024845"/>
                <a:gd name="connsiteY28" fmla="*/ 409657 h 834218"/>
                <a:gd name="connsiteX29" fmla="*/ 336431 w 3024845"/>
                <a:gd name="connsiteY29" fmla="*/ 417223 h 834218"/>
                <a:gd name="connsiteX30" fmla="*/ 338457 w 3024845"/>
                <a:gd name="connsiteY30" fmla="*/ 417223 h 834218"/>
                <a:gd name="connsiteX31" fmla="*/ 352644 w 3024845"/>
                <a:gd name="connsiteY31" fmla="*/ 417223 h 834218"/>
                <a:gd name="connsiteX32" fmla="*/ 352644 w 3024845"/>
                <a:gd name="connsiteY32" fmla="*/ 386958 h 834218"/>
                <a:gd name="connsiteX33" fmla="*/ 397231 w 3024845"/>
                <a:gd name="connsiteY33" fmla="*/ 386958 h 834218"/>
                <a:gd name="connsiteX34" fmla="*/ 397231 w 3024845"/>
                <a:gd name="connsiteY34" fmla="*/ 385607 h 834218"/>
                <a:gd name="connsiteX35" fmla="*/ 397231 w 3024845"/>
                <a:gd name="connsiteY35" fmla="*/ 376149 h 834218"/>
                <a:gd name="connsiteX36" fmla="*/ 398245 w 3024845"/>
                <a:gd name="connsiteY36" fmla="*/ 376149 h 834218"/>
                <a:gd name="connsiteX37" fmla="*/ 405338 w 3024845"/>
                <a:gd name="connsiteY37" fmla="*/ 376149 h 834218"/>
                <a:gd name="connsiteX38" fmla="*/ 405338 w 3024845"/>
                <a:gd name="connsiteY38" fmla="*/ 374258 h 834218"/>
                <a:gd name="connsiteX39" fmla="*/ 405338 w 3024845"/>
                <a:gd name="connsiteY39" fmla="*/ 361017 h 834218"/>
                <a:gd name="connsiteX40" fmla="*/ 406098 w 3024845"/>
                <a:gd name="connsiteY40" fmla="*/ 361017 h 834218"/>
                <a:gd name="connsiteX41" fmla="*/ 411418 w 3024845"/>
                <a:gd name="connsiteY41" fmla="*/ 361017 h 834218"/>
                <a:gd name="connsiteX42" fmla="*/ 411418 w 3024845"/>
                <a:gd name="connsiteY42" fmla="*/ 359936 h 834218"/>
                <a:gd name="connsiteX43" fmla="*/ 411418 w 3024845"/>
                <a:gd name="connsiteY43" fmla="*/ 352369 h 834218"/>
                <a:gd name="connsiteX44" fmla="*/ 413445 w 3024845"/>
                <a:gd name="connsiteY44" fmla="*/ 352369 h 834218"/>
                <a:gd name="connsiteX45" fmla="*/ 427632 w 3024845"/>
                <a:gd name="connsiteY45" fmla="*/ 352369 h 834218"/>
                <a:gd name="connsiteX46" fmla="*/ 427632 w 3024845"/>
                <a:gd name="connsiteY46" fmla="*/ 353450 h 834218"/>
                <a:gd name="connsiteX47" fmla="*/ 427632 w 3024845"/>
                <a:gd name="connsiteY47" fmla="*/ 361017 h 834218"/>
                <a:gd name="connsiteX48" fmla="*/ 449925 w 3024845"/>
                <a:gd name="connsiteY48" fmla="*/ 361017 h 834218"/>
                <a:gd name="connsiteX49" fmla="*/ 449925 w 3024845"/>
                <a:gd name="connsiteY49" fmla="*/ 359125 h 834218"/>
                <a:gd name="connsiteX50" fmla="*/ 449925 w 3024845"/>
                <a:gd name="connsiteY50" fmla="*/ 345884 h 834218"/>
                <a:gd name="connsiteX51" fmla="*/ 451699 w 3024845"/>
                <a:gd name="connsiteY51" fmla="*/ 345884 h 834218"/>
                <a:gd name="connsiteX52" fmla="*/ 464112 w 3024845"/>
                <a:gd name="connsiteY52" fmla="*/ 345884 h 834218"/>
                <a:gd name="connsiteX53" fmla="*/ 464112 w 3024845"/>
                <a:gd name="connsiteY53" fmla="*/ 369664 h 834218"/>
                <a:gd name="connsiteX54" fmla="*/ 465126 w 3024845"/>
                <a:gd name="connsiteY54" fmla="*/ 369664 h 834218"/>
                <a:gd name="connsiteX55" fmla="*/ 472219 w 3024845"/>
                <a:gd name="connsiteY55" fmla="*/ 369664 h 834218"/>
                <a:gd name="connsiteX56" fmla="*/ 472219 w 3024845"/>
                <a:gd name="connsiteY56" fmla="*/ 368583 h 834218"/>
                <a:gd name="connsiteX57" fmla="*/ 472219 w 3024845"/>
                <a:gd name="connsiteY57" fmla="*/ 361017 h 834218"/>
                <a:gd name="connsiteX58" fmla="*/ 473992 w 3024845"/>
                <a:gd name="connsiteY58" fmla="*/ 361017 h 834218"/>
                <a:gd name="connsiteX59" fmla="*/ 486406 w 3024845"/>
                <a:gd name="connsiteY59" fmla="*/ 361017 h 834218"/>
                <a:gd name="connsiteX60" fmla="*/ 486406 w 3024845"/>
                <a:gd name="connsiteY60" fmla="*/ 386958 h 834218"/>
                <a:gd name="connsiteX61" fmla="*/ 488433 w 3024845"/>
                <a:gd name="connsiteY61" fmla="*/ 386958 h 834218"/>
                <a:gd name="connsiteX62" fmla="*/ 502619 w 3024845"/>
                <a:gd name="connsiteY62" fmla="*/ 386958 h 834218"/>
                <a:gd name="connsiteX63" fmla="*/ 502619 w 3024845"/>
                <a:gd name="connsiteY63" fmla="*/ 388579 h 834218"/>
                <a:gd name="connsiteX64" fmla="*/ 502619 w 3024845"/>
                <a:gd name="connsiteY64" fmla="*/ 399929 h 834218"/>
                <a:gd name="connsiteX65" fmla="*/ 503379 w 3024845"/>
                <a:gd name="connsiteY65" fmla="*/ 399929 h 834218"/>
                <a:gd name="connsiteX66" fmla="*/ 508700 w 3024845"/>
                <a:gd name="connsiteY66" fmla="*/ 399929 h 834218"/>
                <a:gd name="connsiteX67" fmla="*/ 508700 w 3024845"/>
                <a:gd name="connsiteY67" fmla="*/ 399118 h 834218"/>
                <a:gd name="connsiteX68" fmla="*/ 508700 w 3024845"/>
                <a:gd name="connsiteY68" fmla="*/ 393443 h 834218"/>
                <a:gd name="connsiteX69" fmla="*/ 539100 w 3024845"/>
                <a:gd name="connsiteY69" fmla="*/ 393443 h 834218"/>
                <a:gd name="connsiteX70" fmla="*/ 539100 w 3024845"/>
                <a:gd name="connsiteY70" fmla="*/ 417223 h 834218"/>
                <a:gd name="connsiteX71" fmla="*/ 540113 w 3024845"/>
                <a:gd name="connsiteY71" fmla="*/ 417223 h 834218"/>
                <a:gd name="connsiteX72" fmla="*/ 547207 w 3024845"/>
                <a:gd name="connsiteY72" fmla="*/ 417223 h 834218"/>
                <a:gd name="connsiteX73" fmla="*/ 547207 w 3024845"/>
                <a:gd name="connsiteY73" fmla="*/ 418304 h 834218"/>
                <a:gd name="connsiteX74" fmla="*/ 547207 w 3024845"/>
                <a:gd name="connsiteY74" fmla="*/ 425870 h 834218"/>
                <a:gd name="connsiteX75" fmla="*/ 547967 w 3024845"/>
                <a:gd name="connsiteY75" fmla="*/ 425870 h 834218"/>
                <a:gd name="connsiteX76" fmla="*/ 553287 w 3024845"/>
                <a:gd name="connsiteY76" fmla="*/ 425870 h 834218"/>
                <a:gd name="connsiteX77" fmla="*/ 553287 w 3024845"/>
                <a:gd name="connsiteY77" fmla="*/ 423708 h 834218"/>
                <a:gd name="connsiteX78" fmla="*/ 553287 w 3024845"/>
                <a:gd name="connsiteY78" fmla="*/ 408576 h 834218"/>
                <a:gd name="connsiteX79" fmla="*/ 554300 w 3024845"/>
                <a:gd name="connsiteY79" fmla="*/ 408576 h 834218"/>
                <a:gd name="connsiteX80" fmla="*/ 561394 w 3024845"/>
                <a:gd name="connsiteY80" fmla="*/ 408576 h 834218"/>
                <a:gd name="connsiteX81" fmla="*/ 561394 w 3024845"/>
                <a:gd name="connsiteY81" fmla="*/ 409657 h 834218"/>
                <a:gd name="connsiteX82" fmla="*/ 561394 w 3024845"/>
                <a:gd name="connsiteY82" fmla="*/ 417223 h 834218"/>
                <a:gd name="connsiteX83" fmla="*/ 566714 w 3024845"/>
                <a:gd name="connsiteY83" fmla="*/ 415230 h 834218"/>
                <a:gd name="connsiteX84" fmla="*/ 567474 w 3024845"/>
                <a:gd name="connsiteY84" fmla="*/ 414250 h 834218"/>
                <a:gd name="connsiteX85" fmla="*/ 567474 w 3024845"/>
                <a:gd name="connsiteY85" fmla="*/ 408576 h 834218"/>
                <a:gd name="connsiteX86" fmla="*/ 605981 w 3024845"/>
                <a:gd name="connsiteY86" fmla="*/ 408576 h 834218"/>
                <a:gd name="connsiteX87" fmla="*/ 605981 w 3024845"/>
                <a:gd name="connsiteY87" fmla="*/ 432355 h 834218"/>
                <a:gd name="connsiteX88" fmla="*/ 608007 w 3024845"/>
                <a:gd name="connsiteY88" fmla="*/ 432355 h 834218"/>
                <a:gd name="connsiteX89" fmla="*/ 622194 w 3024845"/>
                <a:gd name="connsiteY89" fmla="*/ 432355 h 834218"/>
                <a:gd name="connsiteX90" fmla="*/ 622194 w 3024845"/>
                <a:gd name="connsiteY90" fmla="*/ 433436 h 834218"/>
                <a:gd name="connsiteX91" fmla="*/ 622194 w 3024845"/>
                <a:gd name="connsiteY91" fmla="*/ 441002 h 834218"/>
                <a:gd name="connsiteX92" fmla="*/ 623968 w 3024845"/>
                <a:gd name="connsiteY92" fmla="*/ 441002 h 834218"/>
                <a:gd name="connsiteX93" fmla="*/ 636381 w 3024845"/>
                <a:gd name="connsiteY93" fmla="*/ 441002 h 834218"/>
                <a:gd name="connsiteX94" fmla="*/ 636381 w 3024845"/>
                <a:gd name="connsiteY94" fmla="*/ 417223 h 834218"/>
                <a:gd name="connsiteX95" fmla="*/ 637394 w 3024845"/>
                <a:gd name="connsiteY95" fmla="*/ 417223 h 834218"/>
                <a:gd name="connsiteX96" fmla="*/ 644488 w 3024845"/>
                <a:gd name="connsiteY96" fmla="*/ 417223 h 834218"/>
                <a:gd name="connsiteX97" fmla="*/ 644488 w 3024845"/>
                <a:gd name="connsiteY97" fmla="*/ 384796 h 834218"/>
                <a:gd name="connsiteX98" fmla="*/ 645501 w 3024845"/>
                <a:gd name="connsiteY98" fmla="*/ 384796 h 834218"/>
                <a:gd name="connsiteX99" fmla="*/ 652595 w 3024845"/>
                <a:gd name="connsiteY99" fmla="*/ 384796 h 834218"/>
                <a:gd name="connsiteX100" fmla="*/ 652595 w 3024845"/>
                <a:gd name="connsiteY100" fmla="*/ 382905 h 834218"/>
                <a:gd name="connsiteX101" fmla="*/ 652595 w 3024845"/>
                <a:gd name="connsiteY101" fmla="*/ 369664 h 834218"/>
                <a:gd name="connsiteX102" fmla="*/ 651328 w 3024845"/>
                <a:gd name="connsiteY102" fmla="*/ 368042 h 834218"/>
                <a:gd name="connsiteX103" fmla="*/ 656648 w 3024845"/>
                <a:gd name="connsiteY103" fmla="*/ 356693 h 834218"/>
                <a:gd name="connsiteX104" fmla="*/ 664755 w 3024845"/>
                <a:gd name="connsiteY104" fmla="*/ 384796 h 834218"/>
                <a:gd name="connsiteX105" fmla="*/ 665515 w 3024845"/>
                <a:gd name="connsiteY105" fmla="*/ 384796 h 834218"/>
                <a:gd name="connsiteX106" fmla="*/ 670835 w 3024845"/>
                <a:gd name="connsiteY106" fmla="*/ 384796 h 834218"/>
                <a:gd name="connsiteX107" fmla="*/ 670835 w 3024845"/>
                <a:gd name="connsiteY107" fmla="*/ 278869 h 834218"/>
                <a:gd name="connsiteX108" fmla="*/ 672355 w 3024845"/>
                <a:gd name="connsiteY108" fmla="*/ 278869 h 834218"/>
                <a:gd name="connsiteX109" fmla="*/ 682995 w 3024845"/>
                <a:gd name="connsiteY109" fmla="*/ 278869 h 834218"/>
                <a:gd name="connsiteX110" fmla="*/ 682995 w 3024845"/>
                <a:gd name="connsiteY110" fmla="*/ 231310 h 834218"/>
                <a:gd name="connsiteX111" fmla="*/ 709342 w 3024845"/>
                <a:gd name="connsiteY111" fmla="*/ 231310 h 834218"/>
                <a:gd name="connsiteX112" fmla="*/ 709342 w 3024845"/>
                <a:gd name="connsiteY112" fmla="*/ 209692 h 834218"/>
                <a:gd name="connsiteX113" fmla="*/ 743796 w 3024845"/>
                <a:gd name="connsiteY113" fmla="*/ 209692 h 834218"/>
                <a:gd name="connsiteX114" fmla="*/ 743796 w 3024845"/>
                <a:gd name="connsiteY114" fmla="*/ 212124 h 834218"/>
                <a:gd name="connsiteX115" fmla="*/ 743796 w 3024845"/>
                <a:gd name="connsiteY115" fmla="*/ 229148 h 834218"/>
                <a:gd name="connsiteX116" fmla="*/ 746076 w 3024845"/>
                <a:gd name="connsiteY116" fmla="*/ 229148 h 834218"/>
                <a:gd name="connsiteX117" fmla="*/ 762036 w 3024845"/>
                <a:gd name="connsiteY117" fmla="*/ 229148 h 834218"/>
                <a:gd name="connsiteX118" fmla="*/ 762036 w 3024845"/>
                <a:gd name="connsiteY118" fmla="*/ 276707 h 834218"/>
                <a:gd name="connsiteX119" fmla="*/ 763049 w 3024845"/>
                <a:gd name="connsiteY119" fmla="*/ 276707 h 834218"/>
                <a:gd name="connsiteX120" fmla="*/ 770143 w 3024845"/>
                <a:gd name="connsiteY120" fmla="*/ 276707 h 834218"/>
                <a:gd name="connsiteX121" fmla="*/ 784330 w 3024845"/>
                <a:gd name="connsiteY121" fmla="*/ 281031 h 834218"/>
                <a:gd name="connsiteX122" fmla="*/ 784330 w 3024845"/>
                <a:gd name="connsiteY122" fmla="*/ 319943 h 834218"/>
                <a:gd name="connsiteX123" fmla="*/ 785343 w 3024845"/>
                <a:gd name="connsiteY123" fmla="*/ 319943 h 834218"/>
                <a:gd name="connsiteX124" fmla="*/ 792436 w 3024845"/>
                <a:gd name="connsiteY124" fmla="*/ 319943 h 834218"/>
                <a:gd name="connsiteX125" fmla="*/ 792436 w 3024845"/>
                <a:gd name="connsiteY125" fmla="*/ 321564 h 834218"/>
                <a:gd name="connsiteX126" fmla="*/ 792436 w 3024845"/>
                <a:gd name="connsiteY126" fmla="*/ 332913 h 834218"/>
                <a:gd name="connsiteX127" fmla="*/ 794463 w 3024845"/>
                <a:gd name="connsiteY127" fmla="*/ 332913 h 834218"/>
                <a:gd name="connsiteX128" fmla="*/ 808650 w 3024845"/>
                <a:gd name="connsiteY128" fmla="*/ 332913 h 834218"/>
                <a:gd name="connsiteX129" fmla="*/ 814730 w 3024845"/>
                <a:gd name="connsiteY129" fmla="*/ 339399 h 834218"/>
                <a:gd name="connsiteX130" fmla="*/ 814730 w 3024845"/>
                <a:gd name="connsiteY130" fmla="*/ 361017 h 834218"/>
                <a:gd name="connsiteX131" fmla="*/ 817010 w 3024845"/>
                <a:gd name="connsiteY131" fmla="*/ 361017 h 834218"/>
                <a:gd name="connsiteX132" fmla="*/ 832970 w 3024845"/>
                <a:gd name="connsiteY132" fmla="*/ 361017 h 834218"/>
                <a:gd name="connsiteX133" fmla="*/ 832970 w 3024845"/>
                <a:gd name="connsiteY133" fmla="*/ 362097 h 834218"/>
                <a:gd name="connsiteX134" fmla="*/ 832970 w 3024845"/>
                <a:gd name="connsiteY134" fmla="*/ 369664 h 834218"/>
                <a:gd name="connsiteX135" fmla="*/ 834237 w 3024845"/>
                <a:gd name="connsiteY135" fmla="*/ 369664 h 834218"/>
                <a:gd name="connsiteX136" fmla="*/ 843104 w 3024845"/>
                <a:gd name="connsiteY136" fmla="*/ 369664 h 834218"/>
                <a:gd name="connsiteX137" fmla="*/ 843104 w 3024845"/>
                <a:gd name="connsiteY137" fmla="*/ 371825 h 834218"/>
                <a:gd name="connsiteX138" fmla="*/ 843104 w 3024845"/>
                <a:gd name="connsiteY138" fmla="*/ 386958 h 834218"/>
                <a:gd name="connsiteX139" fmla="*/ 847157 w 3024845"/>
                <a:gd name="connsiteY139" fmla="*/ 385066 h 834218"/>
                <a:gd name="connsiteX140" fmla="*/ 847157 w 3024845"/>
                <a:gd name="connsiteY140" fmla="*/ 371825 h 834218"/>
                <a:gd name="connsiteX141" fmla="*/ 848170 w 3024845"/>
                <a:gd name="connsiteY141" fmla="*/ 371825 h 834218"/>
                <a:gd name="connsiteX142" fmla="*/ 855264 w 3024845"/>
                <a:gd name="connsiteY142" fmla="*/ 371825 h 834218"/>
                <a:gd name="connsiteX143" fmla="*/ 855264 w 3024845"/>
                <a:gd name="connsiteY143" fmla="*/ 373447 h 834218"/>
                <a:gd name="connsiteX144" fmla="*/ 855264 w 3024845"/>
                <a:gd name="connsiteY144" fmla="*/ 384796 h 834218"/>
                <a:gd name="connsiteX145" fmla="*/ 856024 w 3024845"/>
                <a:gd name="connsiteY145" fmla="*/ 384796 h 834218"/>
                <a:gd name="connsiteX146" fmla="*/ 861344 w 3024845"/>
                <a:gd name="connsiteY146" fmla="*/ 384796 h 834218"/>
                <a:gd name="connsiteX147" fmla="*/ 909984 w 3024845"/>
                <a:gd name="connsiteY147" fmla="*/ 380473 h 834218"/>
                <a:gd name="connsiteX148" fmla="*/ 909984 w 3024845"/>
                <a:gd name="connsiteY148" fmla="*/ 381824 h 834218"/>
                <a:gd name="connsiteX149" fmla="*/ 909984 w 3024845"/>
                <a:gd name="connsiteY149" fmla="*/ 391281 h 834218"/>
                <a:gd name="connsiteX150" fmla="*/ 910744 w 3024845"/>
                <a:gd name="connsiteY150" fmla="*/ 391281 h 834218"/>
                <a:gd name="connsiteX151" fmla="*/ 916065 w 3024845"/>
                <a:gd name="connsiteY151" fmla="*/ 391281 h 834218"/>
                <a:gd name="connsiteX152" fmla="*/ 916065 w 3024845"/>
                <a:gd name="connsiteY152" fmla="*/ 393443 h 834218"/>
                <a:gd name="connsiteX153" fmla="*/ 916065 w 3024845"/>
                <a:gd name="connsiteY153" fmla="*/ 408576 h 834218"/>
                <a:gd name="connsiteX154" fmla="*/ 918091 w 3024845"/>
                <a:gd name="connsiteY154" fmla="*/ 407225 h 834218"/>
                <a:gd name="connsiteX155" fmla="*/ 932278 w 3024845"/>
                <a:gd name="connsiteY155" fmla="*/ 397767 h 834218"/>
                <a:gd name="connsiteX156" fmla="*/ 938358 w 3024845"/>
                <a:gd name="connsiteY156" fmla="*/ 356693 h 834218"/>
                <a:gd name="connsiteX157" fmla="*/ 939118 w 3024845"/>
                <a:gd name="connsiteY157" fmla="*/ 356423 h 834218"/>
                <a:gd name="connsiteX158" fmla="*/ 944438 w 3024845"/>
                <a:gd name="connsiteY158" fmla="*/ 354531 h 834218"/>
                <a:gd name="connsiteX159" fmla="*/ 946465 w 3024845"/>
                <a:gd name="connsiteY159" fmla="*/ 285354 h 834218"/>
                <a:gd name="connsiteX160" fmla="*/ 948492 w 3024845"/>
                <a:gd name="connsiteY160" fmla="*/ 354531 h 834218"/>
                <a:gd name="connsiteX161" fmla="*/ 949252 w 3024845"/>
                <a:gd name="connsiteY161" fmla="*/ 354801 h 834218"/>
                <a:gd name="connsiteX162" fmla="*/ 954572 w 3024845"/>
                <a:gd name="connsiteY162" fmla="*/ 356693 h 834218"/>
                <a:gd name="connsiteX163" fmla="*/ 954572 w 3024845"/>
                <a:gd name="connsiteY163" fmla="*/ 270222 h 834218"/>
                <a:gd name="connsiteX164" fmla="*/ 958625 w 3024845"/>
                <a:gd name="connsiteY164" fmla="*/ 237795 h 834218"/>
                <a:gd name="connsiteX165" fmla="*/ 997132 w 3024845"/>
                <a:gd name="connsiteY165" fmla="*/ 237795 h 834218"/>
                <a:gd name="connsiteX166" fmla="*/ 997132 w 3024845"/>
                <a:gd name="connsiteY166" fmla="*/ 270222 h 834218"/>
                <a:gd name="connsiteX167" fmla="*/ 997892 w 3024845"/>
                <a:gd name="connsiteY167" fmla="*/ 270222 h 834218"/>
                <a:gd name="connsiteX168" fmla="*/ 1003212 w 3024845"/>
                <a:gd name="connsiteY168" fmla="*/ 270222 h 834218"/>
                <a:gd name="connsiteX169" fmla="*/ 1003212 w 3024845"/>
                <a:gd name="connsiteY169" fmla="*/ 188074 h 834218"/>
                <a:gd name="connsiteX170" fmla="*/ 1004986 w 3024845"/>
                <a:gd name="connsiteY170" fmla="*/ 188074 h 834218"/>
                <a:gd name="connsiteX171" fmla="*/ 1017399 w 3024845"/>
                <a:gd name="connsiteY171" fmla="*/ 188074 h 834218"/>
                <a:gd name="connsiteX172" fmla="*/ 1017399 w 3024845"/>
                <a:gd name="connsiteY172" fmla="*/ 186183 h 834218"/>
                <a:gd name="connsiteX173" fmla="*/ 1017399 w 3024845"/>
                <a:gd name="connsiteY173" fmla="*/ 172942 h 834218"/>
                <a:gd name="connsiteX174" fmla="*/ 1039693 w 3024845"/>
                <a:gd name="connsiteY174" fmla="*/ 172942 h 834218"/>
                <a:gd name="connsiteX175" fmla="*/ 1039693 w 3024845"/>
                <a:gd name="connsiteY175" fmla="*/ 171861 h 834218"/>
                <a:gd name="connsiteX176" fmla="*/ 1039693 w 3024845"/>
                <a:gd name="connsiteY176" fmla="*/ 164295 h 834218"/>
                <a:gd name="connsiteX177" fmla="*/ 1041466 w 3024845"/>
                <a:gd name="connsiteY177" fmla="*/ 164295 h 834218"/>
                <a:gd name="connsiteX178" fmla="*/ 1053880 w 3024845"/>
                <a:gd name="connsiteY178" fmla="*/ 164295 h 834218"/>
                <a:gd name="connsiteX179" fmla="*/ 1053880 w 3024845"/>
                <a:gd name="connsiteY179" fmla="*/ 165376 h 834218"/>
                <a:gd name="connsiteX180" fmla="*/ 1053880 w 3024845"/>
                <a:gd name="connsiteY180" fmla="*/ 172942 h 834218"/>
                <a:gd name="connsiteX181" fmla="*/ 1054640 w 3024845"/>
                <a:gd name="connsiteY181" fmla="*/ 172942 h 834218"/>
                <a:gd name="connsiteX182" fmla="*/ 1059960 w 3024845"/>
                <a:gd name="connsiteY182" fmla="*/ 172942 h 834218"/>
                <a:gd name="connsiteX183" fmla="*/ 1070093 w 3024845"/>
                <a:gd name="connsiteY183" fmla="*/ 168618 h 834218"/>
                <a:gd name="connsiteX184" fmla="*/ 1074146 w 3024845"/>
                <a:gd name="connsiteY184" fmla="*/ 171861 h 834218"/>
                <a:gd name="connsiteX185" fmla="*/ 1074146 w 3024845"/>
                <a:gd name="connsiteY185" fmla="*/ 164295 h 834218"/>
                <a:gd name="connsiteX186" fmla="*/ 1076426 w 3024845"/>
                <a:gd name="connsiteY186" fmla="*/ 164295 h 834218"/>
                <a:gd name="connsiteX187" fmla="*/ 1092387 w 3024845"/>
                <a:gd name="connsiteY187" fmla="*/ 164295 h 834218"/>
                <a:gd name="connsiteX188" fmla="*/ 1092387 w 3024845"/>
                <a:gd name="connsiteY188" fmla="*/ 165376 h 834218"/>
                <a:gd name="connsiteX189" fmla="*/ 1092387 w 3024845"/>
                <a:gd name="connsiteY189" fmla="*/ 172942 h 834218"/>
                <a:gd name="connsiteX190" fmla="*/ 1122787 w 3024845"/>
                <a:gd name="connsiteY190" fmla="*/ 172942 h 834218"/>
                <a:gd name="connsiteX191" fmla="*/ 1122787 w 3024845"/>
                <a:gd name="connsiteY191" fmla="*/ 174563 h 834218"/>
                <a:gd name="connsiteX192" fmla="*/ 1122787 w 3024845"/>
                <a:gd name="connsiteY192" fmla="*/ 185913 h 834218"/>
                <a:gd name="connsiteX193" fmla="*/ 1149134 w 3024845"/>
                <a:gd name="connsiteY193" fmla="*/ 185913 h 834218"/>
                <a:gd name="connsiteX194" fmla="*/ 1149134 w 3024845"/>
                <a:gd name="connsiteY194" fmla="*/ 216177 h 834218"/>
                <a:gd name="connsiteX195" fmla="*/ 1149894 w 3024845"/>
                <a:gd name="connsiteY195" fmla="*/ 216177 h 834218"/>
                <a:gd name="connsiteX196" fmla="*/ 1155214 w 3024845"/>
                <a:gd name="connsiteY196" fmla="*/ 216177 h 834218"/>
                <a:gd name="connsiteX197" fmla="*/ 1155214 w 3024845"/>
                <a:gd name="connsiteY197" fmla="*/ 217258 h 834218"/>
                <a:gd name="connsiteX198" fmla="*/ 1155214 w 3024845"/>
                <a:gd name="connsiteY198" fmla="*/ 224825 h 834218"/>
                <a:gd name="connsiteX199" fmla="*/ 1159268 w 3024845"/>
                <a:gd name="connsiteY199" fmla="*/ 255089 h 834218"/>
                <a:gd name="connsiteX200" fmla="*/ 1160028 w 3024845"/>
                <a:gd name="connsiteY200" fmla="*/ 255089 h 834218"/>
                <a:gd name="connsiteX201" fmla="*/ 1165348 w 3024845"/>
                <a:gd name="connsiteY201" fmla="*/ 255089 h 834218"/>
                <a:gd name="connsiteX202" fmla="*/ 1165348 w 3024845"/>
                <a:gd name="connsiteY202" fmla="*/ 255900 h 834218"/>
                <a:gd name="connsiteX203" fmla="*/ 1165348 w 3024845"/>
                <a:gd name="connsiteY203" fmla="*/ 261575 h 834218"/>
                <a:gd name="connsiteX204" fmla="*/ 1166361 w 3024845"/>
                <a:gd name="connsiteY204" fmla="*/ 261575 h 834218"/>
                <a:gd name="connsiteX205" fmla="*/ 1173454 w 3024845"/>
                <a:gd name="connsiteY205" fmla="*/ 261575 h 834218"/>
                <a:gd name="connsiteX206" fmla="*/ 1173454 w 3024845"/>
                <a:gd name="connsiteY206" fmla="*/ 291840 h 834218"/>
                <a:gd name="connsiteX207" fmla="*/ 1175481 w 3024845"/>
                <a:gd name="connsiteY207" fmla="*/ 291840 h 834218"/>
                <a:gd name="connsiteX208" fmla="*/ 1189668 w 3024845"/>
                <a:gd name="connsiteY208" fmla="*/ 291840 h 834218"/>
                <a:gd name="connsiteX209" fmla="*/ 1189668 w 3024845"/>
                <a:gd name="connsiteY209" fmla="*/ 315619 h 834218"/>
                <a:gd name="connsiteX210" fmla="*/ 1191695 w 3024845"/>
                <a:gd name="connsiteY210" fmla="*/ 317240 h 834218"/>
                <a:gd name="connsiteX211" fmla="*/ 1191695 w 3024845"/>
                <a:gd name="connsiteY211" fmla="*/ 328590 h 834218"/>
                <a:gd name="connsiteX212" fmla="*/ 1192455 w 3024845"/>
                <a:gd name="connsiteY212" fmla="*/ 328590 h 834218"/>
                <a:gd name="connsiteX213" fmla="*/ 1197775 w 3024845"/>
                <a:gd name="connsiteY213" fmla="*/ 328590 h 834218"/>
                <a:gd name="connsiteX214" fmla="*/ 1197775 w 3024845"/>
                <a:gd name="connsiteY214" fmla="*/ 352369 h 834218"/>
                <a:gd name="connsiteX215" fmla="*/ 1199041 w 3024845"/>
                <a:gd name="connsiteY215" fmla="*/ 352369 h 834218"/>
                <a:gd name="connsiteX216" fmla="*/ 1207908 w 3024845"/>
                <a:gd name="connsiteY216" fmla="*/ 352369 h 834218"/>
                <a:gd name="connsiteX217" fmla="*/ 1209935 w 3024845"/>
                <a:gd name="connsiteY217" fmla="*/ 356423 h 834218"/>
                <a:gd name="connsiteX218" fmla="*/ 1209935 w 3024845"/>
                <a:gd name="connsiteY218" fmla="*/ 369664 h 834218"/>
                <a:gd name="connsiteX219" fmla="*/ 1211455 w 3024845"/>
                <a:gd name="connsiteY219" fmla="*/ 367772 h 834218"/>
                <a:gd name="connsiteX220" fmla="*/ 1222095 w 3024845"/>
                <a:gd name="connsiteY220" fmla="*/ 354531 h 834218"/>
                <a:gd name="connsiteX221" fmla="*/ 1250469 w 3024845"/>
                <a:gd name="connsiteY221" fmla="*/ 354531 h 834218"/>
                <a:gd name="connsiteX222" fmla="*/ 1250469 w 3024845"/>
                <a:gd name="connsiteY222" fmla="*/ 441002 h 834218"/>
                <a:gd name="connsiteX223" fmla="*/ 1251229 w 3024845"/>
                <a:gd name="connsiteY223" fmla="*/ 441002 h 834218"/>
                <a:gd name="connsiteX224" fmla="*/ 1256549 w 3024845"/>
                <a:gd name="connsiteY224" fmla="*/ 441002 h 834218"/>
                <a:gd name="connsiteX225" fmla="*/ 1257309 w 3024845"/>
                <a:gd name="connsiteY225" fmla="*/ 439651 h 834218"/>
                <a:gd name="connsiteX226" fmla="*/ 1262629 w 3024845"/>
                <a:gd name="connsiteY226" fmla="*/ 430193 h 834218"/>
                <a:gd name="connsiteX227" fmla="*/ 1262629 w 3024845"/>
                <a:gd name="connsiteY227" fmla="*/ 432085 h 834218"/>
                <a:gd name="connsiteX228" fmla="*/ 1262629 w 3024845"/>
                <a:gd name="connsiteY228" fmla="*/ 445326 h 834218"/>
                <a:gd name="connsiteX229" fmla="*/ 1266682 w 3024845"/>
                <a:gd name="connsiteY229" fmla="*/ 399929 h 834218"/>
                <a:gd name="connsiteX230" fmla="*/ 1267442 w 3024845"/>
                <a:gd name="connsiteY230" fmla="*/ 399929 h 834218"/>
                <a:gd name="connsiteX231" fmla="*/ 1272762 w 3024845"/>
                <a:gd name="connsiteY231" fmla="*/ 399929 h 834218"/>
                <a:gd name="connsiteX232" fmla="*/ 1272762 w 3024845"/>
                <a:gd name="connsiteY232" fmla="*/ 335075 h 834218"/>
                <a:gd name="connsiteX233" fmla="*/ 1273776 w 3024845"/>
                <a:gd name="connsiteY233" fmla="*/ 335075 h 834218"/>
                <a:gd name="connsiteX234" fmla="*/ 1280869 w 3024845"/>
                <a:gd name="connsiteY234" fmla="*/ 335075 h 834218"/>
                <a:gd name="connsiteX235" fmla="*/ 1293029 w 3024845"/>
                <a:gd name="connsiteY235" fmla="*/ 291840 h 834218"/>
                <a:gd name="connsiteX236" fmla="*/ 1294296 w 3024845"/>
                <a:gd name="connsiteY236" fmla="*/ 291840 h 834218"/>
                <a:gd name="connsiteX237" fmla="*/ 1303163 w 3024845"/>
                <a:gd name="connsiteY237" fmla="*/ 291840 h 834218"/>
                <a:gd name="connsiteX238" fmla="*/ 1313296 w 3024845"/>
                <a:gd name="connsiteY238" fmla="*/ 335075 h 834218"/>
                <a:gd name="connsiteX239" fmla="*/ 1314309 w 3024845"/>
                <a:gd name="connsiteY239" fmla="*/ 335075 h 834218"/>
                <a:gd name="connsiteX240" fmla="*/ 1321403 w 3024845"/>
                <a:gd name="connsiteY240" fmla="*/ 335075 h 834218"/>
                <a:gd name="connsiteX241" fmla="*/ 1321403 w 3024845"/>
                <a:gd name="connsiteY241" fmla="*/ 373987 h 834218"/>
                <a:gd name="connsiteX242" fmla="*/ 1323176 w 3024845"/>
                <a:gd name="connsiteY242" fmla="*/ 373987 h 834218"/>
                <a:gd name="connsiteX243" fmla="*/ 1335590 w 3024845"/>
                <a:gd name="connsiteY243" fmla="*/ 373987 h 834218"/>
                <a:gd name="connsiteX244" fmla="*/ 1335590 w 3024845"/>
                <a:gd name="connsiteY244" fmla="*/ 376149 h 834218"/>
                <a:gd name="connsiteX245" fmla="*/ 1335590 w 3024845"/>
                <a:gd name="connsiteY245" fmla="*/ 391281 h 834218"/>
                <a:gd name="connsiteX246" fmla="*/ 1339643 w 3024845"/>
                <a:gd name="connsiteY246" fmla="*/ 389120 h 834218"/>
                <a:gd name="connsiteX247" fmla="*/ 1339643 w 3024845"/>
                <a:gd name="connsiteY247" fmla="*/ 373987 h 834218"/>
                <a:gd name="connsiteX248" fmla="*/ 1341163 w 3024845"/>
                <a:gd name="connsiteY248" fmla="*/ 373987 h 834218"/>
                <a:gd name="connsiteX249" fmla="*/ 1351803 w 3024845"/>
                <a:gd name="connsiteY249" fmla="*/ 373987 h 834218"/>
                <a:gd name="connsiteX250" fmla="*/ 1351803 w 3024845"/>
                <a:gd name="connsiteY250" fmla="*/ 375608 h 834218"/>
                <a:gd name="connsiteX251" fmla="*/ 1351803 w 3024845"/>
                <a:gd name="connsiteY251" fmla="*/ 386958 h 834218"/>
                <a:gd name="connsiteX252" fmla="*/ 1382204 w 3024845"/>
                <a:gd name="connsiteY252" fmla="*/ 386958 h 834218"/>
                <a:gd name="connsiteX253" fmla="*/ 1382204 w 3024845"/>
                <a:gd name="connsiteY253" fmla="*/ 350208 h 834218"/>
                <a:gd name="connsiteX254" fmla="*/ 1383470 w 3024845"/>
                <a:gd name="connsiteY254" fmla="*/ 350208 h 834218"/>
                <a:gd name="connsiteX255" fmla="*/ 1392337 w 3024845"/>
                <a:gd name="connsiteY255" fmla="*/ 350208 h 834218"/>
                <a:gd name="connsiteX256" fmla="*/ 1392337 w 3024845"/>
                <a:gd name="connsiteY256" fmla="*/ 371825 h 834218"/>
                <a:gd name="connsiteX257" fmla="*/ 1394364 w 3024845"/>
                <a:gd name="connsiteY257" fmla="*/ 339399 h 834218"/>
                <a:gd name="connsiteX258" fmla="*/ 1416657 w 3024845"/>
                <a:gd name="connsiteY258" fmla="*/ 339399 h 834218"/>
                <a:gd name="connsiteX259" fmla="*/ 1416657 w 3024845"/>
                <a:gd name="connsiteY259" fmla="*/ 337777 h 834218"/>
                <a:gd name="connsiteX260" fmla="*/ 1416657 w 3024845"/>
                <a:gd name="connsiteY260" fmla="*/ 326428 h 834218"/>
                <a:gd name="connsiteX261" fmla="*/ 1417417 w 3024845"/>
                <a:gd name="connsiteY261" fmla="*/ 326428 h 834218"/>
                <a:gd name="connsiteX262" fmla="*/ 1422737 w 3024845"/>
                <a:gd name="connsiteY262" fmla="*/ 326428 h 834218"/>
                <a:gd name="connsiteX263" fmla="*/ 1422737 w 3024845"/>
                <a:gd name="connsiteY263" fmla="*/ 324537 h 834218"/>
                <a:gd name="connsiteX264" fmla="*/ 1422737 w 3024845"/>
                <a:gd name="connsiteY264" fmla="*/ 311296 h 834218"/>
                <a:gd name="connsiteX265" fmla="*/ 1426791 w 3024845"/>
                <a:gd name="connsiteY265" fmla="*/ 317781 h 834218"/>
                <a:gd name="connsiteX266" fmla="*/ 1429071 w 3024845"/>
                <a:gd name="connsiteY266" fmla="*/ 317781 h 834218"/>
                <a:gd name="connsiteX267" fmla="*/ 1445031 w 3024845"/>
                <a:gd name="connsiteY267" fmla="*/ 317781 h 834218"/>
                <a:gd name="connsiteX268" fmla="*/ 1445031 w 3024845"/>
                <a:gd name="connsiteY268" fmla="*/ 316970 h 834218"/>
                <a:gd name="connsiteX269" fmla="*/ 1445031 w 3024845"/>
                <a:gd name="connsiteY269" fmla="*/ 311296 h 834218"/>
                <a:gd name="connsiteX270" fmla="*/ 1445791 w 3024845"/>
                <a:gd name="connsiteY270" fmla="*/ 311296 h 834218"/>
                <a:gd name="connsiteX271" fmla="*/ 1451111 w 3024845"/>
                <a:gd name="connsiteY271" fmla="*/ 311296 h 834218"/>
                <a:gd name="connsiteX272" fmla="*/ 1451111 w 3024845"/>
                <a:gd name="connsiteY272" fmla="*/ 312647 h 834218"/>
                <a:gd name="connsiteX273" fmla="*/ 1451111 w 3024845"/>
                <a:gd name="connsiteY273" fmla="*/ 322105 h 834218"/>
                <a:gd name="connsiteX274" fmla="*/ 1489618 w 3024845"/>
                <a:gd name="connsiteY274" fmla="*/ 322105 h 834218"/>
                <a:gd name="connsiteX275" fmla="*/ 1489618 w 3024845"/>
                <a:gd name="connsiteY275" fmla="*/ 460458 h 834218"/>
                <a:gd name="connsiteX276" fmla="*/ 1491138 w 3024845"/>
                <a:gd name="connsiteY276" fmla="*/ 460458 h 834218"/>
                <a:gd name="connsiteX277" fmla="*/ 1501778 w 3024845"/>
                <a:gd name="connsiteY277" fmla="*/ 460458 h 834218"/>
                <a:gd name="connsiteX278" fmla="*/ 1501778 w 3024845"/>
                <a:gd name="connsiteY278" fmla="*/ 447488 h 834218"/>
                <a:gd name="connsiteX279" fmla="*/ 1505832 w 3024845"/>
                <a:gd name="connsiteY279" fmla="*/ 447488 h 834218"/>
                <a:gd name="connsiteX280" fmla="*/ 1505832 w 3024845"/>
                <a:gd name="connsiteY280" fmla="*/ 460458 h 834218"/>
                <a:gd name="connsiteX281" fmla="*/ 1536232 w 3024845"/>
                <a:gd name="connsiteY281" fmla="*/ 460458 h 834218"/>
                <a:gd name="connsiteX282" fmla="*/ 1536232 w 3024845"/>
                <a:gd name="connsiteY282" fmla="*/ 430193 h 834218"/>
                <a:gd name="connsiteX283" fmla="*/ 1548392 w 3024845"/>
                <a:gd name="connsiteY283" fmla="*/ 430193 h 834218"/>
                <a:gd name="connsiteX284" fmla="*/ 1560552 w 3024845"/>
                <a:gd name="connsiteY284" fmla="*/ 428032 h 834218"/>
                <a:gd name="connsiteX285" fmla="*/ 1564606 w 3024845"/>
                <a:gd name="connsiteY285" fmla="*/ 430193 h 834218"/>
                <a:gd name="connsiteX286" fmla="*/ 1574739 w 3024845"/>
                <a:gd name="connsiteY286" fmla="*/ 430193 h 834218"/>
                <a:gd name="connsiteX287" fmla="*/ 1574739 w 3024845"/>
                <a:gd name="connsiteY287" fmla="*/ 460458 h 834218"/>
                <a:gd name="connsiteX288" fmla="*/ 1582846 w 3024845"/>
                <a:gd name="connsiteY288" fmla="*/ 460458 h 834218"/>
                <a:gd name="connsiteX289" fmla="*/ 1582846 w 3024845"/>
                <a:gd name="connsiteY289" fmla="*/ 477753 h 834218"/>
                <a:gd name="connsiteX290" fmla="*/ 1592182 w 3024845"/>
                <a:gd name="connsiteY290" fmla="*/ 478658 h 834218"/>
                <a:gd name="connsiteX291" fmla="*/ 1605140 w 3024845"/>
                <a:gd name="connsiteY291" fmla="*/ 478658 h 834218"/>
                <a:gd name="connsiteX292" fmla="*/ 1605140 w 3024845"/>
                <a:gd name="connsiteY292" fmla="*/ 462620 h 834218"/>
                <a:gd name="connsiteX293" fmla="*/ 1673096 w 3024845"/>
                <a:gd name="connsiteY293" fmla="*/ 462620 h 834218"/>
                <a:gd name="connsiteX294" fmla="*/ 1673096 w 3024845"/>
                <a:gd name="connsiteY294" fmla="*/ 377367 h 834218"/>
                <a:gd name="connsiteX295" fmla="*/ 1745104 w 3024845"/>
                <a:gd name="connsiteY295" fmla="*/ 377367 h 834218"/>
                <a:gd name="connsiteX296" fmla="*/ 1745104 w 3024845"/>
                <a:gd name="connsiteY296" fmla="*/ 456135 h 834218"/>
                <a:gd name="connsiteX297" fmla="*/ 1747008 w 3024845"/>
                <a:gd name="connsiteY297" fmla="*/ 456135 h 834218"/>
                <a:gd name="connsiteX298" fmla="*/ 1748250 w 3024845"/>
                <a:gd name="connsiteY298" fmla="*/ 478658 h 834218"/>
                <a:gd name="connsiteX299" fmla="*/ 1757926 w 3024845"/>
                <a:gd name="connsiteY299" fmla="*/ 478658 h 834218"/>
                <a:gd name="connsiteX300" fmla="*/ 1759168 w 3024845"/>
                <a:gd name="connsiteY300" fmla="*/ 456135 h 834218"/>
                <a:gd name="connsiteX301" fmla="*/ 1765248 w 3024845"/>
                <a:gd name="connsiteY301" fmla="*/ 456135 h 834218"/>
                <a:gd name="connsiteX302" fmla="*/ 1766490 w 3024845"/>
                <a:gd name="connsiteY302" fmla="*/ 478658 h 834218"/>
                <a:gd name="connsiteX303" fmla="*/ 1817112 w 3024845"/>
                <a:gd name="connsiteY303" fmla="*/ 478658 h 834218"/>
                <a:gd name="connsiteX304" fmla="*/ 1817112 w 3024845"/>
                <a:gd name="connsiteY304" fmla="*/ 315630 h 834218"/>
                <a:gd name="connsiteX305" fmla="*/ 2014439 w 3024845"/>
                <a:gd name="connsiteY305" fmla="*/ 315630 h 834218"/>
                <a:gd name="connsiteX306" fmla="*/ 2014439 w 3024845"/>
                <a:gd name="connsiteY306" fmla="*/ 478658 h 834218"/>
                <a:gd name="connsiteX307" fmla="*/ 2033136 w 3024845"/>
                <a:gd name="connsiteY307" fmla="*/ 478658 h 834218"/>
                <a:gd name="connsiteX308" fmla="*/ 2033136 w 3024845"/>
                <a:gd name="connsiteY308" fmla="*/ 395965 h 834218"/>
                <a:gd name="connsiteX309" fmla="*/ 2128256 w 3024845"/>
                <a:gd name="connsiteY309" fmla="*/ 395965 h 834218"/>
                <a:gd name="connsiteX310" fmla="*/ 2180720 w 3024845"/>
                <a:gd name="connsiteY310" fmla="*/ 330752 h 834218"/>
                <a:gd name="connsiteX311" fmla="*/ 2245574 w 3024845"/>
                <a:gd name="connsiteY311" fmla="*/ 330752 h 834218"/>
                <a:gd name="connsiteX312" fmla="*/ 2245574 w 3024845"/>
                <a:gd name="connsiteY312" fmla="*/ 406414 h 834218"/>
                <a:gd name="connsiteX313" fmla="*/ 2253681 w 3024845"/>
                <a:gd name="connsiteY313" fmla="*/ 406414 h 834218"/>
                <a:gd name="connsiteX314" fmla="*/ 2255708 w 3024845"/>
                <a:gd name="connsiteY314" fmla="*/ 399929 h 834218"/>
                <a:gd name="connsiteX315" fmla="*/ 2261788 w 3024845"/>
                <a:gd name="connsiteY315" fmla="*/ 399929 h 834218"/>
                <a:gd name="connsiteX316" fmla="*/ 2263815 w 3024845"/>
                <a:gd name="connsiteY316" fmla="*/ 408576 h 834218"/>
                <a:gd name="connsiteX317" fmla="*/ 2275975 w 3024845"/>
                <a:gd name="connsiteY317" fmla="*/ 408576 h 834218"/>
                <a:gd name="connsiteX318" fmla="*/ 2275975 w 3024845"/>
                <a:gd name="connsiteY318" fmla="*/ 402090 h 834218"/>
                <a:gd name="connsiteX319" fmla="*/ 2298268 w 3024845"/>
                <a:gd name="connsiteY319" fmla="*/ 402090 h 834218"/>
                <a:gd name="connsiteX320" fmla="*/ 2298268 w 3024845"/>
                <a:gd name="connsiteY320" fmla="*/ 408576 h 834218"/>
                <a:gd name="connsiteX321" fmla="*/ 2318535 w 3024845"/>
                <a:gd name="connsiteY321" fmla="*/ 408576 h 834218"/>
                <a:gd name="connsiteX322" fmla="*/ 2318535 w 3024845"/>
                <a:gd name="connsiteY322" fmla="*/ 453973 h 834218"/>
                <a:gd name="connsiteX323" fmla="*/ 2332722 w 3024845"/>
                <a:gd name="connsiteY323" fmla="*/ 453973 h 834218"/>
                <a:gd name="connsiteX324" fmla="*/ 2332722 w 3024845"/>
                <a:gd name="connsiteY324" fmla="*/ 441002 h 834218"/>
                <a:gd name="connsiteX325" fmla="*/ 2348936 w 3024845"/>
                <a:gd name="connsiteY325" fmla="*/ 441002 h 834218"/>
                <a:gd name="connsiteX326" fmla="*/ 2348936 w 3024845"/>
                <a:gd name="connsiteY326" fmla="*/ 261575 h 834218"/>
                <a:gd name="connsiteX327" fmla="*/ 2355016 w 3024845"/>
                <a:gd name="connsiteY327" fmla="*/ 255089 h 834218"/>
                <a:gd name="connsiteX328" fmla="*/ 2427977 w 3024845"/>
                <a:gd name="connsiteY328" fmla="*/ 255089 h 834218"/>
                <a:gd name="connsiteX329" fmla="*/ 2427977 w 3024845"/>
                <a:gd name="connsiteY329" fmla="*/ 263737 h 834218"/>
                <a:gd name="connsiteX330" fmla="*/ 2438110 w 3024845"/>
                <a:gd name="connsiteY330" fmla="*/ 263737 h 834218"/>
                <a:gd name="connsiteX331" fmla="*/ 2438110 w 3024845"/>
                <a:gd name="connsiteY331" fmla="*/ 378311 h 834218"/>
                <a:gd name="connsiteX332" fmla="*/ 2460404 w 3024845"/>
                <a:gd name="connsiteY332" fmla="*/ 378311 h 834218"/>
                <a:gd name="connsiteX333" fmla="*/ 2460404 w 3024845"/>
                <a:gd name="connsiteY333" fmla="*/ 311296 h 834218"/>
                <a:gd name="connsiteX334" fmla="*/ 2486751 w 3024845"/>
                <a:gd name="connsiteY334" fmla="*/ 311296 h 834218"/>
                <a:gd name="connsiteX335" fmla="*/ 2490804 w 3024845"/>
                <a:gd name="connsiteY335" fmla="*/ 306972 h 834218"/>
                <a:gd name="connsiteX336" fmla="*/ 2498911 w 3024845"/>
                <a:gd name="connsiteY336" fmla="*/ 306972 h 834218"/>
                <a:gd name="connsiteX337" fmla="*/ 2502964 w 3024845"/>
                <a:gd name="connsiteY337" fmla="*/ 311296 h 834218"/>
                <a:gd name="connsiteX338" fmla="*/ 2525258 w 3024845"/>
                <a:gd name="connsiteY338" fmla="*/ 311296 h 834218"/>
                <a:gd name="connsiteX339" fmla="*/ 2525258 w 3024845"/>
                <a:gd name="connsiteY339" fmla="*/ 194560 h 834218"/>
                <a:gd name="connsiteX340" fmla="*/ 2582005 w 3024845"/>
                <a:gd name="connsiteY340" fmla="*/ 183751 h 834218"/>
                <a:gd name="connsiteX341" fmla="*/ 2582005 w 3024845"/>
                <a:gd name="connsiteY341" fmla="*/ 184832 h 834218"/>
                <a:gd name="connsiteX342" fmla="*/ 2582005 w 3024845"/>
                <a:gd name="connsiteY342" fmla="*/ 192398 h 834218"/>
                <a:gd name="connsiteX343" fmla="*/ 2608352 w 3024845"/>
                <a:gd name="connsiteY343" fmla="*/ 192398 h 834218"/>
                <a:gd name="connsiteX344" fmla="*/ 2608352 w 3024845"/>
                <a:gd name="connsiteY344" fmla="*/ 447488 h 834218"/>
                <a:gd name="connsiteX345" fmla="*/ 2630646 w 3024845"/>
                <a:gd name="connsiteY345" fmla="*/ 447488 h 834218"/>
                <a:gd name="connsiteX346" fmla="*/ 2630646 w 3024845"/>
                <a:gd name="connsiteY346" fmla="*/ 443164 h 834218"/>
                <a:gd name="connsiteX347" fmla="*/ 2642806 w 3024845"/>
                <a:gd name="connsiteY347" fmla="*/ 443164 h 834218"/>
                <a:gd name="connsiteX348" fmla="*/ 2642806 w 3024845"/>
                <a:gd name="connsiteY348" fmla="*/ 447488 h 834218"/>
                <a:gd name="connsiteX349" fmla="*/ 2667126 w 3024845"/>
                <a:gd name="connsiteY349" fmla="*/ 447488 h 834218"/>
                <a:gd name="connsiteX350" fmla="*/ 2667126 w 3024845"/>
                <a:gd name="connsiteY350" fmla="*/ 434517 h 834218"/>
                <a:gd name="connsiteX351" fmla="*/ 2695500 w 3024845"/>
                <a:gd name="connsiteY351" fmla="*/ 434517 h 834218"/>
                <a:gd name="connsiteX352" fmla="*/ 2707660 w 3024845"/>
                <a:gd name="connsiteY352" fmla="*/ 430193 h 834218"/>
                <a:gd name="connsiteX353" fmla="*/ 2727927 w 3024845"/>
                <a:gd name="connsiteY353" fmla="*/ 434517 h 834218"/>
                <a:gd name="connsiteX354" fmla="*/ 2727927 w 3024845"/>
                <a:gd name="connsiteY354" fmla="*/ 417223 h 834218"/>
                <a:gd name="connsiteX355" fmla="*/ 2736034 w 3024845"/>
                <a:gd name="connsiteY355" fmla="*/ 417223 h 834218"/>
                <a:gd name="connsiteX356" fmla="*/ 2736034 w 3024845"/>
                <a:gd name="connsiteY356" fmla="*/ 404252 h 834218"/>
                <a:gd name="connsiteX357" fmla="*/ 2792781 w 3024845"/>
                <a:gd name="connsiteY357" fmla="*/ 404252 h 834218"/>
                <a:gd name="connsiteX358" fmla="*/ 2792781 w 3024845"/>
                <a:gd name="connsiteY358" fmla="*/ 373987 h 834218"/>
                <a:gd name="connsiteX359" fmla="*/ 2811021 w 3024845"/>
                <a:gd name="connsiteY359" fmla="*/ 373987 h 834218"/>
                <a:gd name="connsiteX360" fmla="*/ 2811021 w 3024845"/>
                <a:gd name="connsiteY360" fmla="*/ 367502 h 834218"/>
                <a:gd name="connsiteX361" fmla="*/ 2823181 w 3024845"/>
                <a:gd name="connsiteY361" fmla="*/ 367502 h 834218"/>
                <a:gd name="connsiteX362" fmla="*/ 2823181 w 3024845"/>
                <a:gd name="connsiteY362" fmla="*/ 373987 h 834218"/>
                <a:gd name="connsiteX363" fmla="*/ 2839395 w 3024845"/>
                <a:gd name="connsiteY363" fmla="*/ 373987 h 834218"/>
                <a:gd name="connsiteX364" fmla="*/ 2839395 w 3024845"/>
                <a:gd name="connsiteY364" fmla="*/ 423708 h 834218"/>
                <a:gd name="connsiteX365" fmla="*/ 2871822 w 3024845"/>
                <a:gd name="connsiteY365" fmla="*/ 423708 h 834218"/>
                <a:gd name="connsiteX366" fmla="*/ 2871822 w 3024845"/>
                <a:gd name="connsiteY366" fmla="*/ 397767 h 834218"/>
                <a:gd name="connsiteX367" fmla="*/ 2910329 w 3024845"/>
                <a:gd name="connsiteY367" fmla="*/ 397767 h 834218"/>
                <a:gd name="connsiteX368" fmla="*/ 2910329 w 3024845"/>
                <a:gd name="connsiteY368" fmla="*/ 367502 h 834218"/>
                <a:gd name="connsiteX369" fmla="*/ 2958970 w 3024845"/>
                <a:gd name="connsiteY369" fmla="*/ 367502 h 834218"/>
                <a:gd name="connsiteX370" fmla="*/ 2958970 w 3024845"/>
                <a:gd name="connsiteY370" fmla="*/ 478658 h 834218"/>
                <a:gd name="connsiteX371" fmla="*/ 2958970 w 3024845"/>
                <a:gd name="connsiteY371" fmla="*/ 492437 h 834218"/>
                <a:gd name="connsiteX372" fmla="*/ 3024845 w 3024845"/>
                <a:gd name="connsiteY372" fmla="*/ 492437 h 834218"/>
                <a:gd name="connsiteX373" fmla="*/ 3024845 w 3024845"/>
                <a:gd name="connsiteY373" fmla="*/ 834218 h 834218"/>
                <a:gd name="connsiteX374" fmla="*/ 2054 w 3024845"/>
                <a:gd name="connsiteY374" fmla="*/ 831885 h 834218"/>
                <a:gd name="connsiteX375" fmla="*/ 0 w 3024845"/>
                <a:gd name="connsiteY375" fmla="*/ 397767 h 834218"/>
                <a:gd name="connsiteX376" fmla="*/ 20267 w 3024845"/>
                <a:gd name="connsiteY376" fmla="*/ 397767 h 834218"/>
                <a:gd name="connsiteX377" fmla="*/ 20774 w 3024845"/>
                <a:gd name="connsiteY377" fmla="*/ 396686 h 834218"/>
                <a:gd name="connsiteX378" fmla="*/ 24320 w 3024845"/>
                <a:gd name="connsiteY378" fmla="*/ 389120 h 834218"/>
                <a:gd name="connsiteX379" fmla="*/ 26094 w 3024845"/>
                <a:gd name="connsiteY379" fmla="*/ 389390 h 834218"/>
                <a:gd name="connsiteX380" fmla="*/ 38507 w 3024845"/>
                <a:gd name="connsiteY380" fmla="*/ 391281 h 834218"/>
                <a:gd name="connsiteX381" fmla="*/ 39014 w 3024845"/>
                <a:gd name="connsiteY381" fmla="*/ 392633 h 834218"/>
                <a:gd name="connsiteX382" fmla="*/ 42560 w 3024845"/>
                <a:gd name="connsiteY382" fmla="*/ 402090 h 834218"/>
                <a:gd name="connsiteX383" fmla="*/ 68907 w 3024845"/>
                <a:gd name="connsiteY383" fmla="*/ 404252 h 834218"/>
                <a:gd name="connsiteX384" fmla="*/ 68907 w 3024845"/>
                <a:gd name="connsiteY384" fmla="*/ 281031 h 834218"/>
                <a:gd name="connsiteX385" fmla="*/ 70934 w 3024845"/>
                <a:gd name="connsiteY385" fmla="*/ 281031 h 834218"/>
                <a:gd name="connsiteX386" fmla="*/ 85121 w 3024845"/>
                <a:gd name="connsiteY386" fmla="*/ 281031 h 834218"/>
                <a:gd name="connsiteX387" fmla="*/ 85121 w 3024845"/>
                <a:gd name="connsiteY387" fmla="*/ 144839 h 834218"/>
                <a:gd name="connsiteX388" fmla="*/ 86894 w 3024845"/>
                <a:gd name="connsiteY388" fmla="*/ 144839 h 834218"/>
                <a:gd name="connsiteX389" fmla="*/ 99308 w 3024845"/>
                <a:gd name="connsiteY389" fmla="*/ 144839 h 834218"/>
                <a:gd name="connsiteX390" fmla="*/ 99308 w 3024845"/>
                <a:gd name="connsiteY390" fmla="*/ 30265 h 834218"/>
                <a:gd name="connsiteX391" fmla="*/ 103361 w 3024845"/>
                <a:gd name="connsiteY391" fmla="*/ 2161 h 834218"/>
                <a:gd name="connsiteX0" fmla="*/ 103361 w 3024845"/>
                <a:gd name="connsiteY0" fmla="*/ 2161 h 834218"/>
                <a:gd name="connsiteX1" fmla="*/ 200642 w 3024845"/>
                <a:gd name="connsiteY1" fmla="*/ 0 h 834218"/>
                <a:gd name="connsiteX2" fmla="*/ 202669 w 3024845"/>
                <a:gd name="connsiteY2" fmla="*/ 0 h 834218"/>
                <a:gd name="connsiteX3" fmla="*/ 216856 w 3024845"/>
                <a:gd name="connsiteY3" fmla="*/ 0 h 834218"/>
                <a:gd name="connsiteX4" fmla="*/ 216856 w 3024845"/>
                <a:gd name="connsiteY4" fmla="*/ 23779 h 834218"/>
                <a:gd name="connsiteX5" fmla="*/ 220909 w 3024845"/>
                <a:gd name="connsiteY5" fmla="*/ 30265 h 834218"/>
                <a:gd name="connsiteX6" fmla="*/ 220909 w 3024845"/>
                <a:gd name="connsiteY6" fmla="*/ 144839 h 834218"/>
                <a:gd name="connsiteX7" fmla="*/ 223189 w 3024845"/>
                <a:gd name="connsiteY7" fmla="*/ 144839 h 834218"/>
                <a:gd name="connsiteX8" fmla="*/ 239150 w 3024845"/>
                <a:gd name="connsiteY8" fmla="*/ 144839 h 834218"/>
                <a:gd name="connsiteX9" fmla="*/ 239150 w 3024845"/>
                <a:gd name="connsiteY9" fmla="*/ 285354 h 834218"/>
                <a:gd name="connsiteX10" fmla="*/ 240670 w 3024845"/>
                <a:gd name="connsiteY10" fmla="*/ 285084 h 834218"/>
                <a:gd name="connsiteX11" fmla="*/ 251310 w 3024845"/>
                <a:gd name="connsiteY11" fmla="*/ 283193 h 834218"/>
                <a:gd name="connsiteX12" fmla="*/ 249283 w 3024845"/>
                <a:gd name="connsiteY12" fmla="*/ 371825 h 834218"/>
                <a:gd name="connsiteX13" fmla="*/ 250803 w 3024845"/>
                <a:gd name="connsiteY13" fmla="*/ 372096 h 834218"/>
                <a:gd name="connsiteX14" fmla="*/ 261443 w 3024845"/>
                <a:gd name="connsiteY14" fmla="*/ 373987 h 834218"/>
                <a:gd name="connsiteX15" fmla="*/ 261696 w 3024845"/>
                <a:gd name="connsiteY15" fmla="*/ 374798 h 834218"/>
                <a:gd name="connsiteX16" fmla="*/ 263470 w 3024845"/>
                <a:gd name="connsiteY16" fmla="*/ 380473 h 834218"/>
                <a:gd name="connsiteX17" fmla="*/ 264230 w 3024845"/>
                <a:gd name="connsiteY17" fmla="*/ 378041 h 834218"/>
                <a:gd name="connsiteX18" fmla="*/ 269550 w 3024845"/>
                <a:gd name="connsiteY18" fmla="*/ 361017 h 834218"/>
                <a:gd name="connsiteX19" fmla="*/ 271323 w 3024845"/>
                <a:gd name="connsiteY19" fmla="*/ 361017 h 834218"/>
                <a:gd name="connsiteX20" fmla="*/ 283737 w 3024845"/>
                <a:gd name="connsiteY20" fmla="*/ 361017 h 834218"/>
                <a:gd name="connsiteX21" fmla="*/ 283737 w 3024845"/>
                <a:gd name="connsiteY21" fmla="*/ 393443 h 834218"/>
                <a:gd name="connsiteX22" fmla="*/ 284750 w 3024845"/>
                <a:gd name="connsiteY22" fmla="*/ 393984 h 834218"/>
                <a:gd name="connsiteX23" fmla="*/ 291844 w 3024845"/>
                <a:gd name="connsiteY23" fmla="*/ 397767 h 834218"/>
                <a:gd name="connsiteX24" fmla="*/ 291844 w 3024845"/>
                <a:gd name="connsiteY24" fmla="*/ 399118 h 834218"/>
                <a:gd name="connsiteX25" fmla="*/ 291844 w 3024845"/>
                <a:gd name="connsiteY25" fmla="*/ 408576 h 834218"/>
                <a:gd name="connsiteX26" fmla="*/ 336431 w 3024845"/>
                <a:gd name="connsiteY26" fmla="*/ 408576 h 834218"/>
                <a:gd name="connsiteX27" fmla="*/ 336431 w 3024845"/>
                <a:gd name="connsiteY27" fmla="*/ 409657 h 834218"/>
                <a:gd name="connsiteX28" fmla="*/ 336431 w 3024845"/>
                <a:gd name="connsiteY28" fmla="*/ 417223 h 834218"/>
                <a:gd name="connsiteX29" fmla="*/ 338457 w 3024845"/>
                <a:gd name="connsiteY29" fmla="*/ 417223 h 834218"/>
                <a:gd name="connsiteX30" fmla="*/ 352644 w 3024845"/>
                <a:gd name="connsiteY30" fmla="*/ 417223 h 834218"/>
                <a:gd name="connsiteX31" fmla="*/ 352644 w 3024845"/>
                <a:gd name="connsiteY31" fmla="*/ 386958 h 834218"/>
                <a:gd name="connsiteX32" fmla="*/ 397231 w 3024845"/>
                <a:gd name="connsiteY32" fmla="*/ 386958 h 834218"/>
                <a:gd name="connsiteX33" fmla="*/ 397231 w 3024845"/>
                <a:gd name="connsiteY33" fmla="*/ 385607 h 834218"/>
                <a:gd name="connsiteX34" fmla="*/ 397231 w 3024845"/>
                <a:gd name="connsiteY34" fmla="*/ 376149 h 834218"/>
                <a:gd name="connsiteX35" fmla="*/ 398245 w 3024845"/>
                <a:gd name="connsiteY35" fmla="*/ 376149 h 834218"/>
                <a:gd name="connsiteX36" fmla="*/ 405338 w 3024845"/>
                <a:gd name="connsiteY36" fmla="*/ 376149 h 834218"/>
                <a:gd name="connsiteX37" fmla="*/ 405338 w 3024845"/>
                <a:gd name="connsiteY37" fmla="*/ 374258 h 834218"/>
                <a:gd name="connsiteX38" fmla="*/ 405338 w 3024845"/>
                <a:gd name="connsiteY38" fmla="*/ 361017 h 834218"/>
                <a:gd name="connsiteX39" fmla="*/ 406098 w 3024845"/>
                <a:gd name="connsiteY39" fmla="*/ 361017 h 834218"/>
                <a:gd name="connsiteX40" fmla="*/ 411418 w 3024845"/>
                <a:gd name="connsiteY40" fmla="*/ 361017 h 834218"/>
                <a:gd name="connsiteX41" fmla="*/ 411418 w 3024845"/>
                <a:gd name="connsiteY41" fmla="*/ 359936 h 834218"/>
                <a:gd name="connsiteX42" fmla="*/ 411418 w 3024845"/>
                <a:gd name="connsiteY42" fmla="*/ 352369 h 834218"/>
                <a:gd name="connsiteX43" fmla="*/ 413445 w 3024845"/>
                <a:gd name="connsiteY43" fmla="*/ 352369 h 834218"/>
                <a:gd name="connsiteX44" fmla="*/ 427632 w 3024845"/>
                <a:gd name="connsiteY44" fmla="*/ 352369 h 834218"/>
                <a:gd name="connsiteX45" fmla="*/ 427632 w 3024845"/>
                <a:gd name="connsiteY45" fmla="*/ 353450 h 834218"/>
                <a:gd name="connsiteX46" fmla="*/ 427632 w 3024845"/>
                <a:gd name="connsiteY46" fmla="*/ 361017 h 834218"/>
                <a:gd name="connsiteX47" fmla="*/ 449925 w 3024845"/>
                <a:gd name="connsiteY47" fmla="*/ 361017 h 834218"/>
                <a:gd name="connsiteX48" fmla="*/ 449925 w 3024845"/>
                <a:gd name="connsiteY48" fmla="*/ 359125 h 834218"/>
                <a:gd name="connsiteX49" fmla="*/ 449925 w 3024845"/>
                <a:gd name="connsiteY49" fmla="*/ 345884 h 834218"/>
                <a:gd name="connsiteX50" fmla="*/ 451699 w 3024845"/>
                <a:gd name="connsiteY50" fmla="*/ 345884 h 834218"/>
                <a:gd name="connsiteX51" fmla="*/ 464112 w 3024845"/>
                <a:gd name="connsiteY51" fmla="*/ 345884 h 834218"/>
                <a:gd name="connsiteX52" fmla="*/ 464112 w 3024845"/>
                <a:gd name="connsiteY52" fmla="*/ 369664 h 834218"/>
                <a:gd name="connsiteX53" fmla="*/ 465126 w 3024845"/>
                <a:gd name="connsiteY53" fmla="*/ 369664 h 834218"/>
                <a:gd name="connsiteX54" fmla="*/ 472219 w 3024845"/>
                <a:gd name="connsiteY54" fmla="*/ 369664 h 834218"/>
                <a:gd name="connsiteX55" fmla="*/ 472219 w 3024845"/>
                <a:gd name="connsiteY55" fmla="*/ 368583 h 834218"/>
                <a:gd name="connsiteX56" fmla="*/ 472219 w 3024845"/>
                <a:gd name="connsiteY56" fmla="*/ 361017 h 834218"/>
                <a:gd name="connsiteX57" fmla="*/ 473992 w 3024845"/>
                <a:gd name="connsiteY57" fmla="*/ 361017 h 834218"/>
                <a:gd name="connsiteX58" fmla="*/ 486406 w 3024845"/>
                <a:gd name="connsiteY58" fmla="*/ 361017 h 834218"/>
                <a:gd name="connsiteX59" fmla="*/ 486406 w 3024845"/>
                <a:gd name="connsiteY59" fmla="*/ 386958 h 834218"/>
                <a:gd name="connsiteX60" fmla="*/ 488433 w 3024845"/>
                <a:gd name="connsiteY60" fmla="*/ 386958 h 834218"/>
                <a:gd name="connsiteX61" fmla="*/ 502619 w 3024845"/>
                <a:gd name="connsiteY61" fmla="*/ 386958 h 834218"/>
                <a:gd name="connsiteX62" fmla="*/ 502619 w 3024845"/>
                <a:gd name="connsiteY62" fmla="*/ 388579 h 834218"/>
                <a:gd name="connsiteX63" fmla="*/ 502619 w 3024845"/>
                <a:gd name="connsiteY63" fmla="*/ 399929 h 834218"/>
                <a:gd name="connsiteX64" fmla="*/ 503379 w 3024845"/>
                <a:gd name="connsiteY64" fmla="*/ 399929 h 834218"/>
                <a:gd name="connsiteX65" fmla="*/ 508700 w 3024845"/>
                <a:gd name="connsiteY65" fmla="*/ 399929 h 834218"/>
                <a:gd name="connsiteX66" fmla="*/ 508700 w 3024845"/>
                <a:gd name="connsiteY66" fmla="*/ 399118 h 834218"/>
                <a:gd name="connsiteX67" fmla="*/ 508700 w 3024845"/>
                <a:gd name="connsiteY67" fmla="*/ 393443 h 834218"/>
                <a:gd name="connsiteX68" fmla="*/ 539100 w 3024845"/>
                <a:gd name="connsiteY68" fmla="*/ 393443 h 834218"/>
                <a:gd name="connsiteX69" fmla="*/ 539100 w 3024845"/>
                <a:gd name="connsiteY69" fmla="*/ 417223 h 834218"/>
                <a:gd name="connsiteX70" fmla="*/ 540113 w 3024845"/>
                <a:gd name="connsiteY70" fmla="*/ 417223 h 834218"/>
                <a:gd name="connsiteX71" fmla="*/ 547207 w 3024845"/>
                <a:gd name="connsiteY71" fmla="*/ 417223 h 834218"/>
                <a:gd name="connsiteX72" fmla="*/ 547207 w 3024845"/>
                <a:gd name="connsiteY72" fmla="*/ 418304 h 834218"/>
                <a:gd name="connsiteX73" fmla="*/ 547207 w 3024845"/>
                <a:gd name="connsiteY73" fmla="*/ 425870 h 834218"/>
                <a:gd name="connsiteX74" fmla="*/ 547967 w 3024845"/>
                <a:gd name="connsiteY74" fmla="*/ 425870 h 834218"/>
                <a:gd name="connsiteX75" fmla="*/ 553287 w 3024845"/>
                <a:gd name="connsiteY75" fmla="*/ 425870 h 834218"/>
                <a:gd name="connsiteX76" fmla="*/ 553287 w 3024845"/>
                <a:gd name="connsiteY76" fmla="*/ 423708 h 834218"/>
                <a:gd name="connsiteX77" fmla="*/ 553287 w 3024845"/>
                <a:gd name="connsiteY77" fmla="*/ 408576 h 834218"/>
                <a:gd name="connsiteX78" fmla="*/ 554300 w 3024845"/>
                <a:gd name="connsiteY78" fmla="*/ 408576 h 834218"/>
                <a:gd name="connsiteX79" fmla="*/ 561394 w 3024845"/>
                <a:gd name="connsiteY79" fmla="*/ 408576 h 834218"/>
                <a:gd name="connsiteX80" fmla="*/ 561394 w 3024845"/>
                <a:gd name="connsiteY80" fmla="*/ 409657 h 834218"/>
                <a:gd name="connsiteX81" fmla="*/ 561394 w 3024845"/>
                <a:gd name="connsiteY81" fmla="*/ 417223 h 834218"/>
                <a:gd name="connsiteX82" fmla="*/ 566714 w 3024845"/>
                <a:gd name="connsiteY82" fmla="*/ 415230 h 834218"/>
                <a:gd name="connsiteX83" fmla="*/ 567474 w 3024845"/>
                <a:gd name="connsiteY83" fmla="*/ 414250 h 834218"/>
                <a:gd name="connsiteX84" fmla="*/ 567474 w 3024845"/>
                <a:gd name="connsiteY84" fmla="*/ 408576 h 834218"/>
                <a:gd name="connsiteX85" fmla="*/ 605981 w 3024845"/>
                <a:gd name="connsiteY85" fmla="*/ 408576 h 834218"/>
                <a:gd name="connsiteX86" fmla="*/ 605981 w 3024845"/>
                <a:gd name="connsiteY86" fmla="*/ 432355 h 834218"/>
                <a:gd name="connsiteX87" fmla="*/ 608007 w 3024845"/>
                <a:gd name="connsiteY87" fmla="*/ 432355 h 834218"/>
                <a:gd name="connsiteX88" fmla="*/ 622194 w 3024845"/>
                <a:gd name="connsiteY88" fmla="*/ 432355 h 834218"/>
                <a:gd name="connsiteX89" fmla="*/ 622194 w 3024845"/>
                <a:gd name="connsiteY89" fmla="*/ 433436 h 834218"/>
                <a:gd name="connsiteX90" fmla="*/ 622194 w 3024845"/>
                <a:gd name="connsiteY90" fmla="*/ 441002 h 834218"/>
                <a:gd name="connsiteX91" fmla="*/ 623968 w 3024845"/>
                <a:gd name="connsiteY91" fmla="*/ 441002 h 834218"/>
                <a:gd name="connsiteX92" fmla="*/ 636381 w 3024845"/>
                <a:gd name="connsiteY92" fmla="*/ 441002 h 834218"/>
                <a:gd name="connsiteX93" fmla="*/ 636381 w 3024845"/>
                <a:gd name="connsiteY93" fmla="*/ 417223 h 834218"/>
                <a:gd name="connsiteX94" fmla="*/ 637394 w 3024845"/>
                <a:gd name="connsiteY94" fmla="*/ 417223 h 834218"/>
                <a:gd name="connsiteX95" fmla="*/ 644488 w 3024845"/>
                <a:gd name="connsiteY95" fmla="*/ 417223 h 834218"/>
                <a:gd name="connsiteX96" fmla="*/ 644488 w 3024845"/>
                <a:gd name="connsiteY96" fmla="*/ 384796 h 834218"/>
                <a:gd name="connsiteX97" fmla="*/ 645501 w 3024845"/>
                <a:gd name="connsiteY97" fmla="*/ 384796 h 834218"/>
                <a:gd name="connsiteX98" fmla="*/ 652595 w 3024845"/>
                <a:gd name="connsiteY98" fmla="*/ 384796 h 834218"/>
                <a:gd name="connsiteX99" fmla="*/ 652595 w 3024845"/>
                <a:gd name="connsiteY99" fmla="*/ 382905 h 834218"/>
                <a:gd name="connsiteX100" fmla="*/ 652595 w 3024845"/>
                <a:gd name="connsiteY100" fmla="*/ 369664 h 834218"/>
                <a:gd name="connsiteX101" fmla="*/ 651328 w 3024845"/>
                <a:gd name="connsiteY101" fmla="*/ 368042 h 834218"/>
                <a:gd name="connsiteX102" fmla="*/ 656648 w 3024845"/>
                <a:gd name="connsiteY102" fmla="*/ 356693 h 834218"/>
                <a:gd name="connsiteX103" fmla="*/ 664755 w 3024845"/>
                <a:gd name="connsiteY103" fmla="*/ 384796 h 834218"/>
                <a:gd name="connsiteX104" fmla="*/ 665515 w 3024845"/>
                <a:gd name="connsiteY104" fmla="*/ 384796 h 834218"/>
                <a:gd name="connsiteX105" fmla="*/ 670835 w 3024845"/>
                <a:gd name="connsiteY105" fmla="*/ 384796 h 834218"/>
                <a:gd name="connsiteX106" fmla="*/ 670835 w 3024845"/>
                <a:gd name="connsiteY106" fmla="*/ 278869 h 834218"/>
                <a:gd name="connsiteX107" fmla="*/ 672355 w 3024845"/>
                <a:gd name="connsiteY107" fmla="*/ 278869 h 834218"/>
                <a:gd name="connsiteX108" fmla="*/ 682995 w 3024845"/>
                <a:gd name="connsiteY108" fmla="*/ 278869 h 834218"/>
                <a:gd name="connsiteX109" fmla="*/ 682995 w 3024845"/>
                <a:gd name="connsiteY109" fmla="*/ 231310 h 834218"/>
                <a:gd name="connsiteX110" fmla="*/ 709342 w 3024845"/>
                <a:gd name="connsiteY110" fmla="*/ 231310 h 834218"/>
                <a:gd name="connsiteX111" fmla="*/ 709342 w 3024845"/>
                <a:gd name="connsiteY111" fmla="*/ 209692 h 834218"/>
                <a:gd name="connsiteX112" fmla="*/ 743796 w 3024845"/>
                <a:gd name="connsiteY112" fmla="*/ 209692 h 834218"/>
                <a:gd name="connsiteX113" fmla="*/ 743796 w 3024845"/>
                <a:gd name="connsiteY113" fmla="*/ 212124 h 834218"/>
                <a:gd name="connsiteX114" fmla="*/ 743796 w 3024845"/>
                <a:gd name="connsiteY114" fmla="*/ 229148 h 834218"/>
                <a:gd name="connsiteX115" fmla="*/ 746076 w 3024845"/>
                <a:gd name="connsiteY115" fmla="*/ 229148 h 834218"/>
                <a:gd name="connsiteX116" fmla="*/ 762036 w 3024845"/>
                <a:gd name="connsiteY116" fmla="*/ 229148 h 834218"/>
                <a:gd name="connsiteX117" fmla="*/ 762036 w 3024845"/>
                <a:gd name="connsiteY117" fmla="*/ 276707 h 834218"/>
                <a:gd name="connsiteX118" fmla="*/ 763049 w 3024845"/>
                <a:gd name="connsiteY118" fmla="*/ 276707 h 834218"/>
                <a:gd name="connsiteX119" fmla="*/ 770143 w 3024845"/>
                <a:gd name="connsiteY119" fmla="*/ 276707 h 834218"/>
                <a:gd name="connsiteX120" fmla="*/ 784330 w 3024845"/>
                <a:gd name="connsiteY120" fmla="*/ 281031 h 834218"/>
                <a:gd name="connsiteX121" fmla="*/ 784330 w 3024845"/>
                <a:gd name="connsiteY121" fmla="*/ 319943 h 834218"/>
                <a:gd name="connsiteX122" fmla="*/ 785343 w 3024845"/>
                <a:gd name="connsiteY122" fmla="*/ 319943 h 834218"/>
                <a:gd name="connsiteX123" fmla="*/ 792436 w 3024845"/>
                <a:gd name="connsiteY123" fmla="*/ 319943 h 834218"/>
                <a:gd name="connsiteX124" fmla="*/ 792436 w 3024845"/>
                <a:gd name="connsiteY124" fmla="*/ 321564 h 834218"/>
                <a:gd name="connsiteX125" fmla="*/ 792436 w 3024845"/>
                <a:gd name="connsiteY125" fmla="*/ 332913 h 834218"/>
                <a:gd name="connsiteX126" fmla="*/ 794463 w 3024845"/>
                <a:gd name="connsiteY126" fmla="*/ 332913 h 834218"/>
                <a:gd name="connsiteX127" fmla="*/ 808650 w 3024845"/>
                <a:gd name="connsiteY127" fmla="*/ 332913 h 834218"/>
                <a:gd name="connsiteX128" fmla="*/ 814730 w 3024845"/>
                <a:gd name="connsiteY128" fmla="*/ 339399 h 834218"/>
                <a:gd name="connsiteX129" fmla="*/ 814730 w 3024845"/>
                <a:gd name="connsiteY129" fmla="*/ 361017 h 834218"/>
                <a:gd name="connsiteX130" fmla="*/ 817010 w 3024845"/>
                <a:gd name="connsiteY130" fmla="*/ 361017 h 834218"/>
                <a:gd name="connsiteX131" fmla="*/ 832970 w 3024845"/>
                <a:gd name="connsiteY131" fmla="*/ 361017 h 834218"/>
                <a:gd name="connsiteX132" fmla="*/ 832970 w 3024845"/>
                <a:gd name="connsiteY132" fmla="*/ 362097 h 834218"/>
                <a:gd name="connsiteX133" fmla="*/ 832970 w 3024845"/>
                <a:gd name="connsiteY133" fmla="*/ 369664 h 834218"/>
                <a:gd name="connsiteX134" fmla="*/ 834237 w 3024845"/>
                <a:gd name="connsiteY134" fmla="*/ 369664 h 834218"/>
                <a:gd name="connsiteX135" fmla="*/ 843104 w 3024845"/>
                <a:gd name="connsiteY135" fmla="*/ 369664 h 834218"/>
                <a:gd name="connsiteX136" fmla="*/ 843104 w 3024845"/>
                <a:gd name="connsiteY136" fmla="*/ 371825 h 834218"/>
                <a:gd name="connsiteX137" fmla="*/ 843104 w 3024845"/>
                <a:gd name="connsiteY137" fmla="*/ 386958 h 834218"/>
                <a:gd name="connsiteX138" fmla="*/ 847157 w 3024845"/>
                <a:gd name="connsiteY138" fmla="*/ 385066 h 834218"/>
                <a:gd name="connsiteX139" fmla="*/ 847157 w 3024845"/>
                <a:gd name="connsiteY139" fmla="*/ 371825 h 834218"/>
                <a:gd name="connsiteX140" fmla="*/ 848170 w 3024845"/>
                <a:gd name="connsiteY140" fmla="*/ 371825 h 834218"/>
                <a:gd name="connsiteX141" fmla="*/ 855264 w 3024845"/>
                <a:gd name="connsiteY141" fmla="*/ 371825 h 834218"/>
                <a:gd name="connsiteX142" fmla="*/ 855264 w 3024845"/>
                <a:gd name="connsiteY142" fmla="*/ 373447 h 834218"/>
                <a:gd name="connsiteX143" fmla="*/ 855264 w 3024845"/>
                <a:gd name="connsiteY143" fmla="*/ 384796 h 834218"/>
                <a:gd name="connsiteX144" fmla="*/ 856024 w 3024845"/>
                <a:gd name="connsiteY144" fmla="*/ 384796 h 834218"/>
                <a:gd name="connsiteX145" fmla="*/ 861344 w 3024845"/>
                <a:gd name="connsiteY145" fmla="*/ 384796 h 834218"/>
                <a:gd name="connsiteX146" fmla="*/ 909984 w 3024845"/>
                <a:gd name="connsiteY146" fmla="*/ 380473 h 834218"/>
                <a:gd name="connsiteX147" fmla="*/ 909984 w 3024845"/>
                <a:gd name="connsiteY147" fmla="*/ 381824 h 834218"/>
                <a:gd name="connsiteX148" fmla="*/ 909984 w 3024845"/>
                <a:gd name="connsiteY148" fmla="*/ 391281 h 834218"/>
                <a:gd name="connsiteX149" fmla="*/ 910744 w 3024845"/>
                <a:gd name="connsiteY149" fmla="*/ 391281 h 834218"/>
                <a:gd name="connsiteX150" fmla="*/ 916065 w 3024845"/>
                <a:gd name="connsiteY150" fmla="*/ 391281 h 834218"/>
                <a:gd name="connsiteX151" fmla="*/ 916065 w 3024845"/>
                <a:gd name="connsiteY151" fmla="*/ 393443 h 834218"/>
                <a:gd name="connsiteX152" fmla="*/ 916065 w 3024845"/>
                <a:gd name="connsiteY152" fmla="*/ 408576 h 834218"/>
                <a:gd name="connsiteX153" fmla="*/ 918091 w 3024845"/>
                <a:gd name="connsiteY153" fmla="*/ 407225 h 834218"/>
                <a:gd name="connsiteX154" fmla="*/ 932278 w 3024845"/>
                <a:gd name="connsiteY154" fmla="*/ 397767 h 834218"/>
                <a:gd name="connsiteX155" fmla="*/ 938358 w 3024845"/>
                <a:gd name="connsiteY155" fmla="*/ 356693 h 834218"/>
                <a:gd name="connsiteX156" fmla="*/ 939118 w 3024845"/>
                <a:gd name="connsiteY156" fmla="*/ 356423 h 834218"/>
                <a:gd name="connsiteX157" fmla="*/ 944438 w 3024845"/>
                <a:gd name="connsiteY157" fmla="*/ 354531 h 834218"/>
                <a:gd name="connsiteX158" fmla="*/ 946465 w 3024845"/>
                <a:gd name="connsiteY158" fmla="*/ 285354 h 834218"/>
                <a:gd name="connsiteX159" fmla="*/ 948492 w 3024845"/>
                <a:gd name="connsiteY159" fmla="*/ 354531 h 834218"/>
                <a:gd name="connsiteX160" fmla="*/ 949252 w 3024845"/>
                <a:gd name="connsiteY160" fmla="*/ 354801 h 834218"/>
                <a:gd name="connsiteX161" fmla="*/ 954572 w 3024845"/>
                <a:gd name="connsiteY161" fmla="*/ 356693 h 834218"/>
                <a:gd name="connsiteX162" fmla="*/ 954572 w 3024845"/>
                <a:gd name="connsiteY162" fmla="*/ 270222 h 834218"/>
                <a:gd name="connsiteX163" fmla="*/ 958625 w 3024845"/>
                <a:gd name="connsiteY163" fmla="*/ 237795 h 834218"/>
                <a:gd name="connsiteX164" fmla="*/ 997132 w 3024845"/>
                <a:gd name="connsiteY164" fmla="*/ 237795 h 834218"/>
                <a:gd name="connsiteX165" fmla="*/ 997132 w 3024845"/>
                <a:gd name="connsiteY165" fmla="*/ 270222 h 834218"/>
                <a:gd name="connsiteX166" fmla="*/ 997892 w 3024845"/>
                <a:gd name="connsiteY166" fmla="*/ 270222 h 834218"/>
                <a:gd name="connsiteX167" fmla="*/ 1003212 w 3024845"/>
                <a:gd name="connsiteY167" fmla="*/ 270222 h 834218"/>
                <a:gd name="connsiteX168" fmla="*/ 1003212 w 3024845"/>
                <a:gd name="connsiteY168" fmla="*/ 188074 h 834218"/>
                <a:gd name="connsiteX169" fmla="*/ 1004986 w 3024845"/>
                <a:gd name="connsiteY169" fmla="*/ 188074 h 834218"/>
                <a:gd name="connsiteX170" fmla="*/ 1017399 w 3024845"/>
                <a:gd name="connsiteY170" fmla="*/ 188074 h 834218"/>
                <a:gd name="connsiteX171" fmla="*/ 1017399 w 3024845"/>
                <a:gd name="connsiteY171" fmla="*/ 186183 h 834218"/>
                <a:gd name="connsiteX172" fmla="*/ 1017399 w 3024845"/>
                <a:gd name="connsiteY172" fmla="*/ 172942 h 834218"/>
                <a:gd name="connsiteX173" fmla="*/ 1039693 w 3024845"/>
                <a:gd name="connsiteY173" fmla="*/ 172942 h 834218"/>
                <a:gd name="connsiteX174" fmla="*/ 1039693 w 3024845"/>
                <a:gd name="connsiteY174" fmla="*/ 171861 h 834218"/>
                <a:gd name="connsiteX175" fmla="*/ 1039693 w 3024845"/>
                <a:gd name="connsiteY175" fmla="*/ 164295 h 834218"/>
                <a:gd name="connsiteX176" fmla="*/ 1041466 w 3024845"/>
                <a:gd name="connsiteY176" fmla="*/ 164295 h 834218"/>
                <a:gd name="connsiteX177" fmla="*/ 1053880 w 3024845"/>
                <a:gd name="connsiteY177" fmla="*/ 164295 h 834218"/>
                <a:gd name="connsiteX178" fmla="*/ 1053880 w 3024845"/>
                <a:gd name="connsiteY178" fmla="*/ 165376 h 834218"/>
                <a:gd name="connsiteX179" fmla="*/ 1053880 w 3024845"/>
                <a:gd name="connsiteY179" fmla="*/ 172942 h 834218"/>
                <a:gd name="connsiteX180" fmla="*/ 1054640 w 3024845"/>
                <a:gd name="connsiteY180" fmla="*/ 172942 h 834218"/>
                <a:gd name="connsiteX181" fmla="*/ 1059960 w 3024845"/>
                <a:gd name="connsiteY181" fmla="*/ 172942 h 834218"/>
                <a:gd name="connsiteX182" fmla="*/ 1070093 w 3024845"/>
                <a:gd name="connsiteY182" fmla="*/ 168618 h 834218"/>
                <a:gd name="connsiteX183" fmla="*/ 1074146 w 3024845"/>
                <a:gd name="connsiteY183" fmla="*/ 171861 h 834218"/>
                <a:gd name="connsiteX184" fmla="*/ 1074146 w 3024845"/>
                <a:gd name="connsiteY184" fmla="*/ 164295 h 834218"/>
                <a:gd name="connsiteX185" fmla="*/ 1076426 w 3024845"/>
                <a:gd name="connsiteY185" fmla="*/ 164295 h 834218"/>
                <a:gd name="connsiteX186" fmla="*/ 1092387 w 3024845"/>
                <a:gd name="connsiteY186" fmla="*/ 164295 h 834218"/>
                <a:gd name="connsiteX187" fmla="*/ 1092387 w 3024845"/>
                <a:gd name="connsiteY187" fmla="*/ 165376 h 834218"/>
                <a:gd name="connsiteX188" fmla="*/ 1092387 w 3024845"/>
                <a:gd name="connsiteY188" fmla="*/ 172942 h 834218"/>
                <a:gd name="connsiteX189" fmla="*/ 1122787 w 3024845"/>
                <a:gd name="connsiteY189" fmla="*/ 172942 h 834218"/>
                <a:gd name="connsiteX190" fmla="*/ 1122787 w 3024845"/>
                <a:gd name="connsiteY190" fmla="*/ 174563 h 834218"/>
                <a:gd name="connsiteX191" fmla="*/ 1122787 w 3024845"/>
                <a:gd name="connsiteY191" fmla="*/ 185913 h 834218"/>
                <a:gd name="connsiteX192" fmla="*/ 1149134 w 3024845"/>
                <a:gd name="connsiteY192" fmla="*/ 185913 h 834218"/>
                <a:gd name="connsiteX193" fmla="*/ 1149134 w 3024845"/>
                <a:gd name="connsiteY193" fmla="*/ 216177 h 834218"/>
                <a:gd name="connsiteX194" fmla="*/ 1149894 w 3024845"/>
                <a:gd name="connsiteY194" fmla="*/ 216177 h 834218"/>
                <a:gd name="connsiteX195" fmla="*/ 1155214 w 3024845"/>
                <a:gd name="connsiteY195" fmla="*/ 216177 h 834218"/>
                <a:gd name="connsiteX196" fmla="*/ 1155214 w 3024845"/>
                <a:gd name="connsiteY196" fmla="*/ 217258 h 834218"/>
                <a:gd name="connsiteX197" fmla="*/ 1155214 w 3024845"/>
                <a:gd name="connsiteY197" fmla="*/ 224825 h 834218"/>
                <a:gd name="connsiteX198" fmla="*/ 1159268 w 3024845"/>
                <a:gd name="connsiteY198" fmla="*/ 255089 h 834218"/>
                <a:gd name="connsiteX199" fmla="*/ 1160028 w 3024845"/>
                <a:gd name="connsiteY199" fmla="*/ 255089 h 834218"/>
                <a:gd name="connsiteX200" fmla="*/ 1165348 w 3024845"/>
                <a:gd name="connsiteY200" fmla="*/ 255089 h 834218"/>
                <a:gd name="connsiteX201" fmla="*/ 1165348 w 3024845"/>
                <a:gd name="connsiteY201" fmla="*/ 255900 h 834218"/>
                <a:gd name="connsiteX202" fmla="*/ 1165348 w 3024845"/>
                <a:gd name="connsiteY202" fmla="*/ 261575 h 834218"/>
                <a:gd name="connsiteX203" fmla="*/ 1166361 w 3024845"/>
                <a:gd name="connsiteY203" fmla="*/ 261575 h 834218"/>
                <a:gd name="connsiteX204" fmla="*/ 1173454 w 3024845"/>
                <a:gd name="connsiteY204" fmla="*/ 261575 h 834218"/>
                <a:gd name="connsiteX205" fmla="*/ 1173454 w 3024845"/>
                <a:gd name="connsiteY205" fmla="*/ 291840 h 834218"/>
                <a:gd name="connsiteX206" fmla="*/ 1175481 w 3024845"/>
                <a:gd name="connsiteY206" fmla="*/ 291840 h 834218"/>
                <a:gd name="connsiteX207" fmla="*/ 1189668 w 3024845"/>
                <a:gd name="connsiteY207" fmla="*/ 291840 h 834218"/>
                <a:gd name="connsiteX208" fmla="*/ 1189668 w 3024845"/>
                <a:gd name="connsiteY208" fmla="*/ 315619 h 834218"/>
                <a:gd name="connsiteX209" fmla="*/ 1191695 w 3024845"/>
                <a:gd name="connsiteY209" fmla="*/ 317240 h 834218"/>
                <a:gd name="connsiteX210" fmla="*/ 1191695 w 3024845"/>
                <a:gd name="connsiteY210" fmla="*/ 328590 h 834218"/>
                <a:gd name="connsiteX211" fmla="*/ 1192455 w 3024845"/>
                <a:gd name="connsiteY211" fmla="*/ 328590 h 834218"/>
                <a:gd name="connsiteX212" fmla="*/ 1197775 w 3024845"/>
                <a:gd name="connsiteY212" fmla="*/ 328590 h 834218"/>
                <a:gd name="connsiteX213" fmla="*/ 1197775 w 3024845"/>
                <a:gd name="connsiteY213" fmla="*/ 352369 h 834218"/>
                <a:gd name="connsiteX214" fmla="*/ 1199041 w 3024845"/>
                <a:gd name="connsiteY214" fmla="*/ 352369 h 834218"/>
                <a:gd name="connsiteX215" fmla="*/ 1207908 w 3024845"/>
                <a:gd name="connsiteY215" fmla="*/ 352369 h 834218"/>
                <a:gd name="connsiteX216" fmla="*/ 1209935 w 3024845"/>
                <a:gd name="connsiteY216" fmla="*/ 356423 h 834218"/>
                <a:gd name="connsiteX217" fmla="*/ 1209935 w 3024845"/>
                <a:gd name="connsiteY217" fmla="*/ 369664 h 834218"/>
                <a:gd name="connsiteX218" fmla="*/ 1211455 w 3024845"/>
                <a:gd name="connsiteY218" fmla="*/ 367772 h 834218"/>
                <a:gd name="connsiteX219" fmla="*/ 1222095 w 3024845"/>
                <a:gd name="connsiteY219" fmla="*/ 354531 h 834218"/>
                <a:gd name="connsiteX220" fmla="*/ 1250469 w 3024845"/>
                <a:gd name="connsiteY220" fmla="*/ 354531 h 834218"/>
                <a:gd name="connsiteX221" fmla="*/ 1250469 w 3024845"/>
                <a:gd name="connsiteY221" fmla="*/ 441002 h 834218"/>
                <a:gd name="connsiteX222" fmla="*/ 1251229 w 3024845"/>
                <a:gd name="connsiteY222" fmla="*/ 441002 h 834218"/>
                <a:gd name="connsiteX223" fmla="*/ 1256549 w 3024845"/>
                <a:gd name="connsiteY223" fmla="*/ 441002 h 834218"/>
                <a:gd name="connsiteX224" fmla="*/ 1257309 w 3024845"/>
                <a:gd name="connsiteY224" fmla="*/ 439651 h 834218"/>
                <a:gd name="connsiteX225" fmla="*/ 1262629 w 3024845"/>
                <a:gd name="connsiteY225" fmla="*/ 430193 h 834218"/>
                <a:gd name="connsiteX226" fmla="*/ 1262629 w 3024845"/>
                <a:gd name="connsiteY226" fmla="*/ 432085 h 834218"/>
                <a:gd name="connsiteX227" fmla="*/ 1262629 w 3024845"/>
                <a:gd name="connsiteY227" fmla="*/ 445326 h 834218"/>
                <a:gd name="connsiteX228" fmla="*/ 1266682 w 3024845"/>
                <a:gd name="connsiteY228" fmla="*/ 399929 h 834218"/>
                <a:gd name="connsiteX229" fmla="*/ 1267442 w 3024845"/>
                <a:gd name="connsiteY229" fmla="*/ 399929 h 834218"/>
                <a:gd name="connsiteX230" fmla="*/ 1272762 w 3024845"/>
                <a:gd name="connsiteY230" fmla="*/ 399929 h 834218"/>
                <a:gd name="connsiteX231" fmla="*/ 1272762 w 3024845"/>
                <a:gd name="connsiteY231" fmla="*/ 335075 h 834218"/>
                <a:gd name="connsiteX232" fmla="*/ 1273776 w 3024845"/>
                <a:gd name="connsiteY232" fmla="*/ 335075 h 834218"/>
                <a:gd name="connsiteX233" fmla="*/ 1280869 w 3024845"/>
                <a:gd name="connsiteY233" fmla="*/ 335075 h 834218"/>
                <a:gd name="connsiteX234" fmla="*/ 1293029 w 3024845"/>
                <a:gd name="connsiteY234" fmla="*/ 291840 h 834218"/>
                <a:gd name="connsiteX235" fmla="*/ 1294296 w 3024845"/>
                <a:gd name="connsiteY235" fmla="*/ 291840 h 834218"/>
                <a:gd name="connsiteX236" fmla="*/ 1303163 w 3024845"/>
                <a:gd name="connsiteY236" fmla="*/ 291840 h 834218"/>
                <a:gd name="connsiteX237" fmla="*/ 1313296 w 3024845"/>
                <a:gd name="connsiteY237" fmla="*/ 335075 h 834218"/>
                <a:gd name="connsiteX238" fmla="*/ 1314309 w 3024845"/>
                <a:gd name="connsiteY238" fmla="*/ 335075 h 834218"/>
                <a:gd name="connsiteX239" fmla="*/ 1321403 w 3024845"/>
                <a:gd name="connsiteY239" fmla="*/ 335075 h 834218"/>
                <a:gd name="connsiteX240" fmla="*/ 1321403 w 3024845"/>
                <a:gd name="connsiteY240" fmla="*/ 373987 h 834218"/>
                <a:gd name="connsiteX241" fmla="*/ 1323176 w 3024845"/>
                <a:gd name="connsiteY241" fmla="*/ 373987 h 834218"/>
                <a:gd name="connsiteX242" fmla="*/ 1335590 w 3024845"/>
                <a:gd name="connsiteY242" fmla="*/ 373987 h 834218"/>
                <a:gd name="connsiteX243" fmla="*/ 1335590 w 3024845"/>
                <a:gd name="connsiteY243" fmla="*/ 376149 h 834218"/>
                <a:gd name="connsiteX244" fmla="*/ 1335590 w 3024845"/>
                <a:gd name="connsiteY244" fmla="*/ 391281 h 834218"/>
                <a:gd name="connsiteX245" fmla="*/ 1339643 w 3024845"/>
                <a:gd name="connsiteY245" fmla="*/ 389120 h 834218"/>
                <a:gd name="connsiteX246" fmla="*/ 1339643 w 3024845"/>
                <a:gd name="connsiteY246" fmla="*/ 373987 h 834218"/>
                <a:gd name="connsiteX247" fmla="*/ 1341163 w 3024845"/>
                <a:gd name="connsiteY247" fmla="*/ 373987 h 834218"/>
                <a:gd name="connsiteX248" fmla="*/ 1351803 w 3024845"/>
                <a:gd name="connsiteY248" fmla="*/ 373987 h 834218"/>
                <a:gd name="connsiteX249" fmla="*/ 1351803 w 3024845"/>
                <a:gd name="connsiteY249" fmla="*/ 375608 h 834218"/>
                <a:gd name="connsiteX250" fmla="*/ 1351803 w 3024845"/>
                <a:gd name="connsiteY250" fmla="*/ 386958 h 834218"/>
                <a:gd name="connsiteX251" fmla="*/ 1382204 w 3024845"/>
                <a:gd name="connsiteY251" fmla="*/ 386958 h 834218"/>
                <a:gd name="connsiteX252" fmla="*/ 1382204 w 3024845"/>
                <a:gd name="connsiteY252" fmla="*/ 350208 h 834218"/>
                <a:gd name="connsiteX253" fmla="*/ 1383470 w 3024845"/>
                <a:gd name="connsiteY253" fmla="*/ 350208 h 834218"/>
                <a:gd name="connsiteX254" fmla="*/ 1392337 w 3024845"/>
                <a:gd name="connsiteY254" fmla="*/ 350208 h 834218"/>
                <a:gd name="connsiteX255" fmla="*/ 1392337 w 3024845"/>
                <a:gd name="connsiteY255" fmla="*/ 371825 h 834218"/>
                <a:gd name="connsiteX256" fmla="*/ 1394364 w 3024845"/>
                <a:gd name="connsiteY256" fmla="*/ 339399 h 834218"/>
                <a:gd name="connsiteX257" fmla="*/ 1416657 w 3024845"/>
                <a:gd name="connsiteY257" fmla="*/ 339399 h 834218"/>
                <a:gd name="connsiteX258" fmla="*/ 1416657 w 3024845"/>
                <a:gd name="connsiteY258" fmla="*/ 337777 h 834218"/>
                <a:gd name="connsiteX259" fmla="*/ 1416657 w 3024845"/>
                <a:gd name="connsiteY259" fmla="*/ 326428 h 834218"/>
                <a:gd name="connsiteX260" fmla="*/ 1417417 w 3024845"/>
                <a:gd name="connsiteY260" fmla="*/ 326428 h 834218"/>
                <a:gd name="connsiteX261" fmla="*/ 1422737 w 3024845"/>
                <a:gd name="connsiteY261" fmla="*/ 326428 h 834218"/>
                <a:gd name="connsiteX262" fmla="*/ 1422737 w 3024845"/>
                <a:gd name="connsiteY262" fmla="*/ 324537 h 834218"/>
                <a:gd name="connsiteX263" fmla="*/ 1422737 w 3024845"/>
                <a:gd name="connsiteY263" fmla="*/ 311296 h 834218"/>
                <a:gd name="connsiteX264" fmla="*/ 1426791 w 3024845"/>
                <a:gd name="connsiteY264" fmla="*/ 317781 h 834218"/>
                <a:gd name="connsiteX265" fmla="*/ 1429071 w 3024845"/>
                <a:gd name="connsiteY265" fmla="*/ 317781 h 834218"/>
                <a:gd name="connsiteX266" fmla="*/ 1445031 w 3024845"/>
                <a:gd name="connsiteY266" fmla="*/ 317781 h 834218"/>
                <a:gd name="connsiteX267" fmla="*/ 1445031 w 3024845"/>
                <a:gd name="connsiteY267" fmla="*/ 316970 h 834218"/>
                <a:gd name="connsiteX268" fmla="*/ 1445031 w 3024845"/>
                <a:gd name="connsiteY268" fmla="*/ 311296 h 834218"/>
                <a:gd name="connsiteX269" fmla="*/ 1445791 w 3024845"/>
                <a:gd name="connsiteY269" fmla="*/ 311296 h 834218"/>
                <a:gd name="connsiteX270" fmla="*/ 1451111 w 3024845"/>
                <a:gd name="connsiteY270" fmla="*/ 311296 h 834218"/>
                <a:gd name="connsiteX271" fmla="*/ 1451111 w 3024845"/>
                <a:gd name="connsiteY271" fmla="*/ 312647 h 834218"/>
                <a:gd name="connsiteX272" fmla="*/ 1451111 w 3024845"/>
                <a:gd name="connsiteY272" fmla="*/ 322105 h 834218"/>
                <a:gd name="connsiteX273" fmla="*/ 1489618 w 3024845"/>
                <a:gd name="connsiteY273" fmla="*/ 322105 h 834218"/>
                <a:gd name="connsiteX274" fmla="*/ 1489618 w 3024845"/>
                <a:gd name="connsiteY274" fmla="*/ 460458 h 834218"/>
                <a:gd name="connsiteX275" fmla="*/ 1491138 w 3024845"/>
                <a:gd name="connsiteY275" fmla="*/ 460458 h 834218"/>
                <a:gd name="connsiteX276" fmla="*/ 1501778 w 3024845"/>
                <a:gd name="connsiteY276" fmla="*/ 460458 h 834218"/>
                <a:gd name="connsiteX277" fmla="*/ 1501778 w 3024845"/>
                <a:gd name="connsiteY277" fmla="*/ 447488 h 834218"/>
                <a:gd name="connsiteX278" fmla="*/ 1505832 w 3024845"/>
                <a:gd name="connsiteY278" fmla="*/ 447488 h 834218"/>
                <a:gd name="connsiteX279" fmla="*/ 1505832 w 3024845"/>
                <a:gd name="connsiteY279" fmla="*/ 460458 h 834218"/>
                <a:gd name="connsiteX280" fmla="*/ 1536232 w 3024845"/>
                <a:gd name="connsiteY280" fmla="*/ 460458 h 834218"/>
                <a:gd name="connsiteX281" fmla="*/ 1536232 w 3024845"/>
                <a:gd name="connsiteY281" fmla="*/ 430193 h 834218"/>
                <a:gd name="connsiteX282" fmla="*/ 1548392 w 3024845"/>
                <a:gd name="connsiteY282" fmla="*/ 430193 h 834218"/>
                <a:gd name="connsiteX283" fmla="*/ 1560552 w 3024845"/>
                <a:gd name="connsiteY283" fmla="*/ 428032 h 834218"/>
                <a:gd name="connsiteX284" fmla="*/ 1564606 w 3024845"/>
                <a:gd name="connsiteY284" fmla="*/ 430193 h 834218"/>
                <a:gd name="connsiteX285" fmla="*/ 1574739 w 3024845"/>
                <a:gd name="connsiteY285" fmla="*/ 430193 h 834218"/>
                <a:gd name="connsiteX286" fmla="*/ 1574739 w 3024845"/>
                <a:gd name="connsiteY286" fmla="*/ 460458 h 834218"/>
                <a:gd name="connsiteX287" fmla="*/ 1582846 w 3024845"/>
                <a:gd name="connsiteY287" fmla="*/ 460458 h 834218"/>
                <a:gd name="connsiteX288" fmla="*/ 1582846 w 3024845"/>
                <a:gd name="connsiteY288" fmla="*/ 477753 h 834218"/>
                <a:gd name="connsiteX289" fmla="*/ 1592182 w 3024845"/>
                <a:gd name="connsiteY289" fmla="*/ 478658 h 834218"/>
                <a:gd name="connsiteX290" fmla="*/ 1605140 w 3024845"/>
                <a:gd name="connsiteY290" fmla="*/ 478658 h 834218"/>
                <a:gd name="connsiteX291" fmla="*/ 1605140 w 3024845"/>
                <a:gd name="connsiteY291" fmla="*/ 462620 h 834218"/>
                <a:gd name="connsiteX292" fmla="*/ 1673096 w 3024845"/>
                <a:gd name="connsiteY292" fmla="*/ 462620 h 834218"/>
                <a:gd name="connsiteX293" fmla="*/ 1673096 w 3024845"/>
                <a:gd name="connsiteY293" fmla="*/ 377367 h 834218"/>
                <a:gd name="connsiteX294" fmla="*/ 1745104 w 3024845"/>
                <a:gd name="connsiteY294" fmla="*/ 377367 h 834218"/>
                <a:gd name="connsiteX295" fmla="*/ 1745104 w 3024845"/>
                <a:gd name="connsiteY295" fmla="*/ 456135 h 834218"/>
                <a:gd name="connsiteX296" fmla="*/ 1747008 w 3024845"/>
                <a:gd name="connsiteY296" fmla="*/ 456135 h 834218"/>
                <a:gd name="connsiteX297" fmla="*/ 1748250 w 3024845"/>
                <a:gd name="connsiteY297" fmla="*/ 478658 h 834218"/>
                <a:gd name="connsiteX298" fmla="*/ 1757926 w 3024845"/>
                <a:gd name="connsiteY298" fmla="*/ 478658 h 834218"/>
                <a:gd name="connsiteX299" fmla="*/ 1759168 w 3024845"/>
                <a:gd name="connsiteY299" fmla="*/ 456135 h 834218"/>
                <a:gd name="connsiteX300" fmla="*/ 1765248 w 3024845"/>
                <a:gd name="connsiteY300" fmla="*/ 456135 h 834218"/>
                <a:gd name="connsiteX301" fmla="*/ 1766490 w 3024845"/>
                <a:gd name="connsiteY301" fmla="*/ 478658 h 834218"/>
                <a:gd name="connsiteX302" fmla="*/ 1817112 w 3024845"/>
                <a:gd name="connsiteY302" fmla="*/ 478658 h 834218"/>
                <a:gd name="connsiteX303" fmla="*/ 1817112 w 3024845"/>
                <a:gd name="connsiteY303" fmla="*/ 315630 h 834218"/>
                <a:gd name="connsiteX304" fmla="*/ 2014439 w 3024845"/>
                <a:gd name="connsiteY304" fmla="*/ 315630 h 834218"/>
                <a:gd name="connsiteX305" fmla="*/ 2014439 w 3024845"/>
                <a:gd name="connsiteY305" fmla="*/ 478658 h 834218"/>
                <a:gd name="connsiteX306" fmla="*/ 2033136 w 3024845"/>
                <a:gd name="connsiteY306" fmla="*/ 478658 h 834218"/>
                <a:gd name="connsiteX307" fmla="*/ 2033136 w 3024845"/>
                <a:gd name="connsiteY307" fmla="*/ 395965 h 834218"/>
                <a:gd name="connsiteX308" fmla="*/ 2128256 w 3024845"/>
                <a:gd name="connsiteY308" fmla="*/ 395965 h 834218"/>
                <a:gd name="connsiteX309" fmla="*/ 2180720 w 3024845"/>
                <a:gd name="connsiteY309" fmla="*/ 330752 h 834218"/>
                <a:gd name="connsiteX310" fmla="*/ 2245574 w 3024845"/>
                <a:gd name="connsiteY310" fmla="*/ 330752 h 834218"/>
                <a:gd name="connsiteX311" fmla="*/ 2245574 w 3024845"/>
                <a:gd name="connsiteY311" fmla="*/ 406414 h 834218"/>
                <a:gd name="connsiteX312" fmla="*/ 2253681 w 3024845"/>
                <a:gd name="connsiteY312" fmla="*/ 406414 h 834218"/>
                <a:gd name="connsiteX313" fmla="*/ 2255708 w 3024845"/>
                <a:gd name="connsiteY313" fmla="*/ 399929 h 834218"/>
                <a:gd name="connsiteX314" fmla="*/ 2261788 w 3024845"/>
                <a:gd name="connsiteY314" fmla="*/ 399929 h 834218"/>
                <a:gd name="connsiteX315" fmla="*/ 2263815 w 3024845"/>
                <a:gd name="connsiteY315" fmla="*/ 408576 h 834218"/>
                <a:gd name="connsiteX316" fmla="*/ 2275975 w 3024845"/>
                <a:gd name="connsiteY316" fmla="*/ 408576 h 834218"/>
                <a:gd name="connsiteX317" fmla="*/ 2275975 w 3024845"/>
                <a:gd name="connsiteY317" fmla="*/ 402090 h 834218"/>
                <a:gd name="connsiteX318" fmla="*/ 2298268 w 3024845"/>
                <a:gd name="connsiteY318" fmla="*/ 402090 h 834218"/>
                <a:gd name="connsiteX319" fmla="*/ 2298268 w 3024845"/>
                <a:gd name="connsiteY319" fmla="*/ 408576 h 834218"/>
                <a:gd name="connsiteX320" fmla="*/ 2318535 w 3024845"/>
                <a:gd name="connsiteY320" fmla="*/ 408576 h 834218"/>
                <a:gd name="connsiteX321" fmla="*/ 2318535 w 3024845"/>
                <a:gd name="connsiteY321" fmla="*/ 453973 h 834218"/>
                <a:gd name="connsiteX322" fmla="*/ 2332722 w 3024845"/>
                <a:gd name="connsiteY322" fmla="*/ 453973 h 834218"/>
                <a:gd name="connsiteX323" fmla="*/ 2332722 w 3024845"/>
                <a:gd name="connsiteY323" fmla="*/ 441002 h 834218"/>
                <a:gd name="connsiteX324" fmla="*/ 2348936 w 3024845"/>
                <a:gd name="connsiteY324" fmla="*/ 441002 h 834218"/>
                <a:gd name="connsiteX325" fmla="*/ 2348936 w 3024845"/>
                <a:gd name="connsiteY325" fmla="*/ 261575 h 834218"/>
                <a:gd name="connsiteX326" fmla="*/ 2355016 w 3024845"/>
                <a:gd name="connsiteY326" fmla="*/ 255089 h 834218"/>
                <a:gd name="connsiteX327" fmla="*/ 2427977 w 3024845"/>
                <a:gd name="connsiteY327" fmla="*/ 255089 h 834218"/>
                <a:gd name="connsiteX328" fmla="*/ 2427977 w 3024845"/>
                <a:gd name="connsiteY328" fmla="*/ 263737 h 834218"/>
                <a:gd name="connsiteX329" fmla="*/ 2438110 w 3024845"/>
                <a:gd name="connsiteY329" fmla="*/ 263737 h 834218"/>
                <a:gd name="connsiteX330" fmla="*/ 2438110 w 3024845"/>
                <a:gd name="connsiteY330" fmla="*/ 378311 h 834218"/>
                <a:gd name="connsiteX331" fmla="*/ 2460404 w 3024845"/>
                <a:gd name="connsiteY331" fmla="*/ 378311 h 834218"/>
                <a:gd name="connsiteX332" fmla="*/ 2460404 w 3024845"/>
                <a:gd name="connsiteY332" fmla="*/ 311296 h 834218"/>
                <a:gd name="connsiteX333" fmla="*/ 2486751 w 3024845"/>
                <a:gd name="connsiteY333" fmla="*/ 311296 h 834218"/>
                <a:gd name="connsiteX334" fmla="*/ 2490804 w 3024845"/>
                <a:gd name="connsiteY334" fmla="*/ 306972 h 834218"/>
                <a:gd name="connsiteX335" fmla="*/ 2498911 w 3024845"/>
                <a:gd name="connsiteY335" fmla="*/ 306972 h 834218"/>
                <a:gd name="connsiteX336" fmla="*/ 2502964 w 3024845"/>
                <a:gd name="connsiteY336" fmla="*/ 311296 h 834218"/>
                <a:gd name="connsiteX337" fmla="*/ 2525258 w 3024845"/>
                <a:gd name="connsiteY337" fmla="*/ 311296 h 834218"/>
                <a:gd name="connsiteX338" fmla="*/ 2525258 w 3024845"/>
                <a:gd name="connsiteY338" fmla="*/ 194560 h 834218"/>
                <a:gd name="connsiteX339" fmla="*/ 2582005 w 3024845"/>
                <a:gd name="connsiteY339" fmla="*/ 183751 h 834218"/>
                <a:gd name="connsiteX340" fmla="*/ 2582005 w 3024845"/>
                <a:gd name="connsiteY340" fmla="*/ 184832 h 834218"/>
                <a:gd name="connsiteX341" fmla="*/ 2582005 w 3024845"/>
                <a:gd name="connsiteY341" fmla="*/ 192398 h 834218"/>
                <a:gd name="connsiteX342" fmla="*/ 2608352 w 3024845"/>
                <a:gd name="connsiteY342" fmla="*/ 192398 h 834218"/>
                <a:gd name="connsiteX343" fmla="*/ 2608352 w 3024845"/>
                <a:gd name="connsiteY343" fmla="*/ 447488 h 834218"/>
                <a:gd name="connsiteX344" fmla="*/ 2630646 w 3024845"/>
                <a:gd name="connsiteY344" fmla="*/ 447488 h 834218"/>
                <a:gd name="connsiteX345" fmla="*/ 2630646 w 3024845"/>
                <a:gd name="connsiteY345" fmla="*/ 443164 h 834218"/>
                <a:gd name="connsiteX346" fmla="*/ 2642806 w 3024845"/>
                <a:gd name="connsiteY346" fmla="*/ 443164 h 834218"/>
                <a:gd name="connsiteX347" fmla="*/ 2642806 w 3024845"/>
                <a:gd name="connsiteY347" fmla="*/ 447488 h 834218"/>
                <a:gd name="connsiteX348" fmla="*/ 2667126 w 3024845"/>
                <a:gd name="connsiteY348" fmla="*/ 447488 h 834218"/>
                <a:gd name="connsiteX349" fmla="*/ 2667126 w 3024845"/>
                <a:gd name="connsiteY349" fmla="*/ 434517 h 834218"/>
                <a:gd name="connsiteX350" fmla="*/ 2695500 w 3024845"/>
                <a:gd name="connsiteY350" fmla="*/ 434517 h 834218"/>
                <a:gd name="connsiteX351" fmla="*/ 2707660 w 3024845"/>
                <a:gd name="connsiteY351" fmla="*/ 430193 h 834218"/>
                <a:gd name="connsiteX352" fmla="*/ 2727927 w 3024845"/>
                <a:gd name="connsiteY352" fmla="*/ 434517 h 834218"/>
                <a:gd name="connsiteX353" fmla="*/ 2727927 w 3024845"/>
                <a:gd name="connsiteY353" fmla="*/ 417223 h 834218"/>
                <a:gd name="connsiteX354" fmla="*/ 2736034 w 3024845"/>
                <a:gd name="connsiteY354" fmla="*/ 417223 h 834218"/>
                <a:gd name="connsiteX355" fmla="*/ 2736034 w 3024845"/>
                <a:gd name="connsiteY355" fmla="*/ 404252 h 834218"/>
                <a:gd name="connsiteX356" fmla="*/ 2792781 w 3024845"/>
                <a:gd name="connsiteY356" fmla="*/ 404252 h 834218"/>
                <a:gd name="connsiteX357" fmla="*/ 2792781 w 3024845"/>
                <a:gd name="connsiteY357" fmla="*/ 373987 h 834218"/>
                <a:gd name="connsiteX358" fmla="*/ 2811021 w 3024845"/>
                <a:gd name="connsiteY358" fmla="*/ 373987 h 834218"/>
                <a:gd name="connsiteX359" fmla="*/ 2811021 w 3024845"/>
                <a:gd name="connsiteY359" fmla="*/ 367502 h 834218"/>
                <a:gd name="connsiteX360" fmla="*/ 2823181 w 3024845"/>
                <a:gd name="connsiteY360" fmla="*/ 367502 h 834218"/>
                <a:gd name="connsiteX361" fmla="*/ 2823181 w 3024845"/>
                <a:gd name="connsiteY361" fmla="*/ 373987 h 834218"/>
                <a:gd name="connsiteX362" fmla="*/ 2839395 w 3024845"/>
                <a:gd name="connsiteY362" fmla="*/ 373987 h 834218"/>
                <a:gd name="connsiteX363" fmla="*/ 2839395 w 3024845"/>
                <a:gd name="connsiteY363" fmla="*/ 423708 h 834218"/>
                <a:gd name="connsiteX364" fmla="*/ 2871822 w 3024845"/>
                <a:gd name="connsiteY364" fmla="*/ 423708 h 834218"/>
                <a:gd name="connsiteX365" fmla="*/ 2871822 w 3024845"/>
                <a:gd name="connsiteY365" fmla="*/ 397767 h 834218"/>
                <a:gd name="connsiteX366" fmla="*/ 2910329 w 3024845"/>
                <a:gd name="connsiteY366" fmla="*/ 397767 h 834218"/>
                <a:gd name="connsiteX367" fmla="*/ 2910329 w 3024845"/>
                <a:gd name="connsiteY367" fmla="*/ 367502 h 834218"/>
                <a:gd name="connsiteX368" fmla="*/ 2958970 w 3024845"/>
                <a:gd name="connsiteY368" fmla="*/ 367502 h 834218"/>
                <a:gd name="connsiteX369" fmla="*/ 2958970 w 3024845"/>
                <a:gd name="connsiteY369" fmla="*/ 478658 h 834218"/>
                <a:gd name="connsiteX370" fmla="*/ 2958970 w 3024845"/>
                <a:gd name="connsiteY370" fmla="*/ 492437 h 834218"/>
                <a:gd name="connsiteX371" fmla="*/ 3024845 w 3024845"/>
                <a:gd name="connsiteY371" fmla="*/ 492437 h 834218"/>
                <a:gd name="connsiteX372" fmla="*/ 3024845 w 3024845"/>
                <a:gd name="connsiteY372" fmla="*/ 834218 h 834218"/>
                <a:gd name="connsiteX373" fmla="*/ 2054 w 3024845"/>
                <a:gd name="connsiteY373" fmla="*/ 831885 h 834218"/>
                <a:gd name="connsiteX374" fmla="*/ 0 w 3024845"/>
                <a:gd name="connsiteY374" fmla="*/ 397767 h 834218"/>
                <a:gd name="connsiteX375" fmla="*/ 20267 w 3024845"/>
                <a:gd name="connsiteY375" fmla="*/ 397767 h 834218"/>
                <a:gd name="connsiteX376" fmla="*/ 20774 w 3024845"/>
                <a:gd name="connsiteY376" fmla="*/ 396686 h 834218"/>
                <a:gd name="connsiteX377" fmla="*/ 24320 w 3024845"/>
                <a:gd name="connsiteY377" fmla="*/ 389120 h 834218"/>
                <a:gd name="connsiteX378" fmla="*/ 26094 w 3024845"/>
                <a:gd name="connsiteY378" fmla="*/ 389390 h 834218"/>
                <a:gd name="connsiteX379" fmla="*/ 38507 w 3024845"/>
                <a:gd name="connsiteY379" fmla="*/ 391281 h 834218"/>
                <a:gd name="connsiteX380" fmla="*/ 39014 w 3024845"/>
                <a:gd name="connsiteY380" fmla="*/ 392633 h 834218"/>
                <a:gd name="connsiteX381" fmla="*/ 42560 w 3024845"/>
                <a:gd name="connsiteY381" fmla="*/ 402090 h 834218"/>
                <a:gd name="connsiteX382" fmla="*/ 68907 w 3024845"/>
                <a:gd name="connsiteY382" fmla="*/ 404252 h 834218"/>
                <a:gd name="connsiteX383" fmla="*/ 68907 w 3024845"/>
                <a:gd name="connsiteY383" fmla="*/ 281031 h 834218"/>
                <a:gd name="connsiteX384" fmla="*/ 70934 w 3024845"/>
                <a:gd name="connsiteY384" fmla="*/ 281031 h 834218"/>
                <a:gd name="connsiteX385" fmla="*/ 85121 w 3024845"/>
                <a:gd name="connsiteY385" fmla="*/ 281031 h 834218"/>
                <a:gd name="connsiteX386" fmla="*/ 85121 w 3024845"/>
                <a:gd name="connsiteY386" fmla="*/ 144839 h 834218"/>
                <a:gd name="connsiteX387" fmla="*/ 86894 w 3024845"/>
                <a:gd name="connsiteY387" fmla="*/ 144839 h 834218"/>
                <a:gd name="connsiteX388" fmla="*/ 99308 w 3024845"/>
                <a:gd name="connsiteY388" fmla="*/ 144839 h 834218"/>
                <a:gd name="connsiteX389" fmla="*/ 99308 w 3024845"/>
                <a:gd name="connsiteY389" fmla="*/ 30265 h 834218"/>
                <a:gd name="connsiteX390" fmla="*/ 103361 w 3024845"/>
                <a:gd name="connsiteY390" fmla="*/ 2161 h 834218"/>
                <a:gd name="connsiteX0" fmla="*/ 103361 w 3024845"/>
                <a:gd name="connsiteY0" fmla="*/ 2161 h 834218"/>
                <a:gd name="connsiteX1" fmla="*/ 200642 w 3024845"/>
                <a:gd name="connsiteY1" fmla="*/ 0 h 834218"/>
                <a:gd name="connsiteX2" fmla="*/ 202669 w 3024845"/>
                <a:gd name="connsiteY2" fmla="*/ 0 h 834218"/>
                <a:gd name="connsiteX3" fmla="*/ 216856 w 3024845"/>
                <a:gd name="connsiteY3" fmla="*/ 0 h 834218"/>
                <a:gd name="connsiteX4" fmla="*/ 220909 w 3024845"/>
                <a:gd name="connsiteY4" fmla="*/ 30265 h 834218"/>
                <a:gd name="connsiteX5" fmla="*/ 220909 w 3024845"/>
                <a:gd name="connsiteY5" fmla="*/ 144839 h 834218"/>
                <a:gd name="connsiteX6" fmla="*/ 223189 w 3024845"/>
                <a:gd name="connsiteY6" fmla="*/ 144839 h 834218"/>
                <a:gd name="connsiteX7" fmla="*/ 239150 w 3024845"/>
                <a:gd name="connsiteY7" fmla="*/ 144839 h 834218"/>
                <a:gd name="connsiteX8" fmla="*/ 239150 w 3024845"/>
                <a:gd name="connsiteY8" fmla="*/ 285354 h 834218"/>
                <a:gd name="connsiteX9" fmla="*/ 240670 w 3024845"/>
                <a:gd name="connsiteY9" fmla="*/ 285084 h 834218"/>
                <a:gd name="connsiteX10" fmla="*/ 251310 w 3024845"/>
                <a:gd name="connsiteY10" fmla="*/ 283193 h 834218"/>
                <a:gd name="connsiteX11" fmla="*/ 249283 w 3024845"/>
                <a:gd name="connsiteY11" fmla="*/ 371825 h 834218"/>
                <a:gd name="connsiteX12" fmla="*/ 250803 w 3024845"/>
                <a:gd name="connsiteY12" fmla="*/ 372096 h 834218"/>
                <a:gd name="connsiteX13" fmla="*/ 261443 w 3024845"/>
                <a:gd name="connsiteY13" fmla="*/ 373987 h 834218"/>
                <a:gd name="connsiteX14" fmla="*/ 261696 w 3024845"/>
                <a:gd name="connsiteY14" fmla="*/ 374798 h 834218"/>
                <a:gd name="connsiteX15" fmla="*/ 263470 w 3024845"/>
                <a:gd name="connsiteY15" fmla="*/ 380473 h 834218"/>
                <a:gd name="connsiteX16" fmla="*/ 264230 w 3024845"/>
                <a:gd name="connsiteY16" fmla="*/ 378041 h 834218"/>
                <a:gd name="connsiteX17" fmla="*/ 269550 w 3024845"/>
                <a:gd name="connsiteY17" fmla="*/ 361017 h 834218"/>
                <a:gd name="connsiteX18" fmla="*/ 271323 w 3024845"/>
                <a:gd name="connsiteY18" fmla="*/ 361017 h 834218"/>
                <a:gd name="connsiteX19" fmla="*/ 283737 w 3024845"/>
                <a:gd name="connsiteY19" fmla="*/ 361017 h 834218"/>
                <a:gd name="connsiteX20" fmla="*/ 283737 w 3024845"/>
                <a:gd name="connsiteY20" fmla="*/ 393443 h 834218"/>
                <a:gd name="connsiteX21" fmla="*/ 284750 w 3024845"/>
                <a:gd name="connsiteY21" fmla="*/ 393984 h 834218"/>
                <a:gd name="connsiteX22" fmla="*/ 291844 w 3024845"/>
                <a:gd name="connsiteY22" fmla="*/ 397767 h 834218"/>
                <a:gd name="connsiteX23" fmla="*/ 291844 w 3024845"/>
                <a:gd name="connsiteY23" fmla="*/ 399118 h 834218"/>
                <a:gd name="connsiteX24" fmla="*/ 291844 w 3024845"/>
                <a:gd name="connsiteY24" fmla="*/ 408576 h 834218"/>
                <a:gd name="connsiteX25" fmla="*/ 336431 w 3024845"/>
                <a:gd name="connsiteY25" fmla="*/ 408576 h 834218"/>
                <a:gd name="connsiteX26" fmla="*/ 336431 w 3024845"/>
                <a:gd name="connsiteY26" fmla="*/ 409657 h 834218"/>
                <a:gd name="connsiteX27" fmla="*/ 336431 w 3024845"/>
                <a:gd name="connsiteY27" fmla="*/ 417223 h 834218"/>
                <a:gd name="connsiteX28" fmla="*/ 338457 w 3024845"/>
                <a:gd name="connsiteY28" fmla="*/ 417223 h 834218"/>
                <a:gd name="connsiteX29" fmla="*/ 352644 w 3024845"/>
                <a:gd name="connsiteY29" fmla="*/ 417223 h 834218"/>
                <a:gd name="connsiteX30" fmla="*/ 352644 w 3024845"/>
                <a:gd name="connsiteY30" fmla="*/ 386958 h 834218"/>
                <a:gd name="connsiteX31" fmla="*/ 397231 w 3024845"/>
                <a:gd name="connsiteY31" fmla="*/ 386958 h 834218"/>
                <a:gd name="connsiteX32" fmla="*/ 397231 w 3024845"/>
                <a:gd name="connsiteY32" fmla="*/ 385607 h 834218"/>
                <a:gd name="connsiteX33" fmla="*/ 397231 w 3024845"/>
                <a:gd name="connsiteY33" fmla="*/ 376149 h 834218"/>
                <a:gd name="connsiteX34" fmla="*/ 398245 w 3024845"/>
                <a:gd name="connsiteY34" fmla="*/ 376149 h 834218"/>
                <a:gd name="connsiteX35" fmla="*/ 405338 w 3024845"/>
                <a:gd name="connsiteY35" fmla="*/ 376149 h 834218"/>
                <a:gd name="connsiteX36" fmla="*/ 405338 w 3024845"/>
                <a:gd name="connsiteY36" fmla="*/ 374258 h 834218"/>
                <a:gd name="connsiteX37" fmla="*/ 405338 w 3024845"/>
                <a:gd name="connsiteY37" fmla="*/ 361017 h 834218"/>
                <a:gd name="connsiteX38" fmla="*/ 406098 w 3024845"/>
                <a:gd name="connsiteY38" fmla="*/ 361017 h 834218"/>
                <a:gd name="connsiteX39" fmla="*/ 411418 w 3024845"/>
                <a:gd name="connsiteY39" fmla="*/ 361017 h 834218"/>
                <a:gd name="connsiteX40" fmla="*/ 411418 w 3024845"/>
                <a:gd name="connsiteY40" fmla="*/ 359936 h 834218"/>
                <a:gd name="connsiteX41" fmla="*/ 411418 w 3024845"/>
                <a:gd name="connsiteY41" fmla="*/ 352369 h 834218"/>
                <a:gd name="connsiteX42" fmla="*/ 413445 w 3024845"/>
                <a:gd name="connsiteY42" fmla="*/ 352369 h 834218"/>
                <a:gd name="connsiteX43" fmla="*/ 427632 w 3024845"/>
                <a:gd name="connsiteY43" fmla="*/ 352369 h 834218"/>
                <a:gd name="connsiteX44" fmla="*/ 427632 w 3024845"/>
                <a:gd name="connsiteY44" fmla="*/ 353450 h 834218"/>
                <a:gd name="connsiteX45" fmla="*/ 427632 w 3024845"/>
                <a:gd name="connsiteY45" fmla="*/ 361017 h 834218"/>
                <a:gd name="connsiteX46" fmla="*/ 449925 w 3024845"/>
                <a:gd name="connsiteY46" fmla="*/ 361017 h 834218"/>
                <a:gd name="connsiteX47" fmla="*/ 449925 w 3024845"/>
                <a:gd name="connsiteY47" fmla="*/ 359125 h 834218"/>
                <a:gd name="connsiteX48" fmla="*/ 449925 w 3024845"/>
                <a:gd name="connsiteY48" fmla="*/ 345884 h 834218"/>
                <a:gd name="connsiteX49" fmla="*/ 451699 w 3024845"/>
                <a:gd name="connsiteY49" fmla="*/ 345884 h 834218"/>
                <a:gd name="connsiteX50" fmla="*/ 464112 w 3024845"/>
                <a:gd name="connsiteY50" fmla="*/ 345884 h 834218"/>
                <a:gd name="connsiteX51" fmla="*/ 464112 w 3024845"/>
                <a:gd name="connsiteY51" fmla="*/ 369664 h 834218"/>
                <a:gd name="connsiteX52" fmla="*/ 465126 w 3024845"/>
                <a:gd name="connsiteY52" fmla="*/ 369664 h 834218"/>
                <a:gd name="connsiteX53" fmla="*/ 472219 w 3024845"/>
                <a:gd name="connsiteY53" fmla="*/ 369664 h 834218"/>
                <a:gd name="connsiteX54" fmla="*/ 472219 w 3024845"/>
                <a:gd name="connsiteY54" fmla="*/ 368583 h 834218"/>
                <a:gd name="connsiteX55" fmla="*/ 472219 w 3024845"/>
                <a:gd name="connsiteY55" fmla="*/ 361017 h 834218"/>
                <a:gd name="connsiteX56" fmla="*/ 473992 w 3024845"/>
                <a:gd name="connsiteY56" fmla="*/ 361017 h 834218"/>
                <a:gd name="connsiteX57" fmla="*/ 486406 w 3024845"/>
                <a:gd name="connsiteY57" fmla="*/ 361017 h 834218"/>
                <a:gd name="connsiteX58" fmla="*/ 486406 w 3024845"/>
                <a:gd name="connsiteY58" fmla="*/ 386958 h 834218"/>
                <a:gd name="connsiteX59" fmla="*/ 488433 w 3024845"/>
                <a:gd name="connsiteY59" fmla="*/ 386958 h 834218"/>
                <a:gd name="connsiteX60" fmla="*/ 502619 w 3024845"/>
                <a:gd name="connsiteY60" fmla="*/ 386958 h 834218"/>
                <a:gd name="connsiteX61" fmla="*/ 502619 w 3024845"/>
                <a:gd name="connsiteY61" fmla="*/ 388579 h 834218"/>
                <a:gd name="connsiteX62" fmla="*/ 502619 w 3024845"/>
                <a:gd name="connsiteY62" fmla="*/ 399929 h 834218"/>
                <a:gd name="connsiteX63" fmla="*/ 503379 w 3024845"/>
                <a:gd name="connsiteY63" fmla="*/ 399929 h 834218"/>
                <a:gd name="connsiteX64" fmla="*/ 508700 w 3024845"/>
                <a:gd name="connsiteY64" fmla="*/ 399929 h 834218"/>
                <a:gd name="connsiteX65" fmla="*/ 508700 w 3024845"/>
                <a:gd name="connsiteY65" fmla="*/ 399118 h 834218"/>
                <a:gd name="connsiteX66" fmla="*/ 508700 w 3024845"/>
                <a:gd name="connsiteY66" fmla="*/ 393443 h 834218"/>
                <a:gd name="connsiteX67" fmla="*/ 539100 w 3024845"/>
                <a:gd name="connsiteY67" fmla="*/ 393443 h 834218"/>
                <a:gd name="connsiteX68" fmla="*/ 539100 w 3024845"/>
                <a:gd name="connsiteY68" fmla="*/ 417223 h 834218"/>
                <a:gd name="connsiteX69" fmla="*/ 540113 w 3024845"/>
                <a:gd name="connsiteY69" fmla="*/ 417223 h 834218"/>
                <a:gd name="connsiteX70" fmla="*/ 547207 w 3024845"/>
                <a:gd name="connsiteY70" fmla="*/ 417223 h 834218"/>
                <a:gd name="connsiteX71" fmla="*/ 547207 w 3024845"/>
                <a:gd name="connsiteY71" fmla="*/ 418304 h 834218"/>
                <a:gd name="connsiteX72" fmla="*/ 547207 w 3024845"/>
                <a:gd name="connsiteY72" fmla="*/ 425870 h 834218"/>
                <a:gd name="connsiteX73" fmla="*/ 547967 w 3024845"/>
                <a:gd name="connsiteY73" fmla="*/ 425870 h 834218"/>
                <a:gd name="connsiteX74" fmla="*/ 553287 w 3024845"/>
                <a:gd name="connsiteY74" fmla="*/ 425870 h 834218"/>
                <a:gd name="connsiteX75" fmla="*/ 553287 w 3024845"/>
                <a:gd name="connsiteY75" fmla="*/ 423708 h 834218"/>
                <a:gd name="connsiteX76" fmla="*/ 553287 w 3024845"/>
                <a:gd name="connsiteY76" fmla="*/ 408576 h 834218"/>
                <a:gd name="connsiteX77" fmla="*/ 554300 w 3024845"/>
                <a:gd name="connsiteY77" fmla="*/ 408576 h 834218"/>
                <a:gd name="connsiteX78" fmla="*/ 561394 w 3024845"/>
                <a:gd name="connsiteY78" fmla="*/ 408576 h 834218"/>
                <a:gd name="connsiteX79" fmla="*/ 561394 w 3024845"/>
                <a:gd name="connsiteY79" fmla="*/ 409657 h 834218"/>
                <a:gd name="connsiteX80" fmla="*/ 561394 w 3024845"/>
                <a:gd name="connsiteY80" fmla="*/ 417223 h 834218"/>
                <a:gd name="connsiteX81" fmla="*/ 566714 w 3024845"/>
                <a:gd name="connsiteY81" fmla="*/ 415230 h 834218"/>
                <a:gd name="connsiteX82" fmla="*/ 567474 w 3024845"/>
                <a:gd name="connsiteY82" fmla="*/ 414250 h 834218"/>
                <a:gd name="connsiteX83" fmla="*/ 567474 w 3024845"/>
                <a:gd name="connsiteY83" fmla="*/ 408576 h 834218"/>
                <a:gd name="connsiteX84" fmla="*/ 605981 w 3024845"/>
                <a:gd name="connsiteY84" fmla="*/ 408576 h 834218"/>
                <a:gd name="connsiteX85" fmla="*/ 605981 w 3024845"/>
                <a:gd name="connsiteY85" fmla="*/ 432355 h 834218"/>
                <a:gd name="connsiteX86" fmla="*/ 608007 w 3024845"/>
                <a:gd name="connsiteY86" fmla="*/ 432355 h 834218"/>
                <a:gd name="connsiteX87" fmla="*/ 622194 w 3024845"/>
                <a:gd name="connsiteY87" fmla="*/ 432355 h 834218"/>
                <a:gd name="connsiteX88" fmla="*/ 622194 w 3024845"/>
                <a:gd name="connsiteY88" fmla="*/ 433436 h 834218"/>
                <a:gd name="connsiteX89" fmla="*/ 622194 w 3024845"/>
                <a:gd name="connsiteY89" fmla="*/ 441002 h 834218"/>
                <a:gd name="connsiteX90" fmla="*/ 623968 w 3024845"/>
                <a:gd name="connsiteY90" fmla="*/ 441002 h 834218"/>
                <a:gd name="connsiteX91" fmla="*/ 636381 w 3024845"/>
                <a:gd name="connsiteY91" fmla="*/ 441002 h 834218"/>
                <a:gd name="connsiteX92" fmla="*/ 636381 w 3024845"/>
                <a:gd name="connsiteY92" fmla="*/ 417223 h 834218"/>
                <a:gd name="connsiteX93" fmla="*/ 637394 w 3024845"/>
                <a:gd name="connsiteY93" fmla="*/ 417223 h 834218"/>
                <a:gd name="connsiteX94" fmla="*/ 644488 w 3024845"/>
                <a:gd name="connsiteY94" fmla="*/ 417223 h 834218"/>
                <a:gd name="connsiteX95" fmla="*/ 644488 w 3024845"/>
                <a:gd name="connsiteY95" fmla="*/ 384796 h 834218"/>
                <a:gd name="connsiteX96" fmla="*/ 645501 w 3024845"/>
                <a:gd name="connsiteY96" fmla="*/ 384796 h 834218"/>
                <a:gd name="connsiteX97" fmla="*/ 652595 w 3024845"/>
                <a:gd name="connsiteY97" fmla="*/ 384796 h 834218"/>
                <a:gd name="connsiteX98" fmla="*/ 652595 w 3024845"/>
                <a:gd name="connsiteY98" fmla="*/ 382905 h 834218"/>
                <a:gd name="connsiteX99" fmla="*/ 652595 w 3024845"/>
                <a:gd name="connsiteY99" fmla="*/ 369664 h 834218"/>
                <a:gd name="connsiteX100" fmla="*/ 651328 w 3024845"/>
                <a:gd name="connsiteY100" fmla="*/ 368042 h 834218"/>
                <a:gd name="connsiteX101" fmla="*/ 656648 w 3024845"/>
                <a:gd name="connsiteY101" fmla="*/ 356693 h 834218"/>
                <a:gd name="connsiteX102" fmla="*/ 664755 w 3024845"/>
                <a:gd name="connsiteY102" fmla="*/ 384796 h 834218"/>
                <a:gd name="connsiteX103" fmla="*/ 665515 w 3024845"/>
                <a:gd name="connsiteY103" fmla="*/ 384796 h 834218"/>
                <a:gd name="connsiteX104" fmla="*/ 670835 w 3024845"/>
                <a:gd name="connsiteY104" fmla="*/ 384796 h 834218"/>
                <a:gd name="connsiteX105" fmla="*/ 670835 w 3024845"/>
                <a:gd name="connsiteY105" fmla="*/ 278869 h 834218"/>
                <a:gd name="connsiteX106" fmla="*/ 672355 w 3024845"/>
                <a:gd name="connsiteY106" fmla="*/ 278869 h 834218"/>
                <a:gd name="connsiteX107" fmla="*/ 682995 w 3024845"/>
                <a:gd name="connsiteY107" fmla="*/ 278869 h 834218"/>
                <a:gd name="connsiteX108" fmla="*/ 682995 w 3024845"/>
                <a:gd name="connsiteY108" fmla="*/ 231310 h 834218"/>
                <a:gd name="connsiteX109" fmla="*/ 709342 w 3024845"/>
                <a:gd name="connsiteY109" fmla="*/ 231310 h 834218"/>
                <a:gd name="connsiteX110" fmla="*/ 709342 w 3024845"/>
                <a:gd name="connsiteY110" fmla="*/ 209692 h 834218"/>
                <a:gd name="connsiteX111" fmla="*/ 743796 w 3024845"/>
                <a:gd name="connsiteY111" fmla="*/ 209692 h 834218"/>
                <a:gd name="connsiteX112" fmla="*/ 743796 w 3024845"/>
                <a:gd name="connsiteY112" fmla="*/ 212124 h 834218"/>
                <a:gd name="connsiteX113" fmla="*/ 743796 w 3024845"/>
                <a:gd name="connsiteY113" fmla="*/ 229148 h 834218"/>
                <a:gd name="connsiteX114" fmla="*/ 746076 w 3024845"/>
                <a:gd name="connsiteY114" fmla="*/ 229148 h 834218"/>
                <a:gd name="connsiteX115" fmla="*/ 762036 w 3024845"/>
                <a:gd name="connsiteY115" fmla="*/ 229148 h 834218"/>
                <a:gd name="connsiteX116" fmla="*/ 762036 w 3024845"/>
                <a:gd name="connsiteY116" fmla="*/ 276707 h 834218"/>
                <a:gd name="connsiteX117" fmla="*/ 763049 w 3024845"/>
                <a:gd name="connsiteY117" fmla="*/ 276707 h 834218"/>
                <a:gd name="connsiteX118" fmla="*/ 770143 w 3024845"/>
                <a:gd name="connsiteY118" fmla="*/ 276707 h 834218"/>
                <a:gd name="connsiteX119" fmla="*/ 784330 w 3024845"/>
                <a:gd name="connsiteY119" fmla="*/ 281031 h 834218"/>
                <a:gd name="connsiteX120" fmla="*/ 784330 w 3024845"/>
                <a:gd name="connsiteY120" fmla="*/ 319943 h 834218"/>
                <a:gd name="connsiteX121" fmla="*/ 785343 w 3024845"/>
                <a:gd name="connsiteY121" fmla="*/ 319943 h 834218"/>
                <a:gd name="connsiteX122" fmla="*/ 792436 w 3024845"/>
                <a:gd name="connsiteY122" fmla="*/ 319943 h 834218"/>
                <a:gd name="connsiteX123" fmla="*/ 792436 w 3024845"/>
                <a:gd name="connsiteY123" fmla="*/ 321564 h 834218"/>
                <a:gd name="connsiteX124" fmla="*/ 792436 w 3024845"/>
                <a:gd name="connsiteY124" fmla="*/ 332913 h 834218"/>
                <a:gd name="connsiteX125" fmla="*/ 794463 w 3024845"/>
                <a:gd name="connsiteY125" fmla="*/ 332913 h 834218"/>
                <a:gd name="connsiteX126" fmla="*/ 808650 w 3024845"/>
                <a:gd name="connsiteY126" fmla="*/ 332913 h 834218"/>
                <a:gd name="connsiteX127" fmla="*/ 814730 w 3024845"/>
                <a:gd name="connsiteY127" fmla="*/ 339399 h 834218"/>
                <a:gd name="connsiteX128" fmla="*/ 814730 w 3024845"/>
                <a:gd name="connsiteY128" fmla="*/ 361017 h 834218"/>
                <a:gd name="connsiteX129" fmla="*/ 817010 w 3024845"/>
                <a:gd name="connsiteY129" fmla="*/ 361017 h 834218"/>
                <a:gd name="connsiteX130" fmla="*/ 832970 w 3024845"/>
                <a:gd name="connsiteY130" fmla="*/ 361017 h 834218"/>
                <a:gd name="connsiteX131" fmla="*/ 832970 w 3024845"/>
                <a:gd name="connsiteY131" fmla="*/ 362097 h 834218"/>
                <a:gd name="connsiteX132" fmla="*/ 832970 w 3024845"/>
                <a:gd name="connsiteY132" fmla="*/ 369664 h 834218"/>
                <a:gd name="connsiteX133" fmla="*/ 834237 w 3024845"/>
                <a:gd name="connsiteY133" fmla="*/ 369664 h 834218"/>
                <a:gd name="connsiteX134" fmla="*/ 843104 w 3024845"/>
                <a:gd name="connsiteY134" fmla="*/ 369664 h 834218"/>
                <a:gd name="connsiteX135" fmla="*/ 843104 w 3024845"/>
                <a:gd name="connsiteY135" fmla="*/ 371825 h 834218"/>
                <a:gd name="connsiteX136" fmla="*/ 843104 w 3024845"/>
                <a:gd name="connsiteY136" fmla="*/ 386958 h 834218"/>
                <a:gd name="connsiteX137" fmla="*/ 847157 w 3024845"/>
                <a:gd name="connsiteY137" fmla="*/ 385066 h 834218"/>
                <a:gd name="connsiteX138" fmla="*/ 847157 w 3024845"/>
                <a:gd name="connsiteY138" fmla="*/ 371825 h 834218"/>
                <a:gd name="connsiteX139" fmla="*/ 848170 w 3024845"/>
                <a:gd name="connsiteY139" fmla="*/ 371825 h 834218"/>
                <a:gd name="connsiteX140" fmla="*/ 855264 w 3024845"/>
                <a:gd name="connsiteY140" fmla="*/ 371825 h 834218"/>
                <a:gd name="connsiteX141" fmla="*/ 855264 w 3024845"/>
                <a:gd name="connsiteY141" fmla="*/ 373447 h 834218"/>
                <a:gd name="connsiteX142" fmla="*/ 855264 w 3024845"/>
                <a:gd name="connsiteY142" fmla="*/ 384796 h 834218"/>
                <a:gd name="connsiteX143" fmla="*/ 856024 w 3024845"/>
                <a:gd name="connsiteY143" fmla="*/ 384796 h 834218"/>
                <a:gd name="connsiteX144" fmla="*/ 861344 w 3024845"/>
                <a:gd name="connsiteY144" fmla="*/ 384796 h 834218"/>
                <a:gd name="connsiteX145" fmla="*/ 909984 w 3024845"/>
                <a:gd name="connsiteY145" fmla="*/ 380473 h 834218"/>
                <a:gd name="connsiteX146" fmla="*/ 909984 w 3024845"/>
                <a:gd name="connsiteY146" fmla="*/ 381824 h 834218"/>
                <a:gd name="connsiteX147" fmla="*/ 909984 w 3024845"/>
                <a:gd name="connsiteY147" fmla="*/ 391281 h 834218"/>
                <a:gd name="connsiteX148" fmla="*/ 910744 w 3024845"/>
                <a:gd name="connsiteY148" fmla="*/ 391281 h 834218"/>
                <a:gd name="connsiteX149" fmla="*/ 916065 w 3024845"/>
                <a:gd name="connsiteY149" fmla="*/ 391281 h 834218"/>
                <a:gd name="connsiteX150" fmla="*/ 916065 w 3024845"/>
                <a:gd name="connsiteY150" fmla="*/ 393443 h 834218"/>
                <a:gd name="connsiteX151" fmla="*/ 916065 w 3024845"/>
                <a:gd name="connsiteY151" fmla="*/ 408576 h 834218"/>
                <a:gd name="connsiteX152" fmla="*/ 918091 w 3024845"/>
                <a:gd name="connsiteY152" fmla="*/ 407225 h 834218"/>
                <a:gd name="connsiteX153" fmla="*/ 932278 w 3024845"/>
                <a:gd name="connsiteY153" fmla="*/ 397767 h 834218"/>
                <a:gd name="connsiteX154" fmla="*/ 938358 w 3024845"/>
                <a:gd name="connsiteY154" fmla="*/ 356693 h 834218"/>
                <a:gd name="connsiteX155" fmla="*/ 939118 w 3024845"/>
                <a:gd name="connsiteY155" fmla="*/ 356423 h 834218"/>
                <a:gd name="connsiteX156" fmla="*/ 944438 w 3024845"/>
                <a:gd name="connsiteY156" fmla="*/ 354531 h 834218"/>
                <a:gd name="connsiteX157" fmla="*/ 946465 w 3024845"/>
                <a:gd name="connsiteY157" fmla="*/ 285354 h 834218"/>
                <a:gd name="connsiteX158" fmla="*/ 948492 w 3024845"/>
                <a:gd name="connsiteY158" fmla="*/ 354531 h 834218"/>
                <a:gd name="connsiteX159" fmla="*/ 949252 w 3024845"/>
                <a:gd name="connsiteY159" fmla="*/ 354801 h 834218"/>
                <a:gd name="connsiteX160" fmla="*/ 954572 w 3024845"/>
                <a:gd name="connsiteY160" fmla="*/ 356693 h 834218"/>
                <a:gd name="connsiteX161" fmla="*/ 954572 w 3024845"/>
                <a:gd name="connsiteY161" fmla="*/ 270222 h 834218"/>
                <a:gd name="connsiteX162" fmla="*/ 958625 w 3024845"/>
                <a:gd name="connsiteY162" fmla="*/ 237795 h 834218"/>
                <a:gd name="connsiteX163" fmla="*/ 997132 w 3024845"/>
                <a:gd name="connsiteY163" fmla="*/ 237795 h 834218"/>
                <a:gd name="connsiteX164" fmla="*/ 997132 w 3024845"/>
                <a:gd name="connsiteY164" fmla="*/ 270222 h 834218"/>
                <a:gd name="connsiteX165" fmla="*/ 997892 w 3024845"/>
                <a:gd name="connsiteY165" fmla="*/ 270222 h 834218"/>
                <a:gd name="connsiteX166" fmla="*/ 1003212 w 3024845"/>
                <a:gd name="connsiteY166" fmla="*/ 270222 h 834218"/>
                <a:gd name="connsiteX167" fmla="*/ 1003212 w 3024845"/>
                <a:gd name="connsiteY167" fmla="*/ 188074 h 834218"/>
                <a:gd name="connsiteX168" fmla="*/ 1004986 w 3024845"/>
                <a:gd name="connsiteY168" fmla="*/ 188074 h 834218"/>
                <a:gd name="connsiteX169" fmla="*/ 1017399 w 3024845"/>
                <a:gd name="connsiteY169" fmla="*/ 188074 h 834218"/>
                <a:gd name="connsiteX170" fmla="*/ 1017399 w 3024845"/>
                <a:gd name="connsiteY170" fmla="*/ 186183 h 834218"/>
                <a:gd name="connsiteX171" fmla="*/ 1017399 w 3024845"/>
                <a:gd name="connsiteY171" fmla="*/ 172942 h 834218"/>
                <a:gd name="connsiteX172" fmla="*/ 1039693 w 3024845"/>
                <a:gd name="connsiteY172" fmla="*/ 172942 h 834218"/>
                <a:gd name="connsiteX173" fmla="*/ 1039693 w 3024845"/>
                <a:gd name="connsiteY173" fmla="*/ 171861 h 834218"/>
                <a:gd name="connsiteX174" fmla="*/ 1039693 w 3024845"/>
                <a:gd name="connsiteY174" fmla="*/ 164295 h 834218"/>
                <a:gd name="connsiteX175" fmla="*/ 1041466 w 3024845"/>
                <a:gd name="connsiteY175" fmla="*/ 164295 h 834218"/>
                <a:gd name="connsiteX176" fmla="*/ 1053880 w 3024845"/>
                <a:gd name="connsiteY176" fmla="*/ 164295 h 834218"/>
                <a:gd name="connsiteX177" fmla="*/ 1053880 w 3024845"/>
                <a:gd name="connsiteY177" fmla="*/ 165376 h 834218"/>
                <a:gd name="connsiteX178" fmla="*/ 1053880 w 3024845"/>
                <a:gd name="connsiteY178" fmla="*/ 172942 h 834218"/>
                <a:gd name="connsiteX179" fmla="*/ 1054640 w 3024845"/>
                <a:gd name="connsiteY179" fmla="*/ 172942 h 834218"/>
                <a:gd name="connsiteX180" fmla="*/ 1059960 w 3024845"/>
                <a:gd name="connsiteY180" fmla="*/ 172942 h 834218"/>
                <a:gd name="connsiteX181" fmla="*/ 1070093 w 3024845"/>
                <a:gd name="connsiteY181" fmla="*/ 168618 h 834218"/>
                <a:gd name="connsiteX182" fmla="*/ 1074146 w 3024845"/>
                <a:gd name="connsiteY182" fmla="*/ 171861 h 834218"/>
                <a:gd name="connsiteX183" fmla="*/ 1074146 w 3024845"/>
                <a:gd name="connsiteY183" fmla="*/ 164295 h 834218"/>
                <a:gd name="connsiteX184" fmla="*/ 1076426 w 3024845"/>
                <a:gd name="connsiteY184" fmla="*/ 164295 h 834218"/>
                <a:gd name="connsiteX185" fmla="*/ 1092387 w 3024845"/>
                <a:gd name="connsiteY185" fmla="*/ 164295 h 834218"/>
                <a:gd name="connsiteX186" fmla="*/ 1092387 w 3024845"/>
                <a:gd name="connsiteY186" fmla="*/ 165376 h 834218"/>
                <a:gd name="connsiteX187" fmla="*/ 1092387 w 3024845"/>
                <a:gd name="connsiteY187" fmla="*/ 172942 h 834218"/>
                <a:gd name="connsiteX188" fmla="*/ 1122787 w 3024845"/>
                <a:gd name="connsiteY188" fmla="*/ 172942 h 834218"/>
                <a:gd name="connsiteX189" fmla="*/ 1122787 w 3024845"/>
                <a:gd name="connsiteY189" fmla="*/ 174563 h 834218"/>
                <a:gd name="connsiteX190" fmla="*/ 1122787 w 3024845"/>
                <a:gd name="connsiteY190" fmla="*/ 185913 h 834218"/>
                <a:gd name="connsiteX191" fmla="*/ 1149134 w 3024845"/>
                <a:gd name="connsiteY191" fmla="*/ 185913 h 834218"/>
                <a:gd name="connsiteX192" fmla="*/ 1149134 w 3024845"/>
                <a:gd name="connsiteY192" fmla="*/ 216177 h 834218"/>
                <a:gd name="connsiteX193" fmla="*/ 1149894 w 3024845"/>
                <a:gd name="connsiteY193" fmla="*/ 216177 h 834218"/>
                <a:gd name="connsiteX194" fmla="*/ 1155214 w 3024845"/>
                <a:gd name="connsiteY194" fmla="*/ 216177 h 834218"/>
                <a:gd name="connsiteX195" fmla="*/ 1155214 w 3024845"/>
                <a:gd name="connsiteY195" fmla="*/ 217258 h 834218"/>
                <a:gd name="connsiteX196" fmla="*/ 1155214 w 3024845"/>
                <a:gd name="connsiteY196" fmla="*/ 224825 h 834218"/>
                <a:gd name="connsiteX197" fmla="*/ 1159268 w 3024845"/>
                <a:gd name="connsiteY197" fmla="*/ 255089 h 834218"/>
                <a:gd name="connsiteX198" fmla="*/ 1160028 w 3024845"/>
                <a:gd name="connsiteY198" fmla="*/ 255089 h 834218"/>
                <a:gd name="connsiteX199" fmla="*/ 1165348 w 3024845"/>
                <a:gd name="connsiteY199" fmla="*/ 255089 h 834218"/>
                <a:gd name="connsiteX200" fmla="*/ 1165348 w 3024845"/>
                <a:gd name="connsiteY200" fmla="*/ 255900 h 834218"/>
                <a:gd name="connsiteX201" fmla="*/ 1165348 w 3024845"/>
                <a:gd name="connsiteY201" fmla="*/ 261575 h 834218"/>
                <a:gd name="connsiteX202" fmla="*/ 1166361 w 3024845"/>
                <a:gd name="connsiteY202" fmla="*/ 261575 h 834218"/>
                <a:gd name="connsiteX203" fmla="*/ 1173454 w 3024845"/>
                <a:gd name="connsiteY203" fmla="*/ 261575 h 834218"/>
                <a:gd name="connsiteX204" fmla="*/ 1173454 w 3024845"/>
                <a:gd name="connsiteY204" fmla="*/ 291840 h 834218"/>
                <a:gd name="connsiteX205" fmla="*/ 1175481 w 3024845"/>
                <a:gd name="connsiteY205" fmla="*/ 291840 h 834218"/>
                <a:gd name="connsiteX206" fmla="*/ 1189668 w 3024845"/>
                <a:gd name="connsiteY206" fmla="*/ 291840 h 834218"/>
                <a:gd name="connsiteX207" fmla="*/ 1189668 w 3024845"/>
                <a:gd name="connsiteY207" fmla="*/ 315619 h 834218"/>
                <a:gd name="connsiteX208" fmla="*/ 1191695 w 3024845"/>
                <a:gd name="connsiteY208" fmla="*/ 317240 h 834218"/>
                <a:gd name="connsiteX209" fmla="*/ 1191695 w 3024845"/>
                <a:gd name="connsiteY209" fmla="*/ 328590 h 834218"/>
                <a:gd name="connsiteX210" fmla="*/ 1192455 w 3024845"/>
                <a:gd name="connsiteY210" fmla="*/ 328590 h 834218"/>
                <a:gd name="connsiteX211" fmla="*/ 1197775 w 3024845"/>
                <a:gd name="connsiteY211" fmla="*/ 328590 h 834218"/>
                <a:gd name="connsiteX212" fmla="*/ 1197775 w 3024845"/>
                <a:gd name="connsiteY212" fmla="*/ 352369 h 834218"/>
                <a:gd name="connsiteX213" fmla="*/ 1199041 w 3024845"/>
                <a:gd name="connsiteY213" fmla="*/ 352369 h 834218"/>
                <a:gd name="connsiteX214" fmla="*/ 1207908 w 3024845"/>
                <a:gd name="connsiteY214" fmla="*/ 352369 h 834218"/>
                <a:gd name="connsiteX215" fmla="*/ 1209935 w 3024845"/>
                <a:gd name="connsiteY215" fmla="*/ 356423 h 834218"/>
                <a:gd name="connsiteX216" fmla="*/ 1209935 w 3024845"/>
                <a:gd name="connsiteY216" fmla="*/ 369664 h 834218"/>
                <a:gd name="connsiteX217" fmla="*/ 1211455 w 3024845"/>
                <a:gd name="connsiteY217" fmla="*/ 367772 h 834218"/>
                <a:gd name="connsiteX218" fmla="*/ 1222095 w 3024845"/>
                <a:gd name="connsiteY218" fmla="*/ 354531 h 834218"/>
                <a:gd name="connsiteX219" fmla="*/ 1250469 w 3024845"/>
                <a:gd name="connsiteY219" fmla="*/ 354531 h 834218"/>
                <a:gd name="connsiteX220" fmla="*/ 1250469 w 3024845"/>
                <a:gd name="connsiteY220" fmla="*/ 441002 h 834218"/>
                <a:gd name="connsiteX221" fmla="*/ 1251229 w 3024845"/>
                <a:gd name="connsiteY221" fmla="*/ 441002 h 834218"/>
                <a:gd name="connsiteX222" fmla="*/ 1256549 w 3024845"/>
                <a:gd name="connsiteY222" fmla="*/ 441002 h 834218"/>
                <a:gd name="connsiteX223" fmla="*/ 1257309 w 3024845"/>
                <a:gd name="connsiteY223" fmla="*/ 439651 h 834218"/>
                <a:gd name="connsiteX224" fmla="*/ 1262629 w 3024845"/>
                <a:gd name="connsiteY224" fmla="*/ 430193 h 834218"/>
                <a:gd name="connsiteX225" fmla="*/ 1262629 w 3024845"/>
                <a:gd name="connsiteY225" fmla="*/ 432085 h 834218"/>
                <a:gd name="connsiteX226" fmla="*/ 1262629 w 3024845"/>
                <a:gd name="connsiteY226" fmla="*/ 445326 h 834218"/>
                <a:gd name="connsiteX227" fmla="*/ 1266682 w 3024845"/>
                <a:gd name="connsiteY227" fmla="*/ 399929 h 834218"/>
                <a:gd name="connsiteX228" fmla="*/ 1267442 w 3024845"/>
                <a:gd name="connsiteY228" fmla="*/ 399929 h 834218"/>
                <a:gd name="connsiteX229" fmla="*/ 1272762 w 3024845"/>
                <a:gd name="connsiteY229" fmla="*/ 399929 h 834218"/>
                <a:gd name="connsiteX230" fmla="*/ 1272762 w 3024845"/>
                <a:gd name="connsiteY230" fmla="*/ 335075 h 834218"/>
                <a:gd name="connsiteX231" fmla="*/ 1273776 w 3024845"/>
                <a:gd name="connsiteY231" fmla="*/ 335075 h 834218"/>
                <a:gd name="connsiteX232" fmla="*/ 1280869 w 3024845"/>
                <a:gd name="connsiteY232" fmla="*/ 335075 h 834218"/>
                <a:gd name="connsiteX233" fmla="*/ 1293029 w 3024845"/>
                <a:gd name="connsiteY233" fmla="*/ 291840 h 834218"/>
                <a:gd name="connsiteX234" fmla="*/ 1294296 w 3024845"/>
                <a:gd name="connsiteY234" fmla="*/ 291840 h 834218"/>
                <a:gd name="connsiteX235" fmla="*/ 1303163 w 3024845"/>
                <a:gd name="connsiteY235" fmla="*/ 291840 h 834218"/>
                <a:gd name="connsiteX236" fmla="*/ 1313296 w 3024845"/>
                <a:gd name="connsiteY236" fmla="*/ 335075 h 834218"/>
                <a:gd name="connsiteX237" fmla="*/ 1314309 w 3024845"/>
                <a:gd name="connsiteY237" fmla="*/ 335075 h 834218"/>
                <a:gd name="connsiteX238" fmla="*/ 1321403 w 3024845"/>
                <a:gd name="connsiteY238" fmla="*/ 335075 h 834218"/>
                <a:gd name="connsiteX239" fmla="*/ 1321403 w 3024845"/>
                <a:gd name="connsiteY239" fmla="*/ 373987 h 834218"/>
                <a:gd name="connsiteX240" fmla="*/ 1323176 w 3024845"/>
                <a:gd name="connsiteY240" fmla="*/ 373987 h 834218"/>
                <a:gd name="connsiteX241" fmla="*/ 1335590 w 3024845"/>
                <a:gd name="connsiteY241" fmla="*/ 373987 h 834218"/>
                <a:gd name="connsiteX242" fmla="*/ 1335590 w 3024845"/>
                <a:gd name="connsiteY242" fmla="*/ 376149 h 834218"/>
                <a:gd name="connsiteX243" fmla="*/ 1335590 w 3024845"/>
                <a:gd name="connsiteY243" fmla="*/ 391281 h 834218"/>
                <a:gd name="connsiteX244" fmla="*/ 1339643 w 3024845"/>
                <a:gd name="connsiteY244" fmla="*/ 389120 h 834218"/>
                <a:gd name="connsiteX245" fmla="*/ 1339643 w 3024845"/>
                <a:gd name="connsiteY245" fmla="*/ 373987 h 834218"/>
                <a:gd name="connsiteX246" fmla="*/ 1341163 w 3024845"/>
                <a:gd name="connsiteY246" fmla="*/ 373987 h 834218"/>
                <a:gd name="connsiteX247" fmla="*/ 1351803 w 3024845"/>
                <a:gd name="connsiteY247" fmla="*/ 373987 h 834218"/>
                <a:gd name="connsiteX248" fmla="*/ 1351803 w 3024845"/>
                <a:gd name="connsiteY248" fmla="*/ 375608 h 834218"/>
                <a:gd name="connsiteX249" fmla="*/ 1351803 w 3024845"/>
                <a:gd name="connsiteY249" fmla="*/ 386958 h 834218"/>
                <a:gd name="connsiteX250" fmla="*/ 1382204 w 3024845"/>
                <a:gd name="connsiteY250" fmla="*/ 386958 h 834218"/>
                <a:gd name="connsiteX251" fmla="*/ 1382204 w 3024845"/>
                <a:gd name="connsiteY251" fmla="*/ 350208 h 834218"/>
                <a:gd name="connsiteX252" fmla="*/ 1383470 w 3024845"/>
                <a:gd name="connsiteY252" fmla="*/ 350208 h 834218"/>
                <a:gd name="connsiteX253" fmla="*/ 1392337 w 3024845"/>
                <a:gd name="connsiteY253" fmla="*/ 350208 h 834218"/>
                <a:gd name="connsiteX254" fmla="*/ 1392337 w 3024845"/>
                <a:gd name="connsiteY254" fmla="*/ 371825 h 834218"/>
                <a:gd name="connsiteX255" fmla="*/ 1394364 w 3024845"/>
                <a:gd name="connsiteY255" fmla="*/ 339399 h 834218"/>
                <a:gd name="connsiteX256" fmla="*/ 1416657 w 3024845"/>
                <a:gd name="connsiteY256" fmla="*/ 339399 h 834218"/>
                <a:gd name="connsiteX257" fmla="*/ 1416657 w 3024845"/>
                <a:gd name="connsiteY257" fmla="*/ 337777 h 834218"/>
                <a:gd name="connsiteX258" fmla="*/ 1416657 w 3024845"/>
                <a:gd name="connsiteY258" fmla="*/ 326428 h 834218"/>
                <a:gd name="connsiteX259" fmla="*/ 1417417 w 3024845"/>
                <a:gd name="connsiteY259" fmla="*/ 326428 h 834218"/>
                <a:gd name="connsiteX260" fmla="*/ 1422737 w 3024845"/>
                <a:gd name="connsiteY260" fmla="*/ 326428 h 834218"/>
                <a:gd name="connsiteX261" fmla="*/ 1422737 w 3024845"/>
                <a:gd name="connsiteY261" fmla="*/ 324537 h 834218"/>
                <a:gd name="connsiteX262" fmla="*/ 1422737 w 3024845"/>
                <a:gd name="connsiteY262" fmla="*/ 311296 h 834218"/>
                <a:gd name="connsiteX263" fmla="*/ 1426791 w 3024845"/>
                <a:gd name="connsiteY263" fmla="*/ 317781 h 834218"/>
                <a:gd name="connsiteX264" fmla="*/ 1429071 w 3024845"/>
                <a:gd name="connsiteY264" fmla="*/ 317781 h 834218"/>
                <a:gd name="connsiteX265" fmla="*/ 1445031 w 3024845"/>
                <a:gd name="connsiteY265" fmla="*/ 317781 h 834218"/>
                <a:gd name="connsiteX266" fmla="*/ 1445031 w 3024845"/>
                <a:gd name="connsiteY266" fmla="*/ 316970 h 834218"/>
                <a:gd name="connsiteX267" fmla="*/ 1445031 w 3024845"/>
                <a:gd name="connsiteY267" fmla="*/ 311296 h 834218"/>
                <a:gd name="connsiteX268" fmla="*/ 1445791 w 3024845"/>
                <a:gd name="connsiteY268" fmla="*/ 311296 h 834218"/>
                <a:gd name="connsiteX269" fmla="*/ 1451111 w 3024845"/>
                <a:gd name="connsiteY269" fmla="*/ 311296 h 834218"/>
                <a:gd name="connsiteX270" fmla="*/ 1451111 w 3024845"/>
                <a:gd name="connsiteY270" fmla="*/ 312647 h 834218"/>
                <a:gd name="connsiteX271" fmla="*/ 1451111 w 3024845"/>
                <a:gd name="connsiteY271" fmla="*/ 322105 h 834218"/>
                <a:gd name="connsiteX272" fmla="*/ 1489618 w 3024845"/>
                <a:gd name="connsiteY272" fmla="*/ 322105 h 834218"/>
                <a:gd name="connsiteX273" fmla="*/ 1489618 w 3024845"/>
                <a:gd name="connsiteY273" fmla="*/ 460458 h 834218"/>
                <a:gd name="connsiteX274" fmla="*/ 1491138 w 3024845"/>
                <a:gd name="connsiteY274" fmla="*/ 460458 h 834218"/>
                <a:gd name="connsiteX275" fmla="*/ 1501778 w 3024845"/>
                <a:gd name="connsiteY275" fmla="*/ 460458 h 834218"/>
                <a:gd name="connsiteX276" fmla="*/ 1501778 w 3024845"/>
                <a:gd name="connsiteY276" fmla="*/ 447488 h 834218"/>
                <a:gd name="connsiteX277" fmla="*/ 1505832 w 3024845"/>
                <a:gd name="connsiteY277" fmla="*/ 447488 h 834218"/>
                <a:gd name="connsiteX278" fmla="*/ 1505832 w 3024845"/>
                <a:gd name="connsiteY278" fmla="*/ 460458 h 834218"/>
                <a:gd name="connsiteX279" fmla="*/ 1536232 w 3024845"/>
                <a:gd name="connsiteY279" fmla="*/ 460458 h 834218"/>
                <a:gd name="connsiteX280" fmla="*/ 1536232 w 3024845"/>
                <a:gd name="connsiteY280" fmla="*/ 430193 h 834218"/>
                <a:gd name="connsiteX281" fmla="*/ 1548392 w 3024845"/>
                <a:gd name="connsiteY281" fmla="*/ 430193 h 834218"/>
                <a:gd name="connsiteX282" fmla="*/ 1560552 w 3024845"/>
                <a:gd name="connsiteY282" fmla="*/ 428032 h 834218"/>
                <a:gd name="connsiteX283" fmla="*/ 1564606 w 3024845"/>
                <a:gd name="connsiteY283" fmla="*/ 430193 h 834218"/>
                <a:gd name="connsiteX284" fmla="*/ 1574739 w 3024845"/>
                <a:gd name="connsiteY284" fmla="*/ 430193 h 834218"/>
                <a:gd name="connsiteX285" fmla="*/ 1574739 w 3024845"/>
                <a:gd name="connsiteY285" fmla="*/ 460458 h 834218"/>
                <a:gd name="connsiteX286" fmla="*/ 1582846 w 3024845"/>
                <a:gd name="connsiteY286" fmla="*/ 460458 h 834218"/>
                <a:gd name="connsiteX287" fmla="*/ 1582846 w 3024845"/>
                <a:gd name="connsiteY287" fmla="*/ 477753 h 834218"/>
                <a:gd name="connsiteX288" fmla="*/ 1592182 w 3024845"/>
                <a:gd name="connsiteY288" fmla="*/ 478658 h 834218"/>
                <a:gd name="connsiteX289" fmla="*/ 1605140 w 3024845"/>
                <a:gd name="connsiteY289" fmla="*/ 478658 h 834218"/>
                <a:gd name="connsiteX290" fmla="*/ 1605140 w 3024845"/>
                <a:gd name="connsiteY290" fmla="*/ 462620 h 834218"/>
                <a:gd name="connsiteX291" fmla="*/ 1673096 w 3024845"/>
                <a:gd name="connsiteY291" fmla="*/ 462620 h 834218"/>
                <a:gd name="connsiteX292" fmla="*/ 1673096 w 3024845"/>
                <a:gd name="connsiteY292" fmla="*/ 377367 h 834218"/>
                <a:gd name="connsiteX293" fmla="*/ 1745104 w 3024845"/>
                <a:gd name="connsiteY293" fmla="*/ 377367 h 834218"/>
                <a:gd name="connsiteX294" fmla="*/ 1745104 w 3024845"/>
                <a:gd name="connsiteY294" fmla="*/ 456135 h 834218"/>
                <a:gd name="connsiteX295" fmla="*/ 1747008 w 3024845"/>
                <a:gd name="connsiteY295" fmla="*/ 456135 h 834218"/>
                <a:gd name="connsiteX296" fmla="*/ 1748250 w 3024845"/>
                <a:gd name="connsiteY296" fmla="*/ 478658 h 834218"/>
                <a:gd name="connsiteX297" fmla="*/ 1757926 w 3024845"/>
                <a:gd name="connsiteY297" fmla="*/ 478658 h 834218"/>
                <a:gd name="connsiteX298" fmla="*/ 1759168 w 3024845"/>
                <a:gd name="connsiteY298" fmla="*/ 456135 h 834218"/>
                <a:gd name="connsiteX299" fmla="*/ 1765248 w 3024845"/>
                <a:gd name="connsiteY299" fmla="*/ 456135 h 834218"/>
                <a:gd name="connsiteX300" fmla="*/ 1766490 w 3024845"/>
                <a:gd name="connsiteY300" fmla="*/ 478658 h 834218"/>
                <a:gd name="connsiteX301" fmla="*/ 1817112 w 3024845"/>
                <a:gd name="connsiteY301" fmla="*/ 478658 h 834218"/>
                <a:gd name="connsiteX302" fmla="*/ 1817112 w 3024845"/>
                <a:gd name="connsiteY302" fmla="*/ 315630 h 834218"/>
                <a:gd name="connsiteX303" fmla="*/ 2014439 w 3024845"/>
                <a:gd name="connsiteY303" fmla="*/ 315630 h 834218"/>
                <a:gd name="connsiteX304" fmla="*/ 2014439 w 3024845"/>
                <a:gd name="connsiteY304" fmla="*/ 478658 h 834218"/>
                <a:gd name="connsiteX305" fmla="*/ 2033136 w 3024845"/>
                <a:gd name="connsiteY305" fmla="*/ 478658 h 834218"/>
                <a:gd name="connsiteX306" fmla="*/ 2033136 w 3024845"/>
                <a:gd name="connsiteY306" fmla="*/ 395965 h 834218"/>
                <a:gd name="connsiteX307" fmla="*/ 2128256 w 3024845"/>
                <a:gd name="connsiteY307" fmla="*/ 395965 h 834218"/>
                <a:gd name="connsiteX308" fmla="*/ 2180720 w 3024845"/>
                <a:gd name="connsiteY308" fmla="*/ 330752 h 834218"/>
                <a:gd name="connsiteX309" fmla="*/ 2245574 w 3024845"/>
                <a:gd name="connsiteY309" fmla="*/ 330752 h 834218"/>
                <a:gd name="connsiteX310" fmla="*/ 2245574 w 3024845"/>
                <a:gd name="connsiteY310" fmla="*/ 406414 h 834218"/>
                <a:gd name="connsiteX311" fmla="*/ 2253681 w 3024845"/>
                <a:gd name="connsiteY311" fmla="*/ 406414 h 834218"/>
                <a:gd name="connsiteX312" fmla="*/ 2255708 w 3024845"/>
                <a:gd name="connsiteY312" fmla="*/ 399929 h 834218"/>
                <a:gd name="connsiteX313" fmla="*/ 2261788 w 3024845"/>
                <a:gd name="connsiteY313" fmla="*/ 399929 h 834218"/>
                <a:gd name="connsiteX314" fmla="*/ 2263815 w 3024845"/>
                <a:gd name="connsiteY314" fmla="*/ 408576 h 834218"/>
                <a:gd name="connsiteX315" fmla="*/ 2275975 w 3024845"/>
                <a:gd name="connsiteY315" fmla="*/ 408576 h 834218"/>
                <a:gd name="connsiteX316" fmla="*/ 2275975 w 3024845"/>
                <a:gd name="connsiteY316" fmla="*/ 402090 h 834218"/>
                <a:gd name="connsiteX317" fmla="*/ 2298268 w 3024845"/>
                <a:gd name="connsiteY317" fmla="*/ 402090 h 834218"/>
                <a:gd name="connsiteX318" fmla="*/ 2298268 w 3024845"/>
                <a:gd name="connsiteY318" fmla="*/ 408576 h 834218"/>
                <a:gd name="connsiteX319" fmla="*/ 2318535 w 3024845"/>
                <a:gd name="connsiteY319" fmla="*/ 408576 h 834218"/>
                <a:gd name="connsiteX320" fmla="*/ 2318535 w 3024845"/>
                <a:gd name="connsiteY320" fmla="*/ 453973 h 834218"/>
                <a:gd name="connsiteX321" fmla="*/ 2332722 w 3024845"/>
                <a:gd name="connsiteY321" fmla="*/ 453973 h 834218"/>
                <a:gd name="connsiteX322" fmla="*/ 2332722 w 3024845"/>
                <a:gd name="connsiteY322" fmla="*/ 441002 h 834218"/>
                <a:gd name="connsiteX323" fmla="*/ 2348936 w 3024845"/>
                <a:gd name="connsiteY323" fmla="*/ 441002 h 834218"/>
                <a:gd name="connsiteX324" fmla="*/ 2348936 w 3024845"/>
                <a:gd name="connsiteY324" fmla="*/ 261575 h 834218"/>
                <a:gd name="connsiteX325" fmla="*/ 2355016 w 3024845"/>
                <a:gd name="connsiteY325" fmla="*/ 255089 h 834218"/>
                <a:gd name="connsiteX326" fmla="*/ 2427977 w 3024845"/>
                <a:gd name="connsiteY326" fmla="*/ 255089 h 834218"/>
                <a:gd name="connsiteX327" fmla="*/ 2427977 w 3024845"/>
                <a:gd name="connsiteY327" fmla="*/ 263737 h 834218"/>
                <a:gd name="connsiteX328" fmla="*/ 2438110 w 3024845"/>
                <a:gd name="connsiteY328" fmla="*/ 263737 h 834218"/>
                <a:gd name="connsiteX329" fmla="*/ 2438110 w 3024845"/>
                <a:gd name="connsiteY329" fmla="*/ 378311 h 834218"/>
                <a:gd name="connsiteX330" fmla="*/ 2460404 w 3024845"/>
                <a:gd name="connsiteY330" fmla="*/ 378311 h 834218"/>
                <a:gd name="connsiteX331" fmla="*/ 2460404 w 3024845"/>
                <a:gd name="connsiteY331" fmla="*/ 311296 h 834218"/>
                <a:gd name="connsiteX332" fmla="*/ 2486751 w 3024845"/>
                <a:gd name="connsiteY332" fmla="*/ 311296 h 834218"/>
                <a:gd name="connsiteX333" fmla="*/ 2490804 w 3024845"/>
                <a:gd name="connsiteY333" fmla="*/ 306972 h 834218"/>
                <a:gd name="connsiteX334" fmla="*/ 2498911 w 3024845"/>
                <a:gd name="connsiteY334" fmla="*/ 306972 h 834218"/>
                <a:gd name="connsiteX335" fmla="*/ 2502964 w 3024845"/>
                <a:gd name="connsiteY335" fmla="*/ 311296 h 834218"/>
                <a:gd name="connsiteX336" fmla="*/ 2525258 w 3024845"/>
                <a:gd name="connsiteY336" fmla="*/ 311296 h 834218"/>
                <a:gd name="connsiteX337" fmla="*/ 2525258 w 3024845"/>
                <a:gd name="connsiteY337" fmla="*/ 194560 h 834218"/>
                <a:gd name="connsiteX338" fmla="*/ 2582005 w 3024845"/>
                <a:gd name="connsiteY338" fmla="*/ 183751 h 834218"/>
                <a:gd name="connsiteX339" fmla="*/ 2582005 w 3024845"/>
                <a:gd name="connsiteY339" fmla="*/ 184832 h 834218"/>
                <a:gd name="connsiteX340" fmla="*/ 2582005 w 3024845"/>
                <a:gd name="connsiteY340" fmla="*/ 192398 h 834218"/>
                <a:gd name="connsiteX341" fmla="*/ 2608352 w 3024845"/>
                <a:gd name="connsiteY341" fmla="*/ 192398 h 834218"/>
                <a:gd name="connsiteX342" fmla="*/ 2608352 w 3024845"/>
                <a:gd name="connsiteY342" fmla="*/ 447488 h 834218"/>
                <a:gd name="connsiteX343" fmla="*/ 2630646 w 3024845"/>
                <a:gd name="connsiteY343" fmla="*/ 447488 h 834218"/>
                <a:gd name="connsiteX344" fmla="*/ 2630646 w 3024845"/>
                <a:gd name="connsiteY344" fmla="*/ 443164 h 834218"/>
                <a:gd name="connsiteX345" fmla="*/ 2642806 w 3024845"/>
                <a:gd name="connsiteY345" fmla="*/ 443164 h 834218"/>
                <a:gd name="connsiteX346" fmla="*/ 2642806 w 3024845"/>
                <a:gd name="connsiteY346" fmla="*/ 447488 h 834218"/>
                <a:gd name="connsiteX347" fmla="*/ 2667126 w 3024845"/>
                <a:gd name="connsiteY347" fmla="*/ 447488 h 834218"/>
                <a:gd name="connsiteX348" fmla="*/ 2667126 w 3024845"/>
                <a:gd name="connsiteY348" fmla="*/ 434517 h 834218"/>
                <a:gd name="connsiteX349" fmla="*/ 2695500 w 3024845"/>
                <a:gd name="connsiteY349" fmla="*/ 434517 h 834218"/>
                <a:gd name="connsiteX350" fmla="*/ 2707660 w 3024845"/>
                <a:gd name="connsiteY350" fmla="*/ 430193 h 834218"/>
                <a:gd name="connsiteX351" fmla="*/ 2727927 w 3024845"/>
                <a:gd name="connsiteY351" fmla="*/ 434517 h 834218"/>
                <a:gd name="connsiteX352" fmla="*/ 2727927 w 3024845"/>
                <a:gd name="connsiteY352" fmla="*/ 417223 h 834218"/>
                <a:gd name="connsiteX353" fmla="*/ 2736034 w 3024845"/>
                <a:gd name="connsiteY353" fmla="*/ 417223 h 834218"/>
                <a:gd name="connsiteX354" fmla="*/ 2736034 w 3024845"/>
                <a:gd name="connsiteY354" fmla="*/ 404252 h 834218"/>
                <a:gd name="connsiteX355" fmla="*/ 2792781 w 3024845"/>
                <a:gd name="connsiteY355" fmla="*/ 404252 h 834218"/>
                <a:gd name="connsiteX356" fmla="*/ 2792781 w 3024845"/>
                <a:gd name="connsiteY356" fmla="*/ 373987 h 834218"/>
                <a:gd name="connsiteX357" fmla="*/ 2811021 w 3024845"/>
                <a:gd name="connsiteY357" fmla="*/ 373987 h 834218"/>
                <a:gd name="connsiteX358" fmla="*/ 2811021 w 3024845"/>
                <a:gd name="connsiteY358" fmla="*/ 367502 h 834218"/>
                <a:gd name="connsiteX359" fmla="*/ 2823181 w 3024845"/>
                <a:gd name="connsiteY359" fmla="*/ 367502 h 834218"/>
                <a:gd name="connsiteX360" fmla="*/ 2823181 w 3024845"/>
                <a:gd name="connsiteY360" fmla="*/ 373987 h 834218"/>
                <a:gd name="connsiteX361" fmla="*/ 2839395 w 3024845"/>
                <a:gd name="connsiteY361" fmla="*/ 373987 h 834218"/>
                <a:gd name="connsiteX362" fmla="*/ 2839395 w 3024845"/>
                <a:gd name="connsiteY362" fmla="*/ 423708 h 834218"/>
                <a:gd name="connsiteX363" fmla="*/ 2871822 w 3024845"/>
                <a:gd name="connsiteY363" fmla="*/ 423708 h 834218"/>
                <a:gd name="connsiteX364" fmla="*/ 2871822 w 3024845"/>
                <a:gd name="connsiteY364" fmla="*/ 397767 h 834218"/>
                <a:gd name="connsiteX365" fmla="*/ 2910329 w 3024845"/>
                <a:gd name="connsiteY365" fmla="*/ 397767 h 834218"/>
                <a:gd name="connsiteX366" fmla="*/ 2910329 w 3024845"/>
                <a:gd name="connsiteY366" fmla="*/ 367502 h 834218"/>
                <a:gd name="connsiteX367" fmla="*/ 2958970 w 3024845"/>
                <a:gd name="connsiteY367" fmla="*/ 367502 h 834218"/>
                <a:gd name="connsiteX368" fmla="*/ 2958970 w 3024845"/>
                <a:gd name="connsiteY368" fmla="*/ 478658 h 834218"/>
                <a:gd name="connsiteX369" fmla="*/ 2958970 w 3024845"/>
                <a:gd name="connsiteY369" fmla="*/ 492437 h 834218"/>
                <a:gd name="connsiteX370" fmla="*/ 3024845 w 3024845"/>
                <a:gd name="connsiteY370" fmla="*/ 492437 h 834218"/>
                <a:gd name="connsiteX371" fmla="*/ 3024845 w 3024845"/>
                <a:gd name="connsiteY371" fmla="*/ 834218 h 834218"/>
                <a:gd name="connsiteX372" fmla="*/ 2054 w 3024845"/>
                <a:gd name="connsiteY372" fmla="*/ 831885 h 834218"/>
                <a:gd name="connsiteX373" fmla="*/ 0 w 3024845"/>
                <a:gd name="connsiteY373" fmla="*/ 397767 h 834218"/>
                <a:gd name="connsiteX374" fmla="*/ 20267 w 3024845"/>
                <a:gd name="connsiteY374" fmla="*/ 397767 h 834218"/>
                <a:gd name="connsiteX375" fmla="*/ 20774 w 3024845"/>
                <a:gd name="connsiteY375" fmla="*/ 396686 h 834218"/>
                <a:gd name="connsiteX376" fmla="*/ 24320 w 3024845"/>
                <a:gd name="connsiteY376" fmla="*/ 389120 h 834218"/>
                <a:gd name="connsiteX377" fmla="*/ 26094 w 3024845"/>
                <a:gd name="connsiteY377" fmla="*/ 389390 h 834218"/>
                <a:gd name="connsiteX378" fmla="*/ 38507 w 3024845"/>
                <a:gd name="connsiteY378" fmla="*/ 391281 h 834218"/>
                <a:gd name="connsiteX379" fmla="*/ 39014 w 3024845"/>
                <a:gd name="connsiteY379" fmla="*/ 392633 h 834218"/>
                <a:gd name="connsiteX380" fmla="*/ 42560 w 3024845"/>
                <a:gd name="connsiteY380" fmla="*/ 402090 h 834218"/>
                <a:gd name="connsiteX381" fmla="*/ 68907 w 3024845"/>
                <a:gd name="connsiteY381" fmla="*/ 404252 h 834218"/>
                <a:gd name="connsiteX382" fmla="*/ 68907 w 3024845"/>
                <a:gd name="connsiteY382" fmla="*/ 281031 h 834218"/>
                <a:gd name="connsiteX383" fmla="*/ 70934 w 3024845"/>
                <a:gd name="connsiteY383" fmla="*/ 281031 h 834218"/>
                <a:gd name="connsiteX384" fmla="*/ 85121 w 3024845"/>
                <a:gd name="connsiteY384" fmla="*/ 281031 h 834218"/>
                <a:gd name="connsiteX385" fmla="*/ 85121 w 3024845"/>
                <a:gd name="connsiteY385" fmla="*/ 144839 h 834218"/>
                <a:gd name="connsiteX386" fmla="*/ 86894 w 3024845"/>
                <a:gd name="connsiteY386" fmla="*/ 144839 h 834218"/>
                <a:gd name="connsiteX387" fmla="*/ 99308 w 3024845"/>
                <a:gd name="connsiteY387" fmla="*/ 144839 h 834218"/>
                <a:gd name="connsiteX388" fmla="*/ 99308 w 3024845"/>
                <a:gd name="connsiteY388" fmla="*/ 30265 h 834218"/>
                <a:gd name="connsiteX389" fmla="*/ 103361 w 3024845"/>
                <a:gd name="connsiteY389" fmla="*/ 2161 h 834218"/>
                <a:gd name="connsiteX0" fmla="*/ 103361 w 3024845"/>
                <a:gd name="connsiteY0" fmla="*/ 2161 h 834218"/>
                <a:gd name="connsiteX1" fmla="*/ 200642 w 3024845"/>
                <a:gd name="connsiteY1" fmla="*/ 0 h 834218"/>
                <a:gd name="connsiteX2" fmla="*/ 202669 w 3024845"/>
                <a:gd name="connsiteY2" fmla="*/ 0 h 834218"/>
                <a:gd name="connsiteX3" fmla="*/ 216856 w 3024845"/>
                <a:gd name="connsiteY3" fmla="*/ 0 h 834218"/>
                <a:gd name="connsiteX4" fmla="*/ 220909 w 3024845"/>
                <a:gd name="connsiteY4" fmla="*/ 144839 h 834218"/>
                <a:gd name="connsiteX5" fmla="*/ 223189 w 3024845"/>
                <a:gd name="connsiteY5" fmla="*/ 144839 h 834218"/>
                <a:gd name="connsiteX6" fmla="*/ 239150 w 3024845"/>
                <a:gd name="connsiteY6" fmla="*/ 144839 h 834218"/>
                <a:gd name="connsiteX7" fmla="*/ 239150 w 3024845"/>
                <a:gd name="connsiteY7" fmla="*/ 285354 h 834218"/>
                <a:gd name="connsiteX8" fmla="*/ 240670 w 3024845"/>
                <a:gd name="connsiteY8" fmla="*/ 285084 h 834218"/>
                <a:gd name="connsiteX9" fmla="*/ 251310 w 3024845"/>
                <a:gd name="connsiteY9" fmla="*/ 283193 h 834218"/>
                <a:gd name="connsiteX10" fmla="*/ 249283 w 3024845"/>
                <a:gd name="connsiteY10" fmla="*/ 371825 h 834218"/>
                <a:gd name="connsiteX11" fmla="*/ 250803 w 3024845"/>
                <a:gd name="connsiteY11" fmla="*/ 372096 h 834218"/>
                <a:gd name="connsiteX12" fmla="*/ 261443 w 3024845"/>
                <a:gd name="connsiteY12" fmla="*/ 373987 h 834218"/>
                <a:gd name="connsiteX13" fmla="*/ 261696 w 3024845"/>
                <a:gd name="connsiteY13" fmla="*/ 374798 h 834218"/>
                <a:gd name="connsiteX14" fmla="*/ 263470 w 3024845"/>
                <a:gd name="connsiteY14" fmla="*/ 380473 h 834218"/>
                <a:gd name="connsiteX15" fmla="*/ 264230 w 3024845"/>
                <a:gd name="connsiteY15" fmla="*/ 378041 h 834218"/>
                <a:gd name="connsiteX16" fmla="*/ 269550 w 3024845"/>
                <a:gd name="connsiteY16" fmla="*/ 361017 h 834218"/>
                <a:gd name="connsiteX17" fmla="*/ 271323 w 3024845"/>
                <a:gd name="connsiteY17" fmla="*/ 361017 h 834218"/>
                <a:gd name="connsiteX18" fmla="*/ 283737 w 3024845"/>
                <a:gd name="connsiteY18" fmla="*/ 361017 h 834218"/>
                <a:gd name="connsiteX19" fmla="*/ 283737 w 3024845"/>
                <a:gd name="connsiteY19" fmla="*/ 393443 h 834218"/>
                <a:gd name="connsiteX20" fmla="*/ 284750 w 3024845"/>
                <a:gd name="connsiteY20" fmla="*/ 393984 h 834218"/>
                <a:gd name="connsiteX21" fmla="*/ 291844 w 3024845"/>
                <a:gd name="connsiteY21" fmla="*/ 397767 h 834218"/>
                <a:gd name="connsiteX22" fmla="*/ 291844 w 3024845"/>
                <a:gd name="connsiteY22" fmla="*/ 399118 h 834218"/>
                <a:gd name="connsiteX23" fmla="*/ 291844 w 3024845"/>
                <a:gd name="connsiteY23" fmla="*/ 408576 h 834218"/>
                <a:gd name="connsiteX24" fmla="*/ 336431 w 3024845"/>
                <a:gd name="connsiteY24" fmla="*/ 408576 h 834218"/>
                <a:gd name="connsiteX25" fmla="*/ 336431 w 3024845"/>
                <a:gd name="connsiteY25" fmla="*/ 409657 h 834218"/>
                <a:gd name="connsiteX26" fmla="*/ 336431 w 3024845"/>
                <a:gd name="connsiteY26" fmla="*/ 417223 h 834218"/>
                <a:gd name="connsiteX27" fmla="*/ 338457 w 3024845"/>
                <a:gd name="connsiteY27" fmla="*/ 417223 h 834218"/>
                <a:gd name="connsiteX28" fmla="*/ 352644 w 3024845"/>
                <a:gd name="connsiteY28" fmla="*/ 417223 h 834218"/>
                <a:gd name="connsiteX29" fmla="*/ 352644 w 3024845"/>
                <a:gd name="connsiteY29" fmla="*/ 386958 h 834218"/>
                <a:gd name="connsiteX30" fmla="*/ 397231 w 3024845"/>
                <a:gd name="connsiteY30" fmla="*/ 386958 h 834218"/>
                <a:gd name="connsiteX31" fmla="*/ 397231 w 3024845"/>
                <a:gd name="connsiteY31" fmla="*/ 385607 h 834218"/>
                <a:gd name="connsiteX32" fmla="*/ 397231 w 3024845"/>
                <a:gd name="connsiteY32" fmla="*/ 376149 h 834218"/>
                <a:gd name="connsiteX33" fmla="*/ 398245 w 3024845"/>
                <a:gd name="connsiteY33" fmla="*/ 376149 h 834218"/>
                <a:gd name="connsiteX34" fmla="*/ 405338 w 3024845"/>
                <a:gd name="connsiteY34" fmla="*/ 376149 h 834218"/>
                <a:gd name="connsiteX35" fmla="*/ 405338 w 3024845"/>
                <a:gd name="connsiteY35" fmla="*/ 374258 h 834218"/>
                <a:gd name="connsiteX36" fmla="*/ 405338 w 3024845"/>
                <a:gd name="connsiteY36" fmla="*/ 361017 h 834218"/>
                <a:gd name="connsiteX37" fmla="*/ 406098 w 3024845"/>
                <a:gd name="connsiteY37" fmla="*/ 361017 h 834218"/>
                <a:gd name="connsiteX38" fmla="*/ 411418 w 3024845"/>
                <a:gd name="connsiteY38" fmla="*/ 361017 h 834218"/>
                <a:gd name="connsiteX39" fmla="*/ 411418 w 3024845"/>
                <a:gd name="connsiteY39" fmla="*/ 359936 h 834218"/>
                <a:gd name="connsiteX40" fmla="*/ 411418 w 3024845"/>
                <a:gd name="connsiteY40" fmla="*/ 352369 h 834218"/>
                <a:gd name="connsiteX41" fmla="*/ 413445 w 3024845"/>
                <a:gd name="connsiteY41" fmla="*/ 352369 h 834218"/>
                <a:gd name="connsiteX42" fmla="*/ 427632 w 3024845"/>
                <a:gd name="connsiteY42" fmla="*/ 352369 h 834218"/>
                <a:gd name="connsiteX43" fmla="*/ 427632 w 3024845"/>
                <a:gd name="connsiteY43" fmla="*/ 353450 h 834218"/>
                <a:gd name="connsiteX44" fmla="*/ 427632 w 3024845"/>
                <a:gd name="connsiteY44" fmla="*/ 361017 h 834218"/>
                <a:gd name="connsiteX45" fmla="*/ 449925 w 3024845"/>
                <a:gd name="connsiteY45" fmla="*/ 361017 h 834218"/>
                <a:gd name="connsiteX46" fmla="*/ 449925 w 3024845"/>
                <a:gd name="connsiteY46" fmla="*/ 359125 h 834218"/>
                <a:gd name="connsiteX47" fmla="*/ 449925 w 3024845"/>
                <a:gd name="connsiteY47" fmla="*/ 345884 h 834218"/>
                <a:gd name="connsiteX48" fmla="*/ 451699 w 3024845"/>
                <a:gd name="connsiteY48" fmla="*/ 345884 h 834218"/>
                <a:gd name="connsiteX49" fmla="*/ 464112 w 3024845"/>
                <a:gd name="connsiteY49" fmla="*/ 345884 h 834218"/>
                <a:gd name="connsiteX50" fmla="*/ 464112 w 3024845"/>
                <a:gd name="connsiteY50" fmla="*/ 369664 h 834218"/>
                <a:gd name="connsiteX51" fmla="*/ 465126 w 3024845"/>
                <a:gd name="connsiteY51" fmla="*/ 369664 h 834218"/>
                <a:gd name="connsiteX52" fmla="*/ 472219 w 3024845"/>
                <a:gd name="connsiteY52" fmla="*/ 369664 h 834218"/>
                <a:gd name="connsiteX53" fmla="*/ 472219 w 3024845"/>
                <a:gd name="connsiteY53" fmla="*/ 368583 h 834218"/>
                <a:gd name="connsiteX54" fmla="*/ 472219 w 3024845"/>
                <a:gd name="connsiteY54" fmla="*/ 361017 h 834218"/>
                <a:gd name="connsiteX55" fmla="*/ 473992 w 3024845"/>
                <a:gd name="connsiteY55" fmla="*/ 361017 h 834218"/>
                <a:gd name="connsiteX56" fmla="*/ 486406 w 3024845"/>
                <a:gd name="connsiteY56" fmla="*/ 361017 h 834218"/>
                <a:gd name="connsiteX57" fmla="*/ 486406 w 3024845"/>
                <a:gd name="connsiteY57" fmla="*/ 386958 h 834218"/>
                <a:gd name="connsiteX58" fmla="*/ 488433 w 3024845"/>
                <a:gd name="connsiteY58" fmla="*/ 386958 h 834218"/>
                <a:gd name="connsiteX59" fmla="*/ 502619 w 3024845"/>
                <a:gd name="connsiteY59" fmla="*/ 386958 h 834218"/>
                <a:gd name="connsiteX60" fmla="*/ 502619 w 3024845"/>
                <a:gd name="connsiteY60" fmla="*/ 388579 h 834218"/>
                <a:gd name="connsiteX61" fmla="*/ 502619 w 3024845"/>
                <a:gd name="connsiteY61" fmla="*/ 399929 h 834218"/>
                <a:gd name="connsiteX62" fmla="*/ 503379 w 3024845"/>
                <a:gd name="connsiteY62" fmla="*/ 399929 h 834218"/>
                <a:gd name="connsiteX63" fmla="*/ 508700 w 3024845"/>
                <a:gd name="connsiteY63" fmla="*/ 399929 h 834218"/>
                <a:gd name="connsiteX64" fmla="*/ 508700 w 3024845"/>
                <a:gd name="connsiteY64" fmla="*/ 399118 h 834218"/>
                <a:gd name="connsiteX65" fmla="*/ 508700 w 3024845"/>
                <a:gd name="connsiteY65" fmla="*/ 393443 h 834218"/>
                <a:gd name="connsiteX66" fmla="*/ 539100 w 3024845"/>
                <a:gd name="connsiteY66" fmla="*/ 393443 h 834218"/>
                <a:gd name="connsiteX67" fmla="*/ 539100 w 3024845"/>
                <a:gd name="connsiteY67" fmla="*/ 417223 h 834218"/>
                <a:gd name="connsiteX68" fmla="*/ 540113 w 3024845"/>
                <a:gd name="connsiteY68" fmla="*/ 417223 h 834218"/>
                <a:gd name="connsiteX69" fmla="*/ 547207 w 3024845"/>
                <a:gd name="connsiteY69" fmla="*/ 417223 h 834218"/>
                <a:gd name="connsiteX70" fmla="*/ 547207 w 3024845"/>
                <a:gd name="connsiteY70" fmla="*/ 418304 h 834218"/>
                <a:gd name="connsiteX71" fmla="*/ 547207 w 3024845"/>
                <a:gd name="connsiteY71" fmla="*/ 425870 h 834218"/>
                <a:gd name="connsiteX72" fmla="*/ 547967 w 3024845"/>
                <a:gd name="connsiteY72" fmla="*/ 425870 h 834218"/>
                <a:gd name="connsiteX73" fmla="*/ 553287 w 3024845"/>
                <a:gd name="connsiteY73" fmla="*/ 425870 h 834218"/>
                <a:gd name="connsiteX74" fmla="*/ 553287 w 3024845"/>
                <a:gd name="connsiteY74" fmla="*/ 423708 h 834218"/>
                <a:gd name="connsiteX75" fmla="*/ 553287 w 3024845"/>
                <a:gd name="connsiteY75" fmla="*/ 408576 h 834218"/>
                <a:gd name="connsiteX76" fmla="*/ 554300 w 3024845"/>
                <a:gd name="connsiteY76" fmla="*/ 408576 h 834218"/>
                <a:gd name="connsiteX77" fmla="*/ 561394 w 3024845"/>
                <a:gd name="connsiteY77" fmla="*/ 408576 h 834218"/>
                <a:gd name="connsiteX78" fmla="*/ 561394 w 3024845"/>
                <a:gd name="connsiteY78" fmla="*/ 409657 h 834218"/>
                <a:gd name="connsiteX79" fmla="*/ 561394 w 3024845"/>
                <a:gd name="connsiteY79" fmla="*/ 417223 h 834218"/>
                <a:gd name="connsiteX80" fmla="*/ 566714 w 3024845"/>
                <a:gd name="connsiteY80" fmla="*/ 415230 h 834218"/>
                <a:gd name="connsiteX81" fmla="*/ 567474 w 3024845"/>
                <a:gd name="connsiteY81" fmla="*/ 414250 h 834218"/>
                <a:gd name="connsiteX82" fmla="*/ 567474 w 3024845"/>
                <a:gd name="connsiteY82" fmla="*/ 408576 h 834218"/>
                <a:gd name="connsiteX83" fmla="*/ 605981 w 3024845"/>
                <a:gd name="connsiteY83" fmla="*/ 408576 h 834218"/>
                <a:gd name="connsiteX84" fmla="*/ 605981 w 3024845"/>
                <a:gd name="connsiteY84" fmla="*/ 432355 h 834218"/>
                <a:gd name="connsiteX85" fmla="*/ 608007 w 3024845"/>
                <a:gd name="connsiteY85" fmla="*/ 432355 h 834218"/>
                <a:gd name="connsiteX86" fmla="*/ 622194 w 3024845"/>
                <a:gd name="connsiteY86" fmla="*/ 432355 h 834218"/>
                <a:gd name="connsiteX87" fmla="*/ 622194 w 3024845"/>
                <a:gd name="connsiteY87" fmla="*/ 433436 h 834218"/>
                <a:gd name="connsiteX88" fmla="*/ 622194 w 3024845"/>
                <a:gd name="connsiteY88" fmla="*/ 441002 h 834218"/>
                <a:gd name="connsiteX89" fmla="*/ 623968 w 3024845"/>
                <a:gd name="connsiteY89" fmla="*/ 441002 h 834218"/>
                <a:gd name="connsiteX90" fmla="*/ 636381 w 3024845"/>
                <a:gd name="connsiteY90" fmla="*/ 441002 h 834218"/>
                <a:gd name="connsiteX91" fmla="*/ 636381 w 3024845"/>
                <a:gd name="connsiteY91" fmla="*/ 417223 h 834218"/>
                <a:gd name="connsiteX92" fmla="*/ 637394 w 3024845"/>
                <a:gd name="connsiteY92" fmla="*/ 417223 h 834218"/>
                <a:gd name="connsiteX93" fmla="*/ 644488 w 3024845"/>
                <a:gd name="connsiteY93" fmla="*/ 417223 h 834218"/>
                <a:gd name="connsiteX94" fmla="*/ 644488 w 3024845"/>
                <a:gd name="connsiteY94" fmla="*/ 384796 h 834218"/>
                <a:gd name="connsiteX95" fmla="*/ 645501 w 3024845"/>
                <a:gd name="connsiteY95" fmla="*/ 384796 h 834218"/>
                <a:gd name="connsiteX96" fmla="*/ 652595 w 3024845"/>
                <a:gd name="connsiteY96" fmla="*/ 384796 h 834218"/>
                <a:gd name="connsiteX97" fmla="*/ 652595 w 3024845"/>
                <a:gd name="connsiteY97" fmla="*/ 382905 h 834218"/>
                <a:gd name="connsiteX98" fmla="*/ 652595 w 3024845"/>
                <a:gd name="connsiteY98" fmla="*/ 369664 h 834218"/>
                <a:gd name="connsiteX99" fmla="*/ 651328 w 3024845"/>
                <a:gd name="connsiteY99" fmla="*/ 368042 h 834218"/>
                <a:gd name="connsiteX100" fmla="*/ 656648 w 3024845"/>
                <a:gd name="connsiteY100" fmla="*/ 356693 h 834218"/>
                <a:gd name="connsiteX101" fmla="*/ 664755 w 3024845"/>
                <a:gd name="connsiteY101" fmla="*/ 384796 h 834218"/>
                <a:gd name="connsiteX102" fmla="*/ 665515 w 3024845"/>
                <a:gd name="connsiteY102" fmla="*/ 384796 h 834218"/>
                <a:gd name="connsiteX103" fmla="*/ 670835 w 3024845"/>
                <a:gd name="connsiteY103" fmla="*/ 384796 h 834218"/>
                <a:gd name="connsiteX104" fmla="*/ 670835 w 3024845"/>
                <a:gd name="connsiteY104" fmla="*/ 278869 h 834218"/>
                <a:gd name="connsiteX105" fmla="*/ 672355 w 3024845"/>
                <a:gd name="connsiteY105" fmla="*/ 278869 h 834218"/>
                <a:gd name="connsiteX106" fmla="*/ 682995 w 3024845"/>
                <a:gd name="connsiteY106" fmla="*/ 278869 h 834218"/>
                <a:gd name="connsiteX107" fmla="*/ 682995 w 3024845"/>
                <a:gd name="connsiteY107" fmla="*/ 231310 h 834218"/>
                <a:gd name="connsiteX108" fmla="*/ 709342 w 3024845"/>
                <a:gd name="connsiteY108" fmla="*/ 231310 h 834218"/>
                <a:gd name="connsiteX109" fmla="*/ 709342 w 3024845"/>
                <a:gd name="connsiteY109" fmla="*/ 209692 h 834218"/>
                <a:gd name="connsiteX110" fmla="*/ 743796 w 3024845"/>
                <a:gd name="connsiteY110" fmla="*/ 209692 h 834218"/>
                <a:gd name="connsiteX111" fmla="*/ 743796 w 3024845"/>
                <a:gd name="connsiteY111" fmla="*/ 212124 h 834218"/>
                <a:gd name="connsiteX112" fmla="*/ 743796 w 3024845"/>
                <a:gd name="connsiteY112" fmla="*/ 229148 h 834218"/>
                <a:gd name="connsiteX113" fmla="*/ 746076 w 3024845"/>
                <a:gd name="connsiteY113" fmla="*/ 229148 h 834218"/>
                <a:gd name="connsiteX114" fmla="*/ 762036 w 3024845"/>
                <a:gd name="connsiteY114" fmla="*/ 229148 h 834218"/>
                <a:gd name="connsiteX115" fmla="*/ 762036 w 3024845"/>
                <a:gd name="connsiteY115" fmla="*/ 276707 h 834218"/>
                <a:gd name="connsiteX116" fmla="*/ 763049 w 3024845"/>
                <a:gd name="connsiteY116" fmla="*/ 276707 h 834218"/>
                <a:gd name="connsiteX117" fmla="*/ 770143 w 3024845"/>
                <a:gd name="connsiteY117" fmla="*/ 276707 h 834218"/>
                <a:gd name="connsiteX118" fmla="*/ 784330 w 3024845"/>
                <a:gd name="connsiteY118" fmla="*/ 281031 h 834218"/>
                <a:gd name="connsiteX119" fmla="*/ 784330 w 3024845"/>
                <a:gd name="connsiteY119" fmla="*/ 319943 h 834218"/>
                <a:gd name="connsiteX120" fmla="*/ 785343 w 3024845"/>
                <a:gd name="connsiteY120" fmla="*/ 319943 h 834218"/>
                <a:gd name="connsiteX121" fmla="*/ 792436 w 3024845"/>
                <a:gd name="connsiteY121" fmla="*/ 319943 h 834218"/>
                <a:gd name="connsiteX122" fmla="*/ 792436 w 3024845"/>
                <a:gd name="connsiteY122" fmla="*/ 321564 h 834218"/>
                <a:gd name="connsiteX123" fmla="*/ 792436 w 3024845"/>
                <a:gd name="connsiteY123" fmla="*/ 332913 h 834218"/>
                <a:gd name="connsiteX124" fmla="*/ 794463 w 3024845"/>
                <a:gd name="connsiteY124" fmla="*/ 332913 h 834218"/>
                <a:gd name="connsiteX125" fmla="*/ 808650 w 3024845"/>
                <a:gd name="connsiteY125" fmla="*/ 332913 h 834218"/>
                <a:gd name="connsiteX126" fmla="*/ 814730 w 3024845"/>
                <a:gd name="connsiteY126" fmla="*/ 339399 h 834218"/>
                <a:gd name="connsiteX127" fmla="*/ 814730 w 3024845"/>
                <a:gd name="connsiteY127" fmla="*/ 361017 h 834218"/>
                <a:gd name="connsiteX128" fmla="*/ 817010 w 3024845"/>
                <a:gd name="connsiteY128" fmla="*/ 361017 h 834218"/>
                <a:gd name="connsiteX129" fmla="*/ 832970 w 3024845"/>
                <a:gd name="connsiteY129" fmla="*/ 361017 h 834218"/>
                <a:gd name="connsiteX130" fmla="*/ 832970 w 3024845"/>
                <a:gd name="connsiteY130" fmla="*/ 362097 h 834218"/>
                <a:gd name="connsiteX131" fmla="*/ 832970 w 3024845"/>
                <a:gd name="connsiteY131" fmla="*/ 369664 h 834218"/>
                <a:gd name="connsiteX132" fmla="*/ 834237 w 3024845"/>
                <a:gd name="connsiteY132" fmla="*/ 369664 h 834218"/>
                <a:gd name="connsiteX133" fmla="*/ 843104 w 3024845"/>
                <a:gd name="connsiteY133" fmla="*/ 369664 h 834218"/>
                <a:gd name="connsiteX134" fmla="*/ 843104 w 3024845"/>
                <a:gd name="connsiteY134" fmla="*/ 371825 h 834218"/>
                <a:gd name="connsiteX135" fmla="*/ 843104 w 3024845"/>
                <a:gd name="connsiteY135" fmla="*/ 386958 h 834218"/>
                <a:gd name="connsiteX136" fmla="*/ 847157 w 3024845"/>
                <a:gd name="connsiteY136" fmla="*/ 385066 h 834218"/>
                <a:gd name="connsiteX137" fmla="*/ 847157 w 3024845"/>
                <a:gd name="connsiteY137" fmla="*/ 371825 h 834218"/>
                <a:gd name="connsiteX138" fmla="*/ 848170 w 3024845"/>
                <a:gd name="connsiteY138" fmla="*/ 371825 h 834218"/>
                <a:gd name="connsiteX139" fmla="*/ 855264 w 3024845"/>
                <a:gd name="connsiteY139" fmla="*/ 371825 h 834218"/>
                <a:gd name="connsiteX140" fmla="*/ 855264 w 3024845"/>
                <a:gd name="connsiteY140" fmla="*/ 373447 h 834218"/>
                <a:gd name="connsiteX141" fmla="*/ 855264 w 3024845"/>
                <a:gd name="connsiteY141" fmla="*/ 384796 h 834218"/>
                <a:gd name="connsiteX142" fmla="*/ 856024 w 3024845"/>
                <a:gd name="connsiteY142" fmla="*/ 384796 h 834218"/>
                <a:gd name="connsiteX143" fmla="*/ 861344 w 3024845"/>
                <a:gd name="connsiteY143" fmla="*/ 384796 h 834218"/>
                <a:gd name="connsiteX144" fmla="*/ 909984 w 3024845"/>
                <a:gd name="connsiteY144" fmla="*/ 380473 h 834218"/>
                <a:gd name="connsiteX145" fmla="*/ 909984 w 3024845"/>
                <a:gd name="connsiteY145" fmla="*/ 381824 h 834218"/>
                <a:gd name="connsiteX146" fmla="*/ 909984 w 3024845"/>
                <a:gd name="connsiteY146" fmla="*/ 391281 h 834218"/>
                <a:gd name="connsiteX147" fmla="*/ 910744 w 3024845"/>
                <a:gd name="connsiteY147" fmla="*/ 391281 h 834218"/>
                <a:gd name="connsiteX148" fmla="*/ 916065 w 3024845"/>
                <a:gd name="connsiteY148" fmla="*/ 391281 h 834218"/>
                <a:gd name="connsiteX149" fmla="*/ 916065 w 3024845"/>
                <a:gd name="connsiteY149" fmla="*/ 393443 h 834218"/>
                <a:gd name="connsiteX150" fmla="*/ 916065 w 3024845"/>
                <a:gd name="connsiteY150" fmla="*/ 408576 h 834218"/>
                <a:gd name="connsiteX151" fmla="*/ 918091 w 3024845"/>
                <a:gd name="connsiteY151" fmla="*/ 407225 h 834218"/>
                <a:gd name="connsiteX152" fmla="*/ 932278 w 3024845"/>
                <a:gd name="connsiteY152" fmla="*/ 397767 h 834218"/>
                <a:gd name="connsiteX153" fmla="*/ 938358 w 3024845"/>
                <a:gd name="connsiteY153" fmla="*/ 356693 h 834218"/>
                <a:gd name="connsiteX154" fmla="*/ 939118 w 3024845"/>
                <a:gd name="connsiteY154" fmla="*/ 356423 h 834218"/>
                <a:gd name="connsiteX155" fmla="*/ 944438 w 3024845"/>
                <a:gd name="connsiteY155" fmla="*/ 354531 h 834218"/>
                <a:gd name="connsiteX156" fmla="*/ 946465 w 3024845"/>
                <a:gd name="connsiteY156" fmla="*/ 285354 h 834218"/>
                <a:gd name="connsiteX157" fmla="*/ 948492 w 3024845"/>
                <a:gd name="connsiteY157" fmla="*/ 354531 h 834218"/>
                <a:gd name="connsiteX158" fmla="*/ 949252 w 3024845"/>
                <a:gd name="connsiteY158" fmla="*/ 354801 h 834218"/>
                <a:gd name="connsiteX159" fmla="*/ 954572 w 3024845"/>
                <a:gd name="connsiteY159" fmla="*/ 356693 h 834218"/>
                <a:gd name="connsiteX160" fmla="*/ 954572 w 3024845"/>
                <a:gd name="connsiteY160" fmla="*/ 270222 h 834218"/>
                <a:gd name="connsiteX161" fmla="*/ 958625 w 3024845"/>
                <a:gd name="connsiteY161" fmla="*/ 237795 h 834218"/>
                <a:gd name="connsiteX162" fmla="*/ 997132 w 3024845"/>
                <a:gd name="connsiteY162" fmla="*/ 237795 h 834218"/>
                <a:gd name="connsiteX163" fmla="*/ 997132 w 3024845"/>
                <a:gd name="connsiteY163" fmla="*/ 270222 h 834218"/>
                <a:gd name="connsiteX164" fmla="*/ 997892 w 3024845"/>
                <a:gd name="connsiteY164" fmla="*/ 270222 h 834218"/>
                <a:gd name="connsiteX165" fmla="*/ 1003212 w 3024845"/>
                <a:gd name="connsiteY165" fmla="*/ 270222 h 834218"/>
                <a:gd name="connsiteX166" fmla="*/ 1003212 w 3024845"/>
                <a:gd name="connsiteY166" fmla="*/ 188074 h 834218"/>
                <a:gd name="connsiteX167" fmla="*/ 1004986 w 3024845"/>
                <a:gd name="connsiteY167" fmla="*/ 188074 h 834218"/>
                <a:gd name="connsiteX168" fmla="*/ 1017399 w 3024845"/>
                <a:gd name="connsiteY168" fmla="*/ 188074 h 834218"/>
                <a:gd name="connsiteX169" fmla="*/ 1017399 w 3024845"/>
                <a:gd name="connsiteY169" fmla="*/ 186183 h 834218"/>
                <a:gd name="connsiteX170" fmla="*/ 1017399 w 3024845"/>
                <a:gd name="connsiteY170" fmla="*/ 172942 h 834218"/>
                <a:gd name="connsiteX171" fmla="*/ 1039693 w 3024845"/>
                <a:gd name="connsiteY171" fmla="*/ 172942 h 834218"/>
                <a:gd name="connsiteX172" fmla="*/ 1039693 w 3024845"/>
                <a:gd name="connsiteY172" fmla="*/ 171861 h 834218"/>
                <a:gd name="connsiteX173" fmla="*/ 1039693 w 3024845"/>
                <a:gd name="connsiteY173" fmla="*/ 164295 h 834218"/>
                <a:gd name="connsiteX174" fmla="*/ 1041466 w 3024845"/>
                <a:gd name="connsiteY174" fmla="*/ 164295 h 834218"/>
                <a:gd name="connsiteX175" fmla="*/ 1053880 w 3024845"/>
                <a:gd name="connsiteY175" fmla="*/ 164295 h 834218"/>
                <a:gd name="connsiteX176" fmla="*/ 1053880 w 3024845"/>
                <a:gd name="connsiteY176" fmla="*/ 165376 h 834218"/>
                <a:gd name="connsiteX177" fmla="*/ 1053880 w 3024845"/>
                <a:gd name="connsiteY177" fmla="*/ 172942 h 834218"/>
                <a:gd name="connsiteX178" fmla="*/ 1054640 w 3024845"/>
                <a:gd name="connsiteY178" fmla="*/ 172942 h 834218"/>
                <a:gd name="connsiteX179" fmla="*/ 1059960 w 3024845"/>
                <a:gd name="connsiteY179" fmla="*/ 172942 h 834218"/>
                <a:gd name="connsiteX180" fmla="*/ 1070093 w 3024845"/>
                <a:gd name="connsiteY180" fmla="*/ 168618 h 834218"/>
                <a:gd name="connsiteX181" fmla="*/ 1074146 w 3024845"/>
                <a:gd name="connsiteY181" fmla="*/ 171861 h 834218"/>
                <a:gd name="connsiteX182" fmla="*/ 1074146 w 3024845"/>
                <a:gd name="connsiteY182" fmla="*/ 164295 h 834218"/>
                <a:gd name="connsiteX183" fmla="*/ 1076426 w 3024845"/>
                <a:gd name="connsiteY183" fmla="*/ 164295 h 834218"/>
                <a:gd name="connsiteX184" fmla="*/ 1092387 w 3024845"/>
                <a:gd name="connsiteY184" fmla="*/ 164295 h 834218"/>
                <a:gd name="connsiteX185" fmla="*/ 1092387 w 3024845"/>
                <a:gd name="connsiteY185" fmla="*/ 165376 h 834218"/>
                <a:gd name="connsiteX186" fmla="*/ 1092387 w 3024845"/>
                <a:gd name="connsiteY186" fmla="*/ 172942 h 834218"/>
                <a:gd name="connsiteX187" fmla="*/ 1122787 w 3024845"/>
                <a:gd name="connsiteY187" fmla="*/ 172942 h 834218"/>
                <a:gd name="connsiteX188" fmla="*/ 1122787 w 3024845"/>
                <a:gd name="connsiteY188" fmla="*/ 174563 h 834218"/>
                <a:gd name="connsiteX189" fmla="*/ 1122787 w 3024845"/>
                <a:gd name="connsiteY189" fmla="*/ 185913 h 834218"/>
                <a:gd name="connsiteX190" fmla="*/ 1149134 w 3024845"/>
                <a:gd name="connsiteY190" fmla="*/ 185913 h 834218"/>
                <a:gd name="connsiteX191" fmla="*/ 1149134 w 3024845"/>
                <a:gd name="connsiteY191" fmla="*/ 216177 h 834218"/>
                <a:gd name="connsiteX192" fmla="*/ 1149894 w 3024845"/>
                <a:gd name="connsiteY192" fmla="*/ 216177 h 834218"/>
                <a:gd name="connsiteX193" fmla="*/ 1155214 w 3024845"/>
                <a:gd name="connsiteY193" fmla="*/ 216177 h 834218"/>
                <a:gd name="connsiteX194" fmla="*/ 1155214 w 3024845"/>
                <a:gd name="connsiteY194" fmla="*/ 217258 h 834218"/>
                <a:gd name="connsiteX195" fmla="*/ 1155214 w 3024845"/>
                <a:gd name="connsiteY195" fmla="*/ 224825 h 834218"/>
                <a:gd name="connsiteX196" fmla="*/ 1159268 w 3024845"/>
                <a:gd name="connsiteY196" fmla="*/ 255089 h 834218"/>
                <a:gd name="connsiteX197" fmla="*/ 1160028 w 3024845"/>
                <a:gd name="connsiteY197" fmla="*/ 255089 h 834218"/>
                <a:gd name="connsiteX198" fmla="*/ 1165348 w 3024845"/>
                <a:gd name="connsiteY198" fmla="*/ 255089 h 834218"/>
                <a:gd name="connsiteX199" fmla="*/ 1165348 w 3024845"/>
                <a:gd name="connsiteY199" fmla="*/ 255900 h 834218"/>
                <a:gd name="connsiteX200" fmla="*/ 1165348 w 3024845"/>
                <a:gd name="connsiteY200" fmla="*/ 261575 h 834218"/>
                <a:gd name="connsiteX201" fmla="*/ 1166361 w 3024845"/>
                <a:gd name="connsiteY201" fmla="*/ 261575 h 834218"/>
                <a:gd name="connsiteX202" fmla="*/ 1173454 w 3024845"/>
                <a:gd name="connsiteY202" fmla="*/ 261575 h 834218"/>
                <a:gd name="connsiteX203" fmla="*/ 1173454 w 3024845"/>
                <a:gd name="connsiteY203" fmla="*/ 291840 h 834218"/>
                <a:gd name="connsiteX204" fmla="*/ 1175481 w 3024845"/>
                <a:gd name="connsiteY204" fmla="*/ 291840 h 834218"/>
                <a:gd name="connsiteX205" fmla="*/ 1189668 w 3024845"/>
                <a:gd name="connsiteY205" fmla="*/ 291840 h 834218"/>
                <a:gd name="connsiteX206" fmla="*/ 1189668 w 3024845"/>
                <a:gd name="connsiteY206" fmla="*/ 315619 h 834218"/>
                <a:gd name="connsiteX207" fmla="*/ 1191695 w 3024845"/>
                <a:gd name="connsiteY207" fmla="*/ 317240 h 834218"/>
                <a:gd name="connsiteX208" fmla="*/ 1191695 w 3024845"/>
                <a:gd name="connsiteY208" fmla="*/ 328590 h 834218"/>
                <a:gd name="connsiteX209" fmla="*/ 1192455 w 3024845"/>
                <a:gd name="connsiteY209" fmla="*/ 328590 h 834218"/>
                <a:gd name="connsiteX210" fmla="*/ 1197775 w 3024845"/>
                <a:gd name="connsiteY210" fmla="*/ 328590 h 834218"/>
                <a:gd name="connsiteX211" fmla="*/ 1197775 w 3024845"/>
                <a:gd name="connsiteY211" fmla="*/ 352369 h 834218"/>
                <a:gd name="connsiteX212" fmla="*/ 1199041 w 3024845"/>
                <a:gd name="connsiteY212" fmla="*/ 352369 h 834218"/>
                <a:gd name="connsiteX213" fmla="*/ 1207908 w 3024845"/>
                <a:gd name="connsiteY213" fmla="*/ 352369 h 834218"/>
                <a:gd name="connsiteX214" fmla="*/ 1209935 w 3024845"/>
                <a:gd name="connsiteY214" fmla="*/ 356423 h 834218"/>
                <a:gd name="connsiteX215" fmla="*/ 1209935 w 3024845"/>
                <a:gd name="connsiteY215" fmla="*/ 369664 h 834218"/>
                <a:gd name="connsiteX216" fmla="*/ 1211455 w 3024845"/>
                <a:gd name="connsiteY216" fmla="*/ 367772 h 834218"/>
                <a:gd name="connsiteX217" fmla="*/ 1222095 w 3024845"/>
                <a:gd name="connsiteY217" fmla="*/ 354531 h 834218"/>
                <a:gd name="connsiteX218" fmla="*/ 1250469 w 3024845"/>
                <a:gd name="connsiteY218" fmla="*/ 354531 h 834218"/>
                <a:gd name="connsiteX219" fmla="*/ 1250469 w 3024845"/>
                <a:gd name="connsiteY219" fmla="*/ 441002 h 834218"/>
                <a:gd name="connsiteX220" fmla="*/ 1251229 w 3024845"/>
                <a:gd name="connsiteY220" fmla="*/ 441002 h 834218"/>
                <a:gd name="connsiteX221" fmla="*/ 1256549 w 3024845"/>
                <a:gd name="connsiteY221" fmla="*/ 441002 h 834218"/>
                <a:gd name="connsiteX222" fmla="*/ 1257309 w 3024845"/>
                <a:gd name="connsiteY222" fmla="*/ 439651 h 834218"/>
                <a:gd name="connsiteX223" fmla="*/ 1262629 w 3024845"/>
                <a:gd name="connsiteY223" fmla="*/ 430193 h 834218"/>
                <a:gd name="connsiteX224" fmla="*/ 1262629 w 3024845"/>
                <a:gd name="connsiteY224" fmla="*/ 432085 h 834218"/>
                <a:gd name="connsiteX225" fmla="*/ 1262629 w 3024845"/>
                <a:gd name="connsiteY225" fmla="*/ 445326 h 834218"/>
                <a:gd name="connsiteX226" fmla="*/ 1266682 w 3024845"/>
                <a:gd name="connsiteY226" fmla="*/ 399929 h 834218"/>
                <a:gd name="connsiteX227" fmla="*/ 1267442 w 3024845"/>
                <a:gd name="connsiteY227" fmla="*/ 399929 h 834218"/>
                <a:gd name="connsiteX228" fmla="*/ 1272762 w 3024845"/>
                <a:gd name="connsiteY228" fmla="*/ 399929 h 834218"/>
                <a:gd name="connsiteX229" fmla="*/ 1272762 w 3024845"/>
                <a:gd name="connsiteY229" fmla="*/ 335075 h 834218"/>
                <a:gd name="connsiteX230" fmla="*/ 1273776 w 3024845"/>
                <a:gd name="connsiteY230" fmla="*/ 335075 h 834218"/>
                <a:gd name="connsiteX231" fmla="*/ 1280869 w 3024845"/>
                <a:gd name="connsiteY231" fmla="*/ 335075 h 834218"/>
                <a:gd name="connsiteX232" fmla="*/ 1293029 w 3024845"/>
                <a:gd name="connsiteY232" fmla="*/ 291840 h 834218"/>
                <a:gd name="connsiteX233" fmla="*/ 1294296 w 3024845"/>
                <a:gd name="connsiteY233" fmla="*/ 291840 h 834218"/>
                <a:gd name="connsiteX234" fmla="*/ 1303163 w 3024845"/>
                <a:gd name="connsiteY234" fmla="*/ 291840 h 834218"/>
                <a:gd name="connsiteX235" fmla="*/ 1313296 w 3024845"/>
                <a:gd name="connsiteY235" fmla="*/ 335075 h 834218"/>
                <a:gd name="connsiteX236" fmla="*/ 1314309 w 3024845"/>
                <a:gd name="connsiteY236" fmla="*/ 335075 h 834218"/>
                <a:gd name="connsiteX237" fmla="*/ 1321403 w 3024845"/>
                <a:gd name="connsiteY237" fmla="*/ 335075 h 834218"/>
                <a:gd name="connsiteX238" fmla="*/ 1321403 w 3024845"/>
                <a:gd name="connsiteY238" fmla="*/ 373987 h 834218"/>
                <a:gd name="connsiteX239" fmla="*/ 1323176 w 3024845"/>
                <a:gd name="connsiteY239" fmla="*/ 373987 h 834218"/>
                <a:gd name="connsiteX240" fmla="*/ 1335590 w 3024845"/>
                <a:gd name="connsiteY240" fmla="*/ 373987 h 834218"/>
                <a:gd name="connsiteX241" fmla="*/ 1335590 w 3024845"/>
                <a:gd name="connsiteY241" fmla="*/ 376149 h 834218"/>
                <a:gd name="connsiteX242" fmla="*/ 1335590 w 3024845"/>
                <a:gd name="connsiteY242" fmla="*/ 391281 h 834218"/>
                <a:gd name="connsiteX243" fmla="*/ 1339643 w 3024845"/>
                <a:gd name="connsiteY243" fmla="*/ 389120 h 834218"/>
                <a:gd name="connsiteX244" fmla="*/ 1339643 w 3024845"/>
                <a:gd name="connsiteY244" fmla="*/ 373987 h 834218"/>
                <a:gd name="connsiteX245" fmla="*/ 1341163 w 3024845"/>
                <a:gd name="connsiteY245" fmla="*/ 373987 h 834218"/>
                <a:gd name="connsiteX246" fmla="*/ 1351803 w 3024845"/>
                <a:gd name="connsiteY246" fmla="*/ 373987 h 834218"/>
                <a:gd name="connsiteX247" fmla="*/ 1351803 w 3024845"/>
                <a:gd name="connsiteY247" fmla="*/ 375608 h 834218"/>
                <a:gd name="connsiteX248" fmla="*/ 1351803 w 3024845"/>
                <a:gd name="connsiteY248" fmla="*/ 386958 h 834218"/>
                <a:gd name="connsiteX249" fmla="*/ 1382204 w 3024845"/>
                <a:gd name="connsiteY249" fmla="*/ 386958 h 834218"/>
                <a:gd name="connsiteX250" fmla="*/ 1382204 w 3024845"/>
                <a:gd name="connsiteY250" fmla="*/ 350208 h 834218"/>
                <a:gd name="connsiteX251" fmla="*/ 1383470 w 3024845"/>
                <a:gd name="connsiteY251" fmla="*/ 350208 h 834218"/>
                <a:gd name="connsiteX252" fmla="*/ 1392337 w 3024845"/>
                <a:gd name="connsiteY252" fmla="*/ 350208 h 834218"/>
                <a:gd name="connsiteX253" fmla="*/ 1392337 w 3024845"/>
                <a:gd name="connsiteY253" fmla="*/ 371825 h 834218"/>
                <a:gd name="connsiteX254" fmla="*/ 1394364 w 3024845"/>
                <a:gd name="connsiteY254" fmla="*/ 339399 h 834218"/>
                <a:gd name="connsiteX255" fmla="*/ 1416657 w 3024845"/>
                <a:gd name="connsiteY255" fmla="*/ 339399 h 834218"/>
                <a:gd name="connsiteX256" fmla="*/ 1416657 w 3024845"/>
                <a:gd name="connsiteY256" fmla="*/ 337777 h 834218"/>
                <a:gd name="connsiteX257" fmla="*/ 1416657 w 3024845"/>
                <a:gd name="connsiteY257" fmla="*/ 326428 h 834218"/>
                <a:gd name="connsiteX258" fmla="*/ 1417417 w 3024845"/>
                <a:gd name="connsiteY258" fmla="*/ 326428 h 834218"/>
                <a:gd name="connsiteX259" fmla="*/ 1422737 w 3024845"/>
                <a:gd name="connsiteY259" fmla="*/ 326428 h 834218"/>
                <a:gd name="connsiteX260" fmla="*/ 1422737 w 3024845"/>
                <a:gd name="connsiteY260" fmla="*/ 324537 h 834218"/>
                <a:gd name="connsiteX261" fmla="*/ 1422737 w 3024845"/>
                <a:gd name="connsiteY261" fmla="*/ 311296 h 834218"/>
                <a:gd name="connsiteX262" fmla="*/ 1426791 w 3024845"/>
                <a:gd name="connsiteY262" fmla="*/ 317781 h 834218"/>
                <a:gd name="connsiteX263" fmla="*/ 1429071 w 3024845"/>
                <a:gd name="connsiteY263" fmla="*/ 317781 h 834218"/>
                <a:gd name="connsiteX264" fmla="*/ 1445031 w 3024845"/>
                <a:gd name="connsiteY264" fmla="*/ 317781 h 834218"/>
                <a:gd name="connsiteX265" fmla="*/ 1445031 w 3024845"/>
                <a:gd name="connsiteY265" fmla="*/ 316970 h 834218"/>
                <a:gd name="connsiteX266" fmla="*/ 1445031 w 3024845"/>
                <a:gd name="connsiteY266" fmla="*/ 311296 h 834218"/>
                <a:gd name="connsiteX267" fmla="*/ 1445791 w 3024845"/>
                <a:gd name="connsiteY267" fmla="*/ 311296 h 834218"/>
                <a:gd name="connsiteX268" fmla="*/ 1451111 w 3024845"/>
                <a:gd name="connsiteY268" fmla="*/ 311296 h 834218"/>
                <a:gd name="connsiteX269" fmla="*/ 1451111 w 3024845"/>
                <a:gd name="connsiteY269" fmla="*/ 312647 h 834218"/>
                <a:gd name="connsiteX270" fmla="*/ 1451111 w 3024845"/>
                <a:gd name="connsiteY270" fmla="*/ 322105 h 834218"/>
                <a:gd name="connsiteX271" fmla="*/ 1489618 w 3024845"/>
                <a:gd name="connsiteY271" fmla="*/ 322105 h 834218"/>
                <a:gd name="connsiteX272" fmla="*/ 1489618 w 3024845"/>
                <a:gd name="connsiteY272" fmla="*/ 460458 h 834218"/>
                <a:gd name="connsiteX273" fmla="*/ 1491138 w 3024845"/>
                <a:gd name="connsiteY273" fmla="*/ 460458 h 834218"/>
                <a:gd name="connsiteX274" fmla="*/ 1501778 w 3024845"/>
                <a:gd name="connsiteY274" fmla="*/ 460458 h 834218"/>
                <a:gd name="connsiteX275" fmla="*/ 1501778 w 3024845"/>
                <a:gd name="connsiteY275" fmla="*/ 447488 h 834218"/>
                <a:gd name="connsiteX276" fmla="*/ 1505832 w 3024845"/>
                <a:gd name="connsiteY276" fmla="*/ 447488 h 834218"/>
                <a:gd name="connsiteX277" fmla="*/ 1505832 w 3024845"/>
                <a:gd name="connsiteY277" fmla="*/ 460458 h 834218"/>
                <a:gd name="connsiteX278" fmla="*/ 1536232 w 3024845"/>
                <a:gd name="connsiteY278" fmla="*/ 460458 h 834218"/>
                <a:gd name="connsiteX279" fmla="*/ 1536232 w 3024845"/>
                <a:gd name="connsiteY279" fmla="*/ 430193 h 834218"/>
                <a:gd name="connsiteX280" fmla="*/ 1548392 w 3024845"/>
                <a:gd name="connsiteY280" fmla="*/ 430193 h 834218"/>
                <a:gd name="connsiteX281" fmla="*/ 1560552 w 3024845"/>
                <a:gd name="connsiteY281" fmla="*/ 428032 h 834218"/>
                <a:gd name="connsiteX282" fmla="*/ 1564606 w 3024845"/>
                <a:gd name="connsiteY282" fmla="*/ 430193 h 834218"/>
                <a:gd name="connsiteX283" fmla="*/ 1574739 w 3024845"/>
                <a:gd name="connsiteY283" fmla="*/ 430193 h 834218"/>
                <a:gd name="connsiteX284" fmla="*/ 1574739 w 3024845"/>
                <a:gd name="connsiteY284" fmla="*/ 460458 h 834218"/>
                <a:gd name="connsiteX285" fmla="*/ 1582846 w 3024845"/>
                <a:gd name="connsiteY285" fmla="*/ 460458 h 834218"/>
                <a:gd name="connsiteX286" fmla="*/ 1582846 w 3024845"/>
                <a:gd name="connsiteY286" fmla="*/ 477753 h 834218"/>
                <a:gd name="connsiteX287" fmla="*/ 1592182 w 3024845"/>
                <a:gd name="connsiteY287" fmla="*/ 478658 h 834218"/>
                <a:gd name="connsiteX288" fmla="*/ 1605140 w 3024845"/>
                <a:gd name="connsiteY288" fmla="*/ 478658 h 834218"/>
                <a:gd name="connsiteX289" fmla="*/ 1605140 w 3024845"/>
                <a:gd name="connsiteY289" fmla="*/ 462620 h 834218"/>
                <a:gd name="connsiteX290" fmla="*/ 1673096 w 3024845"/>
                <a:gd name="connsiteY290" fmla="*/ 462620 h 834218"/>
                <a:gd name="connsiteX291" fmla="*/ 1673096 w 3024845"/>
                <a:gd name="connsiteY291" fmla="*/ 377367 h 834218"/>
                <a:gd name="connsiteX292" fmla="*/ 1745104 w 3024845"/>
                <a:gd name="connsiteY292" fmla="*/ 377367 h 834218"/>
                <a:gd name="connsiteX293" fmla="*/ 1745104 w 3024845"/>
                <a:gd name="connsiteY293" fmla="*/ 456135 h 834218"/>
                <a:gd name="connsiteX294" fmla="*/ 1747008 w 3024845"/>
                <a:gd name="connsiteY294" fmla="*/ 456135 h 834218"/>
                <a:gd name="connsiteX295" fmla="*/ 1748250 w 3024845"/>
                <a:gd name="connsiteY295" fmla="*/ 478658 h 834218"/>
                <a:gd name="connsiteX296" fmla="*/ 1757926 w 3024845"/>
                <a:gd name="connsiteY296" fmla="*/ 478658 h 834218"/>
                <a:gd name="connsiteX297" fmla="*/ 1759168 w 3024845"/>
                <a:gd name="connsiteY297" fmla="*/ 456135 h 834218"/>
                <a:gd name="connsiteX298" fmla="*/ 1765248 w 3024845"/>
                <a:gd name="connsiteY298" fmla="*/ 456135 h 834218"/>
                <a:gd name="connsiteX299" fmla="*/ 1766490 w 3024845"/>
                <a:gd name="connsiteY299" fmla="*/ 478658 h 834218"/>
                <a:gd name="connsiteX300" fmla="*/ 1817112 w 3024845"/>
                <a:gd name="connsiteY300" fmla="*/ 478658 h 834218"/>
                <a:gd name="connsiteX301" fmla="*/ 1817112 w 3024845"/>
                <a:gd name="connsiteY301" fmla="*/ 315630 h 834218"/>
                <a:gd name="connsiteX302" fmla="*/ 2014439 w 3024845"/>
                <a:gd name="connsiteY302" fmla="*/ 315630 h 834218"/>
                <a:gd name="connsiteX303" fmla="*/ 2014439 w 3024845"/>
                <a:gd name="connsiteY303" fmla="*/ 478658 h 834218"/>
                <a:gd name="connsiteX304" fmla="*/ 2033136 w 3024845"/>
                <a:gd name="connsiteY304" fmla="*/ 478658 h 834218"/>
                <a:gd name="connsiteX305" fmla="*/ 2033136 w 3024845"/>
                <a:gd name="connsiteY305" fmla="*/ 395965 h 834218"/>
                <a:gd name="connsiteX306" fmla="*/ 2128256 w 3024845"/>
                <a:gd name="connsiteY306" fmla="*/ 395965 h 834218"/>
                <a:gd name="connsiteX307" fmla="*/ 2180720 w 3024845"/>
                <a:gd name="connsiteY307" fmla="*/ 330752 h 834218"/>
                <a:gd name="connsiteX308" fmla="*/ 2245574 w 3024845"/>
                <a:gd name="connsiteY308" fmla="*/ 330752 h 834218"/>
                <a:gd name="connsiteX309" fmla="*/ 2245574 w 3024845"/>
                <a:gd name="connsiteY309" fmla="*/ 406414 h 834218"/>
                <a:gd name="connsiteX310" fmla="*/ 2253681 w 3024845"/>
                <a:gd name="connsiteY310" fmla="*/ 406414 h 834218"/>
                <a:gd name="connsiteX311" fmla="*/ 2255708 w 3024845"/>
                <a:gd name="connsiteY311" fmla="*/ 399929 h 834218"/>
                <a:gd name="connsiteX312" fmla="*/ 2261788 w 3024845"/>
                <a:gd name="connsiteY312" fmla="*/ 399929 h 834218"/>
                <a:gd name="connsiteX313" fmla="*/ 2263815 w 3024845"/>
                <a:gd name="connsiteY313" fmla="*/ 408576 h 834218"/>
                <a:gd name="connsiteX314" fmla="*/ 2275975 w 3024845"/>
                <a:gd name="connsiteY314" fmla="*/ 408576 h 834218"/>
                <a:gd name="connsiteX315" fmla="*/ 2275975 w 3024845"/>
                <a:gd name="connsiteY315" fmla="*/ 402090 h 834218"/>
                <a:gd name="connsiteX316" fmla="*/ 2298268 w 3024845"/>
                <a:gd name="connsiteY316" fmla="*/ 402090 h 834218"/>
                <a:gd name="connsiteX317" fmla="*/ 2298268 w 3024845"/>
                <a:gd name="connsiteY317" fmla="*/ 408576 h 834218"/>
                <a:gd name="connsiteX318" fmla="*/ 2318535 w 3024845"/>
                <a:gd name="connsiteY318" fmla="*/ 408576 h 834218"/>
                <a:gd name="connsiteX319" fmla="*/ 2318535 w 3024845"/>
                <a:gd name="connsiteY319" fmla="*/ 453973 h 834218"/>
                <a:gd name="connsiteX320" fmla="*/ 2332722 w 3024845"/>
                <a:gd name="connsiteY320" fmla="*/ 453973 h 834218"/>
                <a:gd name="connsiteX321" fmla="*/ 2332722 w 3024845"/>
                <a:gd name="connsiteY321" fmla="*/ 441002 h 834218"/>
                <a:gd name="connsiteX322" fmla="*/ 2348936 w 3024845"/>
                <a:gd name="connsiteY322" fmla="*/ 441002 h 834218"/>
                <a:gd name="connsiteX323" fmla="*/ 2348936 w 3024845"/>
                <a:gd name="connsiteY323" fmla="*/ 261575 h 834218"/>
                <a:gd name="connsiteX324" fmla="*/ 2355016 w 3024845"/>
                <a:gd name="connsiteY324" fmla="*/ 255089 h 834218"/>
                <a:gd name="connsiteX325" fmla="*/ 2427977 w 3024845"/>
                <a:gd name="connsiteY325" fmla="*/ 255089 h 834218"/>
                <a:gd name="connsiteX326" fmla="*/ 2427977 w 3024845"/>
                <a:gd name="connsiteY326" fmla="*/ 263737 h 834218"/>
                <a:gd name="connsiteX327" fmla="*/ 2438110 w 3024845"/>
                <a:gd name="connsiteY327" fmla="*/ 263737 h 834218"/>
                <a:gd name="connsiteX328" fmla="*/ 2438110 w 3024845"/>
                <a:gd name="connsiteY328" fmla="*/ 378311 h 834218"/>
                <a:gd name="connsiteX329" fmla="*/ 2460404 w 3024845"/>
                <a:gd name="connsiteY329" fmla="*/ 378311 h 834218"/>
                <a:gd name="connsiteX330" fmla="*/ 2460404 w 3024845"/>
                <a:gd name="connsiteY330" fmla="*/ 311296 h 834218"/>
                <a:gd name="connsiteX331" fmla="*/ 2486751 w 3024845"/>
                <a:gd name="connsiteY331" fmla="*/ 311296 h 834218"/>
                <a:gd name="connsiteX332" fmla="*/ 2490804 w 3024845"/>
                <a:gd name="connsiteY332" fmla="*/ 306972 h 834218"/>
                <a:gd name="connsiteX333" fmla="*/ 2498911 w 3024845"/>
                <a:gd name="connsiteY333" fmla="*/ 306972 h 834218"/>
                <a:gd name="connsiteX334" fmla="*/ 2502964 w 3024845"/>
                <a:gd name="connsiteY334" fmla="*/ 311296 h 834218"/>
                <a:gd name="connsiteX335" fmla="*/ 2525258 w 3024845"/>
                <a:gd name="connsiteY335" fmla="*/ 311296 h 834218"/>
                <a:gd name="connsiteX336" fmla="*/ 2525258 w 3024845"/>
                <a:gd name="connsiteY336" fmla="*/ 194560 h 834218"/>
                <a:gd name="connsiteX337" fmla="*/ 2582005 w 3024845"/>
                <a:gd name="connsiteY337" fmla="*/ 183751 h 834218"/>
                <a:gd name="connsiteX338" fmla="*/ 2582005 w 3024845"/>
                <a:gd name="connsiteY338" fmla="*/ 184832 h 834218"/>
                <a:gd name="connsiteX339" fmla="*/ 2582005 w 3024845"/>
                <a:gd name="connsiteY339" fmla="*/ 192398 h 834218"/>
                <a:gd name="connsiteX340" fmla="*/ 2608352 w 3024845"/>
                <a:gd name="connsiteY340" fmla="*/ 192398 h 834218"/>
                <a:gd name="connsiteX341" fmla="*/ 2608352 w 3024845"/>
                <a:gd name="connsiteY341" fmla="*/ 447488 h 834218"/>
                <a:gd name="connsiteX342" fmla="*/ 2630646 w 3024845"/>
                <a:gd name="connsiteY342" fmla="*/ 447488 h 834218"/>
                <a:gd name="connsiteX343" fmla="*/ 2630646 w 3024845"/>
                <a:gd name="connsiteY343" fmla="*/ 443164 h 834218"/>
                <a:gd name="connsiteX344" fmla="*/ 2642806 w 3024845"/>
                <a:gd name="connsiteY344" fmla="*/ 443164 h 834218"/>
                <a:gd name="connsiteX345" fmla="*/ 2642806 w 3024845"/>
                <a:gd name="connsiteY345" fmla="*/ 447488 h 834218"/>
                <a:gd name="connsiteX346" fmla="*/ 2667126 w 3024845"/>
                <a:gd name="connsiteY346" fmla="*/ 447488 h 834218"/>
                <a:gd name="connsiteX347" fmla="*/ 2667126 w 3024845"/>
                <a:gd name="connsiteY347" fmla="*/ 434517 h 834218"/>
                <a:gd name="connsiteX348" fmla="*/ 2695500 w 3024845"/>
                <a:gd name="connsiteY348" fmla="*/ 434517 h 834218"/>
                <a:gd name="connsiteX349" fmla="*/ 2707660 w 3024845"/>
                <a:gd name="connsiteY349" fmla="*/ 430193 h 834218"/>
                <a:gd name="connsiteX350" fmla="*/ 2727927 w 3024845"/>
                <a:gd name="connsiteY350" fmla="*/ 434517 h 834218"/>
                <a:gd name="connsiteX351" fmla="*/ 2727927 w 3024845"/>
                <a:gd name="connsiteY351" fmla="*/ 417223 h 834218"/>
                <a:gd name="connsiteX352" fmla="*/ 2736034 w 3024845"/>
                <a:gd name="connsiteY352" fmla="*/ 417223 h 834218"/>
                <a:gd name="connsiteX353" fmla="*/ 2736034 w 3024845"/>
                <a:gd name="connsiteY353" fmla="*/ 404252 h 834218"/>
                <a:gd name="connsiteX354" fmla="*/ 2792781 w 3024845"/>
                <a:gd name="connsiteY354" fmla="*/ 404252 h 834218"/>
                <a:gd name="connsiteX355" fmla="*/ 2792781 w 3024845"/>
                <a:gd name="connsiteY355" fmla="*/ 373987 h 834218"/>
                <a:gd name="connsiteX356" fmla="*/ 2811021 w 3024845"/>
                <a:gd name="connsiteY356" fmla="*/ 373987 h 834218"/>
                <a:gd name="connsiteX357" fmla="*/ 2811021 w 3024845"/>
                <a:gd name="connsiteY357" fmla="*/ 367502 h 834218"/>
                <a:gd name="connsiteX358" fmla="*/ 2823181 w 3024845"/>
                <a:gd name="connsiteY358" fmla="*/ 367502 h 834218"/>
                <a:gd name="connsiteX359" fmla="*/ 2823181 w 3024845"/>
                <a:gd name="connsiteY359" fmla="*/ 373987 h 834218"/>
                <a:gd name="connsiteX360" fmla="*/ 2839395 w 3024845"/>
                <a:gd name="connsiteY360" fmla="*/ 373987 h 834218"/>
                <a:gd name="connsiteX361" fmla="*/ 2839395 w 3024845"/>
                <a:gd name="connsiteY361" fmla="*/ 423708 h 834218"/>
                <a:gd name="connsiteX362" fmla="*/ 2871822 w 3024845"/>
                <a:gd name="connsiteY362" fmla="*/ 423708 h 834218"/>
                <a:gd name="connsiteX363" fmla="*/ 2871822 w 3024845"/>
                <a:gd name="connsiteY363" fmla="*/ 397767 h 834218"/>
                <a:gd name="connsiteX364" fmla="*/ 2910329 w 3024845"/>
                <a:gd name="connsiteY364" fmla="*/ 397767 h 834218"/>
                <a:gd name="connsiteX365" fmla="*/ 2910329 w 3024845"/>
                <a:gd name="connsiteY365" fmla="*/ 367502 h 834218"/>
                <a:gd name="connsiteX366" fmla="*/ 2958970 w 3024845"/>
                <a:gd name="connsiteY366" fmla="*/ 367502 h 834218"/>
                <a:gd name="connsiteX367" fmla="*/ 2958970 w 3024845"/>
                <a:gd name="connsiteY367" fmla="*/ 478658 h 834218"/>
                <a:gd name="connsiteX368" fmla="*/ 2958970 w 3024845"/>
                <a:gd name="connsiteY368" fmla="*/ 492437 h 834218"/>
                <a:gd name="connsiteX369" fmla="*/ 3024845 w 3024845"/>
                <a:gd name="connsiteY369" fmla="*/ 492437 h 834218"/>
                <a:gd name="connsiteX370" fmla="*/ 3024845 w 3024845"/>
                <a:gd name="connsiteY370" fmla="*/ 834218 h 834218"/>
                <a:gd name="connsiteX371" fmla="*/ 2054 w 3024845"/>
                <a:gd name="connsiteY371" fmla="*/ 831885 h 834218"/>
                <a:gd name="connsiteX372" fmla="*/ 0 w 3024845"/>
                <a:gd name="connsiteY372" fmla="*/ 397767 h 834218"/>
                <a:gd name="connsiteX373" fmla="*/ 20267 w 3024845"/>
                <a:gd name="connsiteY373" fmla="*/ 397767 h 834218"/>
                <a:gd name="connsiteX374" fmla="*/ 20774 w 3024845"/>
                <a:gd name="connsiteY374" fmla="*/ 396686 h 834218"/>
                <a:gd name="connsiteX375" fmla="*/ 24320 w 3024845"/>
                <a:gd name="connsiteY375" fmla="*/ 389120 h 834218"/>
                <a:gd name="connsiteX376" fmla="*/ 26094 w 3024845"/>
                <a:gd name="connsiteY376" fmla="*/ 389390 h 834218"/>
                <a:gd name="connsiteX377" fmla="*/ 38507 w 3024845"/>
                <a:gd name="connsiteY377" fmla="*/ 391281 h 834218"/>
                <a:gd name="connsiteX378" fmla="*/ 39014 w 3024845"/>
                <a:gd name="connsiteY378" fmla="*/ 392633 h 834218"/>
                <a:gd name="connsiteX379" fmla="*/ 42560 w 3024845"/>
                <a:gd name="connsiteY379" fmla="*/ 402090 h 834218"/>
                <a:gd name="connsiteX380" fmla="*/ 68907 w 3024845"/>
                <a:gd name="connsiteY380" fmla="*/ 404252 h 834218"/>
                <a:gd name="connsiteX381" fmla="*/ 68907 w 3024845"/>
                <a:gd name="connsiteY381" fmla="*/ 281031 h 834218"/>
                <a:gd name="connsiteX382" fmla="*/ 70934 w 3024845"/>
                <a:gd name="connsiteY382" fmla="*/ 281031 h 834218"/>
                <a:gd name="connsiteX383" fmla="*/ 85121 w 3024845"/>
                <a:gd name="connsiteY383" fmla="*/ 281031 h 834218"/>
                <a:gd name="connsiteX384" fmla="*/ 85121 w 3024845"/>
                <a:gd name="connsiteY384" fmla="*/ 144839 h 834218"/>
                <a:gd name="connsiteX385" fmla="*/ 86894 w 3024845"/>
                <a:gd name="connsiteY385" fmla="*/ 144839 h 834218"/>
                <a:gd name="connsiteX386" fmla="*/ 99308 w 3024845"/>
                <a:gd name="connsiteY386" fmla="*/ 144839 h 834218"/>
                <a:gd name="connsiteX387" fmla="*/ 99308 w 3024845"/>
                <a:gd name="connsiteY387" fmla="*/ 30265 h 834218"/>
                <a:gd name="connsiteX388" fmla="*/ 103361 w 3024845"/>
                <a:gd name="connsiteY388" fmla="*/ 2161 h 834218"/>
                <a:gd name="connsiteX0" fmla="*/ 103361 w 3024845"/>
                <a:gd name="connsiteY0" fmla="*/ 2161 h 834218"/>
                <a:gd name="connsiteX1" fmla="*/ 200642 w 3024845"/>
                <a:gd name="connsiteY1" fmla="*/ 0 h 834218"/>
                <a:gd name="connsiteX2" fmla="*/ 202669 w 3024845"/>
                <a:gd name="connsiteY2" fmla="*/ 0 h 834218"/>
                <a:gd name="connsiteX3" fmla="*/ 220909 w 3024845"/>
                <a:gd name="connsiteY3" fmla="*/ 144839 h 834218"/>
                <a:gd name="connsiteX4" fmla="*/ 223189 w 3024845"/>
                <a:gd name="connsiteY4" fmla="*/ 144839 h 834218"/>
                <a:gd name="connsiteX5" fmla="*/ 239150 w 3024845"/>
                <a:gd name="connsiteY5" fmla="*/ 144839 h 834218"/>
                <a:gd name="connsiteX6" fmla="*/ 239150 w 3024845"/>
                <a:gd name="connsiteY6" fmla="*/ 285354 h 834218"/>
                <a:gd name="connsiteX7" fmla="*/ 240670 w 3024845"/>
                <a:gd name="connsiteY7" fmla="*/ 285084 h 834218"/>
                <a:gd name="connsiteX8" fmla="*/ 251310 w 3024845"/>
                <a:gd name="connsiteY8" fmla="*/ 283193 h 834218"/>
                <a:gd name="connsiteX9" fmla="*/ 249283 w 3024845"/>
                <a:gd name="connsiteY9" fmla="*/ 371825 h 834218"/>
                <a:gd name="connsiteX10" fmla="*/ 250803 w 3024845"/>
                <a:gd name="connsiteY10" fmla="*/ 372096 h 834218"/>
                <a:gd name="connsiteX11" fmla="*/ 261443 w 3024845"/>
                <a:gd name="connsiteY11" fmla="*/ 373987 h 834218"/>
                <a:gd name="connsiteX12" fmla="*/ 261696 w 3024845"/>
                <a:gd name="connsiteY12" fmla="*/ 374798 h 834218"/>
                <a:gd name="connsiteX13" fmla="*/ 263470 w 3024845"/>
                <a:gd name="connsiteY13" fmla="*/ 380473 h 834218"/>
                <a:gd name="connsiteX14" fmla="*/ 264230 w 3024845"/>
                <a:gd name="connsiteY14" fmla="*/ 378041 h 834218"/>
                <a:gd name="connsiteX15" fmla="*/ 269550 w 3024845"/>
                <a:gd name="connsiteY15" fmla="*/ 361017 h 834218"/>
                <a:gd name="connsiteX16" fmla="*/ 271323 w 3024845"/>
                <a:gd name="connsiteY16" fmla="*/ 361017 h 834218"/>
                <a:gd name="connsiteX17" fmla="*/ 283737 w 3024845"/>
                <a:gd name="connsiteY17" fmla="*/ 361017 h 834218"/>
                <a:gd name="connsiteX18" fmla="*/ 283737 w 3024845"/>
                <a:gd name="connsiteY18" fmla="*/ 393443 h 834218"/>
                <a:gd name="connsiteX19" fmla="*/ 284750 w 3024845"/>
                <a:gd name="connsiteY19" fmla="*/ 393984 h 834218"/>
                <a:gd name="connsiteX20" fmla="*/ 291844 w 3024845"/>
                <a:gd name="connsiteY20" fmla="*/ 397767 h 834218"/>
                <a:gd name="connsiteX21" fmla="*/ 291844 w 3024845"/>
                <a:gd name="connsiteY21" fmla="*/ 399118 h 834218"/>
                <a:gd name="connsiteX22" fmla="*/ 291844 w 3024845"/>
                <a:gd name="connsiteY22" fmla="*/ 408576 h 834218"/>
                <a:gd name="connsiteX23" fmla="*/ 336431 w 3024845"/>
                <a:gd name="connsiteY23" fmla="*/ 408576 h 834218"/>
                <a:gd name="connsiteX24" fmla="*/ 336431 w 3024845"/>
                <a:gd name="connsiteY24" fmla="*/ 409657 h 834218"/>
                <a:gd name="connsiteX25" fmla="*/ 336431 w 3024845"/>
                <a:gd name="connsiteY25" fmla="*/ 417223 h 834218"/>
                <a:gd name="connsiteX26" fmla="*/ 338457 w 3024845"/>
                <a:gd name="connsiteY26" fmla="*/ 417223 h 834218"/>
                <a:gd name="connsiteX27" fmla="*/ 352644 w 3024845"/>
                <a:gd name="connsiteY27" fmla="*/ 417223 h 834218"/>
                <a:gd name="connsiteX28" fmla="*/ 352644 w 3024845"/>
                <a:gd name="connsiteY28" fmla="*/ 386958 h 834218"/>
                <a:gd name="connsiteX29" fmla="*/ 397231 w 3024845"/>
                <a:gd name="connsiteY29" fmla="*/ 386958 h 834218"/>
                <a:gd name="connsiteX30" fmla="*/ 397231 w 3024845"/>
                <a:gd name="connsiteY30" fmla="*/ 385607 h 834218"/>
                <a:gd name="connsiteX31" fmla="*/ 397231 w 3024845"/>
                <a:gd name="connsiteY31" fmla="*/ 376149 h 834218"/>
                <a:gd name="connsiteX32" fmla="*/ 398245 w 3024845"/>
                <a:gd name="connsiteY32" fmla="*/ 376149 h 834218"/>
                <a:gd name="connsiteX33" fmla="*/ 405338 w 3024845"/>
                <a:gd name="connsiteY33" fmla="*/ 376149 h 834218"/>
                <a:gd name="connsiteX34" fmla="*/ 405338 w 3024845"/>
                <a:gd name="connsiteY34" fmla="*/ 374258 h 834218"/>
                <a:gd name="connsiteX35" fmla="*/ 405338 w 3024845"/>
                <a:gd name="connsiteY35" fmla="*/ 361017 h 834218"/>
                <a:gd name="connsiteX36" fmla="*/ 406098 w 3024845"/>
                <a:gd name="connsiteY36" fmla="*/ 361017 h 834218"/>
                <a:gd name="connsiteX37" fmla="*/ 411418 w 3024845"/>
                <a:gd name="connsiteY37" fmla="*/ 361017 h 834218"/>
                <a:gd name="connsiteX38" fmla="*/ 411418 w 3024845"/>
                <a:gd name="connsiteY38" fmla="*/ 359936 h 834218"/>
                <a:gd name="connsiteX39" fmla="*/ 411418 w 3024845"/>
                <a:gd name="connsiteY39" fmla="*/ 352369 h 834218"/>
                <a:gd name="connsiteX40" fmla="*/ 413445 w 3024845"/>
                <a:gd name="connsiteY40" fmla="*/ 352369 h 834218"/>
                <a:gd name="connsiteX41" fmla="*/ 427632 w 3024845"/>
                <a:gd name="connsiteY41" fmla="*/ 352369 h 834218"/>
                <a:gd name="connsiteX42" fmla="*/ 427632 w 3024845"/>
                <a:gd name="connsiteY42" fmla="*/ 353450 h 834218"/>
                <a:gd name="connsiteX43" fmla="*/ 427632 w 3024845"/>
                <a:gd name="connsiteY43" fmla="*/ 361017 h 834218"/>
                <a:gd name="connsiteX44" fmla="*/ 449925 w 3024845"/>
                <a:gd name="connsiteY44" fmla="*/ 361017 h 834218"/>
                <a:gd name="connsiteX45" fmla="*/ 449925 w 3024845"/>
                <a:gd name="connsiteY45" fmla="*/ 359125 h 834218"/>
                <a:gd name="connsiteX46" fmla="*/ 449925 w 3024845"/>
                <a:gd name="connsiteY46" fmla="*/ 345884 h 834218"/>
                <a:gd name="connsiteX47" fmla="*/ 451699 w 3024845"/>
                <a:gd name="connsiteY47" fmla="*/ 345884 h 834218"/>
                <a:gd name="connsiteX48" fmla="*/ 464112 w 3024845"/>
                <a:gd name="connsiteY48" fmla="*/ 345884 h 834218"/>
                <a:gd name="connsiteX49" fmla="*/ 464112 w 3024845"/>
                <a:gd name="connsiteY49" fmla="*/ 369664 h 834218"/>
                <a:gd name="connsiteX50" fmla="*/ 465126 w 3024845"/>
                <a:gd name="connsiteY50" fmla="*/ 369664 h 834218"/>
                <a:gd name="connsiteX51" fmla="*/ 472219 w 3024845"/>
                <a:gd name="connsiteY51" fmla="*/ 369664 h 834218"/>
                <a:gd name="connsiteX52" fmla="*/ 472219 w 3024845"/>
                <a:gd name="connsiteY52" fmla="*/ 368583 h 834218"/>
                <a:gd name="connsiteX53" fmla="*/ 472219 w 3024845"/>
                <a:gd name="connsiteY53" fmla="*/ 361017 h 834218"/>
                <a:gd name="connsiteX54" fmla="*/ 473992 w 3024845"/>
                <a:gd name="connsiteY54" fmla="*/ 361017 h 834218"/>
                <a:gd name="connsiteX55" fmla="*/ 486406 w 3024845"/>
                <a:gd name="connsiteY55" fmla="*/ 361017 h 834218"/>
                <a:gd name="connsiteX56" fmla="*/ 486406 w 3024845"/>
                <a:gd name="connsiteY56" fmla="*/ 386958 h 834218"/>
                <a:gd name="connsiteX57" fmla="*/ 488433 w 3024845"/>
                <a:gd name="connsiteY57" fmla="*/ 386958 h 834218"/>
                <a:gd name="connsiteX58" fmla="*/ 502619 w 3024845"/>
                <a:gd name="connsiteY58" fmla="*/ 386958 h 834218"/>
                <a:gd name="connsiteX59" fmla="*/ 502619 w 3024845"/>
                <a:gd name="connsiteY59" fmla="*/ 388579 h 834218"/>
                <a:gd name="connsiteX60" fmla="*/ 502619 w 3024845"/>
                <a:gd name="connsiteY60" fmla="*/ 399929 h 834218"/>
                <a:gd name="connsiteX61" fmla="*/ 503379 w 3024845"/>
                <a:gd name="connsiteY61" fmla="*/ 399929 h 834218"/>
                <a:gd name="connsiteX62" fmla="*/ 508700 w 3024845"/>
                <a:gd name="connsiteY62" fmla="*/ 399929 h 834218"/>
                <a:gd name="connsiteX63" fmla="*/ 508700 w 3024845"/>
                <a:gd name="connsiteY63" fmla="*/ 399118 h 834218"/>
                <a:gd name="connsiteX64" fmla="*/ 508700 w 3024845"/>
                <a:gd name="connsiteY64" fmla="*/ 393443 h 834218"/>
                <a:gd name="connsiteX65" fmla="*/ 539100 w 3024845"/>
                <a:gd name="connsiteY65" fmla="*/ 393443 h 834218"/>
                <a:gd name="connsiteX66" fmla="*/ 539100 w 3024845"/>
                <a:gd name="connsiteY66" fmla="*/ 417223 h 834218"/>
                <a:gd name="connsiteX67" fmla="*/ 540113 w 3024845"/>
                <a:gd name="connsiteY67" fmla="*/ 417223 h 834218"/>
                <a:gd name="connsiteX68" fmla="*/ 547207 w 3024845"/>
                <a:gd name="connsiteY68" fmla="*/ 417223 h 834218"/>
                <a:gd name="connsiteX69" fmla="*/ 547207 w 3024845"/>
                <a:gd name="connsiteY69" fmla="*/ 418304 h 834218"/>
                <a:gd name="connsiteX70" fmla="*/ 547207 w 3024845"/>
                <a:gd name="connsiteY70" fmla="*/ 425870 h 834218"/>
                <a:gd name="connsiteX71" fmla="*/ 547967 w 3024845"/>
                <a:gd name="connsiteY71" fmla="*/ 425870 h 834218"/>
                <a:gd name="connsiteX72" fmla="*/ 553287 w 3024845"/>
                <a:gd name="connsiteY72" fmla="*/ 425870 h 834218"/>
                <a:gd name="connsiteX73" fmla="*/ 553287 w 3024845"/>
                <a:gd name="connsiteY73" fmla="*/ 423708 h 834218"/>
                <a:gd name="connsiteX74" fmla="*/ 553287 w 3024845"/>
                <a:gd name="connsiteY74" fmla="*/ 408576 h 834218"/>
                <a:gd name="connsiteX75" fmla="*/ 554300 w 3024845"/>
                <a:gd name="connsiteY75" fmla="*/ 408576 h 834218"/>
                <a:gd name="connsiteX76" fmla="*/ 561394 w 3024845"/>
                <a:gd name="connsiteY76" fmla="*/ 408576 h 834218"/>
                <a:gd name="connsiteX77" fmla="*/ 561394 w 3024845"/>
                <a:gd name="connsiteY77" fmla="*/ 409657 h 834218"/>
                <a:gd name="connsiteX78" fmla="*/ 561394 w 3024845"/>
                <a:gd name="connsiteY78" fmla="*/ 417223 h 834218"/>
                <a:gd name="connsiteX79" fmla="*/ 566714 w 3024845"/>
                <a:gd name="connsiteY79" fmla="*/ 415230 h 834218"/>
                <a:gd name="connsiteX80" fmla="*/ 567474 w 3024845"/>
                <a:gd name="connsiteY80" fmla="*/ 414250 h 834218"/>
                <a:gd name="connsiteX81" fmla="*/ 567474 w 3024845"/>
                <a:gd name="connsiteY81" fmla="*/ 408576 h 834218"/>
                <a:gd name="connsiteX82" fmla="*/ 605981 w 3024845"/>
                <a:gd name="connsiteY82" fmla="*/ 408576 h 834218"/>
                <a:gd name="connsiteX83" fmla="*/ 605981 w 3024845"/>
                <a:gd name="connsiteY83" fmla="*/ 432355 h 834218"/>
                <a:gd name="connsiteX84" fmla="*/ 608007 w 3024845"/>
                <a:gd name="connsiteY84" fmla="*/ 432355 h 834218"/>
                <a:gd name="connsiteX85" fmla="*/ 622194 w 3024845"/>
                <a:gd name="connsiteY85" fmla="*/ 432355 h 834218"/>
                <a:gd name="connsiteX86" fmla="*/ 622194 w 3024845"/>
                <a:gd name="connsiteY86" fmla="*/ 433436 h 834218"/>
                <a:gd name="connsiteX87" fmla="*/ 622194 w 3024845"/>
                <a:gd name="connsiteY87" fmla="*/ 441002 h 834218"/>
                <a:gd name="connsiteX88" fmla="*/ 623968 w 3024845"/>
                <a:gd name="connsiteY88" fmla="*/ 441002 h 834218"/>
                <a:gd name="connsiteX89" fmla="*/ 636381 w 3024845"/>
                <a:gd name="connsiteY89" fmla="*/ 441002 h 834218"/>
                <a:gd name="connsiteX90" fmla="*/ 636381 w 3024845"/>
                <a:gd name="connsiteY90" fmla="*/ 417223 h 834218"/>
                <a:gd name="connsiteX91" fmla="*/ 637394 w 3024845"/>
                <a:gd name="connsiteY91" fmla="*/ 417223 h 834218"/>
                <a:gd name="connsiteX92" fmla="*/ 644488 w 3024845"/>
                <a:gd name="connsiteY92" fmla="*/ 417223 h 834218"/>
                <a:gd name="connsiteX93" fmla="*/ 644488 w 3024845"/>
                <a:gd name="connsiteY93" fmla="*/ 384796 h 834218"/>
                <a:gd name="connsiteX94" fmla="*/ 645501 w 3024845"/>
                <a:gd name="connsiteY94" fmla="*/ 384796 h 834218"/>
                <a:gd name="connsiteX95" fmla="*/ 652595 w 3024845"/>
                <a:gd name="connsiteY95" fmla="*/ 384796 h 834218"/>
                <a:gd name="connsiteX96" fmla="*/ 652595 w 3024845"/>
                <a:gd name="connsiteY96" fmla="*/ 382905 h 834218"/>
                <a:gd name="connsiteX97" fmla="*/ 652595 w 3024845"/>
                <a:gd name="connsiteY97" fmla="*/ 369664 h 834218"/>
                <a:gd name="connsiteX98" fmla="*/ 651328 w 3024845"/>
                <a:gd name="connsiteY98" fmla="*/ 368042 h 834218"/>
                <a:gd name="connsiteX99" fmla="*/ 656648 w 3024845"/>
                <a:gd name="connsiteY99" fmla="*/ 356693 h 834218"/>
                <a:gd name="connsiteX100" fmla="*/ 664755 w 3024845"/>
                <a:gd name="connsiteY100" fmla="*/ 384796 h 834218"/>
                <a:gd name="connsiteX101" fmla="*/ 665515 w 3024845"/>
                <a:gd name="connsiteY101" fmla="*/ 384796 h 834218"/>
                <a:gd name="connsiteX102" fmla="*/ 670835 w 3024845"/>
                <a:gd name="connsiteY102" fmla="*/ 384796 h 834218"/>
                <a:gd name="connsiteX103" fmla="*/ 670835 w 3024845"/>
                <a:gd name="connsiteY103" fmla="*/ 278869 h 834218"/>
                <a:gd name="connsiteX104" fmla="*/ 672355 w 3024845"/>
                <a:gd name="connsiteY104" fmla="*/ 278869 h 834218"/>
                <a:gd name="connsiteX105" fmla="*/ 682995 w 3024845"/>
                <a:gd name="connsiteY105" fmla="*/ 278869 h 834218"/>
                <a:gd name="connsiteX106" fmla="*/ 682995 w 3024845"/>
                <a:gd name="connsiteY106" fmla="*/ 231310 h 834218"/>
                <a:gd name="connsiteX107" fmla="*/ 709342 w 3024845"/>
                <a:gd name="connsiteY107" fmla="*/ 231310 h 834218"/>
                <a:gd name="connsiteX108" fmla="*/ 709342 w 3024845"/>
                <a:gd name="connsiteY108" fmla="*/ 209692 h 834218"/>
                <a:gd name="connsiteX109" fmla="*/ 743796 w 3024845"/>
                <a:gd name="connsiteY109" fmla="*/ 209692 h 834218"/>
                <a:gd name="connsiteX110" fmla="*/ 743796 w 3024845"/>
                <a:gd name="connsiteY110" fmla="*/ 212124 h 834218"/>
                <a:gd name="connsiteX111" fmla="*/ 743796 w 3024845"/>
                <a:gd name="connsiteY111" fmla="*/ 229148 h 834218"/>
                <a:gd name="connsiteX112" fmla="*/ 746076 w 3024845"/>
                <a:gd name="connsiteY112" fmla="*/ 229148 h 834218"/>
                <a:gd name="connsiteX113" fmla="*/ 762036 w 3024845"/>
                <a:gd name="connsiteY113" fmla="*/ 229148 h 834218"/>
                <a:gd name="connsiteX114" fmla="*/ 762036 w 3024845"/>
                <a:gd name="connsiteY114" fmla="*/ 276707 h 834218"/>
                <a:gd name="connsiteX115" fmla="*/ 763049 w 3024845"/>
                <a:gd name="connsiteY115" fmla="*/ 276707 h 834218"/>
                <a:gd name="connsiteX116" fmla="*/ 770143 w 3024845"/>
                <a:gd name="connsiteY116" fmla="*/ 276707 h 834218"/>
                <a:gd name="connsiteX117" fmla="*/ 784330 w 3024845"/>
                <a:gd name="connsiteY117" fmla="*/ 281031 h 834218"/>
                <a:gd name="connsiteX118" fmla="*/ 784330 w 3024845"/>
                <a:gd name="connsiteY118" fmla="*/ 319943 h 834218"/>
                <a:gd name="connsiteX119" fmla="*/ 785343 w 3024845"/>
                <a:gd name="connsiteY119" fmla="*/ 319943 h 834218"/>
                <a:gd name="connsiteX120" fmla="*/ 792436 w 3024845"/>
                <a:gd name="connsiteY120" fmla="*/ 319943 h 834218"/>
                <a:gd name="connsiteX121" fmla="*/ 792436 w 3024845"/>
                <a:gd name="connsiteY121" fmla="*/ 321564 h 834218"/>
                <a:gd name="connsiteX122" fmla="*/ 792436 w 3024845"/>
                <a:gd name="connsiteY122" fmla="*/ 332913 h 834218"/>
                <a:gd name="connsiteX123" fmla="*/ 794463 w 3024845"/>
                <a:gd name="connsiteY123" fmla="*/ 332913 h 834218"/>
                <a:gd name="connsiteX124" fmla="*/ 808650 w 3024845"/>
                <a:gd name="connsiteY124" fmla="*/ 332913 h 834218"/>
                <a:gd name="connsiteX125" fmla="*/ 814730 w 3024845"/>
                <a:gd name="connsiteY125" fmla="*/ 339399 h 834218"/>
                <a:gd name="connsiteX126" fmla="*/ 814730 w 3024845"/>
                <a:gd name="connsiteY126" fmla="*/ 361017 h 834218"/>
                <a:gd name="connsiteX127" fmla="*/ 817010 w 3024845"/>
                <a:gd name="connsiteY127" fmla="*/ 361017 h 834218"/>
                <a:gd name="connsiteX128" fmla="*/ 832970 w 3024845"/>
                <a:gd name="connsiteY128" fmla="*/ 361017 h 834218"/>
                <a:gd name="connsiteX129" fmla="*/ 832970 w 3024845"/>
                <a:gd name="connsiteY129" fmla="*/ 362097 h 834218"/>
                <a:gd name="connsiteX130" fmla="*/ 832970 w 3024845"/>
                <a:gd name="connsiteY130" fmla="*/ 369664 h 834218"/>
                <a:gd name="connsiteX131" fmla="*/ 834237 w 3024845"/>
                <a:gd name="connsiteY131" fmla="*/ 369664 h 834218"/>
                <a:gd name="connsiteX132" fmla="*/ 843104 w 3024845"/>
                <a:gd name="connsiteY132" fmla="*/ 369664 h 834218"/>
                <a:gd name="connsiteX133" fmla="*/ 843104 w 3024845"/>
                <a:gd name="connsiteY133" fmla="*/ 371825 h 834218"/>
                <a:gd name="connsiteX134" fmla="*/ 843104 w 3024845"/>
                <a:gd name="connsiteY134" fmla="*/ 386958 h 834218"/>
                <a:gd name="connsiteX135" fmla="*/ 847157 w 3024845"/>
                <a:gd name="connsiteY135" fmla="*/ 385066 h 834218"/>
                <a:gd name="connsiteX136" fmla="*/ 847157 w 3024845"/>
                <a:gd name="connsiteY136" fmla="*/ 371825 h 834218"/>
                <a:gd name="connsiteX137" fmla="*/ 848170 w 3024845"/>
                <a:gd name="connsiteY137" fmla="*/ 371825 h 834218"/>
                <a:gd name="connsiteX138" fmla="*/ 855264 w 3024845"/>
                <a:gd name="connsiteY138" fmla="*/ 371825 h 834218"/>
                <a:gd name="connsiteX139" fmla="*/ 855264 w 3024845"/>
                <a:gd name="connsiteY139" fmla="*/ 373447 h 834218"/>
                <a:gd name="connsiteX140" fmla="*/ 855264 w 3024845"/>
                <a:gd name="connsiteY140" fmla="*/ 384796 h 834218"/>
                <a:gd name="connsiteX141" fmla="*/ 856024 w 3024845"/>
                <a:gd name="connsiteY141" fmla="*/ 384796 h 834218"/>
                <a:gd name="connsiteX142" fmla="*/ 861344 w 3024845"/>
                <a:gd name="connsiteY142" fmla="*/ 384796 h 834218"/>
                <a:gd name="connsiteX143" fmla="*/ 909984 w 3024845"/>
                <a:gd name="connsiteY143" fmla="*/ 380473 h 834218"/>
                <a:gd name="connsiteX144" fmla="*/ 909984 w 3024845"/>
                <a:gd name="connsiteY144" fmla="*/ 381824 h 834218"/>
                <a:gd name="connsiteX145" fmla="*/ 909984 w 3024845"/>
                <a:gd name="connsiteY145" fmla="*/ 391281 h 834218"/>
                <a:gd name="connsiteX146" fmla="*/ 910744 w 3024845"/>
                <a:gd name="connsiteY146" fmla="*/ 391281 h 834218"/>
                <a:gd name="connsiteX147" fmla="*/ 916065 w 3024845"/>
                <a:gd name="connsiteY147" fmla="*/ 391281 h 834218"/>
                <a:gd name="connsiteX148" fmla="*/ 916065 w 3024845"/>
                <a:gd name="connsiteY148" fmla="*/ 393443 h 834218"/>
                <a:gd name="connsiteX149" fmla="*/ 916065 w 3024845"/>
                <a:gd name="connsiteY149" fmla="*/ 408576 h 834218"/>
                <a:gd name="connsiteX150" fmla="*/ 918091 w 3024845"/>
                <a:gd name="connsiteY150" fmla="*/ 407225 h 834218"/>
                <a:gd name="connsiteX151" fmla="*/ 932278 w 3024845"/>
                <a:gd name="connsiteY151" fmla="*/ 397767 h 834218"/>
                <a:gd name="connsiteX152" fmla="*/ 938358 w 3024845"/>
                <a:gd name="connsiteY152" fmla="*/ 356693 h 834218"/>
                <a:gd name="connsiteX153" fmla="*/ 939118 w 3024845"/>
                <a:gd name="connsiteY153" fmla="*/ 356423 h 834218"/>
                <a:gd name="connsiteX154" fmla="*/ 944438 w 3024845"/>
                <a:gd name="connsiteY154" fmla="*/ 354531 h 834218"/>
                <a:gd name="connsiteX155" fmla="*/ 946465 w 3024845"/>
                <a:gd name="connsiteY155" fmla="*/ 285354 h 834218"/>
                <a:gd name="connsiteX156" fmla="*/ 948492 w 3024845"/>
                <a:gd name="connsiteY156" fmla="*/ 354531 h 834218"/>
                <a:gd name="connsiteX157" fmla="*/ 949252 w 3024845"/>
                <a:gd name="connsiteY157" fmla="*/ 354801 h 834218"/>
                <a:gd name="connsiteX158" fmla="*/ 954572 w 3024845"/>
                <a:gd name="connsiteY158" fmla="*/ 356693 h 834218"/>
                <a:gd name="connsiteX159" fmla="*/ 954572 w 3024845"/>
                <a:gd name="connsiteY159" fmla="*/ 270222 h 834218"/>
                <a:gd name="connsiteX160" fmla="*/ 958625 w 3024845"/>
                <a:gd name="connsiteY160" fmla="*/ 237795 h 834218"/>
                <a:gd name="connsiteX161" fmla="*/ 997132 w 3024845"/>
                <a:gd name="connsiteY161" fmla="*/ 237795 h 834218"/>
                <a:gd name="connsiteX162" fmla="*/ 997132 w 3024845"/>
                <a:gd name="connsiteY162" fmla="*/ 270222 h 834218"/>
                <a:gd name="connsiteX163" fmla="*/ 997892 w 3024845"/>
                <a:gd name="connsiteY163" fmla="*/ 270222 h 834218"/>
                <a:gd name="connsiteX164" fmla="*/ 1003212 w 3024845"/>
                <a:gd name="connsiteY164" fmla="*/ 270222 h 834218"/>
                <a:gd name="connsiteX165" fmla="*/ 1003212 w 3024845"/>
                <a:gd name="connsiteY165" fmla="*/ 188074 h 834218"/>
                <a:gd name="connsiteX166" fmla="*/ 1004986 w 3024845"/>
                <a:gd name="connsiteY166" fmla="*/ 188074 h 834218"/>
                <a:gd name="connsiteX167" fmla="*/ 1017399 w 3024845"/>
                <a:gd name="connsiteY167" fmla="*/ 188074 h 834218"/>
                <a:gd name="connsiteX168" fmla="*/ 1017399 w 3024845"/>
                <a:gd name="connsiteY168" fmla="*/ 186183 h 834218"/>
                <a:gd name="connsiteX169" fmla="*/ 1017399 w 3024845"/>
                <a:gd name="connsiteY169" fmla="*/ 172942 h 834218"/>
                <a:gd name="connsiteX170" fmla="*/ 1039693 w 3024845"/>
                <a:gd name="connsiteY170" fmla="*/ 172942 h 834218"/>
                <a:gd name="connsiteX171" fmla="*/ 1039693 w 3024845"/>
                <a:gd name="connsiteY171" fmla="*/ 171861 h 834218"/>
                <a:gd name="connsiteX172" fmla="*/ 1039693 w 3024845"/>
                <a:gd name="connsiteY172" fmla="*/ 164295 h 834218"/>
                <a:gd name="connsiteX173" fmla="*/ 1041466 w 3024845"/>
                <a:gd name="connsiteY173" fmla="*/ 164295 h 834218"/>
                <a:gd name="connsiteX174" fmla="*/ 1053880 w 3024845"/>
                <a:gd name="connsiteY174" fmla="*/ 164295 h 834218"/>
                <a:gd name="connsiteX175" fmla="*/ 1053880 w 3024845"/>
                <a:gd name="connsiteY175" fmla="*/ 165376 h 834218"/>
                <a:gd name="connsiteX176" fmla="*/ 1053880 w 3024845"/>
                <a:gd name="connsiteY176" fmla="*/ 172942 h 834218"/>
                <a:gd name="connsiteX177" fmla="*/ 1054640 w 3024845"/>
                <a:gd name="connsiteY177" fmla="*/ 172942 h 834218"/>
                <a:gd name="connsiteX178" fmla="*/ 1059960 w 3024845"/>
                <a:gd name="connsiteY178" fmla="*/ 172942 h 834218"/>
                <a:gd name="connsiteX179" fmla="*/ 1070093 w 3024845"/>
                <a:gd name="connsiteY179" fmla="*/ 168618 h 834218"/>
                <a:gd name="connsiteX180" fmla="*/ 1074146 w 3024845"/>
                <a:gd name="connsiteY180" fmla="*/ 171861 h 834218"/>
                <a:gd name="connsiteX181" fmla="*/ 1074146 w 3024845"/>
                <a:gd name="connsiteY181" fmla="*/ 164295 h 834218"/>
                <a:gd name="connsiteX182" fmla="*/ 1076426 w 3024845"/>
                <a:gd name="connsiteY182" fmla="*/ 164295 h 834218"/>
                <a:gd name="connsiteX183" fmla="*/ 1092387 w 3024845"/>
                <a:gd name="connsiteY183" fmla="*/ 164295 h 834218"/>
                <a:gd name="connsiteX184" fmla="*/ 1092387 w 3024845"/>
                <a:gd name="connsiteY184" fmla="*/ 165376 h 834218"/>
                <a:gd name="connsiteX185" fmla="*/ 1092387 w 3024845"/>
                <a:gd name="connsiteY185" fmla="*/ 172942 h 834218"/>
                <a:gd name="connsiteX186" fmla="*/ 1122787 w 3024845"/>
                <a:gd name="connsiteY186" fmla="*/ 172942 h 834218"/>
                <a:gd name="connsiteX187" fmla="*/ 1122787 w 3024845"/>
                <a:gd name="connsiteY187" fmla="*/ 174563 h 834218"/>
                <a:gd name="connsiteX188" fmla="*/ 1122787 w 3024845"/>
                <a:gd name="connsiteY188" fmla="*/ 185913 h 834218"/>
                <a:gd name="connsiteX189" fmla="*/ 1149134 w 3024845"/>
                <a:gd name="connsiteY189" fmla="*/ 185913 h 834218"/>
                <a:gd name="connsiteX190" fmla="*/ 1149134 w 3024845"/>
                <a:gd name="connsiteY190" fmla="*/ 216177 h 834218"/>
                <a:gd name="connsiteX191" fmla="*/ 1149894 w 3024845"/>
                <a:gd name="connsiteY191" fmla="*/ 216177 h 834218"/>
                <a:gd name="connsiteX192" fmla="*/ 1155214 w 3024845"/>
                <a:gd name="connsiteY192" fmla="*/ 216177 h 834218"/>
                <a:gd name="connsiteX193" fmla="*/ 1155214 w 3024845"/>
                <a:gd name="connsiteY193" fmla="*/ 217258 h 834218"/>
                <a:gd name="connsiteX194" fmla="*/ 1155214 w 3024845"/>
                <a:gd name="connsiteY194" fmla="*/ 224825 h 834218"/>
                <a:gd name="connsiteX195" fmla="*/ 1159268 w 3024845"/>
                <a:gd name="connsiteY195" fmla="*/ 255089 h 834218"/>
                <a:gd name="connsiteX196" fmla="*/ 1160028 w 3024845"/>
                <a:gd name="connsiteY196" fmla="*/ 255089 h 834218"/>
                <a:gd name="connsiteX197" fmla="*/ 1165348 w 3024845"/>
                <a:gd name="connsiteY197" fmla="*/ 255089 h 834218"/>
                <a:gd name="connsiteX198" fmla="*/ 1165348 w 3024845"/>
                <a:gd name="connsiteY198" fmla="*/ 255900 h 834218"/>
                <a:gd name="connsiteX199" fmla="*/ 1165348 w 3024845"/>
                <a:gd name="connsiteY199" fmla="*/ 261575 h 834218"/>
                <a:gd name="connsiteX200" fmla="*/ 1166361 w 3024845"/>
                <a:gd name="connsiteY200" fmla="*/ 261575 h 834218"/>
                <a:gd name="connsiteX201" fmla="*/ 1173454 w 3024845"/>
                <a:gd name="connsiteY201" fmla="*/ 261575 h 834218"/>
                <a:gd name="connsiteX202" fmla="*/ 1173454 w 3024845"/>
                <a:gd name="connsiteY202" fmla="*/ 291840 h 834218"/>
                <a:gd name="connsiteX203" fmla="*/ 1175481 w 3024845"/>
                <a:gd name="connsiteY203" fmla="*/ 291840 h 834218"/>
                <a:gd name="connsiteX204" fmla="*/ 1189668 w 3024845"/>
                <a:gd name="connsiteY204" fmla="*/ 291840 h 834218"/>
                <a:gd name="connsiteX205" fmla="*/ 1189668 w 3024845"/>
                <a:gd name="connsiteY205" fmla="*/ 315619 h 834218"/>
                <a:gd name="connsiteX206" fmla="*/ 1191695 w 3024845"/>
                <a:gd name="connsiteY206" fmla="*/ 317240 h 834218"/>
                <a:gd name="connsiteX207" fmla="*/ 1191695 w 3024845"/>
                <a:gd name="connsiteY207" fmla="*/ 328590 h 834218"/>
                <a:gd name="connsiteX208" fmla="*/ 1192455 w 3024845"/>
                <a:gd name="connsiteY208" fmla="*/ 328590 h 834218"/>
                <a:gd name="connsiteX209" fmla="*/ 1197775 w 3024845"/>
                <a:gd name="connsiteY209" fmla="*/ 328590 h 834218"/>
                <a:gd name="connsiteX210" fmla="*/ 1197775 w 3024845"/>
                <a:gd name="connsiteY210" fmla="*/ 352369 h 834218"/>
                <a:gd name="connsiteX211" fmla="*/ 1199041 w 3024845"/>
                <a:gd name="connsiteY211" fmla="*/ 352369 h 834218"/>
                <a:gd name="connsiteX212" fmla="*/ 1207908 w 3024845"/>
                <a:gd name="connsiteY212" fmla="*/ 352369 h 834218"/>
                <a:gd name="connsiteX213" fmla="*/ 1209935 w 3024845"/>
                <a:gd name="connsiteY213" fmla="*/ 356423 h 834218"/>
                <a:gd name="connsiteX214" fmla="*/ 1209935 w 3024845"/>
                <a:gd name="connsiteY214" fmla="*/ 369664 h 834218"/>
                <a:gd name="connsiteX215" fmla="*/ 1211455 w 3024845"/>
                <a:gd name="connsiteY215" fmla="*/ 367772 h 834218"/>
                <a:gd name="connsiteX216" fmla="*/ 1222095 w 3024845"/>
                <a:gd name="connsiteY216" fmla="*/ 354531 h 834218"/>
                <a:gd name="connsiteX217" fmla="*/ 1250469 w 3024845"/>
                <a:gd name="connsiteY217" fmla="*/ 354531 h 834218"/>
                <a:gd name="connsiteX218" fmla="*/ 1250469 w 3024845"/>
                <a:gd name="connsiteY218" fmla="*/ 441002 h 834218"/>
                <a:gd name="connsiteX219" fmla="*/ 1251229 w 3024845"/>
                <a:gd name="connsiteY219" fmla="*/ 441002 h 834218"/>
                <a:gd name="connsiteX220" fmla="*/ 1256549 w 3024845"/>
                <a:gd name="connsiteY220" fmla="*/ 441002 h 834218"/>
                <a:gd name="connsiteX221" fmla="*/ 1257309 w 3024845"/>
                <a:gd name="connsiteY221" fmla="*/ 439651 h 834218"/>
                <a:gd name="connsiteX222" fmla="*/ 1262629 w 3024845"/>
                <a:gd name="connsiteY222" fmla="*/ 430193 h 834218"/>
                <a:gd name="connsiteX223" fmla="*/ 1262629 w 3024845"/>
                <a:gd name="connsiteY223" fmla="*/ 432085 h 834218"/>
                <a:gd name="connsiteX224" fmla="*/ 1262629 w 3024845"/>
                <a:gd name="connsiteY224" fmla="*/ 445326 h 834218"/>
                <a:gd name="connsiteX225" fmla="*/ 1266682 w 3024845"/>
                <a:gd name="connsiteY225" fmla="*/ 399929 h 834218"/>
                <a:gd name="connsiteX226" fmla="*/ 1267442 w 3024845"/>
                <a:gd name="connsiteY226" fmla="*/ 399929 h 834218"/>
                <a:gd name="connsiteX227" fmla="*/ 1272762 w 3024845"/>
                <a:gd name="connsiteY227" fmla="*/ 399929 h 834218"/>
                <a:gd name="connsiteX228" fmla="*/ 1272762 w 3024845"/>
                <a:gd name="connsiteY228" fmla="*/ 335075 h 834218"/>
                <a:gd name="connsiteX229" fmla="*/ 1273776 w 3024845"/>
                <a:gd name="connsiteY229" fmla="*/ 335075 h 834218"/>
                <a:gd name="connsiteX230" fmla="*/ 1280869 w 3024845"/>
                <a:gd name="connsiteY230" fmla="*/ 335075 h 834218"/>
                <a:gd name="connsiteX231" fmla="*/ 1293029 w 3024845"/>
                <a:gd name="connsiteY231" fmla="*/ 291840 h 834218"/>
                <a:gd name="connsiteX232" fmla="*/ 1294296 w 3024845"/>
                <a:gd name="connsiteY232" fmla="*/ 291840 h 834218"/>
                <a:gd name="connsiteX233" fmla="*/ 1303163 w 3024845"/>
                <a:gd name="connsiteY233" fmla="*/ 291840 h 834218"/>
                <a:gd name="connsiteX234" fmla="*/ 1313296 w 3024845"/>
                <a:gd name="connsiteY234" fmla="*/ 335075 h 834218"/>
                <a:gd name="connsiteX235" fmla="*/ 1314309 w 3024845"/>
                <a:gd name="connsiteY235" fmla="*/ 335075 h 834218"/>
                <a:gd name="connsiteX236" fmla="*/ 1321403 w 3024845"/>
                <a:gd name="connsiteY236" fmla="*/ 335075 h 834218"/>
                <a:gd name="connsiteX237" fmla="*/ 1321403 w 3024845"/>
                <a:gd name="connsiteY237" fmla="*/ 373987 h 834218"/>
                <a:gd name="connsiteX238" fmla="*/ 1323176 w 3024845"/>
                <a:gd name="connsiteY238" fmla="*/ 373987 h 834218"/>
                <a:gd name="connsiteX239" fmla="*/ 1335590 w 3024845"/>
                <a:gd name="connsiteY239" fmla="*/ 373987 h 834218"/>
                <a:gd name="connsiteX240" fmla="*/ 1335590 w 3024845"/>
                <a:gd name="connsiteY240" fmla="*/ 376149 h 834218"/>
                <a:gd name="connsiteX241" fmla="*/ 1335590 w 3024845"/>
                <a:gd name="connsiteY241" fmla="*/ 391281 h 834218"/>
                <a:gd name="connsiteX242" fmla="*/ 1339643 w 3024845"/>
                <a:gd name="connsiteY242" fmla="*/ 389120 h 834218"/>
                <a:gd name="connsiteX243" fmla="*/ 1339643 w 3024845"/>
                <a:gd name="connsiteY243" fmla="*/ 373987 h 834218"/>
                <a:gd name="connsiteX244" fmla="*/ 1341163 w 3024845"/>
                <a:gd name="connsiteY244" fmla="*/ 373987 h 834218"/>
                <a:gd name="connsiteX245" fmla="*/ 1351803 w 3024845"/>
                <a:gd name="connsiteY245" fmla="*/ 373987 h 834218"/>
                <a:gd name="connsiteX246" fmla="*/ 1351803 w 3024845"/>
                <a:gd name="connsiteY246" fmla="*/ 375608 h 834218"/>
                <a:gd name="connsiteX247" fmla="*/ 1351803 w 3024845"/>
                <a:gd name="connsiteY247" fmla="*/ 386958 h 834218"/>
                <a:gd name="connsiteX248" fmla="*/ 1382204 w 3024845"/>
                <a:gd name="connsiteY248" fmla="*/ 386958 h 834218"/>
                <a:gd name="connsiteX249" fmla="*/ 1382204 w 3024845"/>
                <a:gd name="connsiteY249" fmla="*/ 350208 h 834218"/>
                <a:gd name="connsiteX250" fmla="*/ 1383470 w 3024845"/>
                <a:gd name="connsiteY250" fmla="*/ 350208 h 834218"/>
                <a:gd name="connsiteX251" fmla="*/ 1392337 w 3024845"/>
                <a:gd name="connsiteY251" fmla="*/ 350208 h 834218"/>
                <a:gd name="connsiteX252" fmla="*/ 1392337 w 3024845"/>
                <a:gd name="connsiteY252" fmla="*/ 371825 h 834218"/>
                <a:gd name="connsiteX253" fmla="*/ 1394364 w 3024845"/>
                <a:gd name="connsiteY253" fmla="*/ 339399 h 834218"/>
                <a:gd name="connsiteX254" fmla="*/ 1416657 w 3024845"/>
                <a:gd name="connsiteY254" fmla="*/ 339399 h 834218"/>
                <a:gd name="connsiteX255" fmla="*/ 1416657 w 3024845"/>
                <a:gd name="connsiteY255" fmla="*/ 337777 h 834218"/>
                <a:gd name="connsiteX256" fmla="*/ 1416657 w 3024845"/>
                <a:gd name="connsiteY256" fmla="*/ 326428 h 834218"/>
                <a:gd name="connsiteX257" fmla="*/ 1417417 w 3024845"/>
                <a:gd name="connsiteY257" fmla="*/ 326428 h 834218"/>
                <a:gd name="connsiteX258" fmla="*/ 1422737 w 3024845"/>
                <a:gd name="connsiteY258" fmla="*/ 326428 h 834218"/>
                <a:gd name="connsiteX259" fmla="*/ 1422737 w 3024845"/>
                <a:gd name="connsiteY259" fmla="*/ 324537 h 834218"/>
                <a:gd name="connsiteX260" fmla="*/ 1422737 w 3024845"/>
                <a:gd name="connsiteY260" fmla="*/ 311296 h 834218"/>
                <a:gd name="connsiteX261" fmla="*/ 1426791 w 3024845"/>
                <a:gd name="connsiteY261" fmla="*/ 317781 h 834218"/>
                <a:gd name="connsiteX262" fmla="*/ 1429071 w 3024845"/>
                <a:gd name="connsiteY262" fmla="*/ 317781 h 834218"/>
                <a:gd name="connsiteX263" fmla="*/ 1445031 w 3024845"/>
                <a:gd name="connsiteY263" fmla="*/ 317781 h 834218"/>
                <a:gd name="connsiteX264" fmla="*/ 1445031 w 3024845"/>
                <a:gd name="connsiteY264" fmla="*/ 316970 h 834218"/>
                <a:gd name="connsiteX265" fmla="*/ 1445031 w 3024845"/>
                <a:gd name="connsiteY265" fmla="*/ 311296 h 834218"/>
                <a:gd name="connsiteX266" fmla="*/ 1445791 w 3024845"/>
                <a:gd name="connsiteY266" fmla="*/ 311296 h 834218"/>
                <a:gd name="connsiteX267" fmla="*/ 1451111 w 3024845"/>
                <a:gd name="connsiteY267" fmla="*/ 311296 h 834218"/>
                <a:gd name="connsiteX268" fmla="*/ 1451111 w 3024845"/>
                <a:gd name="connsiteY268" fmla="*/ 312647 h 834218"/>
                <a:gd name="connsiteX269" fmla="*/ 1451111 w 3024845"/>
                <a:gd name="connsiteY269" fmla="*/ 322105 h 834218"/>
                <a:gd name="connsiteX270" fmla="*/ 1489618 w 3024845"/>
                <a:gd name="connsiteY270" fmla="*/ 322105 h 834218"/>
                <a:gd name="connsiteX271" fmla="*/ 1489618 w 3024845"/>
                <a:gd name="connsiteY271" fmla="*/ 460458 h 834218"/>
                <a:gd name="connsiteX272" fmla="*/ 1491138 w 3024845"/>
                <a:gd name="connsiteY272" fmla="*/ 460458 h 834218"/>
                <a:gd name="connsiteX273" fmla="*/ 1501778 w 3024845"/>
                <a:gd name="connsiteY273" fmla="*/ 460458 h 834218"/>
                <a:gd name="connsiteX274" fmla="*/ 1501778 w 3024845"/>
                <a:gd name="connsiteY274" fmla="*/ 447488 h 834218"/>
                <a:gd name="connsiteX275" fmla="*/ 1505832 w 3024845"/>
                <a:gd name="connsiteY275" fmla="*/ 447488 h 834218"/>
                <a:gd name="connsiteX276" fmla="*/ 1505832 w 3024845"/>
                <a:gd name="connsiteY276" fmla="*/ 460458 h 834218"/>
                <a:gd name="connsiteX277" fmla="*/ 1536232 w 3024845"/>
                <a:gd name="connsiteY277" fmla="*/ 460458 h 834218"/>
                <a:gd name="connsiteX278" fmla="*/ 1536232 w 3024845"/>
                <a:gd name="connsiteY278" fmla="*/ 430193 h 834218"/>
                <a:gd name="connsiteX279" fmla="*/ 1548392 w 3024845"/>
                <a:gd name="connsiteY279" fmla="*/ 430193 h 834218"/>
                <a:gd name="connsiteX280" fmla="*/ 1560552 w 3024845"/>
                <a:gd name="connsiteY280" fmla="*/ 428032 h 834218"/>
                <a:gd name="connsiteX281" fmla="*/ 1564606 w 3024845"/>
                <a:gd name="connsiteY281" fmla="*/ 430193 h 834218"/>
                <a:gd name="connsiteX282" fmla="*/ 1574739 w 3024845"/>
                <a:gd name="connsiteY282" fmla="*/ 430193 h 834218"/>
                <a:gd name="connsiteX283" fmla="*/ 1574739 w 3024845"/>
                <a:gd name="connsiteY283" fmla="*/ 460458 h 834218"/>
                <a:gd name="connsiteX284" fmla="*/ 1582846 w 3024845"/>
                <a:gd name="connsiteY284" fmla="*/ 460458 h 834218"/>
                <a:gd name="connsiteX285" fmla="*/ 1582846 w 3024845"/>
                <a:gd name="connsiteY285" fmla="*/ 477753 h 834218"/>
                <a:gd name="connsiteX286" fmla="*/ 1592182 w 3024845"/>
                <a:gd name="connsiteY286" fmla="*/ 478658 h 834218"/>
                <a:gd name="connsiteX287" fmla="*/ 1605140 w 3024845"/>
                <a:gd name="connsiteY287" fmla="*/ 478658 h 834218"/>
                <a:gd name="connsiteX288" fmla="*/ 1605140 w 3024845"/>
                <a:gd name="connsiteY288" fmla="*/ 462620 h 834218"/>
                <a:gd name="connsiteX289" fmla="*/ 1673096 w 3024845"/>
                <a:gd name="connsiteY289" fmla="*/ 462620 h 834218"/>
                <a:gd name="connsiteX290" fmla="*/ 1673096 w 3024845"/>
                <a:gd name="connsiteY290" fmla="*/ 377367 h 834218"/>
                <a:gd name="connsiteX291" fmla="*/ 1745104 w 3024845"/>
                <a:gd name="connsiteY291" fmla="*/ 377367 h 834218"/>
                <a:gd name="connsiteX292" fmla="*/ 1745104 w 3024845"/>
                <a:gd name="connsiteY292" fmla="*/ 456135 h 834218"/>
                <a:gd name="connsiteX293" fmla="*/ 1747008 w 3024845"/>
                <a:gd name="connsiteY293" fmla="*/ 456135 h 834218"/>
                <a:gd name="connsiteX294" fmla="*/ 1748250 w 3024845"/>
                <a:gd name="connsiteY294" fmla="*/ 478658 h 834218"/>
                <a:gd name="connsiteX295" fmla="*/ 1757926 w 3024845"/>
                <a:gd name="connsiteY295" fmla="*/ 478658 h 834218"/>
                <a:gd name="connsiteX296" fmla="*/ 1759168 w 3024845"/>
                <a:gd name="connsiteY296" fmla="*/ 456135 h 834218"/>
                <a:gd name="connsiteX297" fmla="*/ 1765248 w 3024845"/>
                <a:gd name="connsiteY297" fmla="*/ 456135 h 834218"/>
                <a:gd name="connsiteX298" fmla="*/ 1766490 w 3024845"/>
                <a:gd name="connsiteY298" fmla="*/ 478658 h 834218"/>
                <a:gd name="connsiteX299" fmla="*/ 1817112 w 3024845"/>
                <a:gd name="connsiteY299" fmla="*/ 478658 h 834218"/>
                <a:gd name="connsiteX300" fmla="*/ 1817112 w 3024845"/>
                <a:gd name="connsiteY300" fmla="*/ 315630 h 834218"/>
                <a:gd name="connsiteX301" fmla="*/ 2014439 w 3024845"/>
                <a:gd name="connsiteY301" fmla="*/ 315630 h 834218"/>
                <a:gd name="connsiteX302" fmla="*/ 2014439 w 3024845"/>
                <a:gd name="connsiteY302" fmla="*/ 478658 h 834218"/>
                <a:gd name="connsiteX303" fmla="*/ 2033136 w 3024845"/>
                <a:gd name="connsiteY303" fmla="*/ 478658 h 834218"/>
                <a:gd name="connsiteX304" fmla="*/ 2033136 w 3024845"/>
                <a:gd name="connsiteY304" fmla="*/ 395965 h 834218"/>
                <a:gd name="connsiteX305" fmla="*/ 2128256 w 3024845"/>
                <a:gd name="connsiteY305" fmla="*/ 395965 h 834218"/>
                <a:gd name="connsiteX306" fmla="*/ 2180720 w 3024845"/>
                <a:gd name="connsiteY306" fmla="*/ 330752 h 834218"/>
                <a:gd name="connsiteX307" fmla="*/ 2245574 w 3024845"/>
                <a:gd name="connsiteY307" fmla="*/ 330752 h 834218"/>
                <a:gd name="connsiteX308" fmla="*/ 2245574 w 3024845"/>
                <a:gd name="connsiteY308" fmla="*/ 406414 h 834218"/>
                <a:gd name="connsiteX309" fmla="*/ 2253681 w 3024845"/>
                <a:gd name="connsiteY309" fmla="*/ 406414 h 834218"/>
                <a:gd name="connsiteX310" fmla="*/ 2255708 w 3024845"/>
                <a:gd name="connsiteY310" fmla="*/ 399929 h 834218"/>
                <a:gd name="connsiteX311" fmla="*/ 2261788 w 3024845"/>
                <a:gd name="connsiteY311" fmla="*/ 399929 h 834218"/>
                <a:gd name="connsiteX312" fmla="*/ 2263815 w 3024845"/>
                <a:gd name="connsiteY312" fmla="*/ 408576 h 834218"/>
                <a:gd name="connsiteX313" fmla="*/ 2275975 w 3024845"/>
                <a:gd name="connsiteY313" fmla="*/ 408576 h 834218"/>
                <a:gd name="connsiteX314" fmla="*/ 2275975 w 3024845"/>
                <a:gd name="connsiteY314" fmla="*/ 402090 h 834218"/>
                <a:gd name="connsiteX315" fmla="*/ 2298268 w 3024845"/>
                <a:gd name="connsiteY315" fmla="*/ 402090 h 834218"/>
                <a:gd name="connsiteX316" fmla="*/ 2298268 w 3024845"/>
                <a:gd name="connsiteY316" fmla="*/ 408576 h 834218"/>
                <a:gd name="connsiteX317" fmla="*/ 2318535 w 3024845"/>
                <a:gd name="connsiteY317" fmla="*/ 408576 h 834218"/>
                <a:gd name="connsiteX318" fmla="*/ 2318535 w 3024845"/>
                <a:gd name="connsiteY318" fmla="*/ 453973 h 834218"/>
                <a:gd name="connsiteX319" fmla="*/ 2332722 w 3024845"/>
                <a:gd name="connsiteY319" fmla="*/ 453973 h 834218"/>
                <a:gd name="connsiteX320" fmla="*/ 2332722 w 3024845"/>
                <a:gd name="connsiteY320" fmla="*/ 441002 h 834218"/>
                <a:gd name="connsiteX321" fmla="*/ 2348936 w 3024845"/>
                <a:gd name="connsiteY321" fmla="*/ 441002 h 834218"/>
                <a:gd name="connsiteX322" fmla="*/ 2348936 w 3024845"/>
                <a:gd name="connsiteY322" fmla="*/ 261575 h 834218"/>
                <a:gd name="connsiteX323" fmla="*/ 2355016 w 3024845"/>
                <a:gd name="connsiteY323" fmla="*/ 255089 h 834218"/>
                <a:gd name="connsiteX324" fmla="*/ 2427977 w 3024845"/>
                <a:gd name="connsiteY324" fmla="*/ 255089 h 834218"/>
                <a:gd name="connsiteX325" fmla="*/ 2427977 w 3024845"/>
                <a:gd name="connsiteY325" fmla="*/ 263737 h 834218"/>
                <a:gd name="connsiteX326" fmla="*/ 2438110 w 3024845"/>
                <a:gd name="connsiteY326" fmla="*/ 263737 h 834218"/>
                <a:gd name="connsiteX327" fmla="*/ 2438110 w 3024845"/>
                <a:gd name="connsiteY327" fmla="*/ 378311 h 834218"/>
                <a:gd name="connsiteX328" fmla="*/ 2460404 w 3024845"/>
                <a:gd name="connsiteY328" fmla="*/ 378311 h 834218"/>
                <a:gd name="connsiteX329" fmla="*/ 2460404 w 3024845"/>
                <a:gd name="connsiteY329" fmla="*/ 311296 h 834218"/>
                <a:gd name="connsiteX330" fmla="*/ 2486751 w 3024845"/>
                <a:gd name="connsiteY330" fmla="*/ 311296 h 834218"/>
                <a:gd name="connsiteX331" fmla="*/ 2490804 w 3024845"/>
                <a:gd name="connsiteY331" fmla="*/ 306972 h 834218"/>
                <a:gd name="connsiteX332" fmla="*/ 2498911 w 3024845"/>
                <a:gd name="connsiteY332" fmla="*/ 306972 h 834218"/>
                <a:gd name="connsiteX333" fmla="*/ 2502964 w 3024845"/>
                <a:gd name="connsiteY333" fmla="*/ 311296 h 834218"/>
                <a:gd name="connsiteX334" fmla="*/ 2525258 w 3024845"/>
                <a:gd name="connsiteY334" fmla="*/ 311296 h 834218"/>
                <a:gd name="connsiteX335" fmla="*/ 2525258 w 3024845"/>
                <a:gd name="connsiteY335" fmla="*/ 194560 h 834218"/>
                <a:gd name="connsiteX336" fmla="*/ 2582005 w 3024845"/>
                <a:gd name="connsiteY336" fmla="*/ 183751 h 834218"/>
                <a:gd name="connsiteX337" fmla="*/ 2582005 w 3024845"/>
                <a:gd name="connsiteY337" fmla="*/ 184832 h 834218"/>
                <a:gd name="connsiteX338" fmla="*/ 2582005 w 3024845"/>
                <a:gd name="connsiteY338" fmla="*/ 192398 h 834218"/>
                <a:gd name="connsiteX339" fmla="*/ 2608352 w 3024845"/>
                <a:gd name="connsiteY339" fmla="*/ 192398 h 834218"/>
                <a:gd name="connsiteX340" fmla="*/ 2608352 w 3024845"/>
                <a:gd name="connsiteY340" fmla="*/ 447488 h 834218"/>
                <a:gd name="connsiteX341" fmla="*/ 2630646 w 3024845"/>
                <a:gd name="connsiteY341" fmla="*/ 447488 h 834218"/>
                <a:gd name="connsiteX342" fmla="*/ 2630646 w 3024845"/>
                <a:gd name="connsiteY342" fmla="*/ 443164 h 834218"/>
                <a:gd name="connsiteX343" fmla="*/ 2642806 w 3024845"/>
                <a:gd name="connsiteY343" fmla="*/ 443164 h 834218"/>
                <a:gd name="connsiteX344" fmla="*/ 2642806 w 3024845"/>
                <a:gd name="connsiteY344" fmla="*/ 447488 h 834218"/>
                <a:gd name="connsiteX345" fmla="*/ 2667126 w 3024845"/>
                <a:gd name="connsiteY345" fmla="*/ 447488 h 834218"/>
                <a:gd name="connsiteX346" fmla="*/ 2667126 w 3024845"/>
                <a:gd name="connsiteY346" fmla="*/ 434517 h 834218"/>
                <a:gd name="connsiteX347" fmla="*/ 2695500 w 3024845"/>
                <a:gd name="connsiteY347" fmla="*/ 434517 h 834218"/>
                <a:gd name="connsiteX348" fmla="*/ 2707660 w 3024845"/>
                <a:gd name="connsiteY348" fmla="*/ 430193 h 834218"/>
                <a:gd name="connsiteX349" fmla="*/ 2727927 w 3024845"/>
                <a:gd name="connsiteY349" fmla="*/ 434517 h 834218"/>
                <a:gd name="connsiteX350" fmla="*/ 2727927 w 3024845"/>
                <a:gd name="connsiteY350" fmla="*/ 417223 h 834218"/>
                <a:gd name="connsiteX351" fmla="*/ 2736034 w 3024845"/>
                <a:gd name="connsiteY351" fmla="*/ 417223 h 834218"/>
                <a:gd name="connsiteX352" fmla="*/ 2736034 w 3024845"/>
                <a:gd name="connsiteY352" fmla="*/ 404252 h 834218"/>
                <a:gd name="connsiteX353" fmla="*/ 2792781 w 3024845"/>
                <a:gd name="connsiteY353" fmla="*/ 404252 h 834218"/>
                <a:gd name="connsiteX354" fmla="*/ 2792781 w 3024845"/>
                <a:gd name="connsiteY354" fmla="*/ 373987 h 834218"/>
                <a:gd name="connsiteX355" fmla="*/ 2811021 w 3024845"/>
                <a:gd name="connsiteY355" fmla="*/ 373987 h 834218"/>
                <a:gd name="connsiteX356" fmla="*/ 2811021 w 3024845"/>
                <a:gd name="connsiteY356" fmla="*/ 367502 h 834218"/>
                <a:gd name="connsiteX357" fmla="*/ 2823181 w 3024845"/>
                <a:gd name="connsiteY357" fmla="*/ 367502 h 834218"/>
                <a:gd name="connsiteX358" fmla="*/ 2823181 w 3024845"/>
                <a:gd name="connsiteY358" fmla="*/ 373987 h 834218"/>
                <a:gd name="connsiteX359" fmla="*/ 2839395 w 3024845"/>
                <a:gd name="connsiteY359" fmla="*/ 373987 h 834218"/>
                <a:gd name="connsiteX360" fmla="*/ 2839395 w 3024845"/>
                <a:gd name="connsiteY360" fmla="*/ 423708 h 834218"/>
                <a:gd name="connsiteX361" fmla="*/ 2871822 w 3024845"/>
                <a:gd name="connsiteY361" fmla="*/ 423708 h 834218"/>
                <a:gd name="connsiteX362" fmla="*/ 2871822 w 3024845"/>
                <a:gd name="connsiteY362" fmla="*/ 397767 h 834218"/>
                <a:gd name="connsiteX363" fmla="*/ 2910329 w 3024845"/>
                <a:gd name="connsiteY363" fmla="*/ 397767 h 834218"/>
                <a:gd name="connsiteX364" fmla="*/ 2910329 w 3024845"/>
                <a:gd name="connsiteY364" fmla="*/ 367502 h 834218"/>
                <a:gd name="connsiteX365" fmla="*/ 2958970 w 3024845"/>
                <a:gd name="connsiteY365" fmla="*/ 367502 h 834218"/>
                <a:gd name="connsiteX366" fmla="*/ 2958970 w 3024845"/>
                <a:gd name="connsiteY366" fmla="*/ 478658 h 834218"/>
                <a:gd name="connsiteX367" fmla="*/ 2958970 w 3024845"/>
                <a:gd name="connsiteY367" fmla="*/ 492437 h 834218"/>
                <a:gd name="connsiteX368" fmla="*/ 3024845 w 3024845"/>
                <a:gd name="connsiteY368" fmla="*/ 492437 h 834218"/>
                <a:gd name="connsiteX369" fmla="*/ 3024845 w 3024845"/>
                <a:gd name="connsiteY369" fmla="*/ 834218 h 834218"/>
                <a:gd name="connsiteX370" fmla="*/ 2054 w 3024845"/>
                <a:gd name="connsiteY370" fmla="*/ 831885 h 834218"/>
                <a:gd name="connsiteX371" fmla="*/ 0 w 3024845"/>
                <a:gd name="connsiteY371" fmla="*/ 397767 h 834218"/>
                <a:gd name="connsiteX372" fmla="*/ 20267 w 3024845"/>
                <a:gd name="connsiteY372" fmla="*/ 397767 h 834218"/>
                <a:gd name="connsiteX373" fmla="*/ 20774 w 3024845"/>
                <a:gd name="connsiteY373" fmla="*/ 396686 h 834218"/>
                <a:gd name="connsiteX374" fmla="*/ 24320 w 3024845"/>
                <a:gd name="connsiteY374" fmla="*/ 389120 h 834218"/>
                <a:gd name="connsiteX375" fmla="*/ 26094 w 3024845"/>
                <a:gd name="connsiteY375" fmla="*/ 389390 h 834218"/>
                <a:gd name="connsiteX376" fmla="*/ 38507 w 3024845"/>
                <a:gd name="connsiteY376" fmla="*/ 391281 h 834218"/>
                <a:gd name="connsiteX377" fmla="*/ 39014 w 3024845"/>
                <a:gd name="connsiteY377" fmla="*/ 392633 h 834218"/>
                <a:gd name="connsiteX378" fmla="*/ 42560 w 3024845"/>
                <a:gd name="connsiteY378" fmla="*/ 402090 h 834218"/>
                <a:gd name="connsiteX379" fmla="*/ 68907 w 3024845"/>
                <a:gd name="connsiteY379" fmla="*/ 404252 h 834218"/>
                <a:gd name="connsiteX380" fmla="*/ 68907 w 3024845"/>
                <a:gd name="connsiteY380" fmla="*/ 281031 h 834218"/>
                <a:gd name="connsiteX381" fmla="*/ 70934 w 3024845"/>
                <a:gd name="connsiteY381" fmla="*/ 281031 h 834218"/>
                <a:gd name="connsiteX382" fmla="*/ 85121 w 3024845"/>
                <a:gd name="connsiteY382" fmla="*/ 281031 h 834218"/>
                <a:gd name="connsiteX383" fmla="*/ 85121 w 3024845"/>
                <a:gd name="connsiteY383" fmla="*/ 144839 h 834218"/>
                <a:gd name="connsiteX384" fmla="*/ 86894 w 3024845"/>
                <a:gd name="connsiteY384" fmla="*/ 144839 h 834218"/>
                <a:gd name="connsiteX385" fmla="*/ 99308 w 3024845"/>
                <a:gd name="connsiteY385" fmla="*/ 144839 h 834218"/>
                <a:gd name="connsiteX386" fmla="*/ 99308 w 3024845"/>
                <a:gd name="connsiteY386" fmla="*/ 30265 h 834218"/>
                <a:gd name="connsiteX387" fmla="*/ 103361 w 3024845"/>
                <a:gd name="connsiteY387" fmla="*/ 2161 h 834218"/>
                <a:gd name="connsiteX0" fmla="*/ 103361 w 3024845"/>
                <a:gd name="connsiteY0" fmla="*/ 2161 h 834218"/>
                <a:gd name="connsiteX1" fmla="*/ 200642 w 3024845"/>
                <a:gd name="connsiteY1" fmla="*/ 0 h 834218"/>
                <a:gd name="connsiteX2" fmla="*/ 220909 w 3024845"/>
                <a:gd name="connsiteY2" fmla="*/ 144839 h 834218"/>
                <a:gd name="connsiteX3" fmla="*/ 223189 w 3024845"/>
                <a:gd name="connsiteY3" fmla="*/ 144839 h 834218"/>
                <a:gd name="connsiteX4" fmla="*/ 239150 w 3024845"/>
                <a:gd name="connsiteY4" fmla="*/ 144839 h 834218"/>
                <a:gd name="connsiteX5" fmla="*/ 239150 w 3024845"/>
                <a:gd name="connsiteY5" fmla="*/ 285354 h 834218"/>
                <a:gd name="connsiteX6" fmla="*/ 240670 w 3024845"/>
                <a:gd name="connsiteY6" fmla="*/ 285084 h 834218"/>
                <a:gd name="connsiteX7" fmla="*/ 251310 w 3024845"/>
                <a:gd name="connsiteY7" fmla="*/ 283193 h 834218"/>
                <a:gd name="connsiteX8" fmla="*/ 249283 w 3024845"/>
                <a:gd name="connsiteY8" fmla="*/ 371825 h 834218"/>
                <a:gd name="connsiteX9" fmla="*/ 250803 w 3024845"/>
                <a:gd name="connsiteY9" fmla="*/ 372096 h 834218"/>
                <a:gd name="connsiteX10" fmla="*/ 261443 w 3024845"/>
                <a:gd name="connsiteY10" fmla="*/ 373987 h 834218"/>
                <a:gd name="connsiteX11" fmla="*/ 261696 w 3024845"/>
                <a:gd name="connsiteY11" fmla="*/ 374798 h 834218"/>
                <a:gd name="connsiteX12" fmla="*/ 263470 w 3024845"/>
                <a:gd name="connsiteY12" fmla="*/ 380473 h 834218"/>
                <a:gd name="connsiteX13" fmla="*/ 264230 w 3024845"/>
                <a:gd name="connsiteY13" fmla="*/ 378041 h 834218"/>
                <a:gd name="connsiteX14" fmla="*/ 269550 w 3024845"/>
                <a:gd name="connsiteY14" fmla="*/ 361017 h 834218"/>
                <a:gd name="connsiteX15" fmla="*/ 271323 w 3024845"/>
                <a:gd name="connsiteY15" fmla="*/ 361017 h 834218"/>
                <a:gd name="connsiteX16" fmla="*/ 283737 w 3024845"/>
                <a:gd name="connsiteY16" fmla="*/ 361017 h 834218"/>
                <a:gd name="connsiteX17" fmla="*/ 283737 w 3024845"/>
                <a:gd name="connsiteY17" fmla="*/ 393443 h 834218"/>
                <a:gd name="connsiteX18" fmla="*/ 284750 w 3024845"/>
                <a:gd name="connsiteY18" fmla="*/ 393984 h 834218"/>
                <a:gd name="connsiteX19" fmla="*/ 291844 w 3024845"/>
                <a:gd name="connsiteY19" fmla="*/ 397767 h 834218"/>
                <a:gd name="connsiteX20" fmla="*/ 291844 w 3024845"/>
                <a:gd name="connsiteY20" fmla="*/ 399118 h 834218"/>
                <a:gd name="connsiteX21" fmla="*/ 291844 w 3024845"/>
                <a:gd name="connsiteY21" fmla="*/ 408576 h 834218"/>
                <a:gd name="connsiteX22" fmla="*/ 336431 w 3024845"/>
                <a:gd name="connsiteY22" fmla="*/ 408576 h 834218"/>
                <a:gd name="connsiteX23" fmla="*/ 336431 w 3024845"/>
                <a:gd name="connsiteY23" fmla="*/ 409657 h 834218"/>
                <a:gd name="connsiteX24" fmla="*/ 336431 w 3024845"/>
                <a:gd name="connsiteY24" fmla="*/ 417223 h 834218"/>
                <a:gd name="connsiteX25" fmla="*/ 338457 w 3024845"/>
                <a:gd name="connsiteY25" fmla="*/ 417223 h 834218"/>
                <a:gd name="connsiteX26" fmla="*/ 352644 w 3024845"/>
                <a:gd name="connsiteY26" fmla="*/ 417223 h 834218"/>
                <a:gd name="connsiteX27" fmla="*/ 352644 w 3024845"/>
                <a:gd name="connsiteY27" fmla="*/ 386958 h 834218"/>
                <a:gd name="connsiteX28" fmla="*/ 397231 w 3024845"/>
                <a:gd name="connsiteY28" fmla="*/ 386958 h 834218"/>
                <a:gd name="connsiteX29" fmla="*/ 397231 w 3024845"/>
                <a:gd name="connsiteY29" fmla="*/ 385607 h 834218"/>
                <a:gd name="connsiteX30" fmla="*/ 397231 w 3024845"/>
                <a:gd name="connsiteY30" fmla="*/ 376149 h 834218"/>
                <a:gd name="connsiteX31" fmla="*/ 398245 w 3024845"/>
                <a:gd name="connsiteY31" fmla="*/ 376149 h 834218"/>
                <a:gd name="connsiteX32" fmla="*/ 405338 w 3024845"/>
                <a:gd name="connsiteY32" fmla="*/ 376149 h 834218"/>
                <a:gd name="connsiteX33" fmla="*/ 405338 w 3024845"/>
                <a:gd name="connsiteY33" fmla="*/ 374258 h 834218"/>
                <a:gd name="connsiteX34" fmla="*/ 405338 w 3024845"/>
                <a:gd name="connsiteY34" fmla="*/ 361017 h 834218"/>
                <a:gd name="connsiteX35" fmla="*/ 406098 w 3024845"/>
                <a:gd name="connsiteY35" fmla="*/ 361017 h 834218"/>
                <a:gd name="connsiteX36" fmla="*/ 411418 w 3024845"/>
                <a:gd name="connsiteY36" fmla="*/ 361017 h 834218"/>
                <a:gd name="connsiteX37" fmla="*/ 411418 w 3024845"/>
                <a:gd name="connsiteY37" fmla="*/ 359936 h 834218"/>
                <a:gd name="connsiteX38" fmla="*/ 411418 w 3024845"/>
                <a:gd name="connsiteY38" fmla="*/ 352369 h 834218"/>
                <a:gd name="connsiteX39" fmla="*/ 413445 w 3024845"/>
                <a:gd name="connsiteY39" fmla="*/ 352369 h 834218"/>
                <a:gd name="connsiteX40" fmla="*/ 427632 w 3024845"/>
                <a:gd name="connsiteY40" fmla="*/ 352369 h 834218"/>
                <a:gd name="connsiteX41" fmla="*/ 427632 w 3024845"/>
                <a:gd name="connsiteY41" fmla="*/ 353450 h 834218"/>
                <a:gd name="connsiteX42" fmla="*/ 427632 w 3024845"/>
                <a:gd name="connsiteY42" fmla="*/ 361017 h 834218"/>
                <a:gd name="connsiteX43" fmla="*/ 449925 w 3024845"/>
                <a:gd name="connsiteY43" fmla="*/ 361017 h 834218"/>
                <a:gd name="connsiteX44" fmla="*/ 449925 w 3024845"/>
                <a:gd name="connsiteY44" fmla="*/ 359125 h 834218"/>
                <a:gd name="connsiteX45" fmla="*/ 449925 w 3024845"/>
                <a:gd name="connsiteY45" fmla="*/ 345884 h 834218"/>
                <a:gd name="connsiteX46" fmla="*/ 451699 w 3024845"/>
                <a:gd name="connsiteY46" fmla="*/ 345884 h 834218"/>
                <a:gd name="connsiteX47" fmla="*/ 464112 w 3024845"/>
                <a:gd name="connsiteY47" fmla="*/ 345884 h 834218"/>
                <a:gd name="connsiteX48" fmla="*/ 464112 w 3024845"/>
                <a:gd name="connsiteY48" fmla="*/ 369664 h 834218"/>
                <a:gd name="connsiteX49" fmla="*/ 465126 w 3024845"/>
                <a:gd name="connsiteY49" fmla="*/ 369664 h 834218"/>
                <a:gd name="connsiteX50" fmla="*/ 472219 w 3024845"/>
                <a:gd name="connsiteY50" fmla="*/ 369664 h 834218"/>
                <a:gd name="connsiteX51" fmla="*/ 472219 w 3024845"/>
                <a:gd name="connsiteY51" fmla="*/ 368583 h 834218"/>
                <a:gd name="connsiteX52" fmla="*/ 472219 w 3024845"/>
                <a:gd name="connsiteY52" fmla="*/ 361017 h 834218"/>
                <a:gd name="connsiteX53" fmla="*/ 473992 w 3024845"/>
                <a:gd name="connsiteY53" fmla="*/ 361017 h 834218"/>
                <a:gd name="connsiteX54" fmla="*/ 486406 w 3024845"/>
                <a:gd name="connsiteY54" fmla="*/ 361017 h 834218"/>
                <a:gd name="connsiteX55" fmla="*/ 486406 w 3024845"/>
                <a:gd name="connsiteY55" fmla="*/ 386958 h 834218"/>
                <a:gd name="connsiteX56" fmla="*/ 488433 w 3024845"/>
                <a:gd name="connsiteY56" fmla="*/ 386958 h 834218"/>
                <a:gd name="connsiteX57" fmla="*/ 502619 w 3024845"/>
                <a:gd name="connsiteY57" fmla="*/ 386958 h 834218"/>
                <a:gd name="connsiteX58" fmla="*/ 502619 w 3024845"/>
                <a:gd name="connsiteY58" fmla="*/ 388579 h 834218"/>
                <a:gd name="connsiteX59" fmla="*/ 502619 w 3024845"/>
                <a:gd name="connsiteY59" fmla="*/ 399929 h 834218"/>
                <a:gd name="connsiteX60" fmla="*/ 503379 w 3024845"/>
                <a:gd name="connsiteY60" fmla="*/ 399929 h 834218"/>
                <a:gd name="connsiteX61" fmla="*/ 508700 w 3024845"/>
                <a:gd name="connsiteY61" fmla="*/ 399929 h 834218"/>
                <a:gd name="connsiteX62" fmla="*/ 508700 w 3024845"/>
                <a:gd name="connsiteY62" fmla="*/ 399118 h 834218"/>
                <a:gd name="connsiteX63" fmla="*/ 508700 w 3024845"/>
                <a:gd name="connsiteY63" fmla="*/ 393443 h 834218"/>
                <a:gd name="connsiteX64" fmla="*/ 539100 w 3024845"/>
                <a:gd name="connsiteY64" fmla="*/ 393443 h 834218"/>
                <a:gd name="connsiteX65" fmla="*/ 539100 w 3024845"/>
                <a:gd name="connsiteY65" fmla="*/ 417223 h 834218"/>
                <a:gd name="connsiteX66" fmla="*/ 540113 w 3024845"/>
                <a:gd name="connsiteY66" fmla="*/ 417223 h 834218"/>
                <a:gd name="connsiteX67" fmla="*/ 547207 w 3024845"/>
                <a:gd name="connsiteY67" fmla="*/ 417223 h 834218"/>
                <a:gd name="connsiteX68" fmla="*/ 547207 w 3024845"/>
                <a:gd name="connsiteY68" fmla="*/ 418304 h 834218"/>
                <a:gd name="connsiteX69" fmla="*/ 547207 w 3024845"/>
                <a:gd name="connsiteY69" fmla="*/ 425870 h 834218"/>
                <a:gd name="connsiteX70" fmla="*/ 547967 w 3024845"/>
                <a:gd name="connsiteY70" fmla="*/ 425870 h 834218"/>
                <a:gd name="connsiteX71" fmla="*/ 553287 w 3024845"/>
                <a:gd name="connsiteY71" fmla="*/ 425870 h 834218"/>
                <a:gd name="connsiteX72" fmla="*/ 553287 w 3024845"/>
                <a:gd name="connsiteY72" fmla="*/ 423708 h 834218"/>
                <a:gd name="connsiteX73" fmla="*/ 553287 w 3024845"/>
                <a:gd name="connsiteY73" fmla="*/ 408576 h 834218"/>
                <a:gd name="connsiteX74" fmla="*/ 554300 w 3024845"/>
                <a:gd name="connsiteY74" fmla="*/ 408576 h 834218"/>
                <a:gd name="connsiteX75" fmla="*/ 561394 w 3024845"/>
                <a:gd name="connsiteY75" fmla="*/ 408576 h 834218"/>
                <a:gd name="connsiteX76" fmla="*/ 561394 w 3024845"/>
                <a:gd name="connsiteY76" fmla="*/ 409657 h 834218"/>
                <a:gd name="connsiteX77" fmla="*/ 561394 w 3024845"/>
                <a:gd name="connsiteY77" fmla="*/ 417223 h 834218"/>
                <a:gd name="connsiteX78" fmla="*/ 566714 w 3024845"/>
                <a:gd name="connsiteY78" fmla="*/ 415230 h 834218"/>
                <a:gd name="connsiteX79" fmla="*/ 567474 w 3024845"/>
                <a:gd name="connsiteY79" fmla="*/ 414250 h 834218"/>
                <a:gd name="connsiteX80" fmla="*/ 567474 w 3024845"/>
                <a:gd name="connsiteY80" fmla="*/ 408576 h 834218"/>
                <a:gd name="connsiteX81" fmla="*/ 605981 w 3024845"/>
                <a:gd name="connsiteY81" fmla="*/ 408576 h 834218"/>
                <a:gd name="connsiteX82" fmla="*/ 605981 w 3024845"/>
                <a:gd name="connsiteY82" fmla="*/ 432355 h 834218"/>
                <a:gd name="connsiteX83" fmla="*/ 608007 w 3024845"/>
                <a:gd name="connsiteY83" fmla="*/ 432355 h 834218"/>
                <a:gd name="connsiteX84" fmla="*/ 622194 w 3024845"/>
                <a:gd name="connsiteY84" fmla="*/ 432355 h 834218"/>
                <a:gd name="connsiteX85" fmla="*/ 622194 w 3024845"/>
                <a:gd name="connsiteY85" fmla="*/ 433436 h 834218"/>
                <a:gd name="connsiteX86" fmla="*/ 622194 w 3024845"/>
                <a:gd name="connsiteY86" fmla="*/ 441002 h 834218"/>
                <a:gd name="connsiteX87" fmla="*/ 623968 w 3024845"/>
                <a:gd name="connsiteY87" fmla="*/ 441002 h 834218"/>
                <a:gd name="connsiteX88" fmla="*/ 636381 w 3024845"/>
                <a:gd name="connsiteY88" fmla="*/ 441002 h 834218"/>
                <a:gd name="connsiteX89" fmla="*/ 636381 w 3024845"/>
                <a:gd name="connsiteY89" fmla="*/ 417223 h 834218"/>
                <a:gd name="connsiteX90" fmla="*/ 637394 w 3024845"/>
                <a:gd name="connsiteY90" fmla="*/ 417223 h 834218"/>
                <a:gd name="connsiteX91" fmla="*/ 644488 w 3024845"/>
                <a:gd name="connsiteY91" fmla="*/ 417223 h 834218"/>
                <a:gd name="connsiteX92" fmla="*/ 644488 w 3024845"/>
                <a:gd name="connsiteY92" fmla="*/ 384796 h 834218"/>
                <a:gd name="connsiteX93" fmla="*/ 645501 w 3024845"/>
                <a:gd name="connsiteY93" fmla="*/ 384796 h 834218"/>
                <a:gd name="connsiteX94" fmla="*/ 652595 w 3024845"/>
                <a:gd name="connsiteY94" fmla="*/ 384796 h 834218"/>
                <a:gd name="connsiteX95" fmla="*/ 652595 w 3024845"/>
                <a:gd name="connsiteY95" fmla="*/ 382905 h 834218"/>
                <a:gd name="connsiteX96" fmla="*/ 652595 w 3024845"/>
                <a:gd name="connsiteY96" fmla="*/ 369664 h 834218"/>
                <a:gd name="connsiteX97" fmla="*/ 651328 w 3024845"/>
                <a:gd name="connsiteY97" fmla="*/ 368042 h 834218"/>
                <a:gd name="connsiteX98" fmla="*/ 656648 w 3024845"/>
                <a:gd name="connsiteY98" fmla="*/ 356693 h 834218"/>
                <a:gd name="connsiteX99" fmla="*/ 664755 w 3024845"/>
                <a:gd name="connsiteY99" fmla="*/ 384796 h 834218"/>
                <a:gd name="connsiteX100" fmla="*/ 665515 w 3024845"/>
                <a:gd name="connsiteY100" fmla="*/ 384796 h 834218"/>
                <a:gd name="connsiteX101" fmla="*/ 670835 w 3024845"/>
                <a:gd name="connsiteY101" fmla="*/ 384796 h 834218"/>
                <a:gd name="connsiteX102" fmla="*/ 670835 w 3024845"/>
                <a:gd name="connsiteY102" fmla="*/ 278869 h 834218"/>
                <a:gd name="connsiteX103" fmla="*/ 672355 w 3024845"/>
                <a:gd name="connsiteY103" fmla="*/ 278869 h 834218"/>
                <a:gd name="connsiteX104" fmla="*/ 682995 w 3024845"/>
                <a:gd name="connsiteY104" fmla="*/ 278869 h 834218"/>
                <a:gd name="connsiteX105" fmla="*/ 682995 w 3024845"/>
                <a:gd name="connsiteY105" fmla="*/ 231310 h 834218"/>
                <a:gd name="connsiteX106" fmla="*/ 709342 w 3024845"/>
                <a:gd name="connsiteY106" fmla="*/ 231310 h 834218"/>
                <a:gd name="connsiteX107" fmla="*/ 709342 w 3024845"/>
                <a:gd name="connsiteY107" fmla="*/ 209692 h 834218"/>
                <a:gd name="connsiteX108" fmla="*/ 743796 w 3024845"/>
                <a:gd name="connsiteY108" fmla="*/ 209692 h 834218"/>
                <a:gd name="connsiteX109" fmla="*/ 743796 w 3024845"/>
                <a:gd name="connsiteY109" fmla="*/ 212124 h 834218"/>
                <a:gd name="connsiteX110" fmla="*/ 743796 w 3024845"/>
                <a:gd name="connsiteY110" fmla="*/ 229148 h 834218"/>
                <a:gd name="connsiteX111" fmla="*/ 746076 w 3024845"/>
                <a:gd name="connsiteY111" fmla="*/ 229148 h 834218"/>
                <a:gd name="connsiteX112" fmla="*/ 762036 w 3024845"/>
                <a:gd name="connsiteY112" fmla="*/ 229148 h 834218"/>
                <a:gd name="connsiteX113" fmla="*/ 762036 w 3024845"/>
                <a:gd name="connsiteY113" fmla="*/ 276707 h 834218"/>
                <a:gd name="connsiteX114" fmla="*/ 763049 w 3024845"/>
                <a:gd name="connsiteY114" fmla="*/ 276707 h 834218"/>
                <a:gd name="connsiteX115" fmla="*/ 770143 w 3024845"/>
                <a:gd name="connsiteY115" fmla="*/ 276707 h 834218"/>
                <a:gd name="connsiteX116" fmla="*/ 784330 w 3024845"/>
                <a:gd name="connsiteY116" fmla="*/ 281031 h 834218"/>
                <a:gd name="connsiteX117" fmla="*/ 784330 w 3024845"/>
                <a:gd name="connsiteY117" fmla="*/ 319943 h 834218"/>
                <a:gd name="connsiteX118" fmla="*/ 785343 w 3024845"/>
                <a:gd name="connsiteY118" fmla="*/ 319943 h 834218"/>
                <a:gd name="connsiteX119" fmla="*/ 792436 w 3024845"/>
                <a:gd name="connsiteY119" fmla="*/ 319943 h 834218"/>
                <a:gd name="connsiteX120" fmla="*/ 792436 w 3024845"/>
                <a:gd name="connsiteY120" fmla="*/ 321564 h 834218"/>
                <a:gd name="connsiteX121" fmla="*/ 792436 w 3024845"/>
                <a:gd name="connsiteY121" fmla="*/ 332913 h 834218"/>
                <a:gd name="connsiteX122" fmla="*/ 794463 w 3024845"/>
                <a:gd name="connsiteY122" fmla="*/ 332913 h 834218"/>
                <a:gd name="connsiteX123" fmla="*/ 808650 w 3024845"/>
                <a:gd name="connsiteY123" fmla="*/ 332913 h 834218"/>
                <a:gd name="connsiteX124" fmla="*/ 814730 w 3024845"/>
                <a:gd name="connsiteY124" fmla="*/ 339399 h 834218"/>
                <a:gd name="connsiteX125" fmla="*/ 814730 w 3024845"/>
                <a:gd name="connsiteY125" fmla="*/ 361017 h 834218"/>
                <a:gd name="connsiteX126" fmla="*/ 817010 w 3024845"/>
                <a:gd name="connsiteY126" fmla="*/ 361017 h 834218"/>
                <a:gd name="connsiteX127" fmla="*/ 832970 w 3024845"/>
                <a:gd name="connsiteY127" fmla="*/ 361017 h 834218"/>
                <a:gd name="connsiteX128" fmla="*/ 832970 w 3024845"/>
                <a:gd name="connsiteY128" fmla="*/ 362097 h 834218"/>
                <a:gd name="connsiteX129" fmla="*/ 832970 w 3024845"/>
                <a:gd name="connsiteY129" fmla="*/ 369664 h 834218"/>
                <a:gd name="connsiteX130" fmla="*/ 834237 w 3024845"/>
                <a:gd name="connsiteY130" fmla="*/ 369664 h 834218"/>
                <a:gd name="connsiteX131" fmla="*/ 843104 w 3024845"/>
                <a:gd name="connsiteY131" fmla="*/ 369664 h 834218"/>
                <a:gd name="connsiteX132" fmla="*/ 843104 w 3024845"/>
                <a:gd name="connsiteY132" fmla="*/ 371825 h 834218"/>
                <a:gd name="connsiteX133" fmla="*/ 843104 w 3024845"/>
                <a:gd name="connsiteY133" fmla="*/ 386958 h 834218"/>
                <a:gd name="connsiteX134" fmla="*/ 847157 w 3024845"/>
                <a:gd name="connsiteY134" fmla="*/ 385066 h 834218"/>
                <a:gd name="connsiteX135" fmla="*/ 847157 w 3024845"/>
                <a:gd name="connsiteY135" fmla="*/ 371825 h 834218"/>
                <a:gd name="connsiteX136" fmla="*/ 848170 w 3024845"/>
                <a:gd name="connsiteY136" fmla="*/ 371825 h 834218"/>
                <a:gd name="connsiteX137" fmla="*/ 855264 w 3024845"/>
                <a:gd name="connsiteY137" fmla="*/ 371825 h 834218"/>
                <a:gd name="connsiteX138" fmla="*/ 855264 w 3024845"/>
                <a:gd name="connsiteY138" fmla="*/ 373447 h 834218"/>
                <a:gd name="connsiteX139" fmla="*/ 855264 w 3024845"/>
                <a:gd name="connsiteY139" fmla="*/ 384796 h 834218"/>
                <a:gd name="connsiteX140" fmla="*/ 856024 w 3024845"/>
                <a:gd name="connsiteY140" fmla="*/ 384796 h 834218"/>
                <a:gd name="connsiteX141" fmla="*/ 861344 w 3024845"/>
                <a:gd name="connsiteY141" fmla="*/ 384796 h 834218"/>
                <a:gd name="connsiteX142" fmla="*/ 909984 w 3024845"/>
                <a:gd name="connsiteY142" fmla="*/ 380473 h 834218"/>
                <a:gd name="connsiteX143" fmla="*/ 909984 w 3024845"/>
                <a:gd name="connsiteY143" fmla="*/ 381824 h 834218"/>
                <a:gd name="connsiteX144" fmla="*/ 909984 w 3024845"/>
                <a:gd name="connsiteY144" fmla="*/ 391281 h 834218"/>
                <a:gd name="connsiteX145" fmla="*/ 910744 w 3024845"/>
                <a:gd name="connsiteY145" fmla="*/ 391281 h 834218"/>
                <a:gd name="connsiteX146" fmla="*/ 916065 w 3024845"/>
                <a:gd name="connsiteY146" fmla="*/ 391281 h 834218"/>
                <a:gd name="connsiteX147" fmla="*/ 916065 w 3024845"/>
                <a:gd name="connsiteY147" fmla="*/ 393443 h 834218"/>
                <a:gd name="connsiteX148" fmla="*/ 916065 w 3024845"/>
                <a:gd name="connsiteY148" fmla="*/ 408576 h 834218"/>
                <a:gd name="connsiteX149" fmla="*/ 918091 w 3024845"/>
                <a:gd name="connsiteY149" fmla="*/ 407225 h 834218"/>
                <a:gd name="connsiteX150" fmla="*/ 932278 w 3024845"/>
                <a:gd name="connsiteY150" fmla="*/ 397767 h 834218"/>
                <a:gd name="connsiteX151" fmla="*/ 938358 w 3024845"/>
                <a:gd name="connsiteY151" fmla="*/ 356693 h 834218"/>
                <a:gd name="connsiteX152" fmla="*/ 939118 w 3024845"/>
                <a:gd name="connsiteY152" fmla="*/ 356423 h 834218"/>
                <a:gd name="connsiteX153" fmla="*/ 944438 w 3024845"/>
                <a:gd name="connsiteY153" fmla="*/ 354531 h 834218"/>
                <a:gd name="connsiteX154" fmla="*/ 946465 w 3024845"/>
                <a:gd name="connsiteY154" fmla="*/ 285354 h 834218"/>
                <a:gd name="connsiteX155" fmla="*/ 948492 w 3024845"/>
                <a:gd name="connsiteY155" fmla="*/ 354531 h 834218"/>
                <a:gd name="connsiteX156" fmla="*/ 949252 w 3024845"/>
                <a:gd name="connsiteY156" fmla="*/ 354801 h 834218"/>
                <a:gd name="connsiteX157" fmla="*/ 954572 w 3024845"/>
                <a:gd name="connsiteY157" fmla="*/ 356693 h 834218"/>
                <a:gd name="connsiteX158" fmla="*/ 954572 w 3024845"/>
                <a:gd name="connsiteY158" fmla="*/ 270222 h 834218"/>
                <a:gd name="connsiteX159" fmla="*/ 958625 w 3024845"/>
                <a:gd name="connsiteY159" fmla="*/ 237795 h 834218"/>
                <a:gd name="connsiteX160" fmla="*/ 997132 w 3024845"/>
                <a:gd name="connsiteY160" fmla="*/ 237795 h 834218"/>
                <a:gd name="connsiteX161" fmla="*/ 997132 w 3024845"/>
                <a:gd name="connsiteY161" fmla="*/ 270222 h 834218"/>
                <a:gd name="connsiteX162" fmla="*/ 997892 w 3024845"/>
                <a:gd name="connsiteY162" fmla="*/ 270222 h 834218"/>
                <a:gd name="connsiteX163" fmla="*/ 1003212 w 3024845"/>
                <a:gd name="connsiteY163" fmla="*/ 270222 h 834218"/>
                <a:gd name="connsiteX164" fmla="*/ 1003212 w 3024845"/>
                <a:gd name="connsiteY164" fmla="*/ 188074 h 834218"/>
                <a:gd name="connsiteX165" fmla="*/ 1004986 w 3024845"/>
                <a:gd name="connsiteY165" fmla="*/ 188074 h 834218"/>
                <a:gd name="connsiteX166" fmla="*/ 1017399 w 3024845"/>
                <a:gd name="connsiteY166" fmla="*/ 188074 h 834218"/>
                <a:gd name="connsiteX167" fmla="*/ 1017399 w 3024845"/>
                <a:gd name="connsiteY167" fmla="*/ 186183 h 834218"/>
                <a:gd name="connsiteX168" fmla="*/ 1017399 w 3024845"/>
                <a:gd name="connsiteY168" fmla="*/ 172942 h 834218"/>
                <a:gd name="connsiteX169" fmla="*/ 1039693 w 3024845"/>
                <a:gd name="connsiteY169" fmla="*/ 172942 h 834218"/>
                <a:gd name="connsiteX170" fmla="*/ 1039693 w 3024845"/>
                <a:gd name="connsiteY170" fmla="*/ 171861 h 834218"/>
                <a:gd name="connsiteX171" fmla="*/ 1039693 w 3024845"/>
                <a:gd name="connsiteY171" fmla="*/ 164295 h 834218"/>
                <a:gd name="connsiteX172" fmla="*/ 1041466 w 3024845"/>
                <a:gd name="connsiteY172" fmla="*/ 164295 h 834218"/>
                <a:gd name="connsiteX173" fmla="*/ 1053880 w 3024845"/>
                <a:gd name="connsiteY173" fmla="*/ 164295 h 834218"/>
                <a:gd name="connsiteX174" fmla="*/ 1053880 w 3024845"/>
                <a:gd name="connsiteY174" fmla="*/ 165376 h 834218"/>
                <a:gd name="connsiteX175" fmla="*/ 1053880 w 3024845"/>
                <a:gd name="connsiteY175" fmla="*/ 172942 h 834218"/>
                <a:gd name="connsiteX176" fmla="*/ 1054640 w 3024845"/>
                <a:gd name="connsiteY176" fmla="*/ 172942 h 834218"/>
                <a:gd name="connsiteX177" fmla="*/ 1059960 w 3024845"/>
                <a:gd name="connsiteY177" fmla="*/ 172942 h 834218"/>
                <a:gd name="connsiteX178" fmla="*/ 1070093 w 3024845"/>
                <a:gd name="connsiteY178" fmla="*/ 168618 h 834218"/>
                <a:gd name="connsiteX179" fmla="*/ 1074146 w 3024845"/>
                <a:gd name="connsiteY179" fmla="*/ 171861 h 834218"/>
                <a:gd name="connsiteX180" fmla="*/ 1074146 w 3024845"/>
                <a:gd name="connsiteY180" fmla="*/ 164295 h 834218"/>
                <a:gd name="connsiteX181" fmla="*/ 1076426 w 3024845"/>
                <a:gd name="connsiteY181" fmla="*/ 164295 h 834218"/>
                <a:gd name="connsiteX182" fmla="*/ 1092387 w 3024845"/>
                <a:gd name="connsiteY182" fmla="*/ 164295 h 834218"/>
                <a:gd name="connsiteX183" fmla="*/ 1092387 w 3024845"/>
                <a:gd name="connsiteY183" fmla="*/ 165376 h 834218"/>
                <a:gd name="connsiteX184" fmla="*/ 1092387 w 3024845"/>
                <a:gd name="connsiteY184" fmla="*/ 172942 h 834218"/>
                <a:gd name="connsiteX185" fmla="*/ 1122787 w 3024845"/>
                <a:gd name="connsiteY185" fmla="*/ 172942 h 834218"/>
                <a:gd name="connsiteX186" fmla="*/ 1122787 w 3024845"/>
                <a:gd name="connsiteY186" fmla="*/ 174563 h 834218"/>
                <a:gd name="connsiteX187" fmla="*/ 1122787 w 3024845"/>
                <a:gd name="connsiteY187" fmla="*/ 185913 h 834218"/>
                <a:gd name="connsiteX188" fmla="*/ 1149134 w 3024845"/>
                <a:gd name="connsiteY188" fmla="*/ 185913 h 834218"/>
                <a:gd name="connsiteX189" fmla="*/ 1149134 w 3024845"/>
                <a:gd name="connsiteY189" fmla="*/ 216177 h 834218"/>
                <a:gd name="connsiteX190" fmla="*/ 1149894 w 3024845"/>
                <a:gd name="connsiteY190" fmla="*/ 216177 h 834218"/>
                <a:gd name="connsiteX191" fmla="*/ 1155214 w 3024845"/>
                <a:gd name="connsiteY191" fmla="*/ 216177 h 834218"/>
                <a:gd name="connsiteX192" fmla="*/ 1155214 w 3024845"/>
                <a:gd name="connsiteY192" fmla="*/ 217258 h 834218"/>
                <a:gd name="connsiteX193" fmla="*/ 1155214 w 3024845"/>
                <a:gd name="connsiteY193" fmla="*/ 224825 h 834218"/>
                <a:gd name="connsiteX194" fmla="*/ 1159268 w 3024845"/>
                <a:gd name="connsiteY194" fmla="*/ 255089 h 834218"/>
                <a:gd name="connsiteX195" fmla="*/ 1160028 w 3024845"/>
                <a:gd name="connsiteY195" fmla="*/ 255089 h 834218"/>
                <a:gd name="connsiteX196" fmla="*/ 1165348 w 3024845"/>
                <a:gd name="connsiteY196" fmla="*/ 255089 h 834218"/>
                <a:gd name="connsiteX197" fmla="*/ 1165348 w 3024845"/>
                <a:gd name="connsiteY197" fmla="*/ 255900 h 834218"/>
                <a:gd name="connsiteX198" fmla="*/ 1165348 w 3024845"/>
                <a:gd name="connsiteY198" fmla="*/ 261575 h 834218"/>
                <a:gd name="connsiteX199" fmla="*/ 1166361 w 3024845"/>
                <a:gd name="connsiteY199" fmla="*/ 261575 h 834218"/>
                <a:gd name="connsiteX200" fmla="*/ 1173454 w 3024845"/>
                <a:gd name="connsiteY200" fmla="*/ 261575 h 834218"/>
                <a:gd name="connsiteX201" fmla="*/ 1173454 w 3024845"/>
                <a:gd name="connsiteY201" fmla="*/ 291840 h 834218"/>
                <a:gd name="connsiteX202" fmla="*/ 1175481 w 3024845"/>
                <a:gd name="connsiteY202" fmla="*/ 291840 h 834218"/>
                <a:gd name="connsiteX203" fmla="*/ 1189668 w 3024845"/>
                <a:gd name="connsiteY203" fmla="*/ 291840 h 834218"/>
                <a:gd name="connsiteX204" fmla="*/ 1189668 w 3024845"/>
                <a:gd name="connsiteY204" fmla="*/ 315619 h 834218"/>
                <a:gd name="connsiteX205" fmla="*/ 1191695 w 3024845"/>
                <a:gd name="connsiteY205" fmla="*/ 317240 h 834218"/>
                <a:gd name="connsiteX206" fmla="*/ 1191695 w 3024845"/>
                <a:gd name="connsiteY206" fmla="*/ 328590 h 834218"/>
                <a:gd name="connsiteX207" fmla="*/ 1192455 w 3024845"/>
                <a:gd name="connsiteY207" fmla="*/ 328590 h 834218"/>
                <a:gd name="connsiteX208" fmla="*/ 1197775 w 3024845"/>
                <a:gd name="connsiteY208" fmla="*/ 328590 h 834218"/>
                <a:gd name="connsiteX209" fmla="*/ 1197775 w 3024845"/>
                <a:gd name="connsiteY209" fmla="*/ 352369 h 834218"/>
                <a:gd name="connsiteX210" fmla="*/ 1199041 w 3024845"/>
                <a:gd name="connsiteY210" fmla="*/ 352369 h 834218"/>
                <a:gd name="connsiteX211" fmla="*/ 1207908 w 3024845"/>
                <a:gd name="connsiteY211" fmla="*/ 352369 h 834218"/>
                <a:gd name="connsiteX212" fmla="*/ 1209935 w 3024845"/>
                <a:gd name="connsiteY212" fmla="*/ 356423 h 834218"/>
                <a:gd name="connsiteX213" fmla="*/ 1209935 w 3024845"/>
                <a:gd name="connsiteY213" fmla="*/ 369664 h 834218"/>
                <a:gd name="connsiteX214" fmla="*/ 1211455 w 3024845"/>
                <a:gd name="connsiteY214" fmla="*/ 367772 h 834218"/>
                <a:gd name="connsiteX215" fmla="*/ 1222095 w 3024845"/>
                <a:gd name="connsiteY215" fmla="*/ 354531 h 834218"/>
                <a:gd name="connsiteX216" fmla="*/ 1250469 w 3024845"/>
                <a:gd name="connsiteY216" fmla="*/ 354531 h 834218"/>
                <a:gd name="connsiteX217" fmla="*/ 1250469 w 3024845"/>
                <a:gd name="connsiteY217" fmla="*/ 441002 h 834218"/>
                <a:gd name="connsiteX218" fmla="*/ 1251229 w 3024845"/>
                <a:gd name="connsiteY218" fmla="*/ 441002 h 834218"/>
                <a:gd name="connsiteX219" fmla="*/ 1256549 w 3024845"/>
                <a:gd name="connsiteY219" fmla="*/ 441002 h 834218"/>
                <a:gd name="connsiteX220" fmla="*/ 1257309 w 3024845"/>
                <a:gd name="connsiteY220" fmla="*/ 439651 h 834218"/>
                <a:gd name="connsiteX221" fmla="*/ 1262629 w 3024845"/>
                <a:gd name="connsiteY221" fmla="*/ 430193 h 834218"/>
                <a:gd name="connsiteX222" fmla="*/ 1262629 w 3024845"/>
                <a:gd name="connsiteY222" fmla="*/ 432085 h 834218"/>
                <a:gd name="connsiteX223" fmla="*/ 1262629 w 3024845"/>
                <a:gd name="connsiteY223" fmla="*/ 445326 h 834218"/>
                <a:gd name="connsiteX224" fmla="*/ 1266682 w 3024845"/>
                <a:gd name="connsiteY224" fmla="*/ 399929 h 834218"/>
                <a:gd name="connsiteX225" fmla="*/ 1267442 w 3024845"/>
                <a:gd name="connsiteY225" fmla="*/ 399929 h 834218"/>
                <a:gd name="connsiteX226" fmla="*/ 1272762 w 3024845"/>
                <a:gd name="connsiteY226" fmla="*/ 399929 h 834218"/>
                <a:gd name="connsiteX227" fmla="*/ 1272762 w 3024845"/>
                <a:gd name="connsiteY227" fmla="*/ 335075 h 834218"/>
                <a:gd name="connsiteX228" fmla="*/ 1273776 w 3024845"/>
                <a:gd name="connsiteY228" fmla="*/ 335075 h 834218"/>
                <a:gd name="connsiteX229" fmla="*/ 1280869 w 3024845"/>
                <a:gd name="connsiteY229" fmla="*/ 335075 h 834218"/>
                <a:gd name="connsiteX230" fmla="*/ 1293029 w 3024845"/>
                <a:gd name="connsiteY230" fmla="*/ 291840 h 834218"/>
                <a:gd name="connsiteX231" fmla="*/ 1294296 w 3024845"/>
                <a:gd name="connsiteY231" fmla="*/ 291840 h 834218"/>
                <a:gd name="connsiteX232" fmla="*/ 1303163 w 3024845"/>
                <a:gd name="connsiteY232" fmla="*/ 291840 h 834218"/>
                <a:gd name="connsiteX233" fmla="*/ 1313296 w 3024845"/>
                <a:gd name="connsiteY233" fmla="*/ 335075 h 834218"/>
                <a:gd name="connsiteX234" fmla="*/ 1314309 w 3024845"/>
                <a:gd name="connsiteY234" fmla="*/ 335075 h 834218"/>
                <a:gd name="connsiteX235" fmla="*/ 1321403 w 3024845"/>
                <a:gd name="connsiteY235" fmla="*/ 335075 h 834218"/>
                <a:gd name="connsiteX236" fmla="*/ 1321403 w 3024845"/>
                <a:gd name="connsiteY236" fmla="*/ 373987 h 834218"/>
                <a:gd name="connsiteX237" fmla="*/ 1323176 w 3024845"/>
                <a:gd name="connsiteY237" fmla="*/ 373987 h 834218"/>
                <a:gd name="connsiteX238" fmla="*/ 1335590 w 3024845"/>
                <a:gd name="connsiteY238" fmla="*/ 373987 h 834218"/>
                <a:gd name="connsiteX239" fmla="*/ 1335590 w 3024845"/>
                <a:gd name="connsiteY239" fmla="*/ 376149 h 834218"/>
                <a:gd name="connsiteX240" fmla="*/ 1335590 w 3024845"/>
                <a:gd name="connsiteY240" fmla="*/ 391281 h 834218"/>
                <a:gd name="connsiteX241" fmla="*/ 1339643 w 3024845"/>
                <a:gd name="connsiteY241" fmla="*/ 389120 h 834218"/>
                <a:gd name="connsiteX242" fmla="*/ 1339643 w 3024845"/>
                <a:gd name="connsiteY242" fmla="*/ 373987 h 834218"/>
                <a:gd name="connsiteX243" fmla="*/ 1341163 w 3024845"/>
                <a:gd name="connsiteY243" fmla="*/ 373987 h 834218"/>
                <a:gd name="connsiteX244" fmla="*/ 1351803 w 3024845"/>
                <a:gd name="connsiteY244" fmla="*/ 373987 h 834218"/>
                <a:gd name="connsiteX245" fmla="*/ 1351803 w 3024845"/>
                <a:gd name="connsiteY245" fmla="*/ 375608 h 834218"/>
                <a:gd name="connsiteX246" fmla="*/ 1351803 w 3024845"/>
                <a:gd name="connsiteY246" fmla="*/ 386958 h 834218"/>
                <a:gd name="connsiteX247" fmla="*/ 1382204 w 3024845"/>
                <a:gd name="connsiteY247" fmla="*/ 386958 h 834218"/>
                <a:gd name="connsiteX248" fmla="*/ 1382204 w 3024845"/>
                <a:gd name="connsiteY248" fmla="*/ 350208 h 834218"/>
                <a:gd name="connsiteX249" fmla="*/ 1383470 w 3024845"/>
                <a:gd name="connsiteY249" fmla="*/ 350208 h 834218"/>
                <a:gd name="connsiteX250" fmla="*/ 1392337 w 3024845"/>
                <a:gd name="connsiteY250" fmla="*/ 350208 h 834218"/>
                <a:gd name="connsiteX251" fmla="*/ 1392337 w 3024845"/>
                <a:gd name="connsiteY251" fmla="*/ 371825 h 834218"/>
                <a:gd name="connsiteX252" fmla="*/ 1394364 w 3024845"/>
                <a:gd name="connsiteY252" fmla="*/ 339399 h 834218"/>
                <a:gd name="connsiteX253" fmla="*/ 1416657 w 3024845"/>
                <a:gd name="connsiteY253" fmla="*/ 339399 h 834218"/>
                <a:gd name="connsiteX254" fmla="*/ 1416657 w 3024845"/>
                <a:gd name="connsiteY254" fmla="*/ 337777 h 834218"/>
                <a:gd name="connsiteX255" fmla="*/ 1416657 w 3024845"/>
                <a:gd name="connsiteY255" fmla="*/ 326428 h 834218"/>
                <a:gd name="connsiteX256" fmla="*/ 1417417 w 3024845"/>
                <a:gd name="connsiteY256" fmla="*/ 326428 h 834218"/>
                <a:gd name="connsiteX257" fmla="*/ 1422737 w 3024845"/>
                <a:gd name="connsiteY257" fmla="*/ 326428 h 834218"/>
                <a:gd name="connsiteX258" fmla="*/ 1422737 w 3024845"/>
                <a:gd name="connsiteY258" fmla="*/ 324537 h 834218"/>
                <a:gd name="connsiteX259" fmla="*/ 1422737 w 3024845"/>
                <a:gd name="connsiteY259" fmla="*/ 311296 h 834218"/>
                <a:gd name="connsiteX260" fmla="*/ 1426791 w 3024845"/>
                <a:gd name="connsiteY260" fmla="*/ 317781 h 834218"/>
                <a:gd name="connsiteX261" fmla="*/ 1429071 w 3024845"/>
                <a:gd name="connsiteY261" fmla="*/ 317781 h 834218"/>
                <a:gd name="connsiteX262" fmla="*/ 1445031 w 3024845"/>
                <a:gd name="connsiteY262" fmla="*/ 317781 h 834218"/>
                <a:gd name="connsiteX263" fmla="*/ 1445031 w 3024845"/>
                <a:gd name="connsiteY263" fmla="*/ 316970 h 834218"/>
                <a:gd name="connsiteX264" fmla="*/ 1445031 w 3024845"/>
                <a:gd name="connsiteY264" fmla="*/ 311296 h 834218"/>
                <a:gd name="connsiteX265" fmla="*/ 1445791 w 3024845"/>
                <a:gd name="connsiteY265" fmla="*/ 311296 h 834218"/>
                <a:gd name="connsiteX266" fmla="*/ 1451111 w 3024845"/>
                <a:gd name="connsiteY266" fmla="*/ 311296 h 834218"/>
                <a:gd name="connsiteX267" fmla="*/ 1451111 w 3024845"/>
                <a:gd name="connsiteY267" fmla="*/ 312647 h 834218"/>
                <a:gd name="connsiteX268" fmla="*/ 1451111 w 3024845"/>
                <a:gd name="connsiteY268" fmla="*/ 322105 h 834218"/>
                <a:gd name="connsiteX269" fmla="*/ 1489618 w 3024845"/>
                <a:gd name="connsiteY269" fmla="*/ 322105 h 834218"/>
                <a:gd name="connsiteX270" fmla="*/ 1489618 w 3024845"/>
                <a:gd name="connsiteY270" fmla="*/ 460458 h 834218"/>
                <a:gd name="connsiteX271" fmla="*/ 1491138 w 3024845"/>
                <a:gd name="connsiteY271" fmla="*/ 460458 h 834218"/>
                <a:gd name="connsiteX272" fmla="*/ 1501778 w 3024845"/>
                <a:gd name="connsiteY272" fmla="*/ 460458 h 834218"/>
                <a:gd name="connsiteX273" fmla="*/ 1501778 w 3024845"/>
                <a:gd name="connsiteY273" fmla="*/ 447488 h 834218"/>
                <a:gd name="connsiteX274" fmla="*/ 1505832 w 3024845"/>
                <a:gd name="connsiteY274" fmla="*/ 447488 h 834218"/>
                <a:gd name="connsiteX275" fmla="*/ 1505832 w 3024845"/>
                <a:gd name="connsiteY275" fmla="*/ 460458 h 834218"/>
                <a:gd name="connsiteX276" fmla="*/ 1536232 w 3024845"/>
                <a:gd name="connsiteY276" fmla="*/ 460458 h 834218"/>
                <a:gd name="connsiteX277" fmla="*/ 1536232 w 3024845"/>
                <a:gd name="connsiteY277" fmla="*/ 430193 h 834218"/>
                <a:gd name="connsiteX278" fmla="*/ 1548392 w 3024845"/>
                <a:gd name="connsiteY278" fmla="*/ 430193 h 834218"/>
                <a:gd name="connsiteX279" fmla="*/ 1560552 w 3024845"/>
                <a:gd name="connsiteY279" fmla="*/ 428032 h 834218"/>
                <a:gd name="connsiteX280" fmla="*/ 1564606 w 3024845"/>
                <a:gd name="connsiteY280" fmla="*/ 430193 h 834218"/>
                <a:gd name="connsiteX281" fmla="*/ 1574739 w 3024845"/>
                <a:gd name="connsiteY281" fmla="*/ 430193 h 834218"/>
                <a:gd name="connsiteX282" fmla="*/ 1574739 w 3024845"/>
                <a:gd name="connsiteY282" fmla="*/ 460458 h 834218"/>
                <a:gd name="connsiteX283" fmla="*/ 1582846 w 3024845"/>
                <a:gd name="connsiteY283" fmla="*/ 460458 h 834218"/>
                <a:gd name="connsiteX284" fmla="*/ 1582846 w 3024845"/>
                <a:gd name="connsiteY284" fmla="*/ 477753 h 834218"/>
                <a:gd name="connsiteX285" fmla="*/ 1592182 w 3024845"/>
                <a:gd name="connsiteY285" fmla="*/ 478658 h 834218"/>
                <a:gd name="connsiteX286" fmla="*/ 1605140 w 3024845"/>
                <a:gd name="connsiteY286" fmla="*/ 478658 h 834218"/>
                <a:gd name="connsiteX287" fmla="*/ 1605140 w 3024845"/>
                <a:gd name="connsiteY287" fmla="*/ 462620 h 834218"/>
                <a:gd name="connsiteX288" fmla="*/ 1673096 w 3024845"/>
                <a:gd name="connsiteY288" fmla="*/ 462620 h 834218"/>
                <a:gd name="connsiteX289" fmla="*/ 1673096 w 3024845"/>
                <a:gd name="connsiteY289" fmla="*/ 377367 h 834218"/>
                <a:gd name="connsiteX290" fmla="*/ 1745104 w 3024845"/>
                <a:gd name="connsiteY290" fmla="*/ 377367 h 834218"/>
                <a:gd name="connsiteX291" fmla="*/ 1745104 w 3024845"/>
                <a:gd name="connsiteY291" fmla="*/ 456135 h 834218"/>
                <a:gd name="connsiteX292" fmla="*/ 1747008 w 3024845"/>
                <a:gd name="connsiteY292" fmla="*/ 456135 h 834218"/>
                <a:gd name="connsiteX293" fmla="*/ 1748250 w 3024845"/>
                <a:gd name="connsiteY293" fmla="*/ 478658 h 834218"/>
                <a:gd name="connsiteX294" fmla="*/ 1757926 w 3024845"/>
                <a:gd name="connsiteY294" fmla="*/ 478658 h 834218"/>
                <a:gd name="connsiteX295" fmla="*/ 1759168 w 3024845"/>
                <a:gd name="connsiteY295" fmla="*/ 456135 h 834218"/>
                <a:gd name="connsiteX296" fmla="*/ 1765248 w 3024845"/>
                <a:gd name="connsiteY296" fmla="*/ 456135 h 834218"/>
                <a:gd name="connsiteX297" fmla="*/ 1766490 w 3024845"/>
                <a:gd name="connsiteY297" fmla="*/ 478658 h 834218"/>
                <a:gd name="connsiteX298" fmla="*/ 1817112 w 3024845"/>
                <a:gd name="connsiteY298" fmla="*/ 478658 h 834218"/>
                <a:gd name="connsiteX299" fmla="*/ 1817112 w 3024845"/>
                <a:gd name="connsiteY299" fmla="*/ 315630 h 834218"/>
                <a:gd name="connsiteX300" fmla="*/ 2014439 w 3024845"/>
                <a:gd name="connsiteY300" fmla="*/ 315630 h 834218"/>
                <a:gd name="connsiteX301" fmla="*/ 2014439 w 3024845"/>
                <a:gd name="connsiteY301" fmla="*/ 478658 h 834218"/>
                <a:gd name="connsiteX302" fmla="*/ 2033136 w 3024845"/>
                <a:gd name="connsiteY302" fmla="*/ 478658 h 834218"/>
                <a:gd name="connsiteX303" fmla="*/ 2033136 w 3024845"/>
                <a:gd name="connsiteY303" fmla="*/ 395965 h 834218"/>
                <a:gd name="connsiteX304" fmla="*/ 2128256 w 3024845"/>
                <a:gd name="connsiteY304" fmla="*/ 395965 h 834218"/>
                <a:gd name="connsiteX305" fmla="*/ 2180720 w 3024845"/>
                <a:gd name="connsiteY305" fmla="*/ 330752 h 834218"/>
                <a:gd name="connsiteX306" fmla="*/ 2245574 w 3024845"/>
                <a:gd name="connsiteY306" fmla="*/ 330752 h 834218"/>
                <a:gd name="connsiteX307" fmla="*/ 2245574 w 3024845"/>
                <a:gd name="connsiteY307" fmla="*/ 406414 h 834218"/>
                <a:gd name="connsiteX308" fmla="*/ 2253681 w 3024845"/>
                <a:gd name="connsiteY308" fmla="*/ 406414 h 834218"/>
                <a:gd name="connsiteX309" fmla="*/ 2255708 w 3024845"/>
                <a:gd name="connsiteY309" fmla="*/ 399929 h 834218"/>
                <a:gd name="connsiteX310" fmla="*/ 2261788 w 3024845"/>
                <a:gd name="connsiteY310" fmla="*/ 399929 h 834218"/>
                <a:gd name="connsiteX311" fmla="*/ 2263815 w 3024845"/>
                <a:gd name="connsiteY311" fmla="*/ 408576 h 834218"/>
                <a:gd name="connsiteX312" fmla="*/ 2275975 w 3024845"/>
                <a:gd name="connsiteY312" fmla="*/ 408576 h 834218"/>
                <a:gd name="connsiteX313" fmla="*/ 2275975 w 3024845"/>
                <a:gd name="connsiteY313" fmla="*/ 402090 h 834218"/>
                <a:gd name="connsiteX314" fmla="*/ 2298268 w 3024845"/>
                <a:gd name="connsiteY314" fmla="*/ 402090 h 834218"/>
                <a:gd name="connsiteX315" fmla="*/ 2298268 w 3024845"/>
                <a:gd name="connsiteY315" fmla="*/ 408576 h 834218"/>
                <a:gd name="connsiteX316" fmla="*/ 2318535 w 3024845"/>
                <a:gd name="connsiteY316" fmla="*/ 408576 h 834218"/>
                <a:gd name="connsiteX317" fmla="*/ 2318535 w 3024845"/>
                <a:gd name="connsiteY317" fmla="*/ 453973 h 834218"/>
                <a:gd name="connsiteX318" fmla="*/ 2332722 w 3024845"/>
                <a:gd name="connsiteY318" fmla="*/ 453973 h 834218"/>
                <a:gd name="connsiteX319" fmla="*/ 2332722 w 3024845"/>
                <a:gd name="connsiteY319" fmla="*/ 441002 h 834218"/>
                <a:gd name="connsiteX320" fmla="*/ 2348936 w 3024845"/>
                <a:gd name="connsiteY320" fmla="*/ 441002 h 834218"/>
                <a:gd name="connsiteX321" fmla="*/ 2348936 w 3024845"/>
                <a:gd name="connsiteY321" fmla="*/ 261575 h 834218"/>
                <a:gd name="connsiteX322" fmla="*/ 2355016 w 3024845"/>
                <a:gd name="connsiteY322" fmla="*/ 255089 h 834218"/>
                <a:gd name="connsiteX323" fmla="*/ 2427977 w 3024845"/>
                <a:gd name="connsiteY323" fmla="*/ 255089 h 834218"/>
                <a:gd name="connsiteX324" fmla="*/ 2427977 w 3024845"/>
                <a:gd name="connsiteY324" fmla="*/ 263737 h 834218"/>
                <a:gd name="connsiteX325" fmla="*/ 2438110 w 3024845"/>
                <a:gd name="connsiteY325" fmla="*/ 263737 h 834218"/>
                <a:gd name="connsiteX326" fmla="*/ 2438110 w 3024845"/>
                <a:gd name="connsiteY326" fmla="*/ 378311 h 834218"/>
                <a:gd name="connsiteX327" fmla="*/ 2460404 w 3024845"/>
                <a:gd name="connsiteY327" fmla="*/ 378311 h 834218"/>
                <a:gd name="connsiteX328" fmla="*/ 2460404 w 3024845"/>
                <a:gd name="connsiteY328" fmla="*/ 311296 h 834218"/>
                <a:gd name="connsiteX329" fmla="*/ 2486751 w 3024845"/>
                <a:gd name="connsiteY329" fmla="*/ 311296 h 834218"/>
                <a:gd name="connsiteX330" fmla="*/ 2490804 w 3024845"/>
                <a:gd name="connsiteY330" fmla="*/ 306972 h 834218"/>
                <a:gd name="connsiteX331" fmla="*/ 2498911 w 3024845"/>
                <a:gd name="connsiteY331" fmla="*/ 306972 h 834218"/>
                <a:gd name="connsiteX332" fmla="*/ 2502964 w 3024845"/>
                <a:gd name="connsiteY332" fmla="*/ 311296 h 834218"/>
                <a:gd name="connsiteX333" fmla="*/ 2525258 w 3024845"/>
                <a:gd name="connsiteY333" fmla="*/ 311296 h 834218"/>
                <a:gd name="connsiteX334" fmla="*/ 2525258 w 3024845"/>
                <a:gd name="connsiteY334" fmla="*/ 194560 h 834218"/>
                <a:gd name="connsiteX335" fmla="*/ 2582005 w 3024845"/>
                <a:gd name="connsiteY335" fmla="*/ 183751 h 834218"/>
                <a:gd name="connsiteX336" fmla="*/ 2582005 w 3024845"/>
                <a:gd name="connsiteY336" fmla="*/ 184832 h 834218"/>
                <a:gd name="connsiteX337" fmla="*/ 2582005 w 3024845"/>
                <a:gd name="connsiteY337" fmla="*/ 192398 h 834218"/>
                <a:gd name="connsiteX338" fmla="*/ 2608352 w 3024845"/>
                <a:gd name="connsiteY338" fmla="*/ 192398 h 834218"/>
                <a:gd name="connsiteX339" fmla="*/ 2608352 w 3024845"/>
                <a:gd name="connsiteY339" fmla="*/ 447488 h 834218"/>
                <a:gd name="connsiteX340" fmla="*/ 2630646 w 3024845"/>
                <a:gd name="connsiteY340" fmla="*/ 447488 h 834218"/>
                <a:gd name="connsiteX341" fmla="*/ 2630646 w 3024845"/>
                <a:gd name="connsiteY341" fmla="*/ 443164 h 834218"/>
                <a:gd name="connsiteX342" fmla="*/ 2642806 w 3024845"/>
                <a:gd name="connsiteY342" fmla="*/ 443164 h 834218"/>
                <a:gd name="connsiteX343" fmla="*/ 2642806 w 3024845"/>
                <a:gd name="connsiteY343" fmla="*/ 447488 h 834218"/>
                <a:gd name="connsiteX344" fmla="*/ 2667126 w 3024845"/>
                <a:gd name="connsiteY344" fmla="*/ 447488 h 834218"/>
                <a:gd name="connsiteX345" fmla="*/ 2667126 w 3024845"/>
                <a:gd name="connsiteY345" fmla="*/ 434517 h 834218"/>
                <a:gd name="connsiteX346" fmla="*/ 2695500 w 3024845"/>
                <a:gd name="connsiteY346" fmla="*/ 434517 h 834218"/>
                <a:gd name="connsiteX347" fmla="*/ 2707660 w 3024845"/>
                <a:gd name="connsiteY347" fmla="*/ 430193 h 834218"/>
                <a:gd name="connsiteX348" fmla="*/ 2727927 w 3024845"/>
                <a:gd name="connsiteY348" fmla="*/ 434517 h 834218"/>
                <a:gd name="connsiteX349" fmla="*/ 2727927 w 3024845"/>
                <a:gd name="connsiteY349" fmla="*/ 417223 h 834218"/>
                <a:gd name="connsiteX350" fmla="*/ 2736034 w 3024845"/>
                <a:gd name="connsiteY350" fmla="*/ 417223 h 834218"/>
                <a:gd name="connsiteX351" fmla="*/ 2736034 w 3024845"/>
                <a:gd name="connsiteY351" fmla="*/ 404252 h 834218"/>
                <a:gd name="connsiteX352" fmla="*/ 2792781 w 3024845"/>
                <a:gd name="connsiteY352" fmla="*/ 404252 h 834218"/>
                <a:gd name="connsiteX353" fmla="*/ 2792781 w 3024845"/>
                <a:gd name="connsiteY353" fmla="*/ 373987 h 834218"/>
                <a:gd name="connsiteX354" fmla="*/ 2811021 w 3024845"/>
                <a:gd name="connsiteY354" fmla="*/ 373987 h 834218"/>
                <a:gd name="connsiteX355" fmla="*/ 2811021 w 3024845"/>
                <a:gd name="connsiteY355" fmla="*/ 367502 h 834218"/>
                <a:gd name="connsiteX356" fmla="*/ 2823181 w 3024845"/>
                <a:gd name="connsiteY356" fmla="*/ 367502 h 834218"/>
                <a:gd name="connsiteX357" fmla="*/ 2823181 w 3024845"/>
                <a:gd name="connsiteY357" fmla="*/ 373987 h 834218"/>
                <a:gd name="connsiteX358" fmla="*/ 2839395 w 3024845"/>
                <a:gd name="connsiteY358" fmla="*/ 373987 h 834218"/>
                <a:gd name="connsiteX359" fmla="*/ 2839395 w 3024845"/>
                <a:gd name="connsiteY359" fmla="*/ 423708 h 834218"/>
                <a:gd name="connsiteX360" fmla="*/ 2871822 w 3024845"/>
                <a:gd name="connsiteY360" fmla="*/ 423708 h 834218"/>
                <a:gd name="connsiteX361" fmla="*/ 2871822 w 3024845"/>
                <a:gd name="connsiteY361" fmla="*/ 397767 h 834218"/>
                <a:gd name="connsiteX362" fmla="*/ 2910329 w 3024845"/>
                <a:gd name="connsiteY362" fmla="*/ 397767 h 834218"/>
                <a:gd name="connsiteX363" fmla="*/ 2910329 w 3024845"/>
                <a:gd name="connsiteY363" fmla="*/ 367502 h 834218"/>
                <a:gd name="connsiteX364" fmla="*/ 2958970 w 3024845"/>
                <a:gd name="connsiteY364" fmla="*/ 367502 h 834218"/>
                <a:gd name="connsiteX365" fmla="*/ 2958970 w 3024845"/>
                <a:gd name="connsiteY365" fmla="*/ 478658 h 834218"/>
                <a:gd name="connsiteX366" fmla="*/ 2958970 w 3024845"/>
                <a:gd name="connsiteY366" fmla="*/ 492437 h 834218"/>
                <a:gd name="connsiteX367" fmla="*/ 3024845 w 3024845"/>
                <a:gd name="connsiteY367" fmla="*/ 492437 h 834218"/>
                <a:gd name="connsiteX368" fmla="*/ 3024845 w 3024845"/>
                <a:gd name="connsiteY368" fmla="*/ 834218 h 834218"/>
                <a:gd name="connsiteX369" fmla="*/ 2054 w 3024845"/>
                <a:gd name="connsiteY369" fmla="*/ 831885 h 834218"/>
                <a:gd name="connsiteX370" fmla="*/ 0 w 3024845"/>
                <a:gd name="connsiteY370" fmla="*/ 397767 h 834218"/>
                <a:gd name="connsiteX371" fmla="*/ 20267 w 3024845"/>
                <a:gd name="connsiteY371" fmla="*/ 397767 h 834218"/>
                <a:gd name="connsiteX372" fmla="*/ 20774 w 3024845"/>
                <a:gd name="connsiteY372" fmla="*/ 396686 h 834218"/>
                <a:gd name="connsiteX373" fmla="*/ 24320 w 3024845"/>
                <a:gd name="connsiteY373" fmla="*/ 389120 h 834218"/>
                <a:gd name="connsiteX374" fmla="*/ 26094 w 3024845"/>
                <a:gd name="connsiteY374" fmla="*/ 389390 h 834218"/>
                <a:gd name="connsiteX375" fmla="*/ 38507 w 3024845"/>
                <a:gd name="connsiteY375" fmla="*/ 391281 h 834218"/>
                <a:gd name="connsiteX376" fmla="*/ 39014 w 3024845"/>
                <a:gd name="connsiteY376" fmla="*/ 392633 h 834218"/>
                <a:gd name="connsiteX377" fmla="*/ 42560 w 3024845"/>
                <a:gd name="connsiteY377" fmla="*/ 402090 h 834218"/>
                <a:gd name="connsiteX378" fmla="*/ 68907 w 3024845"/>
                <a:gd name="connsiteY378" fmla="*/ 404252 h 834218"/>
                <a:gd name="connsiteX379" fmla="*/ 68907 w 3024845"/>
                <a:gd name="connsiteY379" fmla="*/ 281031 h 834218"/>
                <a:gd name="connsiteX380" fmla="*/ 70934 w 3024845"/>
                <a:gd name="connsiteY380" fmla="*/ 281031 h 834218"/>
                <a:gd name="connsiteX381" fmla="*/ 85121 w 3024845"/>
                <a:gd name="connsiteY381" fmla="*/ 281031 h 834218"/>
                <a:gd name="connsiteX382" fmla="*/ 85121 w 3024845"/>
                <a:gd name="connsiteY382" fmla="*/ 144839 h 834218"/>
                <a:gd name="connsiteX383" fmla="*/ 86894 w 3024845"/>
                <a:gd name="connsiteY383" fmla="*/ 144839 h 834218"/>
                <a:gd name="connsiteX384" fmla="*/ 99308 w 3024845"/>
                <a:gd name="connsiteY384" fmla="*/ 144839 h 834218"/>
                <a:gd name="connsiteX385" fmla="*/ 99308 w 3024845"/>
                <a:gd name="connsiteY385" fmla="*/ 30265 h 834218"/>
                <a:gd name="connsiteX386" fmla="*/ 103361 w 3024845"/>
                <a:gd name="connsiteY386" fmla="*/ 2161 h 834218"/>
                <a:gd name="connsiteX0" fmla="*/ 99308 w 3024845"/>
                <a:gd name="connsiteY0" fmla="*/ 36988 h 840941"/>
                <a:gd name="connsiteX1" fmla="*/ 200642 w 3024845"/>
                <a:gd name="connsiteY1" fmla="*/ 6723 h 840941"/>
                <a:gd name="connsiteX2" fmla="*/ 220909 w 3024845"/>
                <a:gd name="connsiteY2" fmla="*/ 151562 h 840941"/>
                <a:gd name="connsiteX3" fmla="*/ 223189 w 3024845"/>
                <a:gd name="connsiteY3" fmla="*/ 151562 h 840941"/>
                <a:gd name="connsiteX4" fmla="*/ 239150 w 3024845"/>
                <a:gd name="connsiteY4" fmla="*/ 151562 h 840941"/>
                <a:gd name="connsiteX5" fmla="*/ 239150 w 3024845"/>
                <a:gd name="connsiteY5" fmla="*/ 292077 h 840941"/>
                <a:gd name="connsiteX6" fmla="*/ 240670 w 3024845"/>
                <a:gd name="connsiteY6" fmla="*/ 291807 h 840941"/>
                <a:gd name="connsiteX7" fmla="*/ 251310 w 3024845"/>
                <a:gd name="connsiteY7" fmla="*/ 289916 h 840941"/>
                <a:gd name="connsiteX8" fmla="*/ 249283 w 3024845"/>
                <a:gd name="connsiteY8" fmla="*/ 378548 h 840941"/>
                <a:gd name="connsiteX9" fmla="*/ 250803 w 3024845"/>
                <a:gd name="connsiteY9" fmla="*/ 378819 h 840941"/>
                <a:gd name="connsiteX10" fmla="*/ 261443 w 3024845"/>
                <a:gd name="connsiteY10" fmla="*/ 380710 h 840941"/>
                <a:gd name="connsiteX11" fmla="*/ 261696 w 3024845"/>
                <a:gd name="connsiteY11" fmla="*/ 381521 h 840941"/>
                <a:gd name="connsiteX12" fmla="*/ 263470 w 3024845"/>
                <a:gd name="connsiteY12" fmla="*/ 387196 h 840941"/>
                <a:gd name="connsiteX13" fmla="*/ 264230 w 3024845"/>
                <a:gd name="connsiteY13" fmla="*/ 384764 h 840941"/>
                <a:gd name="connsiteX14" fmla="*/ 269550 w 3024845"/>
                <a:gd name="connsiteY14" fmla="*/ 367740 h 840941"/>
                <a:gd name="connsiteX15" fmla="*/ 271323 w 3024845"/>
                <a:gd name="connsiteY15" fmla="*/ 367740 h 840941"/>
                <a:gd name="connsiteX16" fmla="*/ 283737 w 3024845"/>
                <a:gd name="connsiteY16" fmla="*/ 367740 h 840941"/>
                <a:gd name="connsiteX17" fmla="*/ 283737 w 3024845"/>
                <a:gd name="connsiteY17" fmla="*/ 400166 h 840941"/>
                <a:gd name="connsiteX18" fmla="*/ 284750 w 3024845"/>
                <a:gd name="connsiteY18" fmla="*/ 400707 h 840941"/>
                <a:gd name="connsiteX19" fmla="*/ 291844 w 3024845"/>
                <a:gd name="connsiteY19" fmla="*/ 404490 h 840941"/>
                <a:gd name="connsiteX20" fmla="*/ 291844 w 3024845"/>
                <a:gd name="connsiteY20" fmla="*/ 405841 h 840941"/>
                <a:gd name="connsiteX21" fmla="*/ 291844 w 3024845"/>
                <a:gd name="connsiteY21" fmla="*/ 415299 h 840941"/>
                <a:gd name="connsiteX22" fmla="*/ 336431 w 3024845"/>
                <a:gd name="connsiteY22" fmla="*/ 415299 h 840941"/>
                <a:gd name="connsiteX23" fmla="*/ 336431 w 3024845"/>
                <a:gd name="connsiteY23" fmla="*/ 416380 h 840941"/>
                <a:gd name="connsiteX24" fmla="*/ 336431 w 3024845"/>
                <a:gd name="connsiteY24" fmla="*/ 423946 h 840941"/>
                <a:gd name="connsiteX25" fmla="*/ 338457 w 3024845"/>
                <a:gd name="connsiteY25" fmla="*/ 423946 h 840941"/>
                <a:gd name="connsiteX26" fmla="*/ 352644 w 3024845"/>
                <a:gd name="connsiteY26" fmla="*/ 423946 h 840941"/>
                <a:gd name="connsiteX27" fmla="*/ 352644 w 3024845"/>
                <a:gd name="connsiteY27" fmla="*/ 393681 h 840941"/>
                <a:gd name="connsiteX28" fmla="*/ 397231 w 3024845"/>
                <a:gd name="connsiteY28" fmla="*/ 393681 h 840941"/>
                <a:gd name="connsiteX29" fmla="*/ 397231 w 3024845"/>
                <a:gd name="connsiteY29" fmla="*/ 392330 h 840941"/>
                <a:gd name="connsiteX30" fmla="*/ 397231 w 3024845"/>
                <a:gd name="connsiteY30" fmla="*/ 382872 h 840941"/>
                <a:gd name="connsiteX31" fmla="*/ 398245 w 3024845"/>
                <a:gd name="connsiteY31" fmla="*/ 382872 h 840941"/>
                <a:gd name="connsiteX32" fmla="*/ 405338 w 3024845"/>
                <a:gd name="connsiteY32" fmla="*/ 382872 h 840941"/>
                <a:gd name="connsiteX33" fmla="*/ 405338 w 3024845"/>
                <a:gd name="connsiteY33" fmla="*/ 380981 h 840941"/>
                <a:gd name="connsiteX34" fmla="*/ 405338 w 3024845"/>
                <a:gd name="connsiteY34" fmla="*/ 367740 h 840941"/>
                <a:gd name="connsiteX35" fmla="*/ 406098 w 3024845"/>
                <a:gd name="connsiteY35" fmla="*/ 367740 h 840941"/>
                <a:gd name="connsiteX36" fmla="*/ 411418 w 3024845"/>
                <a:gd name="connsiteY36" fmla="*/ 367740 h 840941"/>
                <a:gd name="connsiteX37" fmla="*/ 411418 w 3024845"/>
                <a:gd name="connsiteY37" fmla="*/ 366659 h 840941"/>
                <a:gd name="connsiteX38" fmla="*/ 411418 w 3024845"/>
                <a:gd name="connsiteY38" fmla="*/ 359092 h 840941"/>
                <a:gd name="connsiteX39" fmla="*/ 413445 w 3024845"/>
                <a:gd name="connsiteY39" fmla="*/ 359092 h 840941"/>
                <a:gd name="connsiteX40" fmla="*/ 427632 w 3024845"/>
                <a:gd name="connsiteY40" fmla="*/ 359092 h 840941"/>
                <a:gd name="connsiteX41" fmla="*/ 427632 w 3024845"/>
                <a:gd name="connsiteY41" fmla="*/ 360173 h 840941"/>
                <a:gd name="connsiteX42" fmla="*/ 427632 w 3024845"/>
                <a:gd name="connsiteY42" fmla="*/ 367740 h 840941"/>
                <a:gd name="connsiteX43" fmla="*/ 449925 w 3024845"/>
                <a:gd name="connsiteY43" fmla="*/ 367740 h 840941"/>
                <a:gd name="connsiteX44" fmla="*/ 449925 w 3024845"/>
                <a:gd name="connsiteY44" fmla="*/ 365848 h 840941"/>
                <a:gd name="connsiteX45" fmla="*/ 449925 w 3024845"/>
                <a:gd name="connsiteY45" fmla="*/ 352607 h 840941"/>
                <a:gd name="connsiteX46" fmla="*/ 451699 w 3024845"/>
                <a:gd name="connsiteY46" fmla="*/ 352607 h 840941"/>
                <a:gd name="connsiteX47" fmla="*/ 464112 w 3024845"/>
                <a:gd name="connsiteY47" fmla="*/ 352607 h 840941"/>
                <a:gd name="connsiteX48" fmla="*/ 464112 w 3024845"/>
                <a:gd name="connsiteY48" fmla="*/ 376387 h 840941"/>
                <a:gd name="connsiteX49" fmla="*/ 465126 w 3024845"/>
                <a:gd name="connsiteY49" fmla="*/ 376387 h 840941"/>
                <a:gd name="connsiteX50" fmla="*/ 472219 w 3024845"/>
                <a:gd name="connsiteY50" fmla="*/ 376387 h 840941"/>
                <a:gd name="connsiteX51" fmla="*/ 472219 w 3024845"/>
                <a:gd name="connsiteY51" fmla="*/ 375306 h 840941"/>
                <a:gd name="connsiteX52" fmla="*/ 472219 w 3024845"/>
                <a:gd name="connsiteY52" fmla="*/ 367740 h 840941"/>
                <a:gd name="connsiteX53" fmla="*/ 473992 w 3024845"/>
                <a:gd name="connsiteY53" fmla="*/ 367740 h 840941"/>
                <a:gd name="connsiteX54" fmla="*/ 486406 w 3024845"/>
                <a:gd name="connsiteY54" fmla="*/ 367740 h 840941"/>
                <a:gd name="connsiteX55" fmla="*/ 486406 w 3024845"/>
                <a:gd name="connsiteY55" fmla="*/ 393681 h 840941"/>
                <a:gd name="connsiteX56" fmla="*/ 488433 w 3024845"/>
                <a:gd name="connsiteY56" fmla="*/ 393681 h 840941"/>
                <a:gd name="connsiteX57" fmla="*/ 502619 w 3024845"/>
                <a:gd name="connsiteY57" fmla="*/ 393681 h 840941"/>
                <a:gd name="connsiteX58" fmla="*/ 502619 w 3024845"/>
                <a:gd name="connsiteY58" fmla="*/ 395302 h 840941"/>
                <a:gd name="connsiteX59" fmla="*/ 502619 w 3024845"/>
                <a:gd name="connsiteY59" fmla="*/ 406652 h 840941"/>
                <a:gd name="connsiteX60" fmla="*/ 503379 w 3024845"/>
                <a:gd name="connsiteY60" fmla="*/ 406652 h 840941"/>
                <a:gd name="connsiteX61" fmla="*/ 508700 w 3024845"/>
                <a:gd name="connsiteY61" fmla="*/ 406652 h 840941"/>
                <a:gd name="connsiteX62" fmla="*/ 508700 w 3024845"/>
                <a:gd name="connsiteY62" fmla="*/ 405841 h 840941"/>
                <a:gd name="connsiteX63" fmla="*/ 508700 w 3024845"/>
                <a:gd name="connsiteY63" fmla="*/ 400166 h 840941"/>
                <a:gd name="connsiteX64" fmla="*/ 539100 w 3024845"/>
                <a:gd name="connsiteY64" fmla="*/ 400166 h 840941"/>
                <a:gd name="connsiteX65" fmla="*/ 539100 w 3024845"/>
                <a:gd name="connsiteY65" fmla="*/ 423946 h 840941"/>
                <a:gd name="connsiteX66" fmla="*/ 540113 w 3024845"/>
                <a:gd name="connsiteY66" fmla="*/ 423946 h 840941"/>
                <a:gd name="connsiteX67" fmla="*/ 547207 w 3024845"/>
                <a:gd name="connsiteY67" fmla="*/ 423946 h 840941"/>
                <a:gd name="connsiteX68" fmla="*/ 547207 w 3024845"/>
                <a:gd name="connsiteY68" fmla="*/ 425027 h 840941"/>
                <a:gd name="connsiteX69" fmla="*/ 547207 w 3024845"/>
                <a:gd name="connsiteY69" fmla="*/ 432593 h 840941"/>
                <a:gd name="connsiteX70" fmla="*/ 547967 w 3024845"/>
                <a:gd name="connsiteY70" fmla="*/ 432593 h 840941"/>
                <a:gd name="connsiteX71" fmla="*/ 553287 w 3024845"/>
                <a:gd name="connsiteY71" fmla="*/ 432593 h 840941"/>
                <a:gd name="connsiteX72" fmla="*/ 553287 w 3024845"/>
                <a:gd name="connsiteY72" fmla="*/ 430431 h 840941"/>
                <a:gd name="connsiteX73" fmla="*/ 553287 w 3024845"/>
                <a:gd name="connsiteY73" fmla="*/ 415299 h 840941"/>
                <a:gd name="connsiteX74" fmla="*/ 554300 w 3024845"/>
                <a:gd name="connsiteY74" fmla="*/ 415299 h 840941"/>
                <a:gd name="connsiteX75" fmla="*/ 561394 w 3024845"/>
                <a:gd name="connsiteY75" fmla="*/ 415299 h 840941"/>
                <a:gd name="connsiteX76" fmla="*/ 561394 w 3024845"/>
                <a:gd name="connsiteY76" fmla="*/ 416380 h 840941"/>
                <a:gd name="connsiteX77" fmla="*/ 561394 w 3024845"/>
                <a:gd name="connsiteY77" fmla="*/ 423946 h 840941"/>
                <a:gd name="connsiteX78" fmla="*/ 566714 w 3024845"/>
                <a:gd name="connsiteY78" fmla="*/ 421953 h 840941"/>
                <a:gd name="connsiteX79" fmla="*/ 567474 w 3024845"/>
                <a:gd name="connsiteY79" fmla="*/ 420973 h 840941"/>
                <a:gd name="connsiteX80" fmla="*/ 567474 w 3024845"/>
                <a:gd name="connsiteY80" fmla="*/ 415299 h 840941"/>
                <a:gd name="connsiteX81" fmla="*/ 605981 w 3024845"/>
                <a:gd name="connsiteY81" fmla="*/ 415299 h 840941"/>
                <a:gd name="connsiteX82" fmla="*/ 605981 w 3024845"/>
                <a:gd name="connsiteY82" fmla="*/ 439078 h 840941"/>
                <a:gd name="connsiteX83" fmla="*/ 608007 w 3024845"/>
                <a:gd name="connsiteY83" fmla="*/ 439078 h 840941"/>
                <a:gd name="connsiteX84" fmla="*/ 622194 w 3024845"/>
                <a:gd name="connsiteY84" fmla="*/ 439078 h 840941"/>
                <a:gd name="connsiteX85" fmla="*/ 622194 w 3024845"/>
                <a:gd name="connsiteY85" fmla="*/ 440159 h 840941"/>
                <a:gd name="connsiteX86" fmla="*/ 622194 w 3024845"/>
                <a:gd name="connsiteY86" fmla="*/ 447725 h 840941"/>
                <a:gd name="connsiteX87" fmla="*/ 623968 w 3024845"/>
                <a:gd name="connsiteY87" fmla="*/ 447725 h 840941"/>
                <a:gd name="connsiteX88" fmla="*/ 636381 w 3024845"/>
                <a:gd name="connsiteY88" fmla="*/ 447725 h 840941"/>
                <a:gd name="connsiteX89" fmla="*/ 636381 w 3024845"/>
                <a:gd name="connsiteY89" fmla="*/ 423946 h 840941"/>
                <a:gd name="connsiteX90" fmla="*/ 637394 w 3024845"/>
                <a:gd name="connsiteY90" fmla="*/ 423946 h 840941"/>
                <a:gd name="connsiteX91" fmla="*/ 644488 w 3024845"/>
                <a:gd name="connsiteY91" fmla="*/ 423946 h 840941"/>
                <a:gd name="connsiteX92" fmla="*/ 644488 w 3024845"/>
                <a:gd name="connsiteY92" fmla="*/ 391519 h 840941"/>
                <a:gd name="connsiteX93" fmla="*/ 645501 w 3024845"/>
                <a:gd name="connsiteY93" fmla="*/ 391519 h 840941"/>
                <a:gd name="connsiteX94" fmla="*/ 652595 w 3024845"/>
                <a:gd name="connsiteY94" fmla="*/ 391519 h 840941"/>
                <a:gd name="connsiteX95" fmla="*/ 652595 w 3024845"/>
                <a:gd name="connsiteY95" fmla="*/ 389628 h 840941"/>
                <a:gd name="connsiteX96" fmla="*/ 652595 w 3024845"/>
                <a:gd name="connsiteY96" fmla="*/ 376387 h 840941"/>
                <a:gd name="connsiteX97" fmla="*/ 651328 w 3024845"/>
                <a:gd name="connsiteY97" fmla="*/ 374765 h 840941"/>
                <a:gd name="connsiteX98" fmla="*/ 656648 w 3024845"/>
                <a:gd name="connsiteY98" fmla="*/ 363416 h 840941"/>
                <a:gd name="connsiteX99" fmla="*/ 664755 w 3024845"/>
                <a:gd name="connsiteY99" fmla="*/ 391519 h 840941"/>
                <a:gd name="connsiteX100" fmla="*/ 665515 w 3024845"/>
                <a:gd name="connsiteY100" fmla="*/ 391519 h 840941"/>
                <a:gd name="connsiteX101" fmla="*/ 670835 w 3024845"/>
                <a:gd name="connsiteY101" fmla="*/ 391519 h 840941"/>
                <a:gd name="connsiteX102" fmla="*/ 670835 w 3024845"/>
                <a:gd name="connsiteY102" fmla="*/ 285592 h 840941"/>
                <a:gd name="connsiteX103" fmla="*/ 672355 w 3024845"/>
                <a:gd name="connsiteY103" fmla="*/ 285592 h 840941"/>
                <a:gd name="connsiteX104" fmla="*/ 682995 w 3024845"/>
                <a:gd name="connsiteY104" fmla="*/ 285592 h 840941"/>
                <a:gd name="connsiteX105" fmla="*/ 682995 w 3024845"/>
                <a:gd name="connsiteY105" fmla="*/ 238033 h 840941"/>
                <a:gd name="connsiteX106" fmla="*/ 709342 w 3024845"/>
                <a:gd name="connsiteY106" fmla="*/ 238033 h 840941"/>
                <a:gd name="connsiteX107" fmla="*/ 709342 w 3024845"/>
                <a:gd name="connsiteY107" fmla="*/ 216415 h 840941"/>
                <a:gd name="connsiteX108" fmla="*/ 743796 w 3024845"/>
                <a:gd name="connsiteY108" fmla="*/ 216415 h 840941"/>
                <a:gd name="connsiteX109" fmla="*/ 743796 w 3024845"/>
                <a:gd name="connsiteY109" fmla="*/ 218847 h 840941"/>
                <a:gd name="connsiteX110" fmla="*/ 743796 w 3024845"/>
                <a:gd name="connsiteY110" fmla="*/ 235871 h 840941"/>
                <a:gd name="connsiteX111" fmla="*/ 746076 w 3024845"/>
                <a:gd name="connsiteY111" fmla="*/ 235871 h 840941"/>
                <a:gd name="connsiteX112" fmla="*/ 762036 w 3024845"/>
                <a:gd name="connsiteY112" fmla="*/ 235871 h 840941"/>
                <a:gd name="connsiteX113" fmla="*/ 762036 w 3024845"/>
                <a:gd name="connsiteY113" fmla="*/ 283430 h 840941"/>
                <a:gd name="connsiteX114" fmla="*/ 763049 w 3024845"/>
                <a:gd name="connsiteY114" fmla="*/ 283430 h 840941"/>
                <a:gd name="connsiteX115" fmla="*/ 770143 w 3024845"/>
                <a:gd name="connsiteY115" fmla="*/ 283430 h 840941"/>
                <a:gd name="connsiteX116" fmla="*/ 784330 w 3024845"/>
                <a:gd name="connsiteY116" fmla="*/ 287754 h 840941"/>
                <a:gd name="connsiteX117" fmla="*/ 784330 w 3024845"/>
                <a:gd name="connsiteY117" fmla="*/ 326666 h 840941"/>
                <a:gd name="connsiteX118" fmla="*/ 785343 w 3024845"/>
                <a:gd name="connsiteY118" fmla="*/ 326666 h 840941"/>
                <a:gd name="connsiteX119" fmla="*/ 792436 w 3024845"/>
                <a:gd name="connsiteY119" fmla="*/ 326666 h 840941"/>
                <a:gd name="connsiteX120" fmla="*/ 792436 w 3024845"/>
                <a:gd name="connsiteY120" fmla="*/ 328287 h 840941"/>
                <a:gd name="connsiteX121" fmla="*/ 792436 w 3024845"/>
                <a:gd name="connsiteY121" fmla="*/ 339636 h 840941"/>
                <a:gd name="connsiteX122" fmla="*/ 794463 w 3024845"/>
                <a:gd name="connsiteY122" fmla="*/ 339636 h 840941"/>
                <a:gd name="connsiteX123" fmla="*/ 808650 w 3024845"/>
                <a:gd name="connsiteY123" fmla="*/ 339636 h 840941"/>
                <a:gd name="connsiteX124" fmla="*/ 814730 w 3024845"/>
                <a:gd name="connsiteY124" fmla="*/ 346122 h 840941"/>
                <a:gd name="connsiteX125" fmla="*/ 814730 w 3024845"/>
                <a:gd name="connsiteY125" fmla="*/ 367740 h 840941"/>
                <a:gd name="connsiteX126" fmla="*/ 817010 w 3024845"/>
                <a:gd name="connsiteY126" fmla="*/ 367740 h 840941"/>
                <a:gd name="connsiteX127" fmla="*/ 832970 w 3024845"/>
                <a:gd name="connsiteY127" fmla="*/ 367740 h 840941"/>
                <a:gd name="connsiteX128" fmla="*/ 832970 w 3024845"/>
                <a:gd name="connsiteY128" fmla="*/ 368820 h 840941"/>
                <a:gd name="connsiteX129" fmla="*/ 832970 w 3024845"/>
                <a:gd name="connsiteY129" fmla="*/ 376387 h 840941"/>
                <a:gd name="connsiteX130" fmla="*/ 834237 w 3024845"/>
                <a:gd name="connsiteY130" fmla="*/ 376387 h 840941"/>
                <a:gd name="connsiteX131" fmla="*/ 843104 w 3024845"/>
                <a:gd name="connsiteY131" fmla="*/ 376387 h 840941"/>
                <a:gd name="connsiteX132" fmla="*/ 843104 w 3024845"/>
                <a:gd name="connsiteY132" fmla="*/ 378548 h 840941"/>
                <a:gd name="connsiteX133" fmla="*/ 843104 w 3024845"/>
                <a:gd name="connsiteY133" fmla="*/ 393681 h 840941"/>
                <a:gd name="connsiteX134" fmla="*/ 847157 w 3024845"/>
                <a:gd name="connsiteY134" fmla="*/ 391789 h 840941"/>
                <a:gd name="connsiteX135" fmla="*/ 847157 w 3024845"/>
                <a:gd name="connsiteY135" fmla="*/ 378548 h 840941"/>
                <a:gd name="connsiteX136" fmla="*/ 848170 w 3024845"/>
                <a:gd name="connsiteY136" fmla="*/ 378548 h 840941"/>
                <a:gd name="connsiteX137" fmla="*/ 855264 w 3024845"/>
                <a:gd name="connsiteY137" fmla="*/ 378548 h 840941"/>
                <a:gd name="connsiteX138" fmla="*/ 855264 w 3024845"/>
                <a:gd name="connsiteY138" fmla="*/ 380170 h 840941"/>
                <a:gd name="connsiteX139" fmla="*/ 855264 w 3024845"/>
                <a:gd name="connsiteY139" fmla="*/ 391519 h 840941"/>
                <a:gd name="connsiteX140" fmla="*/ 856024 w 3024845"/>
                <a:gd name="connsiteY140" fmla="*/ 391519 h 840941"/>
                <a:gd name="connsiteX141" fmla="*/ 861344 w 3024845"/>
                <a:gd name="connsiteY141" fmla="*/ 391519 h 840941"/>
                <a:gd name="connsiteX142" fmla="*/ 909984 w 3024845"/>
                <a:gd name="connsiteY142" fmla="*/ 387196 h 840941"/>
                <a:gd name="connsiteX143" fmla="*/ 909984 w 3024845"/>
                <a:gd name="connsiteY143" fmla="*/ 388547 h 840941"/>
                <a:gd name="connsiteX144" fmla="*/ 909984 w 3024845"/>
                <a:gd name="connsiteY144" fmla="*/ 398004 h 840941"/>
                <a:gd name="connsiteX145" fmla="*/ 910744 w 3024845"/>
                <a:gd name="connsiteY145" fmla="*/ 398004 h 840941"/>
                <a:gd name="connsiteX146" fmla="*/ 916065 w 3024845"/>
                <a:gd name="connsiteY146" fmla="*/ 398004 h 840941"/>
                <a:gd name="connsiteX147" fmla="*/ 916065 w 3024845"/>
                <a:gd name="connsiteY147" fmla="*/ 400166 h 840941"/>
                <a:gd name="connsiteX148" fmla="*/ 916065 w 3024845"/>
                <a:gd name="connsiteY148" fmla="*/ 415299 h 840941"/>
                <a:gd name="connsiteX149" fmla="*/ 918091 w 3024845"/>
                <a:gd name="connsiteY149" fmla="*/ 413948 h 840941"/>
                <a:gd name="connsiteX150" fmla="*/ 932278 w 3024845"/>
                <a:gd name="connsiteY150" fmla="*/ 404490 h 840941"/>
                <a:gd name="connsiteX151" fmla="*/ 938358 w 3024845"/>
                <a:gd name="connsiteY151" fmla="*/ 363416 h 840941"/>
                <a:gd name="connsiteX152" fmla="*/ 939118 w 3024845"/>
                <a:gd name="connsiteY152" fmla="*/ 363146 h 840941"/>
                <a:gd name="connsiteX153" fmla="*/ 944438 w 3024845"/>
                <a:gd name="connsiteY153" fmla="*/ 361254 h 840941"/>
                <a:gd name="connsiteX154" fmla="*/ 946465 w 3024845"/>
                <a:gd name="connsiteY154" fmla="*/ 292077 h 840941"/>
                <a:gd name="connsiteX155" fmla="*/ 948492 w 3024845"/>
                <a:gd name="connsiteY155" fmla="*/ 361254 h 840941"/>
                <a:gd name="connsiteX156" fmla="*/ 949252 w 3024845"/>
                <a:gd name="connsiteY156" fmla="*/ 361524 h 840941"/>
                <a:gd name="connsiteX157" fmla="*/ 954572 w 3024845"/>
                <a:gd name="connsiteY157" fmla="*/ 363416 h 840941"/>
                <a:gd name="connsiteX158" fmla="*/ 954572 w 3024845"/>
                <a:gd name="connsiteY158" fmla="*/ 276945 h 840941"/>
                <a:gd name="connsiteX159" fmla="*/ 958625 w 3024845"/>
                <a:gd name="connsiteY159" fmla="*/ 244518 h 840941"/>
                <a:gd name="connsiteX160" fmla="*/ 997132 w 3024845"/>
                <a:gd name="connsiteY160" fmla="*/ 244518 h 840941"/>
                <a:gd name="connsiteX161" fmla="*/ 997132 w 3024845"/>
                <a:gd name="connsiteY161" fmla="*/ 276945 h 840941"/>
                <a:gd name="connsiteX162" fmla="*/ 997892 w 3024845"/>
                <a:gd name="connsiteY162" fmla="*/ 276945 h 840941"/>
                <a:gd name="connsiteX163" fmla="*/ 1003212 w 3024845"/>
                <a:gd name="connsiteY163" fmla="*/ 276945 h 840941"/>
                <a:gd name="connsiteX164" fmla="*/ 1003212 w 3024845"/>
                <a:gd name="connsiteY164" fmla="*/ 194797 h 840941"/>
                <a:gd name="connsiteX165" fmla="*/ 1004986 w 3024845"/>
                <a:gd name="connsiteY165" fmla="*/ 194797 h 840941"/>
                <a:gd name="connsiteX166" fmla="*/ 1017399 w 3024845"/>
                <a:gd name="connsiteY166" fmla="*/ 194797 h 840941"/>
                <a:gd name="connsiteX167" fmla="*/ 1017399 w 3024845"/>
                <a:gd name="connsiteY167" fmla="*/ 192906 h 840941"/>
                <a:gd name="connsiteX168" fmla="*/ 1017399 w 3024845"/>
                <a:gd name="connsiteY168" fmla="*/ 179665 h 840941"/>
                <a:gd name="connsiteX169" fmla="*/ 1039693 w 3024845"/>
                <a:gd name="connsiteY169" fmla="*/ 179665 h 840941"/>
                <a:gd name="connsiteX170" fmla="*/ 1039693 w 3024845"/>
                <a:gd name="connsiteY170" fmla="*/ 178584 h 840941"/>
                <a:gd name="connsiteX171" fmla="*/ 1039693 w 3024845"/>
                <a:gd name="connsiteY171" fmla="*/ 171018 h 840941"/>
                <a:gd name="connsiteX172" fmla="*/ 1041466 w 3024845"/>
                <a:gd name="connsiteY172" fmla="*/ 171018 h 840941"/>
                <a:gd name="connsiteX173" fmla="*/ 1053880 w 3024845"/>
                <a:gd name="connsiteY173" fmla="*/ 171018 h 840941"/>
                <a:gd name="connsiteX174" fmla="*/ 1053880 w 3024845"/>
                <a:gd name="connsiteY174" fmla="*/ 172099 h 840941"/>
                <a:gd name="connsiteX175" fmla="*/ 1053880 w 3024845"/>
                <a:gd name="connsiteY175" fmla="*/ 179665 h 840941"/>
                <a:gd name="connsiteX176" fmla="*/ 1054640 w 3024845"/>
                <a:gd name="connsiteY176" fmla="*/ 179665 h 840941"/>
                <a:gd name="connsiteX177" fmla="*/ 1059960 w 3024845"/>
                <a:gd name="connsiteY177" fmla="*/ 179665 h 840941"/>
                <a:gd name="connsiteX178" fmla="*/ 1070093 w 3024845"/>
                <a:gd name="connsiteY178" fmla="*/ 175341 h 840941"/>
                <a:gd name="connsiteX179" fmla="*/ 1074146 w 3024845"/>
                <a:gd name="connsiteY179" fmla="*/ 178584 h 840941"/>
                <a:gd name="connsiteX180" fmla="*/ 1074146 w 3024845"/>
                <a:gd name="connsiteY180" fmla="*/ 171018 h 840941"/>
                <a:gd name="connsiteX181" fmla="*/ 1076426 w 3024845"/>
                <a:gd name="connsiteY181" fmla="*/ 171018 h 840941"/>
                <a:gd name="connsiteX182" fmla="*/ 1092387 w 3024845"/>
                <a:gd name="connsiteY182" fmla="*/ 171018 h 840941"/>
                <a:gd name="connsiteX183" fmla="*/ 1092387 w 3024845"/>
                <a:gd name="connsiteY183" fmla="*/ 172099 h 840941"/>
                <a:gd name="connsiteX184" fmla="*/ 1092387 w 3024845"/>
                <a:gd name="connsiteY184" fmla="*/ 179665 h 840941"/>
                <a:gd name="connsiteX185" fmla="*/ 1122787 w 3024845"/>
                <a:gd name="connsiteY185" fmla="*/ 179665 h 840941"/>
                <a:gd name="connsiteX186" fmla="*/ 1122787 w 3024845"/>
                <a:gd name="connsiteY186" fmla="*/ 181286 h 840941"/>
                <a:gd name="connsiteX187" fmla="*/ 1122787 w 3024845"/>
                <a:gd name="connsiteY187" fmla="*/ 192636 h 840941"/>
                <a:gd name="connsiteX188" fmla="*/ 1149134 w 3024845"/>
                <a:gd name="connsiteY188" fmla="*/ 192636 h 840941"/>
                <a:gd name="connsiteX189" fmla="*/ 1149134 w 3024845"/>
                <a:gd name="connsiteY189" fmla="*/ 222900 h 840941"/>
                <a:gd name="connsiteX190" fmla="*/ 1149894 w 3024845"/>
                <a:gd name="connsiteY190" fmla="*/ 222900 h 840941"/>
                <a:gd name="connsiteX191" fmla="*/ 1155214 w 3024845"/>
                <a:gd name="connsiteY191" fmla="*/ 222900 h 840941"/>
                <a:gd name="connsiteX192" fmla="*/ 1155214 w 3024845"/>
                <a:gd name="connsiteY192" fmla="*/ 223981 h 840941"/>
                <a:gd name="connsiteX193" fmla="*/ 1155214 w 3024845"/>
                <a:gd name="connsiteY193" fmla="*/ 231548 h 840941"/>
                <a:gd name="connsiteX194" fmla="*/ 1159268 w 3024845"/>
                <a:gd name="connsiteY194" fmla="*/ 261812 h 840941"/>
                <a:gd name="connsiteX195" fmla="*/ 1160028 w 3024845"/>
                <a:gd name="connsiteY195" fmla="*/ 261812 h 840941"/>
                <a:gd name="connsiteX196" fmla="*/ 1165348 w 3024845"/>
                <a:gd name="connsiteY196" fmla="*/ 261812 h 840941"/>
                <a:gd name="connsiteX197" fmla="*/ 1165348 w 3024845"/>
                <a:gd name="connsiteY197" fmla="*/ 262623 h 840941"/>
                <a:gd name="connsiteX198" fmla="*/ 1165348 w 3024845"/>
                <a:gd name="connsiteY198" fmla="*/ 268298 h 840941"/>
                <a:gd name="connsiteX199" fmla="*/ 1166361 w 3024845"/>
                <a:gd name="connsiteY199" fmla="*/ 268298 h 840941"/>
                <a:gd name="connsiteX200" fmla="*/ 1173454 w 3024845"/>
                <a:gd name="connsiteY200" fmla="*/ 268298 h 840941"/>
                <a:gd name="connsiteX201" fmla="*/ 1173454 w 3024845"/>
                <a:gd name="connsiteY201" fmla="*/ 298563 h 840941"/>
                <a:gd name="connsiteX202" fmla="*/ 1175481 w 3024845"/>
                <a:gd name="connsiteY202" fmla="*/ 298563 h 840941"/>
                <a:gd name="connsiteX203" fmla="*/ 1189668 w 3024845"/>
                <a:gd name="connsiteY203" fmla="*/ 298563 h 840941"/>
                <a:gd name="connsiteX204" fmla="*/ 1189668 w 3024845"/>
                <a:gd name="connsiteY204" fmla="*/ 322342 h 840941"/>
                <a:gd name="connsiteX205" fmla="*/ 1191695 w 3024845"/>
                <a:gd name="connsiteY205" fmla="*/ 323963 h 840941"/>
                <a:gd name="connsiteX206" fmla="*/ 1191695 w 3024845"/>
                <a:gd name="connsiteY206" fmla="*/ 335313 h 840941"/>
                <a:gd name="connsiteX207" fmla="*/ 1192455 w 3024845"/>
                <a:gd name="connsiteY207" fmla="*/ 335313 h 840941"/>
                <a:gd name="connsiteX208" fmla="*/ 1197775 w 3024845"/>
                <a:gd name="connsiteY208" fmla="*/ 335313 h 840941"/>
                <a:gd name="connsiteX209" fmla="*/ 1197775 w 3024845"/>
                <a:gd name="connsiteY209" fmla="*/ 359092 h 840941"/>
                <a:gd name="connsiteX210" fmla="*/ 1199041 w 3024845"/>
                <a:gd name="connsiteY210" fmla="*/ 359092 h 840941"/>
                <a:gd name="connsiteX211" fmla="*/ 1207908 w 3024845"/>
                <a:gd name="connsiteY211" fmla="*/ 359092 h 840941"/>
                <a:gd name="connsiteX212" fmla="*/ 1209935 w 3024845"/>
                <a:gd name="connsiteY212" fmla="*/ 363146 h 840941"/>
                <a:gd name="connsiteX213" fmla="*/ 1209935 w 3024845"/>
                <a:gd name="connsiteY213" fmla="*/ 376387 h 840941"/>
                <a:gd name="connsiteX214" fmla="*/ 1211455 w 3024845"/>
                <a:gd name="connsiteY214" fmla="*/ 374495 h 840941"/>
                <a:gd name="connsiteX215" fmla="*/ 1222095 w 3024845"/>
                <a:gd name="connsiteY215" fmla="*/ 361254 h 840941"/>
                <a:gd name="connsiteX216" fmla="*/ 1250469 w 3024845"/>
                <a:gd name="connsiteY216" fmla="*/ 361254 h 840941"/>
                <a:gd name="connsiteX217" fmla="*/ 1250469 w 3024845"/>
                <a:gd name="connsiteY217" fmla="*/ 447725 h 840941"/>
                <a:gd name="connsiteX218" fmla="*/ 1251229 w 3024845"/>
                <a:gd name="connsiteY218" fmla="*/ 447725 h 840941"/>
                <a:gd name="connsiteX219" fmla="*/ 1256549 w 3024845"/>
                <a:gd name="connsiteY219" fmla="*/ 447725 h 840941"/>
                <a:gd name="connsiteX220" fmla="*/ 1257309 w 3024845"/>
                <a:gd name="connsiteY220" fmla="*/ 446374 h 840941"/>
                <a:gd name="connsiteX221" fmla="*/ 1262629 w 3024845"/>
                <a:gd name="connsiteY221" fmla="*/ 436916 h 840941"/>
                <a:gd name="connsiteX222" fmla="*/ 1262629 w 3024845"/>
                <a:gd name="connsiteY222" fmla="*/ 438808 h 840941"/>
                <a:gd name="connsiteX223" fmla="*/ 1262629 w 3024845"/>
                <a:gd name="connsiteY223" fmla="*/ 452049 h 840941"/>
                <a:gd name="connsiteX224" fmla="*/ 1266682 w 3024845"/>
                <a:gd name="connsiteY224" fmla="*/ 406652 h 840941"/>
                <a:gd name="connsiteX225" fmla="*/ 1267442 w 3024845"/>
                <a:gd name="connsiteY225" fmla="*/ 406652 h 840941"/>
                <a:gd name="connsiteX226" fmla="*/ 1272762 w 3024845"/>
                <a:gd name="connsiteY226" fmla="*/ 406652 h 840941"/>
                <a:gd name="connsiteX227" fmla="*/ 1272762 w 3024845"/>
                <a:gd name="connsiteY227" fmla="*/ 341798 h 840941"/>
                <a:gd name="connsiteX228" fmla="*/ 1273776 w 3024845"/>
                <a:gd name="connsiteY228" fmla="*/ 341798 h 840941"/>
                <a:gd name="connsiteX229" fmla="*/ 1280869 w 3024845"/>
                <a:gd name="connsiteY229" fmla="*/ 341798 h 840941"/>
                <a:gd name="connsiteX230" fmla="*/ 1293029 w 3024845"/>
                <a:gd name="connsiteY230" fmla="*/ 298563 h 840941"/>
                <a:gd name="connsiteX231" fmla="*/ 1294296 w 3024845"/>
                <a:gd name="connsiteY231" fmla="*/ 298563 h 840941"/>
                <a:gd name="connsiteX232" fmla="*/ 1303163 w 3024845"/>
                <a:gd name="connsiteY232" fmla="*/ 298563 h 840941"/>
                <a:gd name="connsiteX233" fmla="*/ 1313296 w 3024845"/>
                <a:gd name="connsiteY233" fmla="*/ 341798 h 840941"/>
                <a:gd name="connsiteX234" fmla="*/ 1314309 w 3024845"/>
                <a:gd name="connsiteY234" fmla="*/ 341798 h 840941"/>
                <a:gd name="connsiteX235" fmla="*/ 1321403 w 3024845"/>
                <a:gd name="connsiteY235" fmla="*/ 341798 h 840941"/>
                <a:gd name="connsiteX236" fmla="*/ 1321403 w 3024845"/>
                <a:gd name="connsiteY236" fmla="*/ 380710 h 840941"/>
                <a:gd name="connsiteX237" fmla="*/ 1323176 w 3024845"/>
                <a:gd name="connsiteY237" fmla="*/ 380710 h 840941"/>
                <a:gd name="connsiteX238" fmla="*/ 1335590 w 3024845"/>
                <a:gd name="connsiteY238" fmla="*/ 380710 h 840941"/>
                <a:gd name="connsiteX239" fmla="*/ 1335590 w 3024845"/>
                <a:gd name="connsiteY239" fmla="*/ 382872 h 840941"/>
                <a:gd name="connsiteX240" fmla="*/ 1335590 w 3024845"/>
                <a:gd name="connsiteY240" fmla="*/ 398004 h 840941"/>
                <a:gd name="connsiteX241" fmla="*/ 1339643 w 3024845"/>
                <a:gd name="connsiteY241" fmla="*/ 395843 h 840941"/>
                <a:gd name="connsiteX242" fmla="*/ 1339643 w 3024845"/>
                <a:gd name="connsiteY242" fmla="*/ 380710 h 840941"/>
                <a:gd name="connsiteX243" fmla="*/ 1341163 w 3024845"/>
                <a:gd name="connsiteY243" fmla="*/ 380710 h 840941"/>
                <a:gd name="connsiteX244" fmla="*/ 1351803 w 3024845"/>
                <a:gd name="connsiteY244" fmla="*/ 380710 h 840941"/>
                <a:gd name="connsiteX245" fmla="*/ 1351803 w 3024845"/>
                <a:gd name="connsiteY245" fmla="*/ 382331 h 840941"/>
                <a:gd name="connsiteX246" fmla="*/ 1351803 w 3024845"/>
                <a:gd name="connsiteY246" fmla="*/ 393681 h 840941"/>
                <a:gd name="connsiteX247" fmla="*/ 1382204 w 3024845"/>
                <a:gd name="connsiteY247" fmla="*/ 393681 h 840941"/>
                <a:gd name="connsiteX248" fmla="*/ 1382204 w 3024845"/>
                <a:gd name="connsiteY248" fmla="*/ 356931 h 840941"/>
                <a:gd name="connsiteX249" fmla="*/ 1383470 w 3024845"/>
                <a:gd name="connsiteY249" fmla="*/ 356931 h 840941"/>
                <a:gd name="connsiteX250" fmla="*/ 1392337 w 3024845"/>
                <a:gd name="connsiteY250" fmla="*/ 356931 h 840941"/>
                <a:gd name="connsiteX251" fmla="*/ 1392337 w 3024845"/>
                <a:gd name="connsiteY251" fmla="*/ 378548 h 840941"/>
                <a:gd name="connsiteX252" fmla="*/ 1394364 w 3024845"/>
                <a:gd name="connsiteY252" fmla="*/ 346122 h 840941"/>
                <a:gd name="connsiteX253" fmla="*/ 1416657 w 3024845"/>
                <a:gd name="connsiteY253" fmla="*/ 346122 h 840941"/>
                <a:gd name="connsiteX254" fmla="*/ 1416657 w 3024845"/>
                <a:gd name="connsiteY254" fmla="*/ 344500 h 840941"/>
                <a:gd name="connsiteX255" fmla="*/ 1416657 w 3024845"/>
                <a:gd name="connsiteY255" fmla="*/ 333151 h 840941"/>
                <a:gd name="connsiteX256" fmla="*/ 1417417 w 3024845"/>
                <a:gd name="connsiteY256" fmla="*/ 333151 h 840941"/>
                <a:gd name="connsiteX257" fmla="*/ 1422737 w 3024845"/>
                <a:gd name="connsiteY257" fmla="*/ 333151 h 840941"/>
                <a:gd name="connsiteX258" fmla="*/ 1422737 w 3024845"/>
                <a:gd name="connsiteY258" fmla="*/ 331260 h 840941"/>
                <a:gd name="connsiteX259" fmla="*/ 1422737 w 3024845"/>
                <a:gd name="connsiteY259" fmla="*/ 318019 h 840941"/>
                <a:gd name="connsiteX260" fmla="*/ 1426791 w 3024845"/>
                <a:gd name="connsiteY260" fmla="*/ 324504 h 840941"/>
                <a:gd name="connsiteX261" fmla="*/ 1429071 w 3024845"/>
                <a:gd name="connsiteY261" fmla="*/ 324504 h 840941"/>
                <a:gd name="connsiteX262" fmla="*/ 1445031 w 3024845"/>
                <a:gd name="connsiteY262" fmla="*/ 324504 h 840941"/>
                <a:gd name="connsiteX263" fmla="*/ 1445031 w 3024845"/>
                <a:gd name="connsiteY263" fmla="*/ 323693 h 840941"/>
                <a:gd name="connsiteX264" fmla="*/ 1445031 w 3024845"/>
                <a:gd name="connsiteY264" fmla="*/ 318019 h 840941"/>
                <a:gd name="connsiteX265" fmla="*/ 1445791 w 3024845"/>
                <a:gd name="connsiteY265" fmla="*/ 318019 h 840941"/>
                <a:gd name="connsiteX266" fmla="*/ 1451111 w 3024845"/>
                <a:gd name="connsiteY266" fmla="*/ 318019 h 840941"/>
                <a:gd name="connsiteX267" fmla="*/ 1451111 w 3024845"/>
                <a:gd name="connsiteY267" fmla="*/ 319370 h 840941"/>
                <a:gd name="connsiteX268" fmla="*/ 1451111 w 3024845"/>
                <a:gd name="connsiteY268" fmla="*/ 328828 h 840941"/>
                <a:gd name="connsiteX269" fmla="*/ 1489618 w 3024845"/>
                <a:gd name="connsiteY269" fmla="*/ 328828 h 840941"/>
                <a:gd name="connsiteX270" fmla="*/ 1489618 w 3024845"/>
                <a:gd name="connsiteY270" fmla="*/ 467181 h 840941"/>
                <a:gd name="connsiteX271" fmla="*/ 1491138 w 3024845"/>
                <a:gd name="connsiteY271" fmla="*/ 467181 h 840941"/>
                <a:gd name="connsiteX272" fmla="*/ 1501778 w 3024845"/>
                <a:gd name="connsiteY272" fmla="*/ 467181 h 840941"/>
                <a:gd name="connsiteX273" fmla="*/ 1501778 w 3024845"/>
                <a:gd name="connsiteY273" fmla="*/ 454211 h 840941"/>
                <a:gd name="connsiteX274" fmla="*/ 1505832 w 3024845"/>
                <a:gd name="connsiteY274" fmla="*/ 454211 h 840941"/>
                <a:gd name="connsiteX275" fmla="*/ 1505832 w 3024845"/>
                <a:gd name="connsiteY275" fmla="*/ 467181 h 840941"/>
                <a:gd name="connsiteX276" fmla="*/ 1536232 w 3024845"/>
                <a:gd name="connsiteY276" fmla="*/ 467181 h 840941"/>
                <a:gd name="connsiteX277" fmla="*/ 1536232 w 3024845"/>
                <a:gd name="connsiteY277" fmla="*/ 436916 h 840941"/>
                <a:gd name="connsiteX278" fmla="*/ 1548392 w 3024845"/>
                <a:gd name="connsiteY278" fmla="*/ 436916 h 840941"/>
                <a:gd name="connsiteX279" fmla="*/ 1560552 w 3024845"/>
                <a:gd name="connsiteY279" fmla="*/ 434755 h 840941"/>
                <a:gd name="connsiteX280" fmla="*/ 1564606 w 3024845"/>
                <a:gd name="connsiteY280" fmla="*/ 436916 h 840941"/>
                <a:gd name="connsiteX281" fmla="*/ 1574739 w 3024845"/>
                <a:gd name="connsiteY281" fmla="*/ 436916 h 840941"/>
                <a:gd name="connsiteX282" fmla="*/ 1574739 w 3024845"/>
                <a:gd name="connsiteY282" fmla="*/ 467181 h 840941"/>
                <a:gd name="connsiteX283" fmla="*/ 1582846 w 3024845"/>
                <a:gd name="connsiteY283" fmla="*/ 467181 h 840941"/>
                <a:gd name="connsiteX284" fmla="*/ 1582846 w 3024845"/>
                <a:gd name="connsiteY284" fmla="*/ 484476 h 840941"/>
                <a:gd name="connsiteX285" fmla="*/ 1592182 w 3024845"/>
                <a:gd name="connsiteY285" fmla="*/ 485381 h 840941"/>
                <a:gd name="connsiteX286" fmla="*/ 1605140 w 3024845"/>
                <a:gd name="connsiteY286" fmla="*/ 485381 h 840941"/>
                <a:gd name="connsiteX287" fmla="*/ 1605140 w 3024845"/>
                <a:gd name="connsiteY287" fmla="*/ 469343 h 840941"/>
                <a:gd name="connsiteX288" fmla="*/ 1673096 w 3024845"/>
                <a:gd name="connsiteY288" fmla="*/ 469343 h 840941"/>
                <a:gd name="connsiteX289" fmla="*/ 1673096 w 3024845"/>
                <a:gd name="connsiteY289" fmla="*/ 384090 h 840941"/>
                <a:gd name="connsiteX290" fmla="*/ 1745104 w 3024845"/>
                <a:gd name="connsiteY290" fmla="*/ 384090 h 840941"/>
                <a:gd name="connsiteX291" fmla="*/ 1745104 w 3024845"/>
                <a:gd name="connsiteY291" fmla="*/ 462858 h 840941"/>
                <a:gd name="connsiteX292" fmla="*/ 1747008 w 3024845"/>
                <a:gd name="connsiteY292" fmla="*/ 462858 h 840941"/>
                <a:gd name="connsiteX293" fmla="*/ 1748250 w 3024845"/>
                <a:gd name="connsiteY293" fmla="*/ 485381 h 840941"/>
                <a:gd name="connsiteX294" fmla="*/ 1757926 w 3024845"/>
                <a:gd name="connsiteY294" fmla="*/ 485381 h 840941"/>
                <a:gd name="connsiteX295" fmla="*/ 1759168 w 3024845"/>
                <a:gd name="connsiteY295" fmla="*/ 462858 h 840941"/>
                <a:gd name="connsiteX296" fmla="*/ 1765248 w 3024845"/>
                <a:gd name="connsiteY296" fmla="*/ 462858 h 840941"/>
                <a:gd name="connsiteX297" fmla="*/ 1766490 w 3024845"/>
                <a:gd name="connsiteY297" fmla="*/ 485381 h 840941"/>
                <a:gd name="connsiteX298" fmla="*/ 1817112 w 3024845"/>
                <a:gd name="connsiteY298" fmla="*/ 485381 h 840941"/>
                <a:gd name="connsiteX299" fmla="*/ 1817112 w 3024845"/>
                <a:gd name="connsiteY299" fmla="*/ 322353 h 840941"/>
                <a:gd name="connsiteX300" fmla="*/ 2014439 w 3024845"/>
                <a:gd name="connsiteY300" fmla="*/ 322353 h 840941"/>
                <a:gd name="connsiteX301" fmla="*/ 2014439 w 3024845"/>
                <a:gd name="connsiteY301" fmla="*/ 485381 h 840941"/>
                <a:gd name="connsiteX302" fmla="*/ 2033136 w 3024845"/>
                <a:gd name="connsiteY302" fmla="*/ 485381 h 840941"/>
                <a:gd name="connsiteX303" fmla="*/ 2033136 w 3024845"/>
                <a:gd name="connsiteY303" fmla="*/ 402688 h 840941"/>
                <a:gd name="connsiteX304" fmla="*/ 2128256 w 3024845"/>
                <a:gd name="connsiteY304" fmla="*/ 402688 h 840941"/>
                <a:gd name="connsiteX305" fmla="*/ 2180720 w 3024845"/>
                <a:gd name="connsiteY305" fmla="*/ 337475 h 840941"/>
                <a:gd name="connsiteX306" fmla="*/ 2245574 w 3024845"/>
                <a:gd name="connsiteY306" fmla="*/ 337475 h 840941"/>
                <a:gd name="connsiteX307" fmla="*/ 2245574 w 3024845"/>
                <a:gd name="connsiteY307" fmla="*/ 413137 h 840941"/>
                <a:gd name="connsiteX308" fmla="*/ 2253681 w 3024845"/>
                <a:gd name="connsiteY308" fmla="*/ 413137 h 840941"/>
                <a:gd name="connsiteX309" fmla="*/ 2255708 w 3024845"/>
                <a:gd name="connsiteY309" fmla="*/ 406652 h 840941"/>
                <a:gd name="connsiteX310" fmla="*/ 2261788 w 3024845"/>
                <a:gd name="connsiteY310" fmla="*/ 406652 h 840941"/>
                <a:gd name="connsiteX311" fmla="*/ 2263815 w 3024845"/>
                <a:gd name="connsiteY311" fmla="*/ 415299 h 840941"/>
                <a:gd name="connsiteX312" fmla="*/ 2275975 w 3024845"/>
                <a:gd name="connsiteY312" fmla="*/ 415299 h 840941"/>
                <a:gd name="connsiteX313" fmla="*/ 2275975 w 3024845"/>
                <a:gd name="connsiteY313" fmla="*/ 408813 h 840941"/>
                <a:gd name="connsiteX314" fmla="*/ 2298268 w 3024845"/>
                <a:gd name="connsiteY314" fmla="*/ 408813 h 840941"/>
                <a:gd name="connsiteX315" fmla="*/ 2298268 w 3024845"/>
                <a:gd name="connsiteY315" fmla="*/ 415299 h 840941"/>
                <a:gd name="connsiteX316" fmla="*/ 2318535 w 3024845"/>
                <a:gd name="connsiteY316" fmla="*/ 415299 h 840941"/>
                <a:gd name="connsiteX317" fmla="*/ 2318535 w 3024845"/>
                <a:gd name="connsiteY317" fmla="*/ 460696 h 840941"/>
                <a:gd name="connsiteX318" fmla="*/ 2332722 w 3024845"/>
                <a:gd name="connsiteY318" fmla="*/ 460696 h 840941"/>
                <a:gd name="connsiteX319" fmla="*/ 2332722 w 3024845"/>
                <a:gd name="connsiteY319" fmla="*/ 447725 h 840941"/>
                <a:gd name="connsiteX320" fmla="*/ 2348936 w 3024845"/>
                <a:gd name="connsiteY320" fmla="*/ 447725 h 840941"/>
                <a:gd name="connsiteX321" fmla="*/ 2348936 w 3024845"/>
                <a:gd name="connsiteY321" fmla="*/ 268298 h 840941"/>
                <a:gd name="connsiteX322" fmla="*/ 2355016 w 3024845"/>
                <a:gd name="connsiteY322" fmla="*/ 261812 h 840941"/>
                <a:gd name="connsiteX323" fmla="*/ 2427977 w 3024845"/>
                <a:gd name="connsiteY323" fmla="*/ 261812 h 840941"/>
                <a:gd name="connsiteX324" fmla="*/ 2427977 w 3024845"/>
                <a:gd name="connsiteY324" fmla="*/ 270460 h 840941"/>
                <a:gd name="connsiteX325" fmla="*/ 2438110 w 3024845"/>
                <a:gd name="connsiteY325" fmla="*/ 270460 h 840941"/>
                <a:gd name="connsiteX326" fmla="*/ 2438110 w 3024845"/>
                <a:gd name="connsiteY326" fmla="*/ 385034 h 840941"/>
                <a:gd name="connsiteX327" fmla="*/ 2460404 w 3024845"/>
                <a:gd name="connsiteY327" fmla="*/ 385034 h 840941"/>
                <a:gd name="connsiteX328" fmla="*/ 2460404 w 3024845"/>
                <a:gd name="connsiteY328" fmla="*/ 318019 h 840941"/>
                <a:gd name="connsiteX329" fmla="*/ 2486751 w 3024845"/>
                <a:gd name="connsiteY329" fmla="*/ 318019 h 840941"/>
                <a:gd name="connsiteX330" fmla="*/ 2490804 w 3024845"/>
                <a:gd name="connsiteY330" fmla="*/ 313695 h 840941"/>
                <a:gd name="connsiteX331" fmla="*/ 2498911 w 3024845"/>
                <a:gd name="connsiteY331" fmla="*/ 313695 h 840941"/>
                <a:gd name="connsiteX332" fmla="*/ 2502964 w 3024845"/>
                <a:gd name="connsiteY332" fmla="*/ 318019 h 840941"/>
                <a:gd name="connsiteX333" fmla="*/ 2525258 w 3024845"/>
                <a:gd name="connsiteY333" fmla="*/ 318019 h 840941"/>
                <a:gd name="connsiteX334" fmla="*/ 2525258 w 3024845"/>
                <a:gd name="connsiteY334" fmla="*/ 201283 h 840941"/>
                <a:gd name="connsiteX335" fmla="*/ 2582005 w 3024845"/>
                <a:gd name="connsiteY335" fmla="*/ 190474 h 840941"/>
                <a:gd name="connsiteX336" fmla="*/ 2582005 w 3024845"/>
                <a:gd name="connsiteY336" fmla="*/ 191555 h 840941"/>
                <a:gd name="connsiteX337" fmla="*/ 2582005 w 3024845"/>
                <a:gd name="connsiteY337" fmla="*/ 199121 h 840941"/>
                <a:gd name="connsiteX338" fmla="*/ 2608352 w 3024845"/>
                <a:gd name="connsiteY338" fmla="*/ 199121 h 840941"/>
                <a:gd name="connsiteX339" fmla="*/ 2608352 w 3024845"/>
                <a:gd name="connsiteY339" fmla="*/ 454211 h 840941"/>
                <a:gd name="connsiteX340" fmla="*/ 2630646 w 3024845"/>
                <a:gd name="connsiteY340" fmla="*/ 454211 h 840941"/>
                <a:gd name="connsiteX341" fmla="*/ 2630646 w 3024845"/>
                <a:gd name="connsiteY341" fmla="*/ 449887 h 840941"/>
                <a:gd name="connsiteX342" fmla="*/ 2642806 w 3024845"/>
                <a:gd name="connsiteY342" fmla="*/ 449887 h 840941"/>
                <a:gd name="connsiteX343" fmla="*/ 2642806 w 3024845"/>
                <a:gd name="connsiteY343" fmla="*/ 454211 h 840941"/>
                <a:gd name="connsiteX344" fmla="*/ 2667126 w 3024845"/>
                <a:gd name="connsiteY344" fmla="*/ 454211 h 840941"/>
                <a:gd name="connsiteX345" fmla="*/ 2667126 w 3024845"/>
                <a:gd name="connsiteY345" fmla="*/ 441240 h 840941"/>
                <a:gd name="connsiteX346" fmla="*/ 2695500 w 3024845"/>
                <a:gd name="connsiteY346" fmla="*/ 441240 h 840941"/>
                <a:gd name="connsiteX347" fmla="*/ 2707660 w 3024845"/>
                <a:gd name="connsiteY347" fmla="*/ 436916 h 840941"/>
                <a:gd name="connsiteX348" fmla="*/ 2727927 w 3024845"/>
                <a:gd name="connsiteY348" fmla="*/ 441240 h 840941"/>
                <a:gd name="connsiteX349" fmla="*/ 2727927 w 3024845"/>
                <a:gd name="connsiteY349" fmla="*/ 423946 h 840941"/>
                <a:gd name="connsiteX350" fmla="*/ 2736034 w 3024845"/>
                <a:gd name="connsiteY350" fmla="*/ 423946 h 840941"/>
                <a:gd name="connsiteX351" fmla="*/ 2736034 w 3024845"/>
                <a:gd name="connsiteY351" fmla="*/ 410975 h 840941"/>
                <a:gd name="connsiteX352" fmla="*/ 2792781 w 3024845"/>
                <a:gd name="connsiteY352" fmla="*/ 410975 h 840941"/>
                <a:gd name="connsiteX353" fmla="*/ 2792781 w 3024845"/>
                <a:gd name="connsiteY353" fmla="*/ 380710 h 840941"/>
                <a:gd name="connsiteX354" fmla="*/ 2811021 w 3024845"/>
                <a:gd name="connsiteY354" fmla="*/ 380710 h 840941"/>
                <a:gd name="connsiteX355" fmla="*/ 2811021 w 3024845"/>
                <a:gd name="connsiteY355" fmla="*/ 374225 h 840941"/>
                <a:gd name="connsiteX356" fmla="*/ 2823181 w 3024845"/>
                <a:gd name="connsiteY356" fmla="*/ 374225 h 840941"/>
                <a:gd name="connsiteX357" fmla="*/ 2823181 w 3024845"/>
                <a:gd name="connsiteY357" fmla="*/ 380710 h 840941"/>
                <a:gd name="connsiteX358" fmla="*/ 2839395 w 3024845"/>
                <a:gd name="connsiteY358" fmla="*/ 380710 h 840941"/>
                <a:gd name="connsiteX359" fmla="*/ 2839395 w 3024845"/>
                <a:gd name="connsiteY359" fmla="*/ 430431 h 840941"/>
                <a:gd name="connsiteX360" fmla="*/ 2871822 w 3024845"/>
                <a:gd name="connsiteY360" fmla="*/ 430431 h 840941"/>
                <a:gd name="connsiteX361" fmla="*/ 2871822 w 3024845"/>
                <a:gd name="connsiteY361" fmla="*/ 404490 h 840941"/>
                <a:gd name="connsiteX362" fmla="*/ 2910329 w 3024845"/>
                <a:gd name="connsiteY362" fmla="*/ 404490 h 840941"/>
                <a:gd name="connsiteX363" fmla="*/ 2910329 w 3024845"/>
                <a:gd name="connsiteY363" fmla="*/ 374225 h 840941"/>
                <a:gd name="connsiteX364" fmla="*/ 2958970 w 3024845"/>
                <a:gd name="connsiteY364" fmla="*/ 374225 h 840941"/>
                <a:gd name="connsiteX365" fmla="*/ 2958970 w 3024845"/>
                <a:gd name="connsiteY365" fmla="*/ 485381 h 840941"/>
                <a:gd name="connsiteX366" fmla="*/ 2958970 w 3024845"/>
                <a:gd name="connsiteY366" fmla="*/ 499160 h 840941"/>
                <a:gd name="connsiteX367" fmla="*/ 3024845 w 3024845"/>
                <a:gd name="connsiteY367" fmla="*/ 499160 h 840941"/>
                <a:gd name="connsiteX368" fmla="*/ 3024845 w 3024845"/>
                <a:gd name="connsiteY368" fmla="*/ 840941 h 840941"/>
                <a:gd name="connsiteX369" fmla="*/ 2054 w 3024845"/>
                <a:gd name="connsiteY369" fmla="*/ 838608 h 840941"/>
                <a:gd name="connsiteX370" fmla="*/ 0 w 3024845"/>
                <a:gd name="connsiteY370" fmla="*/ 404490 h 840941"/>
                <a:gd name="connsiteX371" fmla="*/ 20267 w 3024845"/>
                <a:gd name="connsiteY371" fmla="*/ 404490 h 840941"/>
                <a:gd name="connsiteX372" fmla="*/ 20774 w 3024845"/>
                <a:gd name="connsiteY372" fmla="*/ 403409 h 840941"/>
                <a:gd name="connsiteX373" fmla="*/ 24320 w 3024845"/>
                <a:gd name="connsiteY373" fmla="*/ 395843 h 840941"/>
                <a:gd name="connsiteX374" fmla="*/ 26094 w 3024845"/>
                <a:gd name="connsiteY374" fmla="*/ 396113 h 840941"/>
                <a:gd name="connsiteX375" fmla="*/ 38507 w 3024845"/>
                <a:gd name="connsiteY375" fmla="*/ 398004 h 840941"/>
                <a:gd name="connsiteX376" fmla="*/ 39014 w 3024845"/>
                <a:gd name="connsiteY376" fmla="*/ 399356 h 840941"/>
                <a:gd name="connsiteX377" fmla="*/ 42560 w 3024845"/>
                <a:gd name="connsiteY377" fmla="*/ 408813 h 840941"/>
                <a:gd name="connsiteX378" fmla="*/ 68907 w 3024845"/>
                <a:gd name="connsiteY378" fmla="*/ 410975 h 840941"/>
                <a:gd name="connsiteX379" fmla="*/ 68907 w 3024845"/>
                <a:gd name="connsiteY379" fmla="*/ 287754 h 840941"/>
                <a:gd name="connsiteX380" fmla="*/ 70934 w 3024845"/>
                <a:gd name="connsiteY380" fmla="*/ 287754 h 840941"/>
                <a:gd name="connsiteX381" fmla="*/ 85121 w 3024845"/>
                <a:gd name="connsiteY381" fmla="*/ 287754 h 840941"/>
                <a:gd name="connsiteX382" fmla="*/ 85121 w 3024845"/>
                <a:gd name="connsiteY382" fmla="*/ 151562 h 840941"/>
                <a:gd name="connsiteX383" fmla="*/ 86894 w 3024845"/>
                <a:gd name="connsiteY383" fmla="*/ 151562 h 840941"/>
                <a:gd name="connsiteX384" fmla="*/ 99308 w 3024845"/>
                <a:gd name="connsiteY384" fmla="*/ 151562 h 840941"/>
                <a:gd name="connsiteX385" fmla="*/ 99308 w 3024845"/>
                <a:gd name="connsiteY385" fmla="*/ 36988 h 840941"/>
                <a:gd name="connsiteX0" fmla="*/ 99308 w 3024845"/>
                <a:gd name="connsiteY0" fmla="*/ 0 h 803953"/>
                <a:gd name="connsiteX1" fmla="*/ 220909 w 3024845"/>
                <a:gd name="connsiteY1" fmla="*/ 114574 h 803953"/>
                <a:gd name="connsiteX2" fmla="*/ 223189 w 3024845"/>
                <a:gd name="connsiteY2" fmla="*/ 114574 h 803953"/>
                <a:gd name="connsiteX3" fmla="*/ 239150 w 3024845"/>
                <a:gd name="connsiteY3" fmla="*/ 114574 h 803953"/>
                <a:gd name="connsiteX4" fmla="*/ 239150 w 3024845"/>
                <a:gd name="connsiteY4" fmla="*/ 255089 h 803953"/>
                <a:gd name="connsiteX5" fmla="*/ 240670 w 3024845"/>
                <a:gd name="connsiteY5" fmla="*/ 254819 h 803953"/>
                <a:gd name="connsiteX6" fmla="*/ 251310 w 3024845"/>
                <a:gd name="connsiteY6" fmla="*/ 252928 h 803953"/>
                <a:gd name="connsiteX7" fmla="*/ 249283 w 3024845"/>
                <a:gd name="connsiteY7" fmla="*/ 341560 h 803953"/>
                <a:gd name="connsiteX8" fmla="*/ 250803 w 3024845"/>
                <a:gd name="connsiteY8" fmla="*/ 341831 h 803953"/>
                <a:gd name="connsiteX9" fmla="*/ 261443 w 3024845"/>
                <a:gd name="connsiteY9" fmla="*/ 343722 h 803953"/>
                <a:gd name="connsiteX10" fmla="*/ 261696 w 3024845"/>
                <a:gd name="connsiteY10" fmla="*/ 344533 h 803953"/>
                <a:gd name="connsiteX11" fmla="*/ 263470 w 3024845"/>
                <a:gd name="connsiteY11" fmla="*/ 350208 h 803953"/>
                <a:gd name="connsiteX12" fmla="*/ 264230 w 3024845"/>
                <a:gd name="connsiteY12" fmla="*/ 347776 h 803953"/>
                <a:gd name="connsiteX13" fmla="*/ 269550 w 3024845"/>
                <a:gd name="connsiteY13" fmla="*/ 330752 h 803953"/>
                <a:gd name="connsiteX14" fmla="*/ 271323 w 3024845"/>
                <a:gd name="connsiteY14" fmla="*/ 330752 h 803953"/>
                <a:gd name="connsiteX15" fmla="*/ 283737 w 3024845"/>
                <a:gd name="connsiteY15" fmla="*/ 330752 h 803953"/>
                <a:gd name="connsiteX16" fmla="*/ 283737 w 3024845"/>
                <a:gd name="connsiteY16" fmla="*/ 363178 h 803953"/>
                <a:gd name="connsiteX17" fmla="*/ 284750 w 3024845"/>
                <a:gd name="connsiteY17" fmla="*/ 363719 h 803953"/>
                <a:gd name="connsiteX18" fmla="*/ 291844 w 3024845"/>
                <a:gd name="connsiteY18" fmla="*/ 367502 h 803953"/>
                <a:gd name="connsiteX19" fmla="*/ 291844 w 3024845"/>
                <a:gd name="connsiteY19" fmla="*/ 368853 h 803953"/>
                <a:gd name="connsiteX20" fmla="*/ 291844 w 3024845"/>
                <a:gd name="connsiteY20" fmla="*/ 378311 h 803953"/>
                <a:gd name="connsiteX21" fmla="*/ 336431 w 3024845"/>
                <a:gd name="connsiteY21" fmla="*/ 378311 h 803953"/>
                <a:gd name="connsiteX22" fmla="*/ 336431 w 3024845"/>
                <a:gd name="connsiteY22" fmla="*/ 379392 h 803953"/>
                <a:gd name="connsiteX23" fmla="*/ 336431 w 3024845"/>
                <a:gd name="connsiteY23" fmla="*/ 386958 h 803953"/>
                <a:gd name="connsiteX24" fmla="*/ 338457 w 3024845"/>
                <a:gd name="connsiteY24" fmla="*/ 386958 h 803953"/>
                <a:gd name="connsiteX25" fmla="*/ 352644 w 3024845"/>
                <a:gd name="connsiteY25" fmla="*/ 386958 h 803953"/>
                <a:gd name="connsiteX26" fmla="*/ 352644 w 3024845"/>
                <a:gd name="connsiteY26" fmla="*/ 356693 h 803953"/>
                <a:gd name="connsiteX27" fmla="*/ 397231 w 3024845"/>
                <a:gd name="connsiteY27" fmla="*/ 356693 h 803953"/>
                <a:gd name="connsiteX28" fmla="*/ 397231 w 3024845"/>
                <a:gd name="connsiteY28" fmla="*/ 355342 h 803953"/>
                <a:gd name="connsiteX29" fmla="*/ 397231 w 3024845"/>
                <a:gd name="connsiteY29" fmla="*/ 345884 h 803953"/>
                <a:gd name="connsiteX30" fmla="*/ 398245 w 3024845"/>
                <a:gd name="connsiteY30" fmla="*/ 345884 h 803953"/>
                <a:gd name="connsiteX31" fmla="*/ 405338 w 3024845"/>
                <a:gd name="connsiteY31" fmla="*/ 345884 h 803953"/>
                <a:gd name="connsiteX32" fmla="*/ 405338 w 3024845"/>
                <a:gd name="connsiteY32" fmla="*/ 343993 h 803953"/>
                <a:gd name="connsiteX33" fmla="*/ 405338 w 3024845"/>
                <a:gd name="connsiteY33" fmla="*/ 330752 h 803953"/>
                <a:gd name="connsiteX34" fmla="*/ 406098 w 3024845"/>
                <a:gd name="connsiteY34" fmla="*/ 330752 h 803953"/>
                <a:gd name="connsiteX35" fmla="*/ 411418 w 3024845"/>
                <a:gd name="connsiteY35" fmla="*/ 330752 h 803953"/>
                <a:gd name="connsiteX36" fmla="*/ 411418 w 3024845"/>
                <a:gd name="connsiteY36" fmla="*/ 329671 h 803953"/>
                <a:gd name="connsiteX37" fmla="*/ 411418 w 3024845"/>
                <a:gd name="connsiteY37" fmla="*/ 322104 h 803953"/>
                <a:gd name="connsiteX38" fmla="*/ 413445 w 3024845"/>
                <a:gd name="connsiteY38" fmla="*/ 322104 h 803953"/>
                <a:gd name="connsiteX39" fmla="*/ 427632 w 3024845"/>
                <a:gd name="connsiteY39" fmla="*/ 322104 h 803953"/>
                <a:gd name="connsiteX40" fmla="*/ 427632 w 3024845"/>
                <a:gd name="connsiteY40" fmla="*/ 323185 h 803953"/>
                <a:gd name="connsiteX41" fmla="*/ 427632 w 3024845"/>
                <a:gd name="connsiteY41" fmla="*/ 330752 h 803953"/>
                <a:gd name="connsiteX42" fmla="*/ 449925 w 3024845"/>
                <a:gd name="connsiteY42" fmla="*/ 330752 h 803953"/>
                <a:gd name="connsiteX43" fmla="*/ 449925 w 3024845"/>
                <a:gd name="connsiteY43" fmla="*/ 328860 h 803953"/>
                <a:gd name="connsiteX44" fmla="*/ 449925 w 3024845"/>
                <a:gd name="connsiteY44" fmla="*/ 315619 h 803953"/>
                <a:gd name="connsiteX45" fmla="*/ 451699 w 3024845"/>
                <a:gd name="connsiteY45" fmla="*/ 315619 h 803953"/>
                <a:gd name="connsiteX46" fmla="*/ 464112 w 3024845"/>
                <a:gd name="connsiteY46" fmla="*/ 315619 h 803953"/>
                <a:gd name="connsiteX47" fmla="*/ 464112 w 3024845"/>
                <a:gd name="connsiteY47" fmla="*/ 339399 h 803953"/>
                <a:gd name="connsiteX48" fmla="*/ 465126 w 3024845"/>
                <a:gd name="connsiteY48" fmla="*/ 339399 h 803953"/>
                <a:gd name="connsiteX49" fmla="*/ 472219 w 3024845"/>
                <a:gd name="connsiteY49" fmla="*/ 339399 h 803953"/>
                <a:gd name="connsiteX50" fmla="*/ 472219 w 3024845"/>
                <a:gd name="connsiteY50" fmla="*/ 338318 h 803953"/>
                <a:gd name="connsiteX51" fmla="*/ 472219 w 3024845"/>
                <a:gd name="connsiteY51" fmla="*/ 330752 h 803953"/>
                <a:gd name="connsiteX52" fmla="*/ 473992 w 3024845"/>
                <a:gd name="connsiteY52" fmla="*/ 330752 h 803953"/>
                <a:gd name="connsiteX53" fmla="*/ 486406 w 3024845"/>
                <a:gd name="connsiteY53" fmla="*/ 330752 h 803953"/>
                <a:gd name="connsiteX54" fmla="*/ 486406 w 3024845"/>
                <a:gd name="connsiteY54" fmla="*/ 356693 h 803953"/>
                <a:gd name="connsiteX55" fmla="*/ 488433 w 3024845"/>
                <a:gd name="connsiteY55" fmla="*/ 356693 h 803953"/>
                <a:gd name="connsiteX56" fmla="*/ 502619 w 3024845"/>
                <a:gd name="connsiteY56" fmla="*/ 356693 h 803953"/>
                <a:gd name="connsiteX57" fmla="*/ 502619 w 3024845"/>
                <a:gd name="connsiteY57" fmla="*/ 358314 h 803953"/>
                <a:gd name="connsiteX58" fmla="*/ 502619 w 3024845"/>
                <a:gd name="connsiteY58" fmla="*/ 369664 h 803953"/>
                <a:gd name="connsiteX59" fmla="*/ 503379 w 3024845"/>
                <a:gd name="connsiteY59" fmla="*/ 369664 h 803953"/>
                <a:gd name="connsiteX60" fmla="*/ 508700 w 3024845"/>
                <a:gd name="connsiteY60" fmla="*/ 369664 h 803953"/>
                <a:gd name="connsiteX61" fmla="*/ 508700 w 3024845"/>
                <a:gd name="connsiteY61" fmla="*/ 368853 h 803953"/>
                <a:gd name="connsiteX62" fmla="*/ 508700 w 3024845"/>
                <a:gd name="connsiteY62" fmla="*/ 363178 h 803953"/>
                <a:gd name="connsiteX63" fmla="*/ 539100 w 3024845"/>
                <a:gd name="connsiteY63" fmla="*/ 363178 h 803953"/>
                <a:gd name="connsiteX64" fmla="*/ 539100 w 3024845"/>
                <a:gd name="connsiteY64" fmla="*/ 386958 h 803953"/>
                <a:gd name="connsiteX65" fmla="*/ 540113 w 3024845"/>
                <a:gd name="connsiteY65" fmla="*/ 386958 h 803953"/>
                <a:gd name="connsiteX66" fmla="*/ 547207 w 3024845"/>
                <a:gd name="connsiteY66" fmla="*/ 386958 h 803953"/>
                <a:gd name="connsiteX67" fmla="*/ 547207 w 3024845"/>
                <a:gd name="connsiteY67" fmla="*/ 388039 h 803953"/>
                <a:gd name="connsiteX68" fmla="*/ 547207 w 3024845"/>
                <a:gd name="connsiteY68" fmla="*/ 395605 h 803953"/>
                <a:gd name="connsiteX69" fmla="*/ 547967 w 3024845"/>
                <a:gd name="connsiteY69" fmla="*/ 395605 h 803953"/>
                <a:gd name="connsiteX70" fmla="*/ 553287 w 3024845"/>
                <a:gd name="connsiteY70" fmla="*/ 395605 h 803953"/>
                <a:gd name="connsiteX71" fmla="*/ 553287 w 3024845"/>
                <a:gd name="connsiteY71" fmla="*/ 393443 h 803953"/>
                <a:gd name="connsiteX72" fmla="*/ 553287 w 3024845"/>
                <a:gd name="connsiteY72" fmla="*/ 378311 h 803953"/>
                <a:gd name="connsiteX73" fmla="*/ 554300 w 3024845"/>
                <a:gd name="connsiteY73" fmla="*/ 378311 h 803953"/>
                <a:gd name="connsiteX74" fmla="*/ 561394 w 3024845"/>
                <a:gd name="connsiteY74" fmla="*/ 378311 h 803953"/>
                <a:gd name="connsiteX75" fmla="*/ 561394 w 3024845"/>
                <a:gd name="connsiteY75" fmla="*/ 379392 h 803953"/>
                <a:gd name="connsiteX76" fmla="*/ 561394 w 3024845"/>
                <a:gd name="connsiteY76" fmla="*/ 386958 h 803953"/>
                <a:gd name="connsiteX77" fmla="*/ 566714 w 3024845"/>
                <a:gd name="connsiteY77" fmla="*/ 384965 h 803953"/>
                <a:gd name="connsiteX78" fmla="*/ 567474 w 3024845"/>
                <a:gd name="connsiteY78" fmla="*/ 383985 h 803953"/>
                <a:gd name="connsiteX79" fmla="*/ 567474 w 3024845"/>
                <a:gd name="connsiteY79" fmla="*/ 378311 h 803953"/>
                <a:gd name="connsiteX80" fmla="*/ 605981 w 3024845"/>
                <a:gd name="connsiteY80" fmla="*/ 378311 h 803953"/>
                <a:gd name="connsiteX81" fmla="*/ 605981 w 3024845"/>
                <a:gd name="connsiteY81" fmla="*/ 402090 h 803953"/>
                <a:gd name="connsiteX82" fmla="*/ 608007 w 3024845"/>
                <a:gd name="connsiteY82" fmla="*/ 402090 h 803953"/>
                <a:gd name="connsiteX83" fmla="*/ 622194 w 3024845"/>
                <a:gd name="connsiteY83" fmla="*/ 402090 h 803953"/>
                <a:gd name="connsiteX84" fmla="*/ 622194 w 3024845"/>
                <a:gd name="connsiteY84" fmla="*/ 403171 h 803953"/>
                <a:gd name="connsiteX85" fmla="*/ 622194 w 3024845"/>
                <a:gd name="connsiteY85" fmla="*/ 410737 h 803953"/>
                <a:gd name="connsiteX86" fmla="*/ 623968 w 3024845"/>
                <a:gd name="connsiteY86" fmla="*/ 410737 h 803953"/>
                <a:gd name="connsiteX87" fmla="*/ 636381 w 3024845"/>
                <a:gd name="connsiteY87" fmla="*/ 410737 h 803953"/>
                <a:gd name="connsiteX88" fmla="*/ 636381 w 3024845"/>
                <a:gd name="connsiteY88" fmla="*/ 386958 h 803953"/>
                <a:gd name="connsiteX89" fmla="*/ 637394 w 3024845"/>
                <a:gd name="connsiteY89" fmla="*/ 386958 h 803953"/>
                <a:gd name="connsiteX90" fmla="*/ 644488 w 3024845"/>
                <a:gd name="connsiteY90" fmla="*/ 386958 h 803953"/>
                <a:gd name="connsiteX91" fmla="*/ 644488 w 3024845"/>
                <a:gd name="connsiteY91" fmla="*/ 354531 h 803953"/>
                <a:gd name="connsiteX92" fmla="*/ 645501 w 3024845"/>
                <a:gd name="connsiteY92" fmla="*/ 354531 h 803953"/>
                <a:gd name="connsiteX93" fmla="*/ 652595 w 3024845"/>
                <a:gd name="connsiteY93" fmla="*/ 354531 h 803953"/>
                <a:gd name="connsiteX94" fmla="*/ 652595 w 3024845"/>
                <a:gd name="connsiteY94" fmla="*/ 352640 h 803953"/>
                <a:gd name="connsiteX95" fmla="*/ 652595 w 3024845"/>
                <a:gd name="connsiteY95" fmla="*/ 339399 h 803953"/>
                <a:gd name="connsiteX96" fmla="*/ 651328 w 3024845"/>
                <a:gd name="connsiteY96" fmla="*/ 337777 h 803953"/>
                <a:gd name="connsiteX97" fmla="*/ 656648 w 3024845"/>
                <a:gd name="connsiteY97" fmla="*/ 326428 h 803953"/>
                <a:gd name="connsiteX98" fmla="*/ 664755 w 3024845"/>
                <a:gd name="connsiteY98" fmla="*/ 354531 h 803953"/>
                <a:gd name="connsiteX99" fmla="*/ 665515 w 3024845"/>
                <a:gd name="connsiteY99" fmla="*/ 354531 h 803953"/>
                <a:gd name="connsiteX100" fmla="*/ 670835 w 3024845"/>
                <a:gd name="connsiteY100" fmla="*/ 354531 h 803953"/>
                <a:gd name="connsiteX101" fmla="*/ 670835 w 3024845"/>
                <a:gd name="connsiteY101" fmla="*/ 248604 h 803953"/>
                <a:gd name="connsiteX102" fmla="*/ 672355 w 3024845"/>
                <a:gd name="connsiteY102" fmla="*/ 248604 h 803953"/>
                <a:gd name="connsiteX103" fmla="*/ 682995 w 3024845"/>
                <a:gd name="connsiteY103" fmla="*/ 248604 h 803953"/>
                <a:gd name="connsiteX104" fmla="*/ 682995 w 3024845"/>
                <a:gd name="connsiteY104" fmla="*/ 201045 h 803953"/>
                <a:gd name="connsiteX105" fmla="*/ 709342 w 3024845"/>
                <a:gd name="connsiteY105" fmla="*/ 201045 h 803953"/>
                <a:gd name="connsiteX106" fmla="*/ 709342 w 3024845"/>
                <a:gd name="connsiteY106" fmla="*/ 179427 h 803953"/>
                <a:gd name="connsiteX107" fmla="*/ 743796 w 3024845"/>
                <a:gd name="connsiteY107" fmla="*/ 179427 h 803953"/>
                <a:gd name="connsiteX108" fmla="*/ 743796 w 3024845"/>
                <a:gd name="connsiteY108" fmla="*/ 181859 h 803953"/>
                <a:gd name="connsiteX109" fmla="*/ 743796 w 3024845"/>
                <a:gd name="connsiteY109" fmla="*/ 198883 h 803953"/>
                <a:gd name="connsiteX110" fmla="*/ 746076 w 3024845"/>
                <a:gd name="connsiteY110" fmla="*/ 198883 h 803953"/>
                <a:gd name="connsiteX111" fmla="*/ 762036 w 3024845"/>
                <a:gd name="connsiteY111" fmla="*/ 198883 h 803953"/>
                <a:gd name="connsiteX112" fmla="*/ 762036 w 3024845"/>
                <a:gd name="connsiteY112" fmla="*/ 246442 h 803953"/>
                <a:gd name="connsiteX113" fmla="*/ 763049 w 3024845"/>
                <a:gd name="connsiteY113" fmla="*/ 246442 h 803953"/>
                <a:gd name="connsiteX114" fmla="*/ 770143 w 3024845"/>
                <a:gd name="connsiteY114" fmla="*/ 246442 h 803953"/>
                <a:gd name="connsiteX115" fmla="*/ 784330 w 3024845"/>
                <a:gd name="connsiteY115" fmla="*/ 250766 h 803953"/>
                <a:gd name="connsiteX116" fmla="*/ 784330 w 3024845"/>
                <a:gd name="connsiteY116" fmla="*/ 289678 h 803953"/>
                <a:gd name="connsiteX117" fmla="*/ 785343 w 3024845"/>
                <a:gd name="connsiteY117" fmla="*/ 289678 h 803953"/>
                <a:gd name="connsiteX118" fmla="*/ 792436 w 3024845"/>
                <a:gd name="connsiteY118" fmla="*/ 289678 h 803953"/>
                <a:gd name="connsiteX119" fmla="*/ 792436 w 3024845"/>
                <a:gd name="connsiteY119" fmla="*/ 291299 h 803953"/>
                <a:gd name="connsiteX120" fmla="*/ 792436 w 3024845"/>
                <a:gd name="connsiteY120" fmla="*/ 302648 h 803953"/>
                <a:gd name="connsiteX121" fmla="*/ 794463 w 3024845"/>
                <a:gd name="connsiteY121" fmla="*/ 302648 h 803953"/>
                <a:gd name="connsiteX122" fmla="*/ 808650 w 3024845"/>
                <a:gd name="connsiteY122" fmla="*/ 302648 h 803953"/>
                <a:gd name="connsiteX123" fmla="*/ 814730 w 3024845"/>
                <a:gd name="connsiteY123" fmla="*/ 309134 h 803953"/>
                <a:gd name="connsiteX124" fmla="*/ 814730 w 3024845"/>
                <a:gd name="connsiteY124" fmla="*/ 330752 h 803953"/>
                <a:gd name="connsiteX125" fmla="*/ 817010 w 3024845"/>
                <a:gd name="connsiteY125" fmla="*/ 330752 h 803953"/>
                <a:gd name="connsiteX126" fmla="*/ 832970 w 3024845"/>
                <a:gd name="connsiteY126" fmla="*/ 330752 h 803953"/>
                <a:gd name="connsiteX127" fmla="*/ 832970 w 3024845"/>
                <a:gd name="connsiteY127" fmla="*/ 331832 h 803953"/>
                <a:gd name="connsiteX128" fmla="*/ 832970 w 3024845"/>
                <a:gd name="connsiteY128" fmla="*/ 339399 h 803953"/>
                <a:gd name="connsiteX129" fmla="*/ 834237 w 3024845"/>
                <a:gd name="connsiteY129" fmla="*/ 339399 h 803953"/>
                <a:gd name="connsiteX130" fmla="*/ 843104 w 3024845"/>
                <a:gd name="connsiteY130" fmla="*/ 339399 h 803953"/>
                <a:gd name="connsiteX131" fmla="*/ 843104 w 3024845"/>
                <a:gd name="connsiteY131" fmla="*/ 341560 h 803953"/>
                <a:gd name="connsiteX132" fmla="*/ 843104 w 3024845"/>
                <a:gd name="connsiteY132" fmla="*/ 356693 h 803953"/>
                <a:gd name="connsiteX133" fmla="*/ 847157 w 3024845"/>
                <a:gd name="connsiteY133" fmla="*/ 354801 h 803953"/>
                <a:gd name="connsiteX134" fmla="*/ 847157 w 3024845"/>
                <a:gd name="connsiteY134" fmla="*/ 341560 h 803953"/>
                <a:gd name="connsiteX135" fmla="*/ 848170 w 3024845"/>
                <a:gd name="connsiteY135" fmla="*/ 341560 h 803953"/>
                <a:gd name="connsiteX136" fmla="*/ 855264 w 3024845"/>
                <a:gd name="connsiteY136" fmla="*/ 341560 h 803953"/>
                <a:gd name="connsiteX137" fmla="*/ 855264 w 3024845"/>
                <a:gd name="connsiteY137" fmla="*/ 343182 h 803953"/>
                <a:gd name="connsiteX138" fmla="*/ 855264 w 3024845"/>
                <a:gd name="connsiteY138" fmla="*/ 354531 h 803953"/>
                <a:gd name="connsiteX139" fmla="*/ 856024 w 3024845"/>
                <a:gd name="connsiteY139" fmla="*/ 354531 h 803953"/>
                <a:gd name="connsiteX140" fmla="*/ 861344 w 3024845"/>
                <a:gd name="connsiteY140" fmla="*/ 354531 h 803953"/>
                <a:gd name="connsiteX141" fmla="*/ 909984 w 3024845"/>
                <a:gd name="connsiteY141" fmla="*/ 350208 h 803953"/>
                <a:gd name="connsiteX142" fmla="*/ 909984 w 3024845"/>
                <a:gd name="connsiteY142" fmla="*/ 351559 h 803953"/>
                <a:gd name="connsiteX143" fmla="*/ 909984 w 3024845"/>
                <a:gd name="connsiteY143" fmla="*/ 361016 h 803953"/>
                <a:gd name="connsiteX144" fmla="*/ 910744 w 3024845"/>
                <a:gd name="connsiteY144" fmla="*/ 361016 h 803953"/>
                <a:gd name="connsiteX145" fmla="*/ 916065 w 3024845"/>
                <a:gd name="connsiteY145" fmla="*/ 361016 h 803953"/>
                <a:gd name="connsiteX146" fmla="*/ 916065 w 3024845"/>
                <a:gd name="connsiteY146" fmla="*/ 363178 h 803953"/>
                <a:gd name="connsiteX147" fmla="*/ 916065 w 3024845"/>
                <a:gd name="connsiteY147" fmla="*/ 378311 h 803953"/>
                <a:gd name="connsiteX148" fmla="*/ 918091 w 3024845"/>
                <a:gd name="connsiteY148" fmla="*/ 376960 h 803953"/>
                <a:gd name="connsiteX149" fmla="*/ 932278 w 3024845"/>
                <a:gd name="connsiteY149" fmla="*/ 367502 h 803953"/>
                <a:gd name="connsiteX150" fmla="*/ 938358 w 3024845"/>
                <a:gd name="connsiteY150" fmla="*/ 326428 h 803953"/>
                <a:gd name="connsiteX151" fmla="*/ 939118 w 3024845"/>
                <a:gd name="connsiteY151" fmla="*/ 326158 h 803953"/>
                <a:gd name="connsiteX152" fmla="*/ 944438 w 3024845"/>
                <a:gd name="connsiteY152" fmla="*/ 324266 h 803953"/>
                <a:gd name="connsiteX153" fmla="*/ 946465 w 3024845"/>
                <a:gd name="connsiteY153" fmla="*/ 255089 h 803953"/>
                <a:gd name="connsiteX154" fmla="*/ 948492 w 3024845"/>
                <a:gd name="connsiteY154" fmla="*/ 324266 h 803953"/>
                <a:gd name="connsiteX155" fmla="*/ 949252 w 3024845"/>
                <a:gd name="connsiteY155" fmla="*/ 324536 h 803953"/>
                <a:gd name="connsiteX156" fmla="*/ 954572 w 3024845"/>
                <a:gd name="connsiteY156" fmla="*/ 326428 h 803953"/>
                <a:gd name="connsiteX157" fmla="*/ 954572 w 3024845"/>
                <a:gd name="connsiteY157" fmla="*/ 239957 h 803953"/>
                <a:gd name="connsiteX158" fmla="*/ 958625 w 3024845"/>
                <a:gd name="connsiteY158" fmla="*/ 207530 h 803953"/>
                <a:gd name="connsiteX159" fmla="*/ 997132 w 3024845"/>
                <a:gd name="connsiteY159" fmla="*/ 207530 h 803953"/>
                <a:gd name="connsiteX160" fmla="*/ 997132 w 3024845"/>
                <a:gd name="connsiteY160" fmla="*/ 239957 h 803953"/>
                <a:gd name="connsiteX161" fmla="*/ 997892 w 3024845"/>
                <a:gd name="connsiteY161" fmla="*/ 239957 h 803953"/>
                <a:gd name="connsiteX162" fmla="*/ 1003212 w 3024845"/>
                <a:gd name="connsiteY162" fmla="*/ 239957 h 803953"/>
                <a:gd name="connsiteX163" fmla="*/ 1003212 w 3024845"/>
                <a:gd name="connsiteY163" fmla="*/ 157809 h 803953"/>
                <a:gd name="connsiteX164" fmla="*/ 1004986 w 3024845"/>
                <a:gd name="connsiteY164" fmla="*/ 157809 h 803953"/>
                <a:gd name="connsiteX165" fmla="*/ 1017399 w 3024845"/>
                <a:gd name="connsiteY165" fmla="*/ 157809 h 803953"/>
                <a:gd name="connsiteX166" fmla="*/ 1017399 w 3024845"/>
                <a:gd name="connsiteY166" fmla="*/ 155918 h 803953"/>
                <a:gd name="connsiteX167" fmla="*/ 1017399 w 3024845"/>
                <a:gd name="connsiteY167" fmla="*/ 142677 h 803953"/>
                <a:gd name="connsiteX168" fmla="*/ 1039693 w 3024845"/>
                <a:gd name="connsiteY168" fmla="*/ 142677 h 803953"/>
                <a:gd name="connsiteX169" fmla="*/ 1039693 w 3024845"/>
                <a:gd name="connsiteY169" fmla="*/ 141596 h 803953"/>
                <a:gd name="connsiteX170" fmla="*/ 1039693 w 3024845"/>
                <a:gd name="connsiteY170" fmla="*/ 134030 h 803953"/>
                <a:gd name="connsiteX171" fmla="*/ 1041466 w 3024845"/>
                <a:gd name="connsiteY171" fmla="*/ 134030 h 803953"/>
                <a:gd name="connsiteX172" fmla="*/ 1053880 w 3024845"/>
                <a:gd name="connsiteY172" fmla="*/ 134030 h 803953"/>
                <a:gd name="connsiteX173" fmla="*/ 1053880 w 3024845"/>
                <a:gd name="connsiteY173" fmla="*/ 135111 h 803953"/>
                <a:gd name="connsiteX174" fmla="*/ 1053880 w 3024845"/>
                <a:gd name="connsiteY174" fmla="*/ 142677 h 803953"/>
                <a:gd name="connsiteX175" fmla="*/ 1054640 w 3024845"/>
                <a:gd name="connsiteY175" fmla="*/ 142677 h 803953"/>
                <a:gd name="connsiteX176" fmla="*/ 1059960 w 3024845"/>
                <a:gd name="connsiteY176" fmla="*/ 142677 h 803953"/>
                <a:gd name="connsiteX177" fmla="*/ 1070093 w 3024845"/>
                <a:gd name="connsiteY177" fmla="*/ 138353 h 803953"/>
                <a:gd name="connsiteX178" fmla="*/ 1074146 w 3024845"/>
                <a:gd name="connsiteY178" fmla="*/ 141596 h 803953"/>
                <a:gd name="connsiteX179" fmla="*/ 1074146 w 3024845"/>
                <a:gd name="connsiteY179" fmla="*/ 134030 h 803953"/>
                <a:gd name="connsiteX180" fmla="*/ 1076426 w 3024845"/>
                <a:gd name="connsiteY180" fmla="*/ 134030 h 803953"/>
                <a:gd name="connsiteX181" fmla="*/ 1092387 w 3024845"/>
                <a:gd name="connsiteY181" fmla="*/ 134030 h 803953"/>
                <a:gd name="connsiteX182" fmla="*/ 1092387 w 3024845"/>
                <a:gd name="connsiteY182" fmla="*/ 135111 h 803953"/>
                <a:gd name="connsiteX183" fmla="*/ 1092387 w 3024845"/>
                <a:gd name="connsiteY183" fmla="*/ 142677 h 803953"/>
                <a:gd name="connsiteX184" fmla="*/ 1122787 w 3024845"/>
                <a:gd name="connsiteY184" fmla="*/ 142677 h 803953"/>
                <a:gd name="connsiteX185" fmla="*/ 1122787 w 3024845"/>
                <a:gd name="connsiteY185" fmla="*/ 144298 h 803953"/>
                <a:gd name="connsiteX186" fmla="*/ 1122787 w 3024845"/>
                <a:gd name="connsiteY186" fmla="*/ 155648 h 803953"/>
                <a:gd name="connsiteX187" fmla="*/ 1149134 w 3024845"/>
                <a:gd name="connsiteY187" fmla="*/ 155648 h 803953"/>
                <a:gd name="connsiteX188" fmla="*/ 1149134 w 3024845"/>
                <a:gd name="connsiteY188" fmla="*/ 185912 h 803953"/>
                <a:gd name="connsiteX189" fmla="*/ 1149894 w 3024845"/>
                <a:gd name="connsiteY189" fmla="*/ 185912 h 803953"/>
                <a:gd name="connsiteX190" fmla="*/ 1155214 w 3024845"/>
                <a:gd name="connsiteY190" fmla="*/ 185912 h 803953"/>
                <a:gd name="connsiteX191" fmla="*/ 1155214 w 3024845"/>
                <a:gd name="connsiteY191" fmla="*/ 186993 h 803953"/>
                <a:gd name="connsiteX192" fmla="*/ 1155214 w 3024845"/>
                <a:gd name="connsiteY192" fmla="*/ 194560 h 803953"/>
                <a:gd name="connsiteX193" fmla="*/ 1159268 w 3024845"/>
                <a:gd name="connsiteY193" fmla="*/ 224824 h 803953"/>
                <a:gd name="connsiteX194" fmla="*/ 1160028 w 3024845"/>
                <a:gd name="connsiteY194" fmla="*/ 224824 h 803953"/>
                <a:gd name="connsiteX195" fmla="*/ 1165348 w 3024845"/>
                <a:gd name="connsiteY195" fmla="*/ 224824 h 803953"/>
                <a:gd name="connsiteX196" fmla="*/ 1165348 w 3024845"/>
                <a:gd name="connsiteY196" fmla="*/ 225635 h 803953"/>
                <a:gd name="connsiteX197" fmla="*/ 1165348 w 3024845"/>
                <a:gd name="connsiteY197" fmla="*/ 231310 h 803953"/>
                <a:gd name="connsiteX198" fmla="*/ 1166361 w 3024845"/>
                <a:gd name="connsiteY198" fmla="*/ 231310 h 803953"/>
                <a:gd name="connsiteX199" fmla="*/ 1173454 w 3024845"/>
                <a:gd name="connsiteY199" fmla="*/ 231310 h 803953"/>
                <a:gd name="connsiteX200" fmla="*/ 1173454 w 3024845"/>
                <a:gd name="connsiteY200" fmla="*/ 261575 h 803953"/>
                <a:gd name="connsiteX201" fmla="*/ 1175481 w 3024845"/>
                <a:gd name="connsiteY201" fmla="*/ 261575 h 803953"/>
                <a:gd name="connsiteX202" fmla="*/ 1189668 w 3024845"/>
                <a:gd name="connsiteY202" fmla="*/ 261575 h 803953"/>
                <a:gd name="connsiteX203" fmla="*/ 1189668 w 3024845"/>
                <a:gd name="connsiteY203" fmla="*/ 285354 h 803953"/>
                <a:gd name="connsiteX204" fmla="*/ 1191695 w 3024845"/>
                <a:gd name="connsiteY204" fmla="*/ 286975 h 803953"/>
                <a:gd name="connsiteX205" fmla="*/ 1191695 w 3024845"/>
                <a:gd name="connsiteY205" fmla="*/ 298325 h 803953"/>
                <a:gd name="connsiteX206" fmla="*/ 1192455 w 3024845"/>
                <a:gd name="connsiteY206" fmla="*/ 298325 h 803953"/>
                <a:gd name="connsiteX207" fmla="*/ 1197775 w 3024845"/>
                <a:gd name="connsiteY207" fmla="*/ 298325 h 803953"/>
                <a:gd name="connsiteX208" fmla="*/ 1197775 w 3024845"/>
                <a:gd name="connsiteY208" fmla="*/ 322104 h 803953"/>
                <a:gd name="connsiteX209" fmla="*/ 1199041 w 3024845"/>
                <a:gd name="connsiteY209" fmla="*/ 322104 h 803953"/>
                <a:gd name="connsiteX210" fmla="*/ 1207908 w 3024845"/>
                <a:gd name="connsiteY210" fmla="*/ 322104 h 803953"/>
                <a:gd name="connsiteX211" fmla="*/ 1209935 w 3024845"/>
                <a:gd name="connsiteY211" fmla="*/ 326158 h 803953"/>
                <a:gd name="connsiteX212" fmla="*/ 1209935 w 3024845"/>
                <a:gd name="connsiteY212" fmla="*/ 339399 h 803953"/>
                <a:gd name="connsiteX213" fmla="*/ 1211455 w 3024845"/>
                <a:gd name="connsiteY213" fmla="*/ 337507 h 803953"/>
                <a:gd name="connsiteX214" fmla="*/ 1222095 w 3024845"/>
                <a:gd name="connsiteY214" fmla="*/ 324266 h 803953"/>
                <a:gd name="connsiteX215" fmla="*/ 1250469 w 3024845"/>
                <a:gd name="connsiteY215" fmla="*/ 324266 h 803953"/>
                <a:gd name="connsiteX216" fmla="*/ 1250469 w 3024845"/>
                <a:gd name="connsiteY216" fmla="*/ 410737 h 803953"/>
                <a:gd name="connsiteX217" fmla="*/ 1251229 w 3024845"/>
                <a:gd name="connsiteY217" fmla="*/ 410737 h 803953"/>
                <a:gd name="connsiteX218" fmla="*/ 1256549 w 3024845"/>
                <a:gd name="connsiteY218" fmla="*/ 410737 h 803953"/>
                <a:gd name="connsiteX219" fmla="*/ 1257309 w 3024845"/>
                <a:gd name="connsiteY219" fmla="*/ 409386 h 803953"/>
                <a:gd name="connsiteX220" fmla="*/ 1262629 w 3024845"/>
                <a:gd name="connsiteY220" fmla="*/ 399928 h 803953"/>
                <a:gd name="connsiteX221" fmla="*/ 1262629 w 3024845"/>
                <a:gd name="connsiteY221" fmla="*/ 401820 h 803953"/>
                <a:gd name="connsiteX222" fmla="*/ 1262629 w 3024845"/>
                <a:gd name="connsiteY222" fmla="*/ 415061 h 803953"/>
                <a:gd name="connsiteX223" fmla="*/ 1266682 w 3024845"/>
                <a:gd name="connsiteY223" fmla="*/ 369664 h 803953"/>
                <a:gd name="connsiteX224" fmla="*/ 1267442 w 3024845"/>
                <a:gd name="connsiteY224" fmla="*/ 369664 h 803953"/>
                <a:gd name="connsiteX225" fmla="*/ 1272762 w 3024845"/>
                <a:gd name="connsiteY225" fmla="*/ 369664 h 803953"/>
                <a:gd name="connsiteX226" fmla="*/ 1272762 w 3024845"/>
                <a:gd name="connsiteY226" fmla="*/ 304810 h 803953"/>
                <a:gd name="connsiteX227" fmla="*/ 1273776 w 3024845"/>
                <a:gd name="connsiteY227" fmla="*/ 304810 h 803953"/>
                <a:gd name="connsiteX228" fmla="*/ 1280869 w 3024845"/>
                <a:gd name="connsiteY228" fmla="*/ 304810 h 803953"/>
                <a:gd name="connsiteX229" fmla="*/ 1293029 w 3024845"/>
                <a:gd name="connsiteY229" fmla="*/ 261575 h 803953"/>
                <a:gd name="connsiteX230" fmla="*/ 1294296 w 3024845"/>
                <a:gd name="connsiteY230" fmla="*/ 261575 h 803953"/>
                <a:gd name="connsiteX231" fmla="*/ 1303163 w 3024845"/>
                <a:gd name="connsiteY231" fmla="*/ 261575 h 803953"/>
                <a:gd name="connsiteX232" fmla="*/ 1313296 w 3024845"/>
                <a:gd name="connsiteY232" fmla="*/ 304810 h 803953"/>
                <a:gd name="connsiteX233" fmla="*/ 1314309 w 3024845"/>
                <a:gd name="connsiteY233" fmla="*/ 304810 h 803953"/>
                <a:gd name="connsiteX234" fmla="*/ 1321403 w 3024845"/>
                <a:gd name="connsiteY234" fmla="*/ 304810 h 803953"/>
                <a:gd name="connsiteX235" fmla="*/ 1321403 w 3024845"/>
                <a:gd name="connsiteY235" fmla="*/ 343722 h 803953"/>
                <a:gd name="connsiteX236" fmla="*/ 1323176 w 3024845"/>
                <a:gd name="connsiteY236" fmla="*/ 343722 h 803953"/>
                <a:gd name="connsiteX237" fmla="*/ 1335590 w 3024845"/>
                <a:gd name="connsiteY237" fmla="*/ 343722 h 803953"/>
                <a:gd name="connsiteX238" fmla="*/ 1335590 w 3024845"/>
                <a:gd name="connsiteY238" fmla="*/ 345884 h 803953"/>
                <a:gd name="connsiteX239" fmla="*/ 1335590 w 3024845"/>
                <a:gd name="connsiteY239" fmla="*/ 361016 h 803953"/>
                <a:gd name="connsiteX240" fmla="*/ 1339643 w 3024845"/>
                <a:gd name="connsiteY240" fmla="*/ 358855 h 803953"/>
                <a:gd name="connsiteX241" fmla="*/ 1339643 w 3024845"/>
                <a:gd name="connsiteY241" fmla="*/ 343722 h 803953"/>
                <a:gd name="connsiteX242" fmla="*/ 1341163 w 3024845"/>
                <a:gd name="connsiteY242" fmla="*/ 343722 h 803953"/>
                <a:gd name="connsiteX243" fmla="*/ 1351803 w 3024845"/>
                <a:gd name="connsiteY243" fmla="*/ 343722 h 803953"/>
                <a:gd name="connsiteX244" fmla="*/ 1351803 w 3024845"/>
                <a:gd name="connsiteY244" fmla="*/ 345343 h 803953"/>
                <a:gd name="connsiteX245" fmla="*/ 1351803 w 3024845"/>
                <a:gd name="connsiteY245" fmla="*/ 356693 h 803953"/>
                <a:gd name="connsiteX246" fmla="*/ 1382204 w 3024845"/>
                <a:gd name="connsiteY246" fmla="*/ 356693 h 803953"/>
                <a:gd name="connsiteX247" fmla="*/ 1382204 w 3024845"/>
                <a:gd name="connsiteY247" fmla="*/ 319943 h 803953"/>
                <a:gd name="connsiteX248" fmla="*/ 1383470 w 3024845"/>
                <a:gd name="connsiteY248" fmla="*/ 319943 h 803953"/>
                <a:gd name="connsiteX249" fmla="*/ 1392337 w 3024845"/>
                <a:gd name="connsiteY249" fmla="*/ 319943 h 803953"/>
                <a:gd name="connsiteX250" fmla="*/ 1392337 w 3024845"/>
                <a:gd name="connsiteY250" fmla="*/ 341560 h 803953"/>
                <a:gd name="connsiteX251" fmla="*/ 1394364 w 3024845"/>
                <a:gd name="connsiteY251" fmla="*/ 309134 h 803953"/>
                <a:gd name="connsiteX252" fmla="*/ 1416657 w 3024845"/>
                <a:gd name="connsiteY252" fmla="*/ 309134 h 803953"/>
                <a:gd name="connsiteX253" fmla="*/ 1416657 w 3024845"/>
                <a:gd name="connsiteY253" fmla="*/ 307512 h 803953"/>
                <a:gd name="connsiteX254" fmla="*/ 1416657 w 3024845"/>
                <a:gd name="connsiteY254" fmla="*/ 296163 h 803953"/>
                <a:gd name="connsiteX255" fmla="*/ 1417417 w 3024845"/>
                <a:gd name="connsiteY255" fmla="*/ 296163 h 803953"/>
                <a:gd name="connsiteX256" fmla="*/ 1422737 w 3024845"/>
                <a:gd name="connsiteY256" fmla="*/ 296163 h 803953"/>
                <a:gd name="connsiteX257" fmla="*/ 1422737 w 3024845"/>
                <a:gd name="connsiteY257" fmla="*/ 294272 h 803953"/>
                <a:gd name="connsiteX258" fmla="*/ 1422737 w 3024845"/>
                <a:gd name="connsiteY258" fmla="*/ 281031 h 803953"/>
                <a:gd name="connsiteX259" fmla="*/ 1426791 w 3024845"/>
                <a:gd name="connsiteY259" fmla="*/ 287516 h 803953"/>
                <a:gd name="connsiteX260" fmla="*/ 1429071 w 3024845"/>
                <a:gd name="connsiteY260" fmla="*/ 287516 h 803953"/>
                <a:gd name="connsiteX261" fmla="*/ 1445031 w 3024845"/>
                <a:gd name="connsiteY261" fmla="*/ 287516 h 803953"/>
                <a:gd name="connsiteX262" fmla="*/ 1445031 w 3024845"/>
                <a:gd name="connsiteY262" fmla="*/ 286705 h 803953"/>
                <a:gd name="connsiteX263" fmla="*/ 1445031 w 3024845"/>
                <a:gd name="connsiteY263" fmla="*/ 281031 h 803953"/>
                <a:gd name="connsiteX264" fmla="*/ 1445791 w 3024845"/>
                <a:gd name="connsiteY264" fmla="*/ 281031 h 803953"/>
                <a:gd name="connsiteX265" fmla="*/ 1451111 w 3024845"/>
                <a:gd name="connsiteY265" fmla="*/ 281031 h 803953"/>
                <a:gd name="connsiteX266" fmla="*/ 1451111 w 3024845"/>
                <a:gd name="connsiteY266" fmla="*/ 282382 h 803953"/>
                <a:gd name="connsiteX267" fmla="*/ 1451111 w 3024845"/>
                <a:gd name="connsiteY267" fmla="*/ 291840 h 803953"/>
                <a:gd name="connsiteX268" fmla="*/ 1489618 w 3024845"/>
                <a:gd name="connsiteY268" fmla="*/ 291840 h 803953"/>
                <a:gd name="connsiteX269" fmla="*/ 1489618 w 3024845"/>
                <a:gd name="connsiteY269" fmla="*/ 430193 h 803953"/>
                <a:gd name="connsiteX270" fmla="*/ 1491138 w 3024845"/>
                <a:gd name="connsiteY270" fmla="*/ 430193 h 803953"/>
                <a:gd name="connsiteX271" fmla="*/ 1501778 w 3024845"/>
                <a:gd name="connsiteY271" fmla="*/ 430193 h 803953"/>
                <a:gd name="connsiteX272" fmla="*/ 1501778 w 3024845"/>
                <a:gd name="connsiteY272" fmla="*/ 417223 h 803953"/>
                <a:gd name="connsiteX273" fmla="*/ 1505832 w 3024845"/>
                <a:gd name="connsiteY273" fmla="*/ 417223 h 803953"/>
                <a:gd name="connsiteX274" fmla="*/ 1505832 w 3024845"/>
                <a:gd name="connsiteY274" fmla="*/ 430193 h 803953"/>
                <a:gd name="connsiteX275" fmla="*/ 1536232 w 3024845"/>
                <a:gd name="connsiteY275" fmla="*/ 430193 h 803953"/>
                <a:gd name="connsiteX276" fmla="*/ 1536232 w 3024845"/>
                <a:gd name="connsiteY276" fmla="*/ 399928 h 803953"/>
                <a:gd name="connsiteX277" fmla="*/ 1548392 w 3024845"/>
                <a:gd name="connsiteY277" fmla="*/ 399928 h 803953"/>
                <a:gd name="connsiteX278" fmla="*/ 1560552 w 3024845"/>
                <a:gd name="connsiteY278" fmla="*/ 397767 h 803953"/>
                <a:gd name="connsiteX279" fmla="*/ 1564606 w 3024845"/>
                <a:gd name="connsiteY279" fmla="*/ 399928 h 803953"/>
                <a:gd name="connsiteX280" fmla="*/ 1574739 w 3024845"/>
                <a:gd name="connsiteY280" fmla="*/ 399928 h 803953"/>
                <a:gd name="connsiteX281" fmla="*/ 1574739 w 3024845"/>
                <a:gd name="connsiteY281" fmla="*/ 430193 h 803953"/>
                <a:gd name="connsiteX282" fmla="*/ 1582846 w 3024845"/>
                <a:gd name="connsiteY282" fmla="*/ 430193 h 803953"/>
                <a:gd name="connsiteX283" fmla="*/ 1582846 w 3024845"/>
                <a:gd name="connsiteY283" fmla="*/ 447488 h 803953"/>
                <a:gd name="connsiteX284" fmla="*/ 1592182 w 3024845"/>
                <a:gd name="connsiteY284" fmla="*/ 448393 h 803953"/>
                <a:gd name="connsiteX285" fmla="*/ 1605140 w 3024845"/>
                <a:gd name="connsiteY285" fmla="*/ 448393 h 803953"/>
                <a:gd name="connsiteX286" fmla="*/ 1605140 w 3024845"/>
                <a:gd name="connsiteY286" fmla="*/ 432355 h 803953"/>
                <a:gd name="connsiteX287" fmla="*/ 1673096 w 3024845"/>
                <a:gd name="connsiteY287" fmla="*/ 432355 h 803953"/>
                <a:gd name="connsiteX288" fmla="*/ 1673096 w 3024845"/>
                <a:gd name="connsiteY288" fmla="*/ 347102 h 803953"/>
                <a:gd name="connsiteX289" fmla="*/ 1745104 w 3024845"/>
                <a:gd name="connsiteY289" fmla="*/ 347102 h 803953"/>
                <a:gd name="connsiteX290" fmla="*/ 1745104 w 3024845"/>
                <a:gd name="connsiteY290" fmla="*/ 425870 h 803953"/>
                <a:gd name="connsiteX291" fmla="*/ 1747008 w 3024845"/>
                <a:gd name="connsiteY291" fmla="*/ 425870 h 803953"/>
                <a:gd name="connsiteX292" fmla="*/ 1748250 w 3024845"/>
                <a:gd name="connsiteY292" fmla="*/ 448393 h 803953"/>
                <a:gd name="connsiteX293" fmla="*/ 1757926 w 3024845"/>
                <a:gd name="connsiteY293" fmla="*/ 448393 h 803953"/>
                <a:gd name="connsiteX294" fmla="*/ 1759168 w 3024845"/>
                <a:gd name="connsiteY294" fmla="*/ 425870 h 803953"/>
                <a:gd name="connsiteX295" fmla="*/ 1765248 w 3024845"/>
                <a:gd name="connsiteY295" fmla="*/ 425870 h 803953"/>
                <a:gd name="connsiteX296" fmla="*/ 1766490 w 3024845"/>
                <a:gd name="connsiteY296" fmla="*/ 448393 h 803953"/>
                <a:gd name="connsiteX297" fmla="*/ 1817112 w 3024845"/>
                <a:gd name="connsiteY297" fmla="*/ 448393 h 803953"/>
                <a:gd name="connsiteX298" fmla="*/ 1817112 w 3024845"/>
                <a:gd name="connsiteY298" fmla="*/ 285365 h 803953"/>
                <a:gd name="connsiteX299" fmla="*/ 2014439 w 3024845"/>
                <a:gd name="connsiteY299" fmla="*/ 285365 h 803953"/>
                <a:gd name="connsiteX300" fmla="*/ 2014439 w 3024845"/>
                <a:gd name="connsiteY300" fmla="*/ 448393 h 803953"/>
                <a:gd name="connsiteX301" fmla="*/ 2033136 w 3024845"/>
                <a:gd name="connsiteY301" fmla="*/ 448393 h 803953"/>
                <a:gd name="connsiteX302" fmla="*/ 2033136 w 3024845"/>
                <a:gd name="connsiteY302" fmla="*/ 365700 h 803953"/>
                <a:gd name="connsiteX303" fmla="*/ 2128256 w 3024845"/>
                <a:gd name="connsiteY303" fmla="*/ 365700 h 803953"/>
                <a:gd name="connsiteX304" fmla="*/ 2180720 w 3024845"/>
                <a:gd name="connsiteY304" fmla="*/ 300487 h 803953"/>
                <a:gd name="connsiteX305" fmla="*/ 2245574 w 3024845"/>
                <a:gd name="connsiteY305" fmla="*/ 300487 h 803953"/>
                <a:gd name="connsiteX306" fmla="*/ 2245574 w 3024845"/>
                <a:gd name="connsiteY306" fmla="*/ 376149 h 803953"/>
                <a:gd name="connsiteX307" fmla="*/ 2253681 w 3024845"/>
                <a:gd name="connsiteY307" fmla="*/ 376149 h 803953"/>
                <a:gd name="connsiteX308" fmla="*/ 2255708 w 3024845"/>
                <a:gd name="connsiteY308" fmla="*/ 369664 h 803953"/>
                <a:gd name="connsiteX309" fmla="*/ 2261788 w 3024845"/>
                <a:gd name="connsiteY309" fmla="*/ 369664 h 803953"/>
                <a:gd name="connsiteX310" fmla="*/ 2263815 w 3024845"/>
                <a:gd name="connsiteY310" fmla="*/ 378311 h 803953"/>
                <a:gd name="connsiteX311" fmla="*/ 2275975 w 3024845"/>
                <a:gd name="connsiteY311" fmla="*/ 378311 h 803953"/>
                <a:gd name="connsiteX312" fmla="*/ 2275975 w 3024845"/>
                <a:gd name="connsiteY312" fmla="*/ 371825 h 803953"/>
                <a:gd name="connsiteX313" fmla="*/ 2298268 w 3024845"/>
                <a:gd name="connsiteY313" fmla="*/ 371825 h 803953"/>
                <a:gd name="connsiteX314" fmla="*/ 2298268 w 3024845"/>
                <a:gd name="connsiteY314" fmla="*/ 378311 h 803953"/>
                <a:gd name="connsiteX315" fmla="*/ 2318535 w 3024845"/>
                <a:gd name="connsiteY315" fmla="*/ 378311 h 803953"/>
                <a:gd name="connsiteX316" fmla="*/ 2318535 w 3024845"/>
                <a:gd name="connsiteY316" fmla="*/ 423708 h 803953"/>
                <a:gd name="connsiteX317" fmla="*/ 2332722 w 3024845"/>
                <a:gd name="connsiteY317" fmla="*/ 423708 h 803953"/>
                <a:gd name="connsiteX318" fmla="*/ 2332722 w 3024845"/>
                <a:gd name="connsiteY318" fmla="*/ 410737 h 803953"/>
                <a:gd name="connsiteX319" fmla="*/ 2348936 w 3024845"/>
                <a:gd name="connsiteY319" fmla="*/ 410737 h 803953"/>
                <a:gd name="connsiteX320" fmla="*/ 2348936 w 3024845"/>
                <a:gd name="connsiteY320" fmla="*/ 231310 h 803953"/>
                <a:gd name="connsiteX321" fmla="*/ 2355016 w 3024845"/>
                <a:gd name="connsiteY321" fmla="*/ 224824 h 803953"/>
                <a:gd name="connsiteX322" fmla="*/ 2427977 w 3024845"/>
                <a:gd name="connsiteY322" fmla="*/ 224824 h 803953"/>
                <a:gd name="connsiteX323" fmla="*/ 2427977 w 3024845"/>
                <a:gd name="connsiteY323" fmla="*/ 233472 h 803953"/>
                <a:gd name="connsiteX324" fmla="*/ 2438110 w 3024845"/>
                <a:gd name="connsiteY324" fmla="*/ 233472 h 803953"/>
                <a:gd name="connsiteX325" fmla="*/ 2438110 w 3024845"/>
                <a:gd name="connsiteY325" fmla="*/ 348046 h 803953"/>
                <a:gd name="connsiteX326" fmla="*/ 2460404 w 3024845"/>
                <a:gd name="connsiteY326" fmla="*/ 348046 h 803953"/>
                <a:gd name="connsiteX327" fmla="*/ 2460404 w 3024845"/>
                <a:gd name="connsiteY327" fmla="*/ 281031 h 803953"/>
                <a:gd name="connsiteX328" fmla="*/ 2486751 w 3024845"/>
                <a:gd name="connsiteY328" fmla="*/ 281031 h 803953"/>
                <a:gd name="connsiteX329" fmla="*/ 2490804 w 3024845"/>
                <a:gd name="connsiteY329" fmla="*/ 276707 h 803953"/>
                <a:gd name="connsiteX330" fmla="*/ 2498911 w 3024845"/>
                <a:gd name="connsiteY330" fmla="*/ 276707 h 803953"/>
                <a:gd name="connsiteX331" fmla="*/ 2502964 w 3024845"/>
                <a:gd name="connsiteY331" fmla="*/ 281031 h 803953"/>
                <a:gd name="connsiteX332" fmla="*/ 2525258 w 3024845"/>
                <a:gd name="connsiteY332" fmla="*/ 281031 h 803953"/>
                <a:gd name="connsiteX333" fmla="*/ 2525258 w 3024845"/>
                <a:gd name="connsiteY333" fmla="*/ 164295 h 803953"/>
                <a:gd name="connsiteX334" fmla="*/ 2582005 w 3024845"/>
                <a:gd name="connsiteY334" fmla="*/ 153486 h 803953"/>
                <a:gd name="connsiteX335" fmla="*/ 2582005 w 3024845"/>
                <a:gd name="connsiteY335" fmla="*/ 154567 h 803953"/>
                <a:gd name="connsiteX336" fmla="*/ 2582005 w 3024845"/>
                <a:gd name="connsiteY336" fmla="*/ 162133 h 803953"/>
                <a:gd name="connsiteX337" fmla="*/ 2608352 w 3024845"/>
                <a:gd name="connsiteY337" fmla="*/ 162133 h 803953"/>
                <a:gd name="connsiteX338" fmla="*/ 2608352 w 3024845"/>
                <a:gd name="connsiteY338" fmla="*/ 417223 h 803953"/>
                <a:gd name="connsiteX339" fmla="*/ 2630646 w 3024845"/>
                <a:gd name="connsiteY339" fmla="*/ 417223 h 803953"/>
                <a:gd name="connsiteX340" fmla="*/ 2630646 w 3024845"/>
                <a:gd name="connsiteY340" fmla="*/ 412899 h 803953"/>
                <a:gd name="connsiteX341" fmla="*/ 2642806 w 3024845"/>
                <a:gd name="connsiteY341" fmla="*/ 412899 h 803953"/>
                <a:gd name="connsiteX342" fmla="*/ 2642806 w 3024845"/>
                <a:gd name="connsiteY342" fmla="*/ 417223 h 803953"/>
                <a:gd name="connsiteX343" fmla="*/ 2667126 w 3024845"/>
                <a:gd name="connsiteY343" fmla="*/ 417223 h 803953"/>
                <a:gd name="connsiteX344" fmla="*/ 2667126 w 3024845"/>
                <a:gd name="connsiteY344" fmla="*/ 404252 h 803953"/>
                <a:gd name="connsiteX345" fmla="*/ 2695500 w 3024845"/>
                <a:gd name="connsiteY345" fmla="*/ 404252 h 803953"/>
                <a:gd name="connsiteX346" fmla="*/ 2707660 w 3024845"/>
                <a:gd name="connsiteY346" fmla="*/ 399928 h 803953"/>
                <a:gd name="connsiteX347" fmla="*/ 2727927 w 3024845"/>
                <a:gd name="connsiteY347" fmla="*/ 404252 h 803953"/>
                <a:gd name="connsiteX348" fmla="*/ 2727927 w 3024845"/>
                <a:gd name="connsiteY348" fmla="*/ 386958 h 803953"/>
                <a:gd name="connsiteX349" fmla="*/ 2736034 w 3024845"/>
                <a:gd name="connsiteY349" fmla="*/ 386958 h 803953"/>
                <a:gd name="connsiteX350" fmla="*/ 2736034 w 3024845"/>
                <a:gd name="connsiteY350" fmla="*/ 373987 h 803953"/>
                <a:gd name="connsiteX351" fmla="*/ 2792781 w 3024845"/>
                <a:gd name="connsiteY351" fmla="*/ 373987 h 803953"/>
                <a:gd name="connsiteX352" fmla="*/ 2792781 w 3024845"/>
                <a:gd name="connsiteY352" fmla="*/ 343722 h 803953"/>
                <a:gd name="connsiteX353" fmla="*/ 2811021 w 3024845"/>
                <a:gd name="connsiteY353" fmla="*/ 343722 h 803953"/>
                <a:gd name="connsiteX354" fmla="*/ 2811021 w 3024845"/>
                <a:gd name="connsiteY354" fmla="*/ 337237 h 803953"/>
                <a:gd name="connsiteX355" fmla="*/ 2823181 w 3024845"/>
                <a:gd name="connsiteY355" fmla="*/ 337237 h 803953"/>
                <a:gd name="connsiteX356" fmla="*/ 2823181 w 3024845"/>
                <a:gd name="connsiteY356" fmla="*/ 343722 h 803953"/>
                <a:gd name="connsiteX357" fmla="*/ 2839395 w 3024845"/>
                <a:gd name="connsiteY357" fmla="*/ 343722 h 803953"/>
                <a:gd name="connsiteX358" fmla="*/ 2839395 w 3024845"/>
                <a:gd name="connsiteY358" fmla="*/ 393443 h 803953"/>
                <a:gd name="connsiteX359" fmla="*/ 2871822 w 3024845"/>
                <a:gd name="connsiteY359" fmla="*/ 393443 h 803953"/>
                <a:gd name="connsiteX360" fmla="*/ 2871822 w 3024845"/>
                <a:gd name="connsiteY360" fmla="*/ 367502 h 803953"/>
                <a:gd name="connsiteX361" fmla="*/ 2910329 w 3024845"/>
                <a:gd name="connsiteY361" fmla="*/ 367502 h 803953"/>
                <a:gd name="connsiteX362" fmla="*/ 2910329 w 3024845"/>
                <a:gd name="connsiteY362" fmla="*/ 337237 h 803953"/>
                <a:gd name="connsiteX363" fmla="*/ 2958970 w 3024845"/>
                <a:gd name="connsiteY363" fmla="*/ 337237 h 803953"/>
                <a:gd name="connsiteX364" fmla="*/ 2958970 w 3024845"/>
                <a:gd name="connsiteY364" fmla="*/ 448393 h 803953"/>
                <a:gd name="connsiteX365" fmla="*/ 2958970 w 3024845"/>
                <a:gd name="connsiteY365" fmla="*/ 462172 h 803953"/>
                <a:gd name="connsiteX366" fmla="*/ 3024845 w 3024845"/>
                <a:gd name="connsiteY366" fmla="*/ 462172 h 803953"/>
                <a:gd name="connsiteX367" fmla="*/ 3024845 w 3024845"/>
                <a:gd name="connsiteY367" fmla="*/ 803953 h 803953"/>
                <a:gd name="connsiteX368" fmla="*/ 2054 w 3024845"/>
                <a:gd name="connsiteY368" fmla="*/ 801620 h 803953"/>
                <a:gd name="connsiteX369" fmla="*/ 0 w 3024845"/>
                <a:gd name="connsiteY369" fmla="*/ 367502 h 803953"/>
                <a:gd name="connsiteX370" fmla="*/ 20267 w 3024845"/>
                <a:gd name="connsiteY370" fmla="*/ 367502 h 803953"/>
                <a:gd name="connsiteX371" fmla="*/ 20774 w 3024845"/>
                <a:gd name="connsiteY371" fmla="*/ 366421 h 803953"/>
                <a:gd name="connsiteX372" fmla="*/ 24320 w 3024845"/>
                <a:gd name="connsiteY372" fmla="*/ 358855 h 803953"/>
                <a:gd name="connsiteX373" fmla="*/ 26094 w 3024845"/>
                <a:gd name="connsiteY373" fmla="*/ 359125 h 803953"/>
                <a:gd name="connsiteX374" fmla="*/ 38507 w 3024845"/>
                <a:gd name="connsiteY374" fmla="*/ 361016 h 803953"/>
                <a:gd name="connsiteX375" fmla="*/ 39014 w 3024845"/>
                <a:gd name="connsiteY375" fmla="*/ 362368 h 803953"/>
                <a:gd name="connsiteX376" fmla="*/ 42560 w 3024845"/>
                <a:gd name="connsiteY376" fmla="*/ 371825 h 803953"/>
                <a:gd name="connsiteX377" fmla="*/ 68907 w 3024845"/>
                <a:gd name="connsiteY377" fmla="*/ 373987 h 803953"/>
                <a:gd name="connsiteX378" fmla="*/ 68907 w 3024845"/>
                <a:gd name="connsiteY378" fmla="*/ 250766 h 803953"/>
                <a:gd name="connsiteX379" fmla="*/ 70934 w 3024845"/>
                <a:gd name="connsiteY379" fmla="*/ 250766 h 803953"/>
                <a:gd name="connsiteX380" fmla="*/ 85121 w 3024845"/>
                <a:gd name="connsiteY380" fmla="*/ 250766 h 803953"/>
                <a:gd name="connsiteX381" fmla="*/ 85121 w 3024845"/>
                <a:gd name="connsiteY381" fmla="*/ 114574 h 803953"/>
                <a:gd name="connsiteX382" fmla="*/ 86894 w 3024845"/>
                <a:gd name="connsiteY382" fmla="*/ 114574 h 803953"/>
                <a:gd name="connsiteX383" fmla="*/ 99308 w 3024845"/>
                <a:gd name="connsiteY383" fmla="*/ 114574 h 803953"/>
                <a:gd name="connsiteX384" fmla="*/ 99308 w 3024845"/>
                <a:gd name="connsiteY384" fmla="*/ 0 h 803953"/>
                <a:gd name="connsiteX0" fmla="*/ 99308 w 3024845"/>
                <a:gd name="connsiteY0" fmla="*/ 0 h 689379"/>
                <a:gd name="connsiteX1" fmla="*/ 220909 w 3024845"/>
                <a:gd name="connsiteY1" fmla="*/ 0 h 689379"/>
                <a:gd name="connsiteX2" fmla="*/ 223189 w 3024845"/>
                <a:gd name="connsiteY2" fmla="*/ 0 h 689379"/>
                <a:gd name="connsiteX3" fmla="*/ 239150 w 3024845"/>
                <a:gd name="connsiteY3" fmla="*/ 0 h 689379"/>
                <a:gd name="connsiteX4" fmla="*/ 239150 w 3024845"/>
                <a:gd name="connsiteY4" fmla="*/ 140515 h 689379"/>
                <a:gd name="connsiteX5" fmla="*/ 240670 w 3024845"/>
                <a:gd name="connsiteY5" fmla="*/ 140245 h 689379"/>
                <a:gd name="connsiteX6" fmla="*/ 251310 w 3024845"/>
                <a:gd name="connsiteY6" fmla="*/ 138354 h 689379"/>
                <a:gd name="connsiteX7" fmla="*/ 249283 w 3024845"/>
                <a:gd name="connsiteY7" fmla="*/ 226986 h 689379"/>
                <a:gd name="connsiteX8" fmla="*/ 250803 w 3024845"/>
                <a:gd name="connsiteY8" fmla="*/ 227257 h 689379"/>
                <a:gd name="connsiteX9" fmla="*/ 261443 w 3024845"/>
                <a:gd name="connsiteY9" fmla="*/ 229148 h 689379"/>
                <a:gd name="connsiteX10" fmla="*/ 261696 w 3024845"/>
                <a:gd name="connsiteY10" fmla="*/ 229959 h 689379"/>
                <a:gd name="connsiteX11" fmla="*/ 263470 w 3024845"/>
                <a:gd name="connsiteY11" fmla="*/ 235634 h 689379"/>
                <a:gd name="connsiteX12" fmla="*/ 264230 w 3024845"/>
                <a:gd name="connsiteY12" fmla="*/ 233202 h 689379"/>
                <a:gd name="connsiteX13" fmla="*/ 269550 w 3024845"/>
                <a:gd name="connsiteY13" fmla="*/ 216178 h 689379"/>
                <a:gd name="connsiteX14" fmla="*/ 271323 w 3024845"/>
                <a:gd name="connsiteY14" fmla="*/ 216178 h 689379"/>
                <a:gd name="connsiteX15" fmla="*/ 283737 w 3024845"/>
                <a:gd name="connsiteY15" fmla="*/ 216178 h 689379"/>
                <a:gd name="connsiteX16" fmla="*/ 283737 w 3024845"/>
                <a:gd name="connsiteY16" fmla="*/ 248604 h 689379"/>
                <a:gd name="connsiteX17" fmla="*/ 284750 w 3024845"/>
                <a:gd name="connsiteY17" fmla="*/ 249145 h 689379"/>
                <a:gd name="connsiteX18" fmla="*/ 291844 w 3024845"/>
                <a:gd name="connsiteY18" fmla="*/ 252928 h 689379"/>
                <a:gd name="connsiteX19" fmla="*/ 291844 w 3024845"/>
                <a:gd name="connsiteY19" fmla="*/ 254279 h 689379"/>
                <a:gd name="connsiteX20" fmla="*/ 291844 w 3024845"/>
                <a:gd name="connsiteY20" fmla="*/ 263737 h 689379"/>
                <a:gd name="connsiteX21" fmla="*/ 336431 w 3024845"/>
                <a:gd name="connsiteY21" fmla="*/ 263737 h 689379"/>
                <a:gd name="connsiteX22" fmla="*/ 336431 w 3024845"/>
                <a:gd name="connsiteY22" fmla="*/ 264818 h 689379"/>
                <a:gd name="connsiteX23" fmla="*/ 336431 w 3024845"/>
                <a:gd name="connsiteY23" fmla="*/ 272384 h 689379"/>
                <a:gd name="connsiteX24" fmla="*/ 338457 w 3024845"/>
                <a:gd name="connsiteY24" fmla="*/ 272384 h 689379"/>
                <a:gd name="connsiteX25" fmla="*/ 352644 w 3024845"/>
                <a:gd name="connsiteY25" fmla="*/ 272384 h 689379"/>
                <a:gd name="connsiteX26" fmla="*/ 352644 w 3024845"/>
                <a:gd name="connsiteY26" fmla="*/ 242119 h 689379"/>
                <a:gd name="connsiteX27" fmla="*/ 397231 w 3024845"/>
                <a:gd name="connsiteY27" fmla="*/ 242119 h 689379"/>
                <a:gd name="connsiteX28" fmla="*/ 397231 w 3024845"/>
                <a:gd name="connsiteY28" fmla="*/ 240768 h 689379"/>
                <a:gd name="connsiteX29" fmla="*/ 397231 w 3024845"/>
                <a:gd name="connsiteY29" fmla="*/ 231310 h 689379"/>
                <a:gd name="connsiteX30" fmla="*/ 398245 w 3024845"/>
                <a:gd name="connsiteY30" fmla="*/ 231310 h 689379"/>
                <a:gd name="connsiteX31" fmla="*/ 405338 w 3024845"/>
                <a:gd name="connsiteY31" fmla="*/ 231310 h 689379"/>
                <a:gd name="connsiteX32" fmla="*/ 405338 w 3024845"/>
                <a:gd name="connsiteY32" fmla="*/ 229419 h 689379"/>
                <a:gd name="connsiteX33" fmla="*/ 405338 w 3024845"/>
                <a:gd name="connsiteY33" fmla="*/ 216178 h 689379"/>
                <a:gd name="connsiteX34" fmla="*/ 406098 w 3024845"/>
                <a:gd name="connsiteY34" fmla="*/ 216178 h 689379"/>
                <a:gd name="connsiteX35" fmla="*/ 411418 w 3024845"/>
                <a:gd name="connsiteY35" fmla="*/ 216178 h 689379"/>
                <a:gd name="connsiteX36" fmla="*/ 411418 w 3024845"/>
                <a:gd name="connsiteY36" fmla="*/ 215097 h 689379"/>
                <a:gd name="connsiteX37" fmla="*/ 411418 w 3024845"/>
                <a:gd name="connsiteY37" fmla="*/ 207530 h 689379"/>
                <a:gd name="connsiteX38" fmla="*/ 413445 w 3024845"/>
                <a:gd name="connsiteY38" fmla="*/ 207530 h 689379"/>
                <a:gd name="connsiteX39" fmla="*/ 427632 w 3024845"/>
                <a:gd name="connsiteY39" fmla="*/ 207530 h 689379"/>
                <a:gd name="connsiteX40" fmla="*/ 427632 w 3024845"/>
                <a:gd name="connsiteY40" fmla="*/ 208611 h 689379"/>
                <a:gd name="connsiteX41" fmla="*/ 427632 w 3024845"/>
                <a:gd name="connsiteY41" fmla="*/ 216178 h 689379"/>
                <a:gd name="connsiteX42" fmla="*/ 449925 w 3024845"/>
                <a:gd name="connsiteY42" fmla="*/ 216178 h 689379"/>
                <a:gd name="connsiteX43" fmla="*/ 449925 w 3024845"/>
                <a:gd name="connsiteY43" fmla="*/ 214286 h 689379"/>
                <a:gd name="connsiteX44" fmla="*/ 449925 w 3024845"/>
                <a:gd name="connsiteY44" fmla="*/ 201045 h 689379"/>
                <a:gd name="connsiteX45" fmla="*/ 451699 w 3024845"/>
                <a:gd name="connsiteY45" fmla="*/ 201045 h 689379"/>
                <a:gd name="connsiteX46" fmla="*/ 464112 w 3024845"/>
                <a:gd name="connsiteY46" fmla="*/ 201045 h 689379"/>
                <a:gd name="connsiteX47" fmla="*/ 464112 w 3024845"/>
                <a:gd name="connsiteY47" fmla="*/ 224825 h 689379"/>
                <a:gd name="connsiteX48" fmla="*/ 465126 w 3024845"/>
                <a:gd name="connsiteY48" fmla="*/ 224825 h 689379"/>
                <a:gd name="connsiteX49" fmla="*/ 472219 w 3024845"/>
                <a:gd name="connsiteY49" fmla="*/ 224825 h 689379"/>
                <a:gd name="connsiteX50" fmla="*/ 472219 w 3024845"/>
                <a:gd name="connsiteY50" fmla="*/ 223744 h 689379"/>
                <a:gd name="connsiteX51" fmla="*/ 472219 w 3024845"/>
                <a:gd name="connsiteY51" fmla="*/ 216178 h 689379"/>
                <a:gd name="connsiteX52" fmla="*/ 473992 w 3024845"/>
                <a:gd name="connsiteY52" fmla="*/ 216178 h 689379"/>
                <a:gd name="connsiteX53" fmla="*/ 486406 w 3024845"/>
                <a:gd name="connsiteY53" fmla="*/ 216178 h 689379"/>
                <a:gd name="connsiteX54" fmla="*/ 486406 w 3024845"/>
                <a:gd name="connsiteY54" fmla="*/ 242119 h 689379"/>
                <a:gd name="connsiteX55" fmla="*/ 488433 w 3024845"/>
                <a:gd name="connsiteY55" fmla="*/ 242119 h 689379"/>
                <a:gd name="connsiteX56" fmla="*/ 502619 w 3024845"/>
                <a:gd name="connsiteY56" fmla="*/ 242119 h 689379"/>
                <a:gd name="connsiteX57" fmla="*/ 502619 w 3024845"/>
                <a:gd name="connsiteY57" fmla="*/ 243740 h 689379"/>
                <a:gd name="connsiteX58" fmla="*/ 502619 w 3024845"/>
                <a:gd name="connsiteY58" fmla="*/ 255090 h 689379"/>
                <a:gd name="connsiteX59" fmla="*/ 503379 w 3024845"/>
                <a:gd name="connsiteY59" fmla="*/ 255090 h 689379"/>
                <a:gd name="connsiteX60" fmla="*/ 508700 w 3024845"/>
                <a:gd name="connsiteY60" fmla="*/ 255090 h 689379"/>
                <a:gd name="connsiteX61" fmla="*/ 508700 w 3024845"/>
                <a:gd name="connsiteY61" fmla="*/ 254279 h 689379"/>
                <a:gd name="connsiteX62" fmla="*/ 508700 w 3024845"/>
                <a:gd name="connsiteY62" fmla="*/ 248604 h 689379"/>
                <a:gd name="connsiteX63" fmla="*/ 539100 w 3024845"/>
                <a:gd name="connsiteY63" fmla="*/ 248604 h 689379"/>
                <a:gd name="connsiteX64" fmla="*/ 539100 w 3024845"/>
                <a:gd name="connsiteY64" fmla="*/ 272384 h 689379"/>
                <a:gd name="connsiteX65" fmla="*/ 540113 w 3024845"/>
                <a:gd name="connsiteY65" fmla="*/ 272384 h 689379"/>
                <a:gd name="connsiteX66" fmla="*/ 547207 w 3024845"/>
                <a:gd name="connsiteY66" fmla="*/ 272384 h 689379"/>
                <a:gd name="connsiteX67" fmla="*/ 547207 w 3024845"/>
                <a:gd name="connsiteY67" fmla="*/ 273465 h 689379"/>
                <a:gd name="connsiteX68" fmla="*/ 547207 w 3024845"/>
                <a:gd name="connsiteY68" fmla="*/ 281031 h 689379"/>
                <a:gd name="connsiteX69" fmla="*/ 547967 w 3024845"/>
                <a:gd name="connsiteY69" fmla="*/ 281031 h 689379"/>
                <a:gd name="connsiteX70" fmla="*/ 553287 w 3024845"/>
                <a:gd name="connsiteY70" fmla="*/ 281031 h 689379"/>
                <a:gd name="connsiteX71" fmla="*/ 553287 w 3024845"/>
                <a:gd name="connsiteY71" fmla="*/ 278869 h 689379"/>
                <a:gd name="connsiteX72" fmla="*/ 553287 w 3024845"/>
                <a:gd name="connsiteY72" fmla="*/ 263737 h 689379"/>
                <a:gd name="connsiteX73" fmla="*/ 554300 w 3024845"/>
                <a:gd name="connsiteY73" fmla="*/ 263737 h 689379"/>
                <a:gd name="connsiteX74" fmla="*/ 561394 w 3024845"/>
                <a:gd name="connsiteY74" fmla="*/ 263737 h 689379"/>
                <a:gd name="connsiteX75" fmla="*/ 561394 w 3024845"/>
                <a:gd name="connsiteY75" fmla="*/ 264818 h 689379"/>
                <a:gd name="connsiteX76" fmla="*/ 561394 w 3024845"/>
                <a:gd name="connsiteY76" fmla="*/ 272384 h 689379"/>
                <a:gd name="connsiteX77" fmla="*/ 566714 w 3024845"/>
                <a:gd name="connsiteY77" fmla="*/ 270391 h 689379"/>
                <a:gd name="connsiteX78" fmla="*/ 567474 w 3024845"/>
                <a:gd name="connsiteY78" fmla="*/ 269411 h 689379"/>
                <a:gd name="connsiteX79" fmla="*/ 567474 w 3024845"/>
                <a:gd name="connsiteY79" fmla="*/ 263737 h 689379"/>
                <a:gd name="connsiteX80" fmla="*/ 605981 w 3024845"/>
                <a:gd name="connsiteY80" fmla="*/ 263737 h 689379"/>
                <a:gd name="connsiteX81" fmla="*/ 605981 w 3024845"/>
                <a:gd name="connsiteY81" fmla="*/ 287516 h 689379"/>
                <a:gd name="connsiteX82" fmla="*/ 608007 w 3024845"/>
                <a:gd name="connsiteY82" fmla="*/ 287516 h 689379"/>
                <a:gd name="connsiteX83" fmla="*/ 622194 w 3024845"/>
                <a:gd name="connsiteY83" fmla="*/ 287516 h 689379"/>
                <a:gd name="connsiteX84" fmla="*/ 622194 w 3024845"/>
                <a:gd name="connsiteY84" fmla="*/ 288597 h 689379"/>
                <a:gd name="connsiteX85" fmla="*/ 622194 w 3024845"/>
                <a:gd name="connsiteY85" fmla="*/ 296163 h 689379"/>
                <a:gd name="connsiteX86" fmla="*/ 623968 w 3024845"/>
                <a:gd name="connsiteY86" fmla="*/ 296163 h 689379"/>
                <a:gd name="connsiteX87" fmla="*/ 636381 w 3024845"/>
                <a:gd name="connsiteY87" fmla="*/ 296163 h 689379"/>
                <a:gd name="connsiteX88" fmla="*/ 636381 w 3024845"/>
                <a:gd name="connsiteY88" fmla="*/ 272384 h 689379"/>
                <a:gd name="connsiteX89" fmla="*/ 637394 w 3024845"/>
                <a:gd name="connsiteY89" fmla="*/ 272384 h 689379"/>
                <a:gd name="connsiteX90" fmla="*/ 644488 w 3024845"/>
                <a:gd name="connsiteY90" fmla="*/ 272384 h 689379"/>
                <a:gd name="connsiteX91" fmla="*/ 644488 w 3024845"/>
                <a:gd name="connsiteY91" fmla="*/ 239957 h 689379"/>
                <a:gd name="connsiteX92" fmla="*/ 645501 w 3024845"/>
                <a:gd name="connsiteY92" fmla="*/ 239957 h 689379"/>
                <a:gd name="connsiteX93" fmla="*/ 652595 w 3024845"/>
                <a:gd name="connsiteY93" fmla="*/ 239957 h 689379"/>
                <a:gd name="connsiteX94" fmla="*/ 652595 w 3024845"/>
                <a:gd name="connsiteY94" fmla="*/ 238066 h 689379"/>
                <a:gd name="connsiteX95" fmla="*/ 652595 w 3024845"/>
                <a:gd name="connsiteY95" fmla="*/ 224825 h 689379"/>
                <a:gd name="connsiteX96" fmla="*/ 651328 w 3024845"/>
                <a:gd name="connsiteY96" fmla="*/ 223203 h 689379"/>
                <a:gd name="connsiteX97" fmla="*/ 656648 w 3024845"/>
                <a:gd name="connsiteY97" fmla="*/ 211854 h 689379"/>
                <a:gd name="connsiteX98" fmla="*/ 664755 w 3024845"/>
                <a:gd name="connsiteY98" fmla="*/ 239957 h 689379"/>
                <a:gd name="connsiteX99" fmla="*/ 665515 w 3024845"/>
                <a:gd name="connsiteY99" fmla="*/ 239957 h 689379"/>
                <a:gd name="connsiteX100" fmla="*/ 670835 w 3024845"/>
                <a:gd name="connsiteY100" fmla="*/ 239957 h 689379"/>
                <a:gd name="connsiteX101" fmla="*/ 670835 w 3024845"/>
                <a:gd name="connsiteY101" fmla="*/ 134030 h 689379"/>
                <a:gd name="connsiteX102" fmla="*/ 672355 w 3024845"/>
                <a:gd name="connsiteY102" fmla="*/ 134030 h 689379"/>
                <a:gd name="connsiteX103" fmla="*/ 682995 w 3024845"/>
                <a:gd name="connsiteY103" fmla="*/ 134030 h 689379"/>
                <a:gd name="connsiteX104" fmla="*/ 682995 w 3024845"/>
                <a:gd name="connsiteY104" fmla="*/ 86471 h 689379"/>
                <a:gd name="connsiteX105" fmla="*/ 709342 w 3024845"/>
                <a:gd name="connsiteY105" fmla="*/ 86471 h 689379"/>
                <a:gd name="connsiteX106" fmla="*/ 709342 w 3024845"/>
                <a:gd name="connsiteY106" fmla="*/ 64853 h 689379"/>
                <a:gd name="connsiteX107" fmla="*/ 743796 w 3024845"/>
                <a:gd name="connsiteY107" fmla="*/ 64853 h 689379"/>
                <a:gd name="connsiteX108" fmla="*/ 743796 w 3024845"/>
                <a:gd name="connsiteY108" fmla="*/ 67285 h 689379"/>
                <a:gd name="connsiteX109" fmla="*/ 743796 w 3024845"/>
                <a:gd name="connsiteY109" fmla="*/ 84309 h 689379"/>
                <a:gd name="connsiteX110" fmla="*/ 746076 w 3024845"/>
                <a:gd name="connsiteY110" fmla="*/ 84309 h 689379"/>
                <a:gd name="connsiteX111" fmla="*/ 762036 w 3024845"/>
                <a:gd name="connsiteY111" fmla="*/ 84309 h 689379"/>
                <a:gd name="connsiteX112" fmla="*/ 762036 w 3024845"/>
                <a:gd name="connsiteY112" fmla="*/ 131868 h 689379"/>
                <a:gd name="connsiteX113" fmla="*/ 763049 w 3024845"/>
                <a:gd name="connsiteY113" fmla="*/ 131868 h 689379"/>
                <a:gd name="connsiteX114" fmla="*/ 770143 w 3024845"/>
                <a:gd name="connsiteY114" fmla="*/ 131868 h 689379"/>
                <a:gd name="connsiteX115" fmla="*/ 784330 w 3024845"/>
                <a:gd name="connsiteY115" fmla="*/ 136192 h 689379"/>
                <a:gd name="connsiteX116" fmla="*/ 784330 w 3024845"/>
                <a:gd name="connsiteY116" fmla="*/ 175104 h 689379"/>
                <a:gd name="connsiteX117" fmla="*/ 785343 w 3024845"/>
                <a:gd name="connsiteY117" fmla="*/ 175104 h 689379"/>
                <a:gd name="connsiteX118" fmla="*/ 792436 w 3024845"/>
                <a:gd name="connsiteY118" fmla="*/ 175104 h 689379"/>
                <a:gd name="connsiteX119" fmla="*/ 792436 w 3024845"/>
                <a:gd name="connsiteY119" fmla="*/ 176725 h 689379"/>
                <a:gd name="connsiteX120" fmla="*/ 792436 w 3024845"/>
                <a:gd name="connsiteY120" fmla="*/ 188074 h 689379"/>
                <a:gd name="connsiteX121" fmla="*/ 794463 w 3024845"/>
                <a:gd name="connsiteY121" fmla="*/ 188074 h 689379"/>
                <a:gd name="connsiteX122" fmla="*/ 808650 w 3024845"/>
                <a:gd name="connsiteY122" fmla="*/ 188074 h 689379"/>
                <a:gd name="connsiteX123" fmla="*/ 814730 w 3024845"/>
                <a:gd name="connsiteY123" fmla="*/ 194560 h 689379"/>
                <a:gd name="connsiteX124" fmla="*/ 814730 w 3024845"/>
                <a:gd name="connsiteY124" fmla="*/ 216178 h 689379"/>
                <a:gd name="connsiteX125" fmla="*/ 817010 w 3024845"/>
                <a:gd name="connsiteY125" fmla="*/ 216178 h 689379"/>
                <a:gd name="connsiteX126" fmla="*/ 832970 w 3024845"/>
                <a:gd name="connsiteY126" fmla="*/ 216178 h 689379"/>
                <a:gd name="connsiteX127" fmla="*/ 832970 w 3024845"/>
                <a:gd name="connsiteY127" fmla="*/ 217258 h 689379"/>
                <a:gd name="connsiteX128" fmla="*/ 832970 w 3024845"/>
                <a:gd name="connsiteY128" fmla="*/ 224825 h 689379"/>
                <a:gd name="connsiteX129" fmla="*/ 834237 w 3024845"/>
                <a:gd name="connsiteY129" fmla="*/ 224825 h 689379"/>
                <a:gd name="connsiteX130" fmla="*/ 843104 w 3024845"/>
                <a:gd name="connsiteY130" fmla="*/ 224825 h 689379"/>
                <a:gd name="connsiteX131" fmla="*/ 843104 w 3024845"/>
                <a:gd name="connsiteY131" fmla="*/ 226986 h 689379"/>
                <a:gd name="connsiteX132" fmla="*/ 843104 w 3024845"/>
                <a:gd name="connsiteY132" fmla="*/ 242119 h 689379"/>
                <a:gd name="connsiteX133" fmla="*/ 847157 w 3024845"/>
                <a:gd name="connsiteY133" fmla="*/ 240227 h 689379"/>
                <a:gd name="connsiteX134" fmla="*/ 847157 w 3024845"/>
                <a:gd name="connsiteY134" fmla="*/ 226986 h 689379"/>
                <a:gd name="connsiteX135" fmla="*/ 848170 w 3024845"/>
                <a:gd name="connsiteY135" fmla="*/ 226986 h 689379"/>
                <a:gd name="connsiteX136" fmla="*/ 855264 w 3024845"/>
                <a:gd name="connsiteY136" fmla="*/ 226986 h 689379"/>
                <a:gd name="connsiteX137" fmla="*/ 855264 w 3024845"/>
                <a:gd name="connsiteY137" fmla="*/ 228608 h 689379"/>
                <a:gd name="connsiteX138" fmla="*/ 855264 w 3024845"/>
                <a:gd name="connsiteY138" fmla="*/ 239957 h 689379"/>
                <a:gd name="connsiteX139" fmla="*/ 856024 w 3024845"/>
                <a:gd name="connsiteY139" fmla="*/ 239957 h 689379"/>
                <a:gd name="connsiteX140" fmla="*/ 861344 w 3024845"/>
                <a:gd name="connsiteY140" fmla="*/ 239957 h 689379"/>
                <a:gd name="connsiteX141" fmla="*/ 909984 w 3024845"/>
                <a:gd name="connsiteY141" fmla="*/ 235634 h 689379"/>
                <a:gd name="connsiteX142" fmla="*/ 909984 w 3024845"/>
                <a:gd name="connsiteY142" fmla="*/ 236985 h 689379"/>
                <a:gd name="connsiteX143" fmla="*/ 909984 w 3024845"/>
                <a:gd name="connsiteY143" fmla="*/ 246442 h 689379"/>
                <a:gd name="connsiteX144" fmla="*/ 910744 w 3024845"/>
                <a:gd name="connsiteY144" fmla="*/ 246442 h 689379"/>
                <a:gd name="connsiteX145" fmla="*/ 916065 w 3024845"/>
                <a:gd name="connsiteY145" fmla="*/ 246442 h 689379"/>
                <a:gd name="connsiteX146" fmla="*/ 916065 w 3024845"/>
                <a:gd name="connsiteY146" fmla="*/ 248604 h 689379"/>
                <a:gd name="connsiteX147" fmla="*/ 916065 w 3024845"/>
                <a:gd name="connsiteY147" fmla="*/ 263737 h 689379"/>
                <a:gd name="connsiteX148" fmla="*/ 918091 w 3024845"/>
                <a:gd name="connsiteY148" fmla="*/ 262386 h 689379"/>
                <a:gd name="connsiteX149" fmla="*/ 932278 w 3024845"/>
                <a:gd name="connsiteY149" fmla="*/ 252928 h 689379"/>
                <a:gd name="connsiteX150" fmla="*/ 938358 w 3024845"/>
                <a:gd name="connsiteY150" fmla="*/ 211854 h 689379"/>
                <a:gd name="connsiteX151" fmla="*/ 939118 w 3024845"/>
                <a:gd name="connsiteY151" fmla="*/ 211584 h 689379"/>
                <a:gd name="connsiteX152" fmla="*/ 944438 w 3024845"/>
                <a:gd name="connsiteY152" fmla="*/ 209692 h 689379"/>
                <a:gd name="connsiteX153" fmla="*/ 946465 w 3024845"/>
                <a:gd name="connsiteY153" fmla="*/ 140515 h 689379"/>
                <a:gd name="connsiteX154" fmla="*/ 948492 w 3024845"/>
                <a:gd name="connsiteY154" fmla="*/ 209692 h 689379"/>
                <a:gd name="connsiteX155" fmla="*/ 949252 w 3024845"/>
                <a:gd name="connsiteY155" fmla="*/ 209962 h 689379"/>
                <a:gd name="connsiteX156" fmla="*/ 954572 w 3024845"/>
                <a:gd name="connsiteY156" fmla="*/ 211854 h 689379"/>
                <a:gd name="connsiteX157" fmla="*/ 954572 w 3024845"/>
                <a:gd name="connsiteY157" fmla="*/ 125383 h 689379"/>
                <a:gd name="connsiteX158" fmla="*/ 958625 w 3024845"/>
                <a:gd name="connsiteY158" fmla="*/ 92956 h 689379"/>
                <a:gd name="connsiteX159" fmla="*/ 997132 w 3024845"/>
                <a:gd name="connsiteY159" fmla="*/ 92956 h 689379"/>
                <a:gd name="connsiteX160" fmla="*/ 997132 w 3024845"/>
                <a:gd name="connsiteY160" fmla="*/ 125383 h 689379"/>
                <a:gd name="connsiteX161" fmla="*/ 997892 w 3024845"/>
                <a:gd name="connsiteY161" fmla="*/ 125383 h 689379"/>
                <a:gd name="connsiteX162" fmla="*/ 1003212 w 3024845"/>
                <a:gd name="connsiteY162" fmla="*/ 125383 h 689379"/>
                <a:gd name="connsiteX163" fmla="*/ 1003212 w 3024845"/>
                <a:gd name="connsiteY163" fmla="*/ 43235 h 689379"/>
                <a:gd name="connsiteX164" fmla="*/ 1004986 w 3024845"/>
                <a:gd name="connsiteY164" fmla="*/ 43235 h 689379"/>
                <a:gd name="connsiteX165" fmla="*/ 1017399 w 3024845"/>
                <a:gd name="connsiteY165" fmla="*/ 43235 h 689379"/>
                <a:gd name="connsiteX166" fmla="*/ 1017399 w 3024845"/>
                <a:gd name="connsiteY166" fmla="*/ 41344 h 689379"/>
                <a:gd name="connsiteX167" fmla="*/ 1017399 w 3024845"/>
                <a:gd name="connsiteY167" fmla="*/ 28103 h 689379"/>
                <a:gd name="connsiteX168" fmla="*/ 1039693 w 3024845"/>
                <a:gd name="connsiteY168" fmla="*/ 28103 h 689379"/>
                <a:gd name="connsiteX169" fmla="*/ 1039693 w 3024845"/>
                <a:gd name="connsiteY169" fmla="*/ 27022 h 689379"/>
                <a:gd name="connsiteX170" fmla="*/ 1039693 w 3024845"/>
                <a:gd name="connsiteY170" fmla="*/ 19456 h 689379"/>
                <a:gd name="connsiteX171" fmla="*/ 1041466 w 3024845"/>
                <a:gd name="connsiteY171" fmla="*/ 19456 h 689379"/>
                <a:gd name="connsiteX172" fmla="*/ 1053880 w 3024845"/>
                <a:gd name="connsiteY172" fmla="*/ 19456 h 689379"/>
                <a:gd name="connsiteX173" fmla="*/ 1053880 w 3024845"/>
                <a:gd name="connsiteY173" fmla="*/ 20537 h 689379"/>
                <a:gd name="connsiteX174" fmla="*/ 1053880 w 3024845"/>
                <a:gd name="connsiteY174" fmla="*/ 28103 h 689379"/>
                <a:gd name="connsiteX175" fmla="*/ 1054640 w 3024845"/>
                <a:gd name="connsiteY175" fmla="*/ 28103 h 689379"/>
                <a:gd name="connsiteX176" fmla="*/ 1059960 w 3024845"/>
                <a:gd name="connsiteY176" fmla="*/ 28103 h 689379"/>
                <a:gd name="connsiteX177" fmla="*/ 1070093 w 3024845"/>
                <a:gd name="connsiteY177" fmla="*/ 23779 h 689379"/>
                <a:gd name="connsiteX178" fmla="*/ 1074146 w 3024845"/>
                <a:gd name="connsiteY178" fmla="*/ 27022 h 689379"/>
                <a:gd name="connsiteX179" fmla="*/ 1074146 w 3024845"/>
                <a:gd name="connsiteY179" fmla="*/ 19456 h 689379"/>
                <a:gd name="connsiteX180" fmla="*/ 1076426 w 3024845"/>
                <a:gd name="connsiteY180" fmla="*/ 19456 h 689379"/>
                <a:gd name="connsiteX181" fmla="*/ 1092387 w 3024845"/>
                <a:gd name="connsiteY181" fmla="*/ 19456 h 689379"/>
                <a:gd name="connsiteX182" fmla="*/ 1092387 w 3024845"/>
                <a:gd name="connsiteY182" fmla="*/ 20537 h 689379"/>
                <a:gd name="connsiteX183" fmla="*/ 1092387 w 3024845"/>
                <a:gd name="connsiteY183" fmla="*/ 28103 h 689379"/>
                <a:gd name="connsiteX184" fmla="*/ 1122787 w 3024845"/>
                <a:gd name="connsiteY184" fmla="*/ 28103 h 689379"/>
                <a:gd name="connsiteX185" fmla="*/ 1122787 w 3024845"/>
                <a:gd name="connsiteY185" fmla="*/ 29724 h 689379"/>
                <a:gd name="connsiteX186" fmla="*/ 1122787 w 3024845"/>
                <a:gd name="connsiteY186" fmla="*/ 41074 h 689379"/>
                <a:gd name="connsiteX187" fmla="*/ 1149134 w 3024845"/>
                <a:gd name="connsiteY187" fmla="*/ 41074 h 689379"/>
                <a:gd name="connsiteX188" fmla="*/ 1149134 w 3024845"/>
                <a:gd name="connsiteY188" fmla="*/ 71338 h 689379"/>
                <a:gd name="connsiteX189" fmla="*/ 1149894 w 3024845"/>
                <a:gd name="connsiteY189" fmla="*/ 71338 h 689379"/>
                <a:gd name="connsiteX190" fmla="*/ 1155214 w 3024845"/>
                <a:gd name="connsiteY190" fmla="*/ 71338 h 689379"/>
                <a:gd name="connsiteX191" fmla="*/ 1155214 w 3024845"/>
                <a:gd name="connsiteY191" fmla="*/ 72419 h 689379"/>
                <a:gd name="connsiteX192" fmla="*/ 1155214 w 3024845"/>
                <a:gd name="connsiteY192" fmla="*/ 79986 h 689379"/>
                <a:gd name="connsiteX193" fmla="*/ 1159268 w 3024845"/>
                <a:gd name="connsiteY193" fmla="*/ 110250 h 689379"/>
                <a:gd name="connsiteX194" fmla="*/ 1160028 w 3024845"/>
                <a:gd name="connsiteY194" fmla="*/ 110250 h 689379"/>
                <a:gd name="connsiteX195" fmla="*/ 1165348 w 3024845"/>
                <a:gd name="connsiteY195" fmla="*/ 110250 h 689379"/>
                <a:gd name="connsiteX196" fmla="*/ 1165348 w 3024845"/>
                <a:gd name="connsiteY196" fmla="*/ 111061 h 689379"/>
                <a:gd name="connsiteX197" fmla="*/ 1165348 w 3024845"/>
                <a:gd name="connsiteY197" fmla="*/ 116736 h 689379"/>
                <a:gd name="connsiteX198" fmla="*/ 1166361 w 3024845"/>
                <a:gd name="connsiteY198" fmla="*/ 116736 h 689379"/>
                <a:gd name="connsiteX199" fmla="*/ 1173454 w 3024845"/>
                <a:gd name="connsiteY199" fmla="*/ 116736 h 689379"/>
                <a:gd name="connsiteX200" fmla="*/ 1173454 w 3024845"/>
                <a:gd name="connsiteY200" fmla="*/ 147001 h 689379"/>
                <a:gd name="connsiteX201" fmla="*/ 1175481 w 3024845"/>
                <a:gd name="connsiteY201" fmla="*/ 147001 h 689379"/>
                <a:gd name="connsiteX202" fmla="*/ 1189668 w 3024845"/>
                <a:gd name="connsiteY202" fmla="*/ 147001 h 689379"/>
                <a:gd name="connsiteX203" fmla="*/ 1189668 w 3024845"/>
                <a:gd name="connsiteY203" fmla="*/ 170780 h 689379"/>
                <a:gd name="connsiteX204" fmla="*/ 1191695 w 3024845"/>
                <a:gd name="connsiteY204" fmla="*/ 172401 h 689379"/>
                <a:gd name="connsiteX205" fmla="*/ 1191695 w 3024845"/>
                <a:gd name="connsiteY205" fmla="*/ 183751 h 689379"/>
                <a:gd name="connsiteX206" fmla="*/ 1192455 w 3024845"/>
                <a:gd name="connsiteY206" fmla="*/ 183751 h 689379"/>
                <a:gd name="connsiteX207" fmla="*/ 1197775 w 3024845"/>
                <a:gd name="connsiteY207" fmla="*/ 183751 h 689379"/>
                <a:gd name="connsiteX208" fmla="*/ 1197775 w 3024845"/>
                <a:gd name="connsiteY208" fmla="*/ 207530 h 689379"/>
                <a:gd name="connsiteX209" fmla="*/ 1199041 w 3024845"/>
                <a:gd name="connsiteY209" fmla="*/ 207530 h 689379"/>
                <a:gd name="connsiteX210" fmla="*/ 1207908 w 3024845"/>
                <a:gd name="connsiteY210" fmla="*/ 207530 h 689379"/>
                <a:gd name="connsiteX211" fmla="*/ 1209935 w 3024845"/>
                <a:gd name="connsiteY211" fmla="*/ 211584 h 689379"/>
                <a:gd name="connsiteX212" fmla="*/ 1209935 w 3024845"/>
                <a:gd name="connsiteY212" fmla="*/ 224825 h 689379"/>
                <a:gd name="connsiteX213" fmla="*/ 1211455 w 3024845"/>
                <a:gd name="connsiteY213" fmla="*/ 222933 h 689379"/>
                <a:gd name="connsiteX214" fmla="*/ 1222095 w 3024845"/>
                <a:gd name="connsiteY214" fmla="*/ 209692 h 689379"/>
                <a:gd name="connsiteX215" fmla="*/ 1250469 w 3024845"/>
                <a:gd name="connsiteY215" fmla="*/ 209692 h 689379"/>
                <a:gd name="connsiteX216" fmla="*/ 1250469 w 3024845"/>
                <a:gd name="connsiteY216" fmla="*/ 296163 h 689379"/>
                <a:gd name="connsiteX217" fmla="*/ 1251229 w 3024845"/>
                <a:gd name="connsiteY217" fmla="*/ 296163 h 689379"/>
                <a:gd name="connsiteX218" fmla="*/ 1256549 w 3024845"/>
                <a:gd name="connsiteY218" fmla="*/ 296163 h 689379"/>
                <a:gd name="connsiteX219" fmla="*/ 1257309 w 3024845"/>
                <a:gd name="connsiteY219" fmla="*/ 294812 h 689379"/>
                <a:gd name="connsiteX220" fmla="*/ 1262629 w 3024845"/>
                <a:gd name="connsiteY220" fmla="*/ 285354 h 689379"/>
                <a:gd name="connsiteX221" fmla="*/ 1262629 w 3024845"/>
                <a:gd name="connsiteY221" fmla="*/ 287246 h 689379"/>
                <a:gd name="connsiteX222" fmla="*/ 1262629 w 3024845"/>
                <a:gd name="connsiteY222" fmla="*/ 300487 h 689379"/>
                <a:gd name="connsiteX223" fmla="*/ 1266682 w 3024845"/>
                <a:gd name="connsiteY223" fmla="*/ 255090 h 689379"/>
                <a:gd name="connsiteX224" fmla="*/ 1267442 w 3024845"/>
                <a:gd name="connsiteY224" fmla="*/ 255090 h 689379"/>
                <a:gd name="connsiteX225" fmla="*/ 1272762 w 3024845"/>
                <a:gd name="connsiteY225" fmla="*/ 255090 h 689379"/>
                <a:gd name="connsiteX226" fmla="*/ 1272762 w 3024845"/>
                <a:gd name="connsiteY226" fmla="*/ 190236 h 689379"/>
                <a:gd name="connsiteX227" fmla="*/ 1273776 w 3024845"/>
                <a:gd name="connsiteY227" fmla="*/ 190236 h 689379"/>
                <a:gd name="connsiteX228" fmla="*/ 1280869 w 3024845"/>
                <a:gd name="connsiteY228" fmla="*/ 190236 h 689379"/>
                <a:gd name="connsiteX229" fmla="*/ 1293029 w 3024845"/>
                <a:gd name="connsiteY229" fmla="*/ 147001 h 689379"/>
                <a:gd name="connsiteX230" fmla="*/ 1294296 w 3024845"/>
                <a:gd name="connsiteY230" fmla="*/ 147001 h 689379"/>
                <a:gd name="connsiteX231" fmla="*/ 1303163 w 3024845"/>
                <a:gd name="connsiteY231" fmla="*/ 147001 h 689379"/>
                <a:gd name="connsiteX232" fmla="*/ 1313296 w 3024845"/>
                <a:gd name="connsiteY232" fmla="*/ 190236 h 689379"/>
                <a:gd name="connsiteX233" fmla="*/ 1314309 w 3024845"/>
                <a:gd name="connsiteY233" fmla="*/ 190236 h 689379"/>
                <a:gd name="connsiteX234" fmla="*/ 1321403 w 3024845"/>
                <a:gd name="connsiteY234" fmla="*/ 190236 h 689379"/>
                <a:gd name="connsiteX235" fmla="*/ 1321403 w 3024845"/>
                <a:gd name="connsiteY235" fmla="*/ 229148 h 689379"/>
                <a:gd name="connsiteX236" fmla="*/ 1323176 w 3024845"/>
                <a:gd name="connsiteY236" fmla="*/ 229148 h 689379"/>
                <a:gd name="connsiteX237" fmla="*/ 1335590 w 3024845"/>
                <a:gd name="connsiteY237" fmla="*/ 229148 h 689379"/>
                <a:gd name="connsiteX238" fmla="*/ 1335590 w 3024845"/>
                <a:gd name="connsiteY238" fmla="*/ 231310 h 689379"/>
                <a:gd name="connsiteX239" fmla="*/ 1335590 w 3024845"/>
                <a:gd name="connsiteY239" fmla="*/ 246442 h 689379"/>
                <a:gd name="connsiteX240" fmla="*/ 1339643 w 3024845"/>
                <a:gd name="connsiteY240" fmla="*/ 244281 h 689379"/>
                <a:gd name="connsiteX241" fmla="*/ 1339643 w 3024845"/>
                <a:gd name="connsiteY241" fmla="*/ 229148 h 689379"/>
                <a:gd name="connsiteX242" fmla="*/ 1341163 w 3024845"/>
                <a:gd name="connsiteY242" fmla="*/ 229148 h 689379"/>
                <a:gd name="connsiteX243" fmla="*/ 1351803 w 3024845"/>
                <a:gd name="connsiteY243" fmla="*/ 229148 h 689379"/>
                <a:gd name="connsiteX244" fmla="*/ 1351803 w 3024845"/>
                <a:gd name="connsiteY244" fmla="*/ 230769 h 689379"/>
                <a:gd name="connsiteX245" fmla="*/ 1351803 w 3024845"/>
                <a:gd name="connsiteY245" fmla="*/ 242119 h 689379"/>
                <a:gd name="connsiteX246" fmla="*/ 1382204 w 3024845"/>
                <a:gd name="connsiteY246" fmla="*/ 242119 h 689379"/>
                <a:gd name="connsiteX247" fmla="*/ 1382204 w 3024845"/>
                <a:gd name="connsiteY247" fmla="*/ 205369 h 689379"/>
                <a:gd name="connsiteX248" fmla="*/ 1383470 w 3024845"/>
                <a:gd name="connsiteY248" fmla="*/ 205369 h 689379"/>
                <a:gd name="connsiteX249" fmla="*/ 1392337 w 3024845"/>
                <a:gd name="connsiteY249" fmla="*/ 205369 h 689379"/>
                <a:gd name="connsiteX250" fmla="*/ 1392337 w 3024845"/>
                <a:gd name="connsiteY250" fmla="*/ 226986 h 689379"/>
                <a:gd name="connsiteX251" fmla="*/ 1394364 w 3024845"/>
                <a:gd name="connsiteY251" fmla="*/ 194560 h 689379"/>
                <a:gd name="connsiteX252" fmla="*/ 1416657 w 3024845"/>
                <a:gd name="connsiteY252" fmla="*/ 194560 h 689379"/>
                <a:gd name="connsiteX253" fmla="*/ 1416657 w 3024845"/>
                <a:gd name="connsiteY253" fmla="*/ 192938 h 689379"/>
                <a:gd name="connsiteX254" fmla="*/ 1416657 w 3024845"/>
                <a:gd name="connsiteY254" fmla="*/ 181589 h 689379"/>
                <a:gd name="connsiteX255" fmla="*/ 1417417 w 3024845"/>
                <a:gd name="connsiteY255" fmla="*/ 181589 h 689379"/>
                <a:gd name="connsiteX256" fmla="*/ 1422737 w 3024845"/>
                <a:gd name="connsiteY256" fmla="*/ 181589 h 689379"/>
                <a:gd name="connsiteX257" fmla="*/ 1422737 w 3024845"/>
                <a:gd name="connsiteY257" fmla="*/ 179698 h 689379"/>
                <a:gd name="connsiteX258" fmla="*/ 1422737 w 3024845"/>
                <a:gd name="connsiteY258" fmla="*/ 166457 h 689379"/>
                <a:gd name="connsiteX259" fmla="*/ 1426791 w 3024845"/>
                <a:gd name="connsiteY259" fmla="*/ 172942 h 689379"/>
                <a:gd name="connsiteX260" fmla="*/ 1429071 w 3024845"/>
                <a:gd name="connsiteY260" fmla="*/ 172942 h 689379"/>
                <a:gd name="connsiteX261" fmla="*/ 1445031 w 3024845"/>
                <a:gd name="connsiteY261" fmla="*/ 172942 h 689379"/>
                <a:gd name="connsiteX262" fmla="*/ 1445031 w 3024845"/>
                <a:gd name="connsiteY262" fmla="*/ 172131 h 689379"/>
                <a:gd name="connsiteX263" fmla="*/ 1445031 w 3024845"/>
                <a:gd name="connsiteY263" fmla="*/ 166457 h 689379"/>
                <a:gd name="connsiteX264" fmla="*/ 1445791 w 3024845"/>
                <a:gd name="connsiteY264" fmla="*/ 166457 h 689379"/>
                <a:gd name="connsiteX265" fmla="*/ 1451111 w 3024845"/>
                <a:gd name="connsiteY265" fmla="*/ 166457 h 689379"/>
                <a:gd name="connsiteX266" fmla="*/ 1451111 w 3024845"/>
                <a:gd name="connsiteY266" fmla="*/ 167808 h 689379"/>
                <a:gd name="connsiteX267" fmla="*/ 1451111 w 3024845"/>
                <a:gd name="connsiteY267" fmla="*/ 177266 h 689379"/>
                <a:gd name="connsiteX268" fmla="*/ 1489618 w 3024845"/>
                <a:gd name="connsiteY268" fmla="*/ 177266 h 689379"/>
                <a:gd name="connsiteX269" fmla="*/ 1489618 w 3024845"/>
                <a:gd name="connsiteY269" fmla="*/ 315619 h 689379"/>
                <a:gd name="connsiteX270" fmla="*/ 1491138 w 3024845"/>
                <a:gd name="connsiteY270" fmla="*/ 315619 h 689379"/>
                <a:gd name="connsiteX271" fmla="*/ 1501778 w 3024845"/>
                <a:gd name="connsiteY271" fmla="*/ 315619 h 689379"/>
                <a:gd name="connsiteX272" fmla="*/ 1501778 w 3024845"/>
                <a:gd name="connsiteY272" fmla="*/ 302649 h 689379"/>
                <a:gd name="connsiteX273" fmla="*/ 1505832 w 3024845"/>
                <a:gd name="connsiteY273" fmla="*/ 302649 h 689379"/>
                <a:gd name="connsiteX274" fmla="*/ 1505832 w 3024845"/>
                <a:gd name="connsiteY274" fmla="*/ 315619 h 689379"/>
                <a:gd name="connsiteX275" fmla="*/ 1536232 w 3024845"/>
                <a:gd name="connsiteY275" fmla="*/ 315619 h 689379"/>
                <a:gd name="connsiteX276" fmla="*/ 1536232 w 3024845"/>
                <a:gd name="connsiteY276" fmla="*/ 285354 h 689379"/>
                <a:gd name="connsiteX277" fmla="*/ 1548392 w 3024845"/>
                <a:gd name="connsiteY277" fmla="*/ 285354 h 689379"/>
                <a:gd name="connsiteX278" fmla="*/ 1560552 w 3024845"/>
                <a:gd name="connsiteY278" fmla="*/ 283193 h 689379"/>
                <a:gd name="connsiteX279" fmla="*/ 1564606 w 3024845"/>
                <a:gd name="connsiteY279" fmla="*/ 285354 h 689379"/>
                <a:gd name="connsiteX280" fmla="*/ 1574739 w 3024845"/>
                <a:gd name="connsiteY280" fmla="*/ 285354 h 689379"/>
                <a:gd name="connsiteX281" fmla="*/ 1574739 w 3024845"/>
                <a:gd name="connsiteY281" fmla="*/ 315619 h 689379"/>
                <a:gd name="connsiteX282" fmla="*/ 1582846 w 3024845"/>
                <a:gd name="connsiteY282" fmla="*/ 315619 h 689379"/>
                <a:gd name="connsiteX283" fmla="*/ 1582846 w 3024845"/>
                <a:gd name="connsiteY283" fmla="*/ 332914 h 689379"/>
                <a:gd name="connsiteX284" fmla="*/ 1592182 w 3024845"/>
                <a:gd name="connsiteY284" fmla="*/ 333819 h 689379"/>
                <a:gd name="connsiteX285" fmla="*/ 1605140 w 3024845"/>
                <a:gd name="connsiteY285" fmla="*/ 333819 h 689379"/>
                <a:gd name="connsiteX286" fmla="*/ 1605140 w 3024845"/>
                <a:gd name="connsiteY286" fmla="*/ 317781 h 689379"/>
                <a:gd name="connsiteX287" fmla="*/ 1673096 w 3024845"/>
                <a:gd name="connsiteY287" fmla="*/ 317781 h 689379"/>
                <a:gd name="connsiteX288" fmla="*/ 1673096 w 3024845"/>
                <a:gd name="connsiteY288" fmla="*/ 232528 h 689379"/>
                <a:gd name="connsiteX289" fmla="*/ 1745104 w 3024845"/>
                <a:gd name="connsiteY289" fmla="*/ 232528 h 689379"/>
                <a:gd name="connsiteX290" fmla="*/ 1745104 w 3024845"/>
                <a:gd name="connsiteY290" fmla="*/ 311296 h 689379"/>
                <a:gd name="connsiteX291" fmla="*/ 1747008 w 3024845"/>
                <a:gd name="connsiteY291" fmla="*/ 311296 h 689379"/>
                <a:gd name="connsiteX292" fmla="*/ 1748250 w 3024845"/>
                <a:gd name="connsiteY292" fmla="*/ 333819 h 689379"/>
                <a:gd name="connsiteX293" fmla="*/ 1757926 w 3024845"/>
                <a:gd name="connsiteY293" fmla="*/ 333819 h 689379"/>
                <a:gd name="connsiteX294" fmla="*/ 1759168 w 3024845"/>
                <a:gd name="connsiteY294" fmla="*/ 311296 h 689379"/>
                <a:gd name="connsiteX295" fmla="*/ 1765248 w 3024845"/>
                <a:gd name="connsiteY295" fmla="*/ 311296 h 689379"/>
                <a:gd name="connsiteX296" fmla="*/ 1766490 w 3024845"/>
                <a:gd name="connsiteY296" fmla="*/ 333819 h 689379"/>
                <a:gd name="connsiteX297" fmla="*/ 1817112 w 3024845"/>
                <a:gd name="connsiteY297" fmla="*/ 333819 h 689379"/>
                <a:gd name="connsiteX298" fmla="*/ 1817112 w 3024845"/>
                <a:gd name="connsiteY298" fmla="*/ 170791 h 689379"/>
                <a:gd name="connsiteX299" fmla="*/ 2014439 w 3024845"/>
                <a:gd name="connsiteY299" fmla="*/ 170791 h 689379"/>
                <a:gd name="connsiteX300" fmla="*/ 2014439 w 3024845"/>
                <a:gd name="connsiteY300" fmla="*/ 333819 h 689379"/>
                <a:gd name="connsiteX301" fmla="*/ 2033136 w 3024845"/>
                <a:gd name="connsiteY301" fmla="*/ 333819 h 689379"/>
                <a:gd name="connsiteX302" fmla="*/ 2033136 w 3024845"/>
                <a:gd name="connsiteY302" fmla="*/ 251126 h 689379"/>
                <a:gd name="connsiteX303" fmla="*/ 2128256 w 3024845"/>
                <a:gd name="connsiteY303" fmla="*/ 251126 h 689379"/>
                <a:gd name="connsiteX304" fmla="*/ 2180720 w 3024845"/>
                <a:gd name="connsiteY304" fmla="*/ 185913 h 689379"/>
                <a:gd name="connsiteX305" fmla="*/ 2245574 w 3024845"/>
                <a:gd name="connsiteY305" fmla="*/ 185913 h 689379"/>
                <a:gd name="connsiteX306" fmla="*/ 2245574 w 3024845"/>
                <a:gd name="connsiteY306" fmla="*/ 261575 h 689379"/>
                <a:gd name="connsiteX307" fmla="*/ 2253681 w 3024845"/>
                <a:gd name="connsiteY307" fmla="*/ 261575 h 689379"/>
                <a:gd name="connsiteX308" fmla="*/ 2255708 w 3024845"/>
                <a:gd name="connsiteY308" fmla="*/ 255090 h 689379"/>
                <a:gd name="connsiteX309" fmla="*/ 2261788 w 3024845"/>
                <a:gd name="connsiteY309" fmla="*/ 255090 h 689379"/>
                <a:gd name="connsiteX310" fmla="*/ 2263815 w 3024845"/>
                <a:gd name="connsiteY310" fmla="*/ 263737 h 689379"/>
                <a:gd name="connsiteX311" fmla="*/ 2275975 w 3024845"/>
                <a:gd name="connsiteY311" fmla="*/ 263737 h 689379"/>
                <a:gd name="connsiteX312" fmla="*/ 2275975 w 3024845"/>
                <a:gd name="connsiteY312" fmla="*/ 257251 h 689379"/>
                <a:gd name="connsiteX313" fmla="*/ 2298268 w 3024845"/>
                <a:gd name="connsiteY313" fmla="*/ 257251 h 689379"/>
                <a:gd name="connsiteX314" fmla="*/ 2298268 w 3024845"/>
                <a:gd name="connsiteY314" fmla="*/ 263737 h 689379"/>
                <a:gd name="connsiteX315" fmla="*/ 2318535 w 3024845"/>
                <a:gd name="connsiteY315" fmla="*/ 263737 h 689379"/>
                <a:gd name="connsiteX316" fmla="*/ 2318535 w 3024845"/>
                <a:gd name="connsiteY316" fmla="*/ 309134 h 689379"/>
                <a:gd name="connsiteX317" fmla="*/ 2332722 w 3024845"/>
                <a:gd name="connsiteY317" fmla="*/ 309134 h 689379"/>
                <a:gd name="connsiteX318" fmla="*/ 2332722 w 3024845"/>
                <a:gd name="connsiteY318" fmla="*/ 296163 h 689379"/>
                <a:gd name="connsiteX319" fmla="*/ 2348936 w 3024845"/>
                <a:gd name="connsiteY319" fmla="*/ 296163 h 689379"/>
                <a:gd name="connsiteX320" fmla="*/ 2348936 w 3024845"/>
                <a:gd name="connsiteY320" fmla="*/ 116736 h 689379"/>
                <a:gd name="connsiteX321" fmla="*/ 2355016 w 3024845"/>
                <a:gd name="connsiteY321" fmla="*/ 110250 h 689379"/>
                <a:gd name="connsiteX322" fmla="*/ 2427977 w 3024845"/>
                <a:gd name="connsiteY322" fmla="*/ 110250 h 689379"/>
                <a:gd name="connsiteX323" fmla="*/ 2427977 w 3024845"/>
                <a:gd name="connsiteY323" fmla="*/ 118898 h 689379"/>
                <a:gd name="connsiteX324" fmla="*/ 2438110 w 3024845"/>
                <a:gd name="connsiteY324" fmla="*/ 118898 h 689379"/>
                <a:gd name="connsiteX325" fmla="*/ 2438110 w 3024845"/>
                <a:gd name="connsiteY325" fmla="*/ 233472 h 689379"/>
                <a:gd name="connsiteX326" fmla="*/ 2460404 w 3024845"/>
                <a:gd name="connsiteY326" fmla="*/ 233472 h 689379"/>
                <a:gd name="connsiteX327" fmla="*/ 2460404 w 3024845"/>
                <a:gd name="connsiteY327" fmla="*/ 166457 h 689379"/>
                <a:gd name="connsiteX328" fmla="*/ 2486751 w 3024845"/>
                <a:gd name="connsiteY328" fmla="*/ 166457 h 689379"/>
                <a:gd name="connsiteX329" fmla="*/ 2490804 w 3024845"/>
                <a:gd name="connsiteY329" fmla="*/ 162133 h 689379"/>
                <a:gd name="connsiteX330" fmla="*/ 2498911 w 3024845"/>
                <a:gd name="connsiteY330" fmla="*/ 162133 h 689379"/>
                <a:gd name="connsiteX331" fmla="*/ 2502964 w 3024845"/>
                <a:gd name="connsiteY331" fmla="*/ 166457 h 689379"/>
                <a:gd name="connsiteX332" fmla="*/ 2525258 w 3024845"/>
                <a:gd name="connsiteY332" fmla="*/ 166457 h 689379"/>
                <a:gd name="connsiteX333" fmla="*/ 2525258 w 3024845"/>
                <a:gd name="connsiteY333" fmla="*/ 49721 h 689379"/>
                <a:gd name="connsiteX334" fmla="*/ 2582005 w 3024845"/>
                <a:gd name="connsiteY334" fmla="*/ 38912 h 689379"/>
                <a:gd name="connsiteX335" fmla="*/ 2582005 w 3024845"/>
                <a:gd name="connsiteY335" fmla="*/ 39993 h 689379"/>
                <a:gd name="connsiteX336" fmla="*/ 2582005 w 3024845"/>
                <a:gd name="connsiteY336" fmla="*/ 47559 h 689379"/>
                <a:gd name="connsiteX337" fmla="*/ 2608352 w 3024845"/>
                <a:gd name="connsiteY337" fmla="*/ 47559 h 689379"/>
                <a:gd name="connsiteX338" fmla="*/ 2608352 w 3024845"/>
                <a:gd name="connsiteY338" fmla="*/ 302649 h 689379"/>
                <a:gd name="connsiteX339" fmla="*/ 2630646 w 3024845"/>
                <a:gd name="connsiteY339" fmla="*/ 302649 h 689379"/>
                <a:gd name="connsiteX340" fmla="*/ 2630646 w 3024845"/>
                <a:gd name="connsiteY340" fmla="*/ 298325 h 689379"/>
                <a:gd name="connsiteX341" fmla="*/ 2642806 w 3024845"/>
                <a:gd name="connsiteY341" fmla="*/ 298325 h 689379"/>
                <a:gd name="connsiteX342" fmla="*/ 2642806 w 3024845"/>
                <a:gd name="connsiteY342" fmla="*/ 302649 h 689379"/>
                <a:gd name="connsiteX343" fmla="*/ 2667126 w 3024845"/>
                <a:gd name="connsiteY343" fmla="*/ 302649 h 689379"/>
                <a:gd name="connsiteX344" fmla="*/ 2667126 w 3024845"/>
                <a:gd name="connsiteY344" fmla="*/ 289678 h 689379"/>
                <a:gd name="connsiteX345" fmla="*/ 2695500 w 3024845"/>
                <a:gd name="connsiteY345" fmla="*/ 289678 h 689379"/>
                <a:gd name="connsiteX346" fmla="*/ 2707660 w 3024845"/>
                <a:gd name="connsiteY346" fmla="*/ 285354 h 689379"/>
                <a:gd name="connsiteX347" fmla="*/ 2727927 w 3024845"/>
                <a:gd name="connsiteY347" fmla="*/ 289678 h 689379"/>
                <a:gd name="connsiteX348" fmla="*/ 2727927 w 3024845"/>
                <a:gd name="connsiteY348" fmla="*/ 272384 h 689379"/>
                <a:gd name="connsiteX349" fmla="*/ 2736034 w 3024845"/>
                <a:gd name="connsiteY349" fmla="*/ 272384 h 689379"/>
                <a:gd name="connsiteX350" fmla="*/ 2736034 w 3024845"/>
                <a:gd name="connsiteY350" fmla="*/ 259413 h 689379"/>
                <a:gd name="connsiteX351" fmla="*/ 2792781 w 3024845"/>
                <a:gd name="connsiteY351" fmla="*/ 259413 h 689379"/>
                <a:gd name="connsiteX352" fmla="*/ 2792781 w 3024845"/>
                <a:gd name="connsiteY352" fmla="*/ 229148 h 689379"/>
                <a:gd name="connsiteX353" fmla="*/ 2811021 w 3024845"/>
                <a:gd name="connsiteY353" fmla="*/ 229148 h 689379"/>
                <a:gd name="connsiteX354" fmla="*/ 2811021 w 3024845"/>
                <a:gd name="connsiteY354" fmla="*/ 222663 h 689379"/>
                <a:gd name="connsiteX355" fmla="*/ 2823181 w 3024845"/>
                <a:gd name="connsiteY355" fmla="*/ 222663 h 689379"/>
                <a:gd name="connsiteX356" fmla="*/ 2823181 w 3024845"/>
                <a:gd name="connsiteY356" fmla="*/ 229148 h 689379"/>
                <a:gd name="connsiteX357" fmla="*/ 2839395 w 3024845"/>
                <a:gd name="connsiteY357" fmla="*/ 229148 h 689379"/>
                <a:gd name="connsiteX358" fmla="*/ 2839395 w 3024845"/>
                <a:gd name="connsiteY358" fmla="*/ 278869 h 689379"/>
                <a:gd name="connsiteX359" fmla="*/ 2871822 w 3024845"/>
                <a:gd name="connsiteY359" fmla="*/ 278869 h 689379"/>
                <a:gd name="connsiteX360" fmla="*/ 2871822 w 3024845"/>
                <a:gd name="connsiteY360" fmla="*/ 252928 h 689379"/>
                <a:gd name="connsiteX361" fmla="*/ 2910329 w 3024845"/>
                <a:gd name="connsiteY361" fmla="*/ 252928 h 689379"/>
                <a:gd name="connsiteX362" fmla="*/ 2910329 w 3024845"/>
                <a:gd name="connsiteY362" fmla="*/ 222663 h 689379"/>
                <a:gd name="connsiteX363" fmla="*/ 2958970 w 3024845"/>
                <a:gd name="connsiteY363" fmla="*/ 222663 h 689379"/>
                <a:gd name="connsiteX364" fmla="*/ 2958970 w 3024845"/>
                <a:gd name="connsiteY364" fmla="*/ 333819 h 689379"/>
                <a:gd name="connsiteX365" fmla="*/ 2958970 w 3024845"/>
                <a:gd name="connsiteY365" fmla="*/ 347598 h 689379"/>
                <a:gd name="connsiteX366" fmla="*/ 3024845 w 3024845"/>
                <a:gd name="connsiteY366" fmla="*/ 347598 h 689379"/>
                <a:gd name="connsiteX367" fmla="*/ 3024845 w 3024845"/>
                <a:gd name="connsiteY367" fmla="*/ 689379 h 689379"/>
                <a:gd name="connsiteX368" fmla="*/ 2054 w 3024845"/>
                <a:gd name="connsiteY368" fmla="*/ 687046 h 689379"/>
                <a:gd name="connsiteX369" fmla="*/ 0 w 3024845"/>
                <a:gd name="connsiteY369" fmla="*/ 252928 h 689379"/>
                <a:gd name="connsiteX370" fmla="*/ 20267 w 3024845"/>
                <a:gd name="connsiteY370" fmla="*/ 252928 h 689379"/>
                <a:gd name="connsiteX371" fmla="*/ 20774 w 3024845"/>
                <a:gd name="connsiteY371" fmla="*/ 251847 h 689379"/>
                <a:gd name="connsiteX372" fmla="*/ 24320 w 3024845"/>
                <a:gd name="connsiteY372" fmla="*/ 244281 h 689379"/>
                <a:gd name="connsiteX373" fmla="*/ 26094 w 3024845"/>
                <a:gd name="connsiteY373" fmla="*/ 244551 h 689379"/>
                <a:gd name="connsiteX374" fmla="*/ 38507 w 3024845"/>
                <a:gd name="connsiteY374" fmla="*/ 246442 h 689379"/>
                <a:gd name="connsiteX375" fmla="*/ 39014 w 3024845"/>
                <a:gd name="connsiteY375" fmla="*/ 247794 h 689379"/>
                <a:gd name="connsiteX376" fmla="*/ 42560 w 3024845"/>
                <a:gd name="connsiteY376" fmla="*/ 257251 h 689379"/>
                <a:gd name="connsiteX377" fmla="*/ 68907 w 3024845"/>
                <a:gd name="connsiteY377" fmla="*/ 259413 h 689379"/>
                <a:gd name="connsiteX378" fmla="*/ 68907 w 3024845"/>
                <a:gd name="connsiteY378" fmla="*/ 136192 h 689379"/>
                <a:gd name="connsiteX379" fmla="*/ 70934 w 3024845"/>
                <a:gd name="connsiteY379" fmla="*/ 136192 h 689379"/>
                <a:gd name="connsiteX380" fmla="*/ 85121 w 3024845"/>
                <a:gd name="connsiteY380" fmla="*/ 136192 h 689379"/>
                <a:gd name="connsiteX381" fmla="*/ 85121 w 3024845"/>
                <a:gd name="connsiteY381" fmla="*/ 0 h 689379"/>
                <a:gd name="connsiteX382" fmla="*/ 86894 w 3024845"/>
                <a:gd name="connsiteY382" fmla="*/ 0 h 689379"/>
                <a:gd name="connsiteX383" fmla="*/ 99308 w 3024845"/>
                <a:gd name="connsiteY383" fmla="*/ 0 h 689379"/>
                <a:gd name="connsiteX0" fmla="*/ 99308 w 3024845"/>
                <a:gd name="connsiteY0" fmla="*/ 0 h 689379"/>
                <a:gd name="connsiteX1" fmla="*/ 220909 w 3024845"/>
                <a:gd name="connsiteY1" fmla="*/ 0 h 689379"/>
                <a:gd name="connsiteX2" fmla="*/ 223189 w 3024845"/>
                <a:gd name="connsiteY2" fmla="*/ 0 h 689379"/>
                <a:gd name="connsiteX3" fmla="*/ 239150 w 3024845"/>
                <a:gd name="connsiteY3" fmla="*/ 0 h 689379"/>
                <a:gd name="connsiteX4" fmla="*/ 239150 w 3024845"/>
                <a:gd name="connsiteY4" fmla="*/ 140515 h 689379"/>
                <a:gd name="connsiteX5" fmla="*/ 240670 w 3024845"/>
                <a:gd name="connsiteY5" fmla="*/ 140245 h 689379"/>
                <a:gd name="connsiteX6" fmla="*/ 251310 w 3024845"/>
                <a:gd name="connsiteY6" fmla="*/ 138354 h 689379"/>
                <a:gd name="connsiteX7" fmla="*/ 249283 w 3024845"/>
                <a:gd name="connsiteY7" fmla="*/ 226986 h 689379"/>
                <a:gd name="connsiteX8" fmla="*/ 250803 w 3024845"/>
                <a:gd name="connsiteY8" fmla="*/ 227257 h 689379"/>
                <a:gd name="connsiteX9" fmla="*/ 261443 w 3024845"/>
                <a:gd name="connsiteY9" fmla="*/ 229148 h 689379"/>
                <a:gd name="connsiteX10" fmla="*/ 261696 w 3024845"/>
                <a:gd name="connsiteY10" fmla="*/ 229959 h 689379"/>
                <a:gd name="connsiteX11" fmla="*/ 263470 w 3024845"/>
                <a:gd name="connsiteY11" fmla="*/ 235634 h 689379"/>
                <a:gd name="connsiteX12" fmla="*/ 264230 w 3024845"/>
                <a:gd name="connsiteY12" fmla="*/ 233202 h 689379"/>
                <a:gd name="connsiteX13" fmla="*/ 269550 w 3024845"/>
                <a:gd name="connsiteY13" fmla="*/ 216178 h 689379"/>
                <a:gd name="connsiteX14" fmla="*/ 271323 w 3024845"/>
                <a:gd name="connsiteY14" fmla="*/ 216178 h 689379"/>
                <a:gd name="connsiteX15" fmla="*/ 283737 w 3024845"/>
                <a:gd name="connsiteY15" fmla="*/ 216178 h 689379"/>
                <a:gd name="connsiteX16" fmla="*/ 283737 w 3024845"/>
                <a:gd name="connsiteY16" fmla="*/ 248604 h 689379"/>
                <a:gd name="connsiteX17" fmla="*/ 284750 w 3024845"/>
                <a:gd name="connsiteY17" fmla="*/ 249145 h 689379"/>
                <a:gd name="connsiteX18" fmla="*/ 291844 w 3024845"/>
                <a:gd name="connsiteY18" fmla="*/ 252928 h 689379"/>
                <a:gd name="connsiteX19" fmla="*/ 291844 w 3024845"/>
                <a:gd name="connsiteY19" fmla="*/ 254279 h 689379"/>
                <a:gd name="connsiteX20" fmla="*/ 291844 w 3024845"/>
                <a:gd name="connsiteY20" fmla="*/ 263737 h 689379"/>
                <a:gd name="connsiteX21" fmla="*/ 336431 w 3024845"/>
                <a:gd name="connsiteY21" fmla="*/ 263737 h 689379"/>
                <a:gd name="connsiteX22" fmla="*/ 336431 w 3024845"/>
                <a:gd name="connsiteY22" fmla="*/ 264818 h 689379"/>
                <a:gd name="connsiteX23" fmla="*/ 336431 w 3024845"/>
                <a:gd name="connsiteY23" fmla="*/ 272384 h 689379"/>
                <a:gd name="connsiteX24" fmla="*/ 338457 w 3024845"/>
                <a:gd name="connsiteY24" fmla="*/ 272384 h 689379"/>
                <a:gd name="connsiteX25" fmla="*/ 352644 w 3024845"/>
                <a:gd name="connsiteY25" fmla="*/ 272384 h 689379"/>
                <a:gd name="connsiteX26" fmla="*/ 352644 w 3024845"/>
                <a:gd name="connsiteY26" fmla="*/ 242119 h 689379"/>
                <a:gd name="connsiteX27" fmla="*/ 397231 w 3024845"/>
                <a:gd name="connsiteY27" fmla="*/ 242119 h 689379"/>
                <a:gd name="connsiteX28" fmla="*/ 397231 w 3024845"/>
                <a:gd name="connsiteY28" fmla="*/ 240768 h 689379"/>
                <a:gd name="connsiteX29" fmla="*/ 397231 w 3024845"/>
                <a:gd name="connsiteY29" fmla="*/ 231310 h 689379"/>
                <a:gd name="connsiteX30" fmla="*/ 398245 w 3024845"/>
                <a:gd name="connsiteY30" fmla="*/ 231310 h 689379"/>
                <a:gd name="connsiteX31" fmla="*/ 405338 w 3024845"/>
                <a:gd name="connsiteY31" fmla="*/ 231310 h 689379"/>
                <a:gd name="connsiteX32" fmla="*/ 405338 w 3024845"/>
                <a:gd name="connsiteY32" fmla="*/ 229419 h 689379"/>
                <a:gd name="connsiteX33" fmla="*/ 405338 w 3024845"/>
                <a:gd name="connsiteY33" fmla="*/ 216178 h 689379"/>
                <a:gd name="connsiteX34" fmla="*/ 406098 w 3024845"/>
                <a:gd name="connsiteY34" fmla="*/ 216178 h 689379"/>
                <a:gd name="connsiteX35" fmla="*/ 411418 w 3024845"/>
                <a:gd name="connsiteY35" fmla="*/ 216178 h 689379"/>
                <a:gd name="connsiteX36" fmla="*/ 411418 w 3024845"/>
                <a:gd name="connsiteY36" fmla="*/ 215097 h 689379"/>
                <a:gd name="connsiteX37" fmla="*/ 411418 w 3024845"/>
                <a:gd name="connsiteY37" fmla="*/ 207530 h 689379"/>
                <a:gd name="connsiteX38" fmla="*/ 413445 w 3024845"/>
                <a:gd name="connsiteY38" fmla="*/ 207530 h 689379"/>
                <a:gd name="connsiteX39" fmla="*/ 427632 w 3024845"/>
                <a:gd name="connsiteY39" fmla="*/ 207530 h 689379"/>
                <a:gd name="connsiteX40" fmla="*/ 427632 w 3024845"/>
                <a:gd name="connsiteY40" fmla="*/ 208611 h 689379"/>
                <a:gd name="connsiteX41" fmla="*/ 427632 w 3024845"/>
                <a:gd name="connsiteY41" fmla="*/ 216178 h 689379"/>
                <a:gd name="connsiteX42" fmla="*/ 449925 w 3024845"/>
                <a:gd name="connsiteY42" fmla="*/ 216178 h 689379"/>
                <a:gd name="connsiteX43" fmla="*/ 449925 w 3024845"/>
                <a:gd name="connsiteY43" fmla="*/ 214286 h 689379"/>
                <a:gd name="connsiteX44" fmla="*/ 449925 w 3024845"/>
                <a:gd name="connsiteY44" fmla="*/ 201045 h 689379"/>
                <a:gd name="connsiteX45" fmla="*/ 451699 w 3024845"/>
                <a:gd name="connsiteY45" fmla="*/ 201045 h 689379"/>
                <a:gd name="connsiteX46" fmla="*/ 464112 w 3024845"/>
                <a:gd name="connsiteY46" fmla="*/ 201045 h 689379"/>
                <a:gd name="connsiteX47" fmla="*/ 464112 w 3024845"/>
                <a:gd name="connsiteY47" fmla="*/ 224825 h 689379"/>
                <a:gd name="connsiteX48" fmla="*/ 465126 w 3024845"/>
                <a:gd name="connsiteY48" fmla="*/ 224825 h 689379"/>
                <a:gd name="connsiteX49" fmla="*/ 472219 w 3024845"/>
                <a:gd name="connsiteY49" fmla="*/ 224825 h 689379"/>
                <a:gd name="connsiteX50" fmla="*/ 472219 w 3024845"/>
                <a:gd name="connsiteY50" fmla="*/ 223744 h 689379"/>
                <a:gd name="connsiteX51" fmla="*/ 472219 w 3024845"/>
                <a:gd name="connsiteY51" fmla="*/ 216178 h 689379"/>
                <a:gd name="connsiteX52" fmla="*/ 473992 w 3024845"/>
                <a:gd name="connsiteY52" fmla="*/ 216178 h 689379"/>
                <a:gd name="connsiteX53" fmla="*/ 486406 w 3024845"/>
                <a:gd name="connsiteY53" fmla="*/ 216178 h 689379"/>
                <a:gd name="connsiteX54" fmla="*/ 486406 w 3024845"/>
                <a:gd name="connsiteY54" fmla="*/ 242119 h 689379"/>
                <a:gd name="connsiteX55" fmla="*/ 488433 w 3024845"/>
                <a:gd name="connsiteY55" fmla="*/ 242119 h 689379"/>
                <a:gd name="connsiteX56" fmla="*/ 502619 w 3024845"/>
                <a:gd name="connsiteY56" fmla="*/ 242119 h 689379"/>
                <a:gd name="connsiteX57" fmla="*/ 502619 w 3024845"/>
                <a:gd name="connsiteY57" fmla="*/ 243740 h 689379"/>
                <a:gd name="connsiteX58" fmla="*/ 502619 w 3024845"/>
                <a:gd name="connsiteY58" fmla="*/ 255090 h 689379"/>
                <a:gd name="connsiteX59" fmla="*/ 503379 w 3024845"/>
                <a:gd name="connsiteY59" fmla="*/ 255090 h 689379"/>
                <a:gd name="connsiteX60" fmla="*/ 508700 w 3024845"/>
                <a:gd name="connsiteY60" fmla="*/ 255090 h 689379"/>
                <a:gd name="connsiteX61" fmla="*/ 508700 w 3024845"/>
                <a:gd name="connsiteY61" fmla="*/ 254279 h 689379"/>
                <a:gd name="connsiteX62" fmla="*/ 508700 w 3024845"/>
                <a:gd name="connsiteY62" fmla="*/ 248604 h 689379"/>
                <a:gd name="connsiteX63" fmla="*/ 539100 w 3024845"/>
                <a:gd name="connsiteY63" fmla="*/ 248604 h 689379"/>
                <a:gd name="connsiteX64" fmla="*/ 539100 w 3024845"/>
                <a:gd name="connsiteY64" fmla="*/ 272384 h 689379"/>
                <a:gd name="connsiteX65" fmla="*/ 540113 w 3024845"/>
                <a:gd name="connsiteY65" fmla="*/ 272384 h 689379"/>
                <a:gd name="connsiteX66" fmla="*/ 547207 w 3024845"/>
                <a:gd name="connsiteY66" fmla="*/ 272384 h 689379"/>
                <a:gd name="connsiteX67" fmla="*/ 547207 w 3024845"/>
                <a:gd name="connsiteY67" fmla="*/ 273465 h 689379"/>
                <a:gd name="connsiteX68" fmla="*/ 547207 w 3024845"/>
                <a:gd name="connsiteY68" fmla="*/ 281031 h 689379"/>
                <a:gd name="connsiteX69" fmla="*/ 547967 w 3024845"/>
                <a:gd name="connsiteY69" fmla="*/ 281031 h 689379"/>
                <a:gd name="connsiteX70" fmla="*/ 553287 w 3024845"/>
                <a:gd name="connsiteY70" fmla="*/ 281031 h 689379"/>
                <a:gd name="connsiteX71" fmla="*/ 553287 w 3024845"/>
                <a:gd name="connsiteY71" fmla="*/ 278869 h 689379"/>
                <a:gd name="connsiteX72" fmla="*/ 553287 w 3024845"/>
                <a:gd name="connsiteY72" fmla="*/ 263737 h 689379"/>
                <a:gd name="connsiteX73" fmla="*/ 554300 w 3024845"/>
                <a:gd name="connsiteY73" fmla="*/ 263737 h 689379"/>
                <a:gd name="connsiteX74" fmla="*/ 561394 w 3024845"/>
                <a:gd name="connsiteY74" fmla="*/ 263737 h 689379"/>
                <a:gd name="connsiteX75" fmla="*/ 561394 w 3024845"/>
                <a:gd name="connsiteY75" fmla="*/ 264818 h 689379"/>
                <a:gd name="connsiteX76" fmla="*/ 561394 w 3024845"/>
                <a:gd name="connsiteY76" fmla="*/ 272384 h 689379"/>
                <a:gd name="connsiteX77" fmla="*/ 566714 w 3024845"/>
                <a:gd name="connsiteY77" fmla="*/ 270391 h 689379"/>
                <a:gd name="connsiteX78" fmla="*/ 567474 w 3024845"/>
                <a:gd name="connsiteY78" fmla="*/ 269411 h 689379"/>
                <a:gd name="connsiteX79" fmla="*/ 567474 w 3024845"/>
                <a:gd name="connsiteY79" fmla="*/ 263737 h 689379"/>
                <a:gd name="connsiteX80" fmla="*/ 605981 w 3024845"/>
                <a:gd name="connsiteY80" fmla="*/ 263737 h 689379"/>
                <a:gd name="connsiteX81" fmla="*/ 605981 w 3024845"/>
                <a:gd name="connsiteY81" fmla="*/ 287516 h 689379"/>
                <a:gd name="connsiteX82" fmla="*/ 608007 w 3024845"/>
                <a:gd name="connsiteY82" fmla="*/ 287516 h 689379"/>
                <a:gd name="connsiteX83" fmla="*/ 622194 w 3024845"/>
                <a:gd name="connsiteY83" fmla="*/ 287516 h 689379"/>
                <a:gd name="connsiteX84" fmla="*/ 622194 w 3024845"/>
                <a:gd name="connsiteY84" fmla="*/ 288597 h 689379"/>
                <a:gd name="connsiteX85" fmla="*/ 622194 w 3024845"/>
                <a:gd name="connsiteY85" fmla="*/ 296163 h 689379"/>
                <a:gd name="connsiteX86" fmla="*/ 623968 w 3024845"/>
                <a:gd name="connsiteY86" fmla="*/ 296163 h 689379"/>
                <a:gd name="connsiteX87" fmla="*/ 636381 w 3024845"/>
                <a:gd name="connsiteY87" fmla="*/ 296163 h 689379"/>
                <a:gd name="connsiteX88" fmla="*/ 636381 w 3024845"/>
                <a:gd name="connsiteY88" fmla="*/ 272384 h 689379"/>
                <a:gd name="connsiteX89" fmla="*/ 637394 w 3024845"/>
                <a:gd name="connsiteY89" fmla="*/ 272384 h 689379"/>
                <a:gd name="connsiteX90" fmla="*/ 644488 w 3024845"/>
                <a:gd name="connsiteY90" fmla="*/ 272384 h 689379"/>
                <a:gd name="connsiteX91" fmla="*/ 644488 w 3024845"/>
                <a:gd name="connsiteY91" fmla="*/ 239957 h 689379"/>
                <a:gd name="connsiteX92" fmla="*/ 645501 w 3024845"/>
                <a:gd name="connsiteY92" fmla="*/ 239957 h 689379"/>
                <a:gd name="connsiteX93" fmla="*/ 652595 w 3024845"/>
                <a:gd name="connsiteY93" fmla="*/ 239957 h 689379"/>
                <a:gd name="connsiteX94" fmla="*/ 652595 w 3024845"/>
                <a:gd name="connsiteY94" fmla="*/ 238066 h 689379"/>
                <a:gd name="connsiteX95" fmla="*/ 652595 w 3024845"/>
                <a:gd name="connsiteY95" fmla="*/ 224825 h 689379"/>
                <a:gd name="connsiteX96" fmla="*/ 651328 w 3024845"/>
                <a:gd name="connsiteY96" fmla="*/ 223203 h 689379"/>
                <a:gd name="connsiteX97" fmla="*/ 656648 w 3024845"/>
                <a:gd name="connsiteY97" fmla="*/ 211854 h 689379"/>
                <a:gd name="connsiteX98" fmla="*/ 664755 w 3024845"/>
                <a:gd name="connsiteY98" fmla="*/ 239957 h 689379"/>
                <a:gd name="connsiteX99" fmla="*/ 665515 w 3024845"/>
                <a:gd name="connsiteY99" fmla="*/ 239957 h 689379"/>
                <a:gd name="connsiteX100" fmla="*/ 670835 w 3024845"/>
                <a:gd name="connsiteY100" fmla="*/ 239957 h 689379"/>
                <a:gd name="connsiteX101" fmla="*/ 670835 w 3024845"/>
                <a:gd name="connsiteY101" fmla="*/ 134030 h 689379"/>
                <a:gd name="connsiteX102" fmla="*/ 672355 w 3024845"/>
                <a:gd name="connsiteY102" fmla="*/ 134030 h 689379"/>
                <a:gd name="connsiteX103" fmla="*/ 682995 w 3024845"/>
                <a:gd name="connsiteY103" fmla="*/ 134030 h 689379"/>
                <a:gd name="connsiteX104" fmla="*/ 682995 w 3024845"/>
                <a:gd name="connsiteY104" fmla="*/ 86471 h 689379"/>
                <a:gd name="connsiteX105" fmla="*/ 709342 w 3024845"/>
                <a:gd name="connsiteY105" fmla="*/ 86471 h 689379"/>
                <a:gd name="connsiteX106" fmla="*/ 709342 w 3024845"/>
                <a:gd name="connsiteY106" fmla="*/ 64853 h 689379"/>
                <a:gd name="connsiteX107" fmla="*/ 743796 w 3024845"/>
                <a:gd name="connsiteY107" fmla="*/ 64853 h 689379"/>
                <a:gd name="connsiteX108" fmla="*/ 743796 w 3024845"/>
                <a:gd name="connsiteY108" fmla="*/ 67285 h 689379"/>
                <a:gd name="connsiteX109" fmla="*/ 743796 w 3024845"/>
                <a:gd name="connsiteY109" fmla="*/ 84309 h 689379"/>
                <a:gd name="connsiteX110" fmla="*/ 746076 w 3024845"/>
                <a:gd name="connsiteY110" fmla="*/ 84309 h 689379"/>
                <a:gd name="connsiteX111" fmla="*/ 762036 w 3024845"/>
                <a:gd name="connsiteY111" fmla="*/ 84309 h 689379"/>
                <a:gd name="connsiteX112" fmla="*/ 762036 w 3024845"/>
                <a:gd name="connsiteY112" fmla="*/ 131868 h 689379"/>
                <a:gd name="connsiteX113" fmla="*/ 763049 w 3024845"/>
                <a:gd name="connsiteY113" fmla="*/ 131868 h 689379"/>
                <a:gd name="connsiteX114" fmla="*/ 770143 w 3024845"/>
                <a:gd name="connsiteY114" fmla="*/ 131868 h 689379"/>
                <a:gd name="connsiteX115" fmla="*/ 784330 w 3024845"/>
                <a:gd name="connsiteY115" fmla="*/ 136192 h 689379"/>
                <a:gd name="connsiteX116" fmla="*/ 784330 w 3024845"/>
                <a:gd name="connsiteY116" fmla="*/ 175104 h 689379"/>
                <a:gd name="connsiteX117" fmla="*/ 785343 w 3024845"/>
                <a:gd name="connsiteY117" fmla="*/ 175104 h 689379"/>
                <a:gd name="connsiteX118" fmla="*/ 792436 w 3024845"/>
                <a:gd name="connsiteY118" fmla="*/ 175104 h 689379"/>
                <a:gd name="connsiteX119" fmla="*/ 792436 w 3024845"/>
                <a:gd name="connsiteY119" fmla="*/ 176725 h 689379"/>
                <a:gd name="connsiteX120" fmla="*/ 792436 w 3024845"/>
                <a:gd name="connsiteY120" fmla="*/ 188074 h 689379"/>
                <a:gd name="connsiteX121" fmla="*/ 794463 w 3024845"/>
                <a:gd name="connsiteY121" fmla="*/ 188074 h 689379"/>
                <a:gd name="connsiteX122" fmla="*/ 808650 w 3024845"/>
                <a:gd name="connsiteY122" fmla="*/ 188074 h 689379"/>
                <a:gd name="connsiteX123" fmla="*/ 814730 w 3024845"/>
                <a:gd name="connsiteY123" fmla="*/ 194560 h 689379"/>
                <a:gd name="connsiteX124" fmla="*/ 814730 w 3024845"/>
                <a:gd name="connsiteY124" fmla="*/ 216178 h 689379"/>
                <a:gd name="connsiteX125" fmla="*/ 817010 w 3024845"/>
                <a:gd name="connsiteY125" fmla="*/ 216178 h 689379"/>
                <a:gd name="connsiteX126" fmla="*/ 832970 w 3024845"/>
                <a:gd name="connsiteY126" fmla="*/ 216178 h 689379"/>
                <a:gd name="connsiteX127" fmla="*/ 832970 w 3024845"/>
                <a:gd name="connsiteY127" fmla="*/ 217258 h 689379"/>
                <a:gd name="connsiteX128" fmla="*/ 832970 w 3024845"/>
                <a:gd name="connsiteY128" fmla="*/ 224825 h 689379"/>
                <a:gd name="connsiteX129" fmla="*/ 834237 w 3024845"/>
                <a:gd name="connsiteY129" fmla="*/ 224825 h 689379"/>
                <a:gd name="connsiteX130" fmla="*/ 843104 w 3024845"/>
                <a:gd name="connsiteY130" fmla="*/ 224825 h 689379"/>
                <a:gd name="connsiteX131" fmla="*/ 843104 w 3024845"/>
                <a:gd name="connsiteY131" fmla="*/ 226986 h 689379"/>
                <a:gd name="connsiteX132" fmla="*/ 843104 w 3024845"/>
                <a:gd name="connsiteY132" fmla="*/ 242119 h 689379"/>
                <a:gd name="connsiteX133" fmla="*/ 847157 w 3024845"/>
                <a:gd name="connsiteY133" fmla="*/ 240227 h 689379"/>
                <a:gd name="connsiteX134" fmla="*/ 847157 w 3024845"/>
                <a:gd name="connsiteY134" fmla="*/ 226986 h 689379"/>
                <a:gd name="connsiteX135" fmla="*/ 848170 w 3024845"/>
                <a:gd name="connsiteY135" fmla="*/ 226986 h 689379"/>
                <a:gd name="connsiteX136" fmla="*/ 855264 w 3024845"/>
                <a:gd name="connsiteY136" fmla="*/ 226986 h 689379"/>
                <a:gd name="connsiteX137" fmla="*/ 855264 w 3024845"/>
                <a:gd name="connsiteY137" fmla="*/ 228608 h 689379"/>
                <a:gd name="connsiteX138" fmla="*/ 855264 w 3024845"/>
                <a:gd name="connsiteY138" fmla="*/ 239957 h 689379"/>
                <a:gd name="connsiteX139" fmla="*/ 856024 w 3024845"/>
                <a:gd name="connsiteY139" fmla="*/ 239957 h 689379"/>
                <a:gd name="connsiteX140" fmla="*/ 861344 w 3024845"/>
                <a:gd name="connsiteY140" fmla="*/ 239957 h 689379"/>
                <a:gd name="connsiteX141" fmla="*/ 909984 w 3024845"/>
                <a:gd name="connsiteY141" fmla="*/ 235634 h 689379"/>
                <a:gd name="connsiteX142" fmla="*/ 909984 w 3024845"/>
                <a:gd name="connsiteY142" fmla="*/ 236985 h 689379"/>
                <a:gd name="connsiteX143" fmla="*/ 909984 w 3024845"/>
                <a:gd name="connsiteY143" fmla="*/ 246442 h 689379"/>
                <a:gd name="connsiteX144" fmla="*/ 910744 w 3024845"/>
                <a:gd name="connsiteY144" fmla="*/ 246442 h 689379"/>
                <a:gd name="connsiteX145" fmla="*/ 916065 w 3024845"/>
                <a:gd name="connsiteY145" fmla="*/ 246442 h 689379"/>
                <a:gd name="connsiteX146" fmla="*/ 916065 w 3024845"/>
                <a:gd name="connsiteY146" fmla="*/ 248604 h 689379"/>
                <a:gd name="connsiteX147" fmla="*/ 916065 w 3024845"/>
                <a:gd name="connsiteY147" fmla="*/ 263737 h 689379"/>
                <a:gd name="connsiteX148" fmla="*/ 918091 w 3024845"/>
                <a:gd name="connsiteY148" fmla="*/ 262386 h 689379"/>
                <a:gd name="connsiteX149" fmla="*/ 932278 w 3024845"/>
                <a:gd name="connsiteY149" fmla="*/ 252928 h 689379"/>
                <a:gd name="connsiteX150" fmla="*/ 938358 w 3024845"/>
                <a:gd name="connsiteY150" fmla="*/ 211854 h 689379"/>
                <a:gd name="connsiteX151" fmla="*/ 939118 w 3024845"/>
                <a:gd name="connsiteY151" fmla="*/ 211584 h 689379"/>
                <a:gd name="connsiteX152" fmla="*/ 944438 w 3024845"/>
                <a:gd name="connsiteY152" fmla="*/ 209692 h 689379"/>
                <a:gd name="connsiteX153" fmla="*/ 946465 w 3024845"/>
                <a:gd name="connsiteY153" fmla="*/ 140515 h 689379"/>
                <a:gd name="connsiteX154" fmla="*/ 948492 w 3024845"/>
                <a:gd name="connsiteY154" fmla="*/ 209692 h 689379"/>
                <a:gd name="connsiteX155" fmla="*/ 949252 w 3024845"/>
                <a:gd name="connsiteY155" fmla="*/ 209962 h 689379"/>
                <a:gd name="connsiteX156" fmla="*/ 954572 w 3024845"/>
                <a:gd name="connsiteY156" fmla="*/ 211854 h 689379"/>
                <a:gd name="connsiteX157" fmla="*/ 954572 w 3024845"/>
                <a:gd name="connsiteY157" fmla="*/ 125383 h 689379"/>
                <a:gd name="connsiteX158" fmla="*/ 958625 w 3024845"/>
                <a:gd name="connsiteY158" fmla="*/ 92956 h 689379"/>
                <a:gd name="connsiteX159" fmla="*/ 997132 w 3024845"/>
                <a:gd name="connsiteY159" fmla="*/ 92956 h 689379"/>
                <a:gd name="connsiteX160" fmla="*/ 997132 w 3024845"/>
                <a:gd name="connsiteY160" fmla="*/ 125383 h 689379"/>
                <a:gd name="connsiteX161" fmla="*/ 997892 w 3024845"/>
                <a:gd name="connsiteY161" fmla="*/ 125383 h 689379"/>
                <a:gd name="connsiteX162" fmla="*/ 1003212 w 3024845"/>
                <a:gd name="connsiteY162" fmla="*/ 125383 h 689379"/>
                <a:gd name="connsiteX163" fmla="*/ 1003212 w 3024845"/>
                <a:gd name="connsiteY163" fmla="*/ 43235 h 689379"/>
                <a:gd name="connsiteX164" fmla="*/ 1004986 w 3024845"/>
                <a:gd name="connsiteY164" fmla="*/ 43235 h 689379"/>
                <a:gd name="connsiteX165" fmla="*/ 1017399 w 3024845"/>
                <a:gd name="connsiteY165" fmla="*/ 43235 h 689379"/>
                <a:gd name="connsiteX166" fmla="*/ 1017399 w 3024845"/>
                <a:gd name="connsiteY166" fmla="*/ 41344 h 689379"/>
                <a:gd name="connsiteX167" fmla="*/ 1017399 w 3024845"/>
                <a:gd name="connsiteY167" fmla="*/ 28103 h 689379"/>
                <a:gd name="connsiteX168" fmla="*/ 1039693 w 3024845"/>
                <a:gd name="connsiteY168" fmla="*/ 28103 h 689379"/>
                <a:gd name="connsiteX169" fmla="*/ 1039693 w 3024845"/>
                <a:gd name="connsiteY169" fmla="*/ 27022 h 689379"/>
                <a:gd name="connsiteX170" fmla="*/ 1039693 w 3024845"/>
                <a:gd name="connsiteY170" fmla="*/ 19456 h 689379"/>
                <a:gd name="connsiteX171" fmla="*/ 1041466 w 3024845"/>
                <a:gd name="connsiteY171" fmla="*/ 19456 h 689379"/>
                <a:gd name="connsiteX172" fmla="*/ 1053880 w 3024845"/>
                <a:gd name="connsiteY172" fmla="*/ 19456 h 689379"/>
                <a:gd name="connsiteX173" fmla="*/ 1053880 w 3024845"/>
                <a:gd name="connsiteY173" fmla="*/ 20537 h 689379"/>
                <a:gd name="connsiteX174" fmla="*/ 1053880 w 3024845"/>
                <a:gd name="connsiteY174" fmla="*/ 28103 h 689379"/>
                <a:gd name="connsiteX175" fmla="*/ 1054640 w 3024845"/>
                <a:gd name="connsiteY175" fmla="*/ 28103 h 689379"/>
                <a:gd name="connsiteX176" fmla="*/ 1059960 w 3024845"/>
                <a:gd name="connsiteY176" fmla="*/ 28103 h 689379"/>
                <a:gd name="connsiteX177" fmla="*/ 1070093 w 3024845"/>
                <a:gd name="connsiteY177" fmla="*/ 23779 h 689379"/>
                <a:gd name="connsiteX178" fmla="*/ 1074146 w 3024845"/>
                <a:gd name="connsiteY178" fmla="*/ 27022 h 689379"/>
                <a:gd name="connsiteX179" fmla="*/ 1074146 w 3024845"/>
                <a:gd name="connsiteY179" fmla="*/ 19456 h 689379"/>
                <a:gd name="connsiteX180" fmla="*/ 1076426 w 3024845"/>
                <a:gd name="connsiteY180" fmla="*/ 19456 h 689379"/>
                <a:gd name="connsiteX181" fmla="*/ 1092387 w 3024845"/>
                <a:gd name="connsiteY181" fmla="*/ 19456 h 689379"/>
                <a:gd name="connsiteX182" fmla="*/ 1092387 w 3024845"/>
                <a:gd name="connsiteY182" fmla="*/ 20537 h 689379"/>
                <a:gd name="connsiteX183" fmla="*/ 1092387 w 3024845"/>
                <a:gd name="connsiteY183" fmla="*/ 28103 h 689379"/>
                <a:gd name="connsiteX184" fmla="*/ 1122787 w 3024845"/>
                <a:gd name="connsiteY184" fmla="*/ 28103 h 689379"/>
                <a:gd name="connsiteX185" fmla="*/ 1122787 w 3024845"/>
                <a:gd name="connsiteY185" fmla="*/ 29724 h 689379"/>
                <a:gd name="connsiteX186" fmla="*/ 1122787 w 3024845"/>
                <a:gd name="connsiteY186" fmla="*/ 41074 h 689379"/>
                <a:gd name="connsiteX187" fmla="*/ 1149134 w 3024845"/>
                <a:gd name="connsiteY187" fmla="*/ 41074 h 689379"/>
                <a:gd name="connsiteX188" fmla="*/ 1149134 w 3024845"/>
                <a:gd name="connsiteY188" fmla="*/ 71338 h 689379"/>
                <a:gd name="connsiteX189" fmla="*/ 1149894 w 3024845"/>
                <a:gd name="connsiteY189" fmla="*/ 71338 h 689379"/>
                <a:gd name="connsiteX190" fmla="*/ 1155214 w 3024845"/>
                <a:gd name="connsiteY190" fmla="*/ 71338 h 689379"/>
                <a:gd name="connsiteX191" fmla="*/ 1155214 w 3024845"/>
                <a:gd name="connsiteY191" fmla="*/ 72419 h 689379"/>
                <a:gd name="connsiteX192" fmla="*/ 1155214 w 3024845"/>
                <a:gd name="connsiteY192" fmla="*/ 79986 h 689379"/>
                <a:gd name="connsiteX193" fmla="*/ 1159268 w 3024845"/>
                <a:gd name="connsiteY193" fmla="*/ 110250 h 689379"/>
                <a:gd name="connsiteX194" fmla="*/ 1160028 w 3024845"/>
                <a:gd name="connsiteY194" fmla="*/ 110250 h 689379"/>
                <a:gd name="connsiteX195" fmla="*/ 1165348 w 3024845"/>
                <a:gd name="connsiteY195" fmla="*/ 110250 h 689379"/>
                <a:gd name="connsiteX196" fmla="*/ 1165348 w 3024845"/>
                <a:gd name="connsiteY196" fmla="*/ 111061 h 689379"/>
                <a:gd name="connsiteX197" fmla="*/ 1165348 w 3024845"/>
                <a:gd name="connsiteY197" fmla="*/ 116736 h 689379"/>
                <a:gd name="connsiteX198" fmla="*/ 1166361 w 3024845"/>
                <a:gd name="connsiteY198" fmla="*/ 116736 h 689379"/>
                <a:gd name="connsiteX199" fmla="*/ 1173454 w 3024845"/>
                <a:gd name="connsiteY199" fmla="*/ 116736 h 689379"/>
                <a:gd name="connsiteX200" fmla="*/ 1173454 w 3024845"/>
                <a:gd name="connsiteY200" fmla="*/ 147001 h 689379"/>
                <a:gd name="connsiteX201" fmla="*/ 1175481 w 3024845"/>
                <a:gd name="connsiteY201" fmla="*/ 147001 h 689379"/>
                <a:gd name="connsiteX202" fmla="*/ 1189668 w 3024845"/>
                <a:gd name="connsiteY202" fmla="*/ 147001 h 689379"/>
                <a:gd name="connsiteX203" fmla="*/ 1189668 w 3024845"/>
                <a:gd name="connsiteY203" fmla="*/ 170780 h 689379"/>
                <a:gd name="connsiteX204" fmla="*/ 1191695 w 3024845"/>
                <a:gd name="connsiteY204" fmla="*/ 172401 h 689379"/>
                <a:gd name="connsiteX205" fmla="*/ 1191695 w 3024845"/>
                <a:gd name="connsiteY205" fmla="*/ 183751 h 689379"/>
                <a:gd name="connsiteX206" fmla="*/ 1192455 w 3024845"/>
                <a:gd name="connsiteY206" fmla="*/ 183751 h 689379"/>
                <a:gd name="connsiteX207" fmla="*/ 1197775 w 3024845"/>
                <a:gd name="connsiteY207" fmla="*/ 183751 h 689379"/>
                <a:gd name="connsiteX208" fmla="*/ 1197775 w 3024845"/>
                <a:gd name="connsiteY208" fmla="*/ 207530 h 689379"/>
                <a:gd name="connsiteX209" fmla="*/ 1199041 w 3024845"/>
                <a:gd name="connsiteY209" fmla="*/ 207530 h 689379"/>
                <a:gd name="connsiteX210" fmla="*/ 1207908 w 3024845"/>
                <a:gd name="connsiteY210" fmla="*/ 207530 h 689379"/>
                <a:gd name="connsiteX211" fmla="*/ 1209935 w 3024845"/>
                <a:gd name="connsiteY211" fmla="*/ 211584 h 689379"/>
                <a:gd name="connsiteX212" fmla="*/ 1209935 w 3024845"/>
                <a:gd name="connsiteY212" fmla="*/ 224825 h 689379"/>
                <a:gd name="connsiteX213" fmla="*/ 1211455 w 3024845"/>
                <a:gd name="connsiteY213" fmla="*/ 222933 h 689379"/>
                <a:gd name="connsiteX214" fmla="*/ 1222095 w 3024845"/>
                <a:gd name="connsiteY214" fmla="*/ 209692 h 689379"/>
                <a:gd name="connsiteX215" fmla="*/ 1250469 w 3024845"/>
                <a:gd name="connsiteY215" fmla="*/ 209692 h 689379"/>
                <a:gd name="connsiteX216" fmla="*/ 1250469 w 3024845"/>
                <a:gd name="connsiteY216" fmla="*/ 296163 h 689379"/>
                <a:gd name="connsiteX217" fmla="*/ 1251229 w 3024845"/>
                <a:gd name="connsiteY217" fmla="*/ 296163 h 689379"/>
                <a:gd name="connsiteX218" fmla="*/ 1256549 w 3024845"/>
                <a:gd name="connsiteY218" fmla="*/ 296163 h 689379"/>
                <a:gd name="connsiteX219" fmla="*/ 1257309 w 3024845"/>
                <a:gd name="connsiteY219" fmla="*/ 294812 h 689379"/>
                <a:gd name="connsiteX220" fmla="*/ 1262629 w 3024845"/>
                <a:gd name="connsiteY220" fmla="*/ 285354 h 689379"/>
                <a:gd name="connsiteX221" fmla="*/ 1262629 w 3024845"/>
                <a:gd name="connsiteY221" fmla="*/ 287246 h 689379"/>
                <a:gd name="connsiteX222" fmla="*/ 1262629 w 3024845"/>
                <a:gd name="connsiteY222" fmla="*/ 300487 h 689379"/>
                <a:gd name="connsiteX223" fmla="*/ 1266682 w 3024845"/>
                <a:gd name="connsiteY223" fmla="*/ 255090 h 689379"/>
                <a:gd name="connsiteX224" fmla="*/ 1267442 w 3024845"/>
                <a:gd name="connsiteY224" fmla="*/ 255090 h 689379"/>
                <a:gd name="connsiteX225" fmla="*/ 1272762 w 3024845"/>
                <a:gd name="connsiteY225" fmla="*/ 255090 h 689379"/>
                <a:gd name="connsiteX226" fmla="*/ 1272762 w 3024845"/>
                <a:gd name="connsiteY226" fmla="*/ 190236 h 689379"/>
                <a:gd name="connsiteX227" fmla="*/ 1273776 w 3024845"/>
                <a:gd name="connsiteY227" fmla="*/ 190236 h 689379"/>
                <a:gd name="connsiteX228" fmla="*/ 1280869 w 3024845"/>
                <a:gd name="connsiteY228" fmla="*/ 190236 h 689379"/>
                <a:gd name="connsiteX229" fmla="*/ 1293029 w 3024845"/>
                <a:gd name="connsiteY229" fmla="*/ 147001 h 689379"/>
                <a:gd name="connsiteX230" fmla="*/ 1294296 w 3024845"/>
                <a:gd name="connsiteY230" fmla="*/ 147001 h 689379"/>
                <a:gd name="connsiteX231" fmla="*/ 1303163 w 3024845"/>
                <a:gd name="connsiteY231" fmla="*/ 147001 h 689379"/>
                <a:gd name="connsiteX232" fmla="*/ 1313296 w 3024845"/>
                <a:gd name="connsiteY232" fmla="*/ 190236 h 689379"/>
                <a:gd name="connsiteX233" fmla="*/ 1314309 w 3024845"/>
                <a:gd name="connsiteY233" fmla="*/ 190236 h 689379"/>
                <a:gd name="connsiteX234" fmla="*/ 1321403 w 3024845"/>
                <a:gd name="connsiteY234" fmla="*/ 190236 h 689379"/>
                <a:gd name="connsiteX235" fmla="*/ 1321403 w 3024845"/>
                <a:gd name="connsiteY235" fmla="*/ 229148 h 689379"/>
                <a:gd name="connsiteX236" fmla="*/ 1323176 w 3024845"/>
                <a:gd name="connsiteY236" fmla="*/ 229148 h 689379"/>
                <a:gd name="connsiteX237" fmla="*/ 1335590 w 3024845"/>
                <a:gd name="connsiteY237" fmla="*/ 229148 h 689379"/>
                <a:gd name="connsiteX238" fmla="*/ 1335590 w 3024845"/>
                <a:gd name="connsiteY238" fmla="*/ 231310 h 689379"/>
                <a:gd name="connsiteX239" fmla="*/ 1335590 w 3024845"/>
                <a:gd name="connsiteY239" fmla="*/ 246442 h 689379"/>
                <a:gd name="connsiteX240" fmla="*/ 1339643 w 3024845"/>
                <a:gd name="connsiteY240" fmla="*/ 244281 h 689379"/>
                <a:gd name="connsiteX241" fmla="*/ 1339643 w 3024845"/>
                <a:gd name="connsiteY241" fmla="*/ 229148 h 689379"/>
                <a:gd name="connsiteX242" fmla="*/ 1341163 w 3024845"/>
                <a:gd name="connsiteY242" fmla="*/ 229148 h 689379"/>
                <a:gd name="connsiteX243" fmla="*/ 1351803 w 3024845"/>
                <a:gd name="connsiteY243" fmla="*/ 229148 h 689379"/>
                <a:gd name="connsiteX244" fmla="*/ 1351803 w 3024845"/>
                <a:gd name="connsiteY244" fmla="*/ 230769 h 689379"/>
                <a:gd name="connsiteX245" fmla="*/ 1351803 w 3024845"/>
                <a:gd name="connsiteY245" fmla="*/ 242119 h 689379"/>
                <a:gd name="connsiteX246" fmla="*/ 1382204 w 3024845"/>
                <a:gd name="connsiteY246" fmla="*/ 242119 h 689379"/>
                <a:gd name="connsiteX247" fmla="*/ 1382204 w 3024845"/>
                <a:gd name="connsiteY247" fmla="*/ 205369 h 689379"/>
                <a:gd name="connsiteX248" fmla="*/ 1383470 w 3024845"/>
                <a:gd name="connsiteY248" fmla="*/ 205369 h 689379"/>
                <a:gd name="connsiteX249" fmla="*/ 1392337 w 3024845"/>
                <a:gd name="connsiteY249" fmla="*/ 205369 h 689379"/>
                <a:gd name="connsiteX250" fmla="*/ 1392337 w 3024845"/>
                <a:gd name="connsiteY250" fmla="*/ 226986 h 689379"/>
                <a:gd name="connsiteX251" fmla="*/ 1394364 w 3024845"/>
                <a:gd name="connsiteY251" fmla="*/ 194560 h 689379"/>
                <a:gd name="connsiteX252" fmla="*/ 1416657 w 3024845"/>
                <a:gd name="connsiteY252" fmla="*/ 194560 h 689379"/>
                <a:gd name="connsiteX253" fmla="*/ 1416657 w 3024845"/>
                <a:gd name="connsiteY253" fmla="*/ 192938 h 689379"/>
                <a:gd name="connsiteX254" fmla="*/ 1416657 w 3024845"/>
                <a:gd name="connsiteY254" fmla="*/ 181589 h 689379"/>
                <a:gd name="connsiteX255" fmla="*/ 1417417 w 3024845"/>
                <a:gd name="connsiteY255" fmla="*/ 181589 h 689379"/>
                <a:gd name="connsiteX256" fmla="*/ 1422737 w 3024845"/>
                <a:gd name="connsiteY256" fmla="*/ 181589 h 689379"/>
                <a:gd name="connsiteX257" fmla="*/ 1422737 w 3024845"/>
                <a:gd name="connsiteY257" fmla="*/ 179698 h 689379"/>
                <a:gd name="connsiteX258" fmla="*/ 1422737 w 3024845"/>
                <a:gd name="connsiteY258" fmla="*/ 166457 h 689379"/>
                <a:gd name="connsiteX259" fmla="*/ 1426791 w 3024845"/>
                <a:gd name="connsiteY259" fmla="*/ 172942 h 689379"/>
                <a:gd name="connsiteX260" fmla="*/ 1429071 w 3024845"/>
                <a:gd name="connsiteY260" fmla="*/ 172942 h 689379"/>
                <a:gd name="connsiteX261" fmla="*/ 1445031 w 3024845"/>
                <a:gd name="connsiteY261" fmla="*/ 172942 h 689379"/>
                <a:gd name="connsiteX262" fmla="*/ 1445031 w 3024845"/>
                <a:gd name="connsiteY262" fmla="*/ 172131 h 689379"/>
                <a:gd name="connsiteX263" fmla="*/ 1445031 w 3024845"/>
                <a:gd name="connsiteY263" fmla="*/ 166457 h 689379"/>
                <a:gd name="connsiteX264" fmla="*/ 1445791 w 3024845"/>
                <a:gd name="connsiteY264" fmla="*/ 166457 h 689379"/>
                <a:gd name="connsiteX265" fmla="*/ 1451111 w 3024845"/>
                <a:gd name="connsiteY265" fmla="*/ 166457 h 689379"/>
                <a:gd name="connsiteX266" fmla="*/ 1451111 w 3024845"/>
                <a:gd name="connsiteY266" fmla="*/ 167808 h 689379"/>
                <a:gd name="connsiteX267" fmla="*/ 1451111 w 3024845"/>
                <a:gd name="connsiteY267" fmla="*/ 177266 h 689379"/>
                <a:gd name="connsiteX268" fmla="*/ 1489618 w 3024845"/>
                <a:gd name="connsiteY268" fmla="*/ 177266 h 689379"/>
                <a:gd name="connsiteX269" fmla="*/ 1489618 w 3024845"/>
                <a:gd name="connsiteY269" fmla="*/ 315619 h 689379"/>
                <a:gd name="connsiteX270" fmla="*/ 1491138 w 3024845"/>
                <a:gd name="connsiteY270" fmla="*/ 315619 h 689379"/>
                <a:gd name="connsiteX271" fmla="*/ 1501778 w 3024845"/>
                <a:gd name="connsiteY271" fmla="*/ 315619 h 689379"/>
                <a:gd name="connsiteX272" fmla="*/ 1501778 w 3024845"/>
                <a:gd name="connsiteY272" fmla="*/ 302649 h 689379"/>
                <a:gd name="connsiteX273" fmla="*/ 1505832 w 3024845"/>
                <a:gd name="connsiteY273" fmla="*/ 302649 h 689379"/>
                <a:gd name="connsiteX274" fmla="*/ 1505832 w 3024845"/>
                <a:gd name="connsiteY274" fmla="*/ 315619 h 689379"/>
                <a:gd name="connsiteX275" fmla="*/ 1536232 w 3024845"/>
                <a:gd name="connsiteY275" fmla="*/ 315619 h 689379"/>
                <a:gd name="connsiteX276" fmla="*/ 1536232 w 3024845"/>
                <a:gd name="connsiteY276" fmla="*/ 285354 h 689379"/>
                <a:gd name="connsiteX277" fmla="*/ 1548392 w 3024845"/>
                <a:gd name="connsiteY277" fmla="*/ 285354 h 689379"/>
                <a:gd name="connsiteX278" fmla="*/ 1560552 w 3024845"/>
                <a:gd name="connsiteY278" fmla="*/ 283193 h 689379"/>
                <a:gd name="connsiteX279" fmla="*/ 1564606 w 3024845"/>
                <a:gd name="connsiteY279" fmla="*/ 285354 h 689379"/>
                <a:gd name="connsiteX280" fmla="*/ 1574739 w 3024845"/>
                <a:gd name="connsiteY280" fmla="*/ 285354 h 689379"/>
                <a:gd name="connsiteX281" fmla="*/ 1574739 w 3024845"/>
                <a:gd name="connsiteY281" fmla="*/ 315619 h 689379"/>
                <a:gd name="connsiteX282" fmla="*/ 1582846 w 3024845"/>
                <a:gd name="connsiteY282" fmla="*/ 315619 h 689379"/>
                <a:gd name="connsiteX283" fmla="*/ 1582846 w 3024845"/>
                <a:gd name="connsiteY283" fmla="*/ 332914 h 689379"/>
                <a:gd name="connsiteX284" fmla="*/ 1592182 w 3024845"/>
                <a:gd name="connsiteY284" fmla="*/ 333819 h 689379"/>
                <a:gd name="connsiteX285" fmla="*/ 1605140 w 3024845"/>
                <a:gd name="connsiteY285" fmla="*/ 333819 h 689379"/>
                <a:gd name="connsiteX286" fmla="*/ 1605140 w 3024845"/>
                <a:gd name="connsiteY286" fmla="*/ 317781 h 689379"/>
                <a:gd name="connsiteX287" fmla="*/ 1673096 w 3024845"/>
                <a:gd name="connsiteY287" fmla="*/ 317781 h 689379"/>
                <a:gd name="connsiteX288" fmla="*/ 1673096 w 3024845"/>
                <a:gd name="connsiteY288" fmla="*/ 232528 h 689379"/>
                <a:gd name="connsiteX289" fmla="*/ 1745104 w 3024845"/>
                <a:gd name="connsiteY289" fmla="*/ 232528 h 689379"/>
                <a:gd name="connsiteX290" fmla="*/ 1745104 w 3024845"/>
                <a:gd name="connsiteY290" fmla="*/ 311296 h 689379"/>
                <a:gd name="connsiteX291" fmla="*/ 1747008 w 3024845"/>
                <a:gd name="connsiteY291" fmla="*/ 311296 h 689379"/>
                <a:gd name="connsiteX292" fmla="*/ 1748250 w 3024845"/>
                <a:gd name="connsiteY292" fmla="*/ 333819 h 689379"/>
                <a:gd name="connsiteX293" fmla="*/ 1757926 w 3024845"/>
                <a:gd name="connsiteY293" fmla="*/ 333819 h 689379"/>
                <a:gd name="connsiteX294" fmla="*/ 1759168 w 3024845"/>
                <a:gd name="connsiteY294" fmla="*/ 311296 h 689379"/>
                <a:gd name="connsiteX295" fmla="*/ 1765248 w 3024845"/>
                <a:gd name="connsiteY295" fmla="*/ 311296 h 689379"/>
                <a:gd name="connsiteX296" fmla="*/ 1766490 w 3024845"/>
                <a:gd name="connsiteY296" fmla="*/ 333819 h 689379"/>
                <a:gd name="connsiteX297" fmla="*/ 1817112 w 3024845"/>
                <a:gd name="connsiteY297" fmla="*/ 333819 h 689379"/>
                <a:gd name="connsiteX298" fmla="*/ 1817112 w 3024845"/>
                <a:gd name="connsiteY298" fmla="*/ 170791 h 689379"/>
                <a:gd name="connsiteX299" fmla="*/ 2014439 w 3024845"/>
                <a:gd name="connsiteY299" fmla="*/ 170791 h 689379"/>
                <a:gd name="connsiteX300" fmla="*/ 2014439 w 3024845"/>
                <a:gd name="connsiteY300" fmla="*/ 333819 h 689379"/>
                <a:gd name="connsiteX301" fmla="*/ 2033136 w 3024845"/>
                <a:gd name="connsiteY301" fmla="*/ 333819 h 689379"/>
                <a:gd name="connsiteX302" fmla="*/ 2033136 w 3024845"/>
                <a:gd name="connsiteY302" fmla="*/ 251126 h 689379"/>
                <a:gd name="connsiteX303" fmla="*/ 2128256 w 3024845"/>
                <a:gd name="connsiteY303" fmla="*/ 251126 h 689379"/>
                <a:gd name="connsiteX304" fmla="*/ 2180720 w 3024845"/>
                <a:gd name="connsiteY304" fmla="*/ 185913 h 689379"/>
                <a:gd name="connsiteX305" fmla="*/ 2245574 w 3024845"/>
                <a:gd name="connsiteY305" fmla="*/ 185913 h 689379"/>
                <a:gd name="connsiteX306" fmla="*/ 2245574 w 3024845"/>
                <a:gd name="connsiteY306" fmla="*/ 261575 h 689379"/>
                <a:gd name="connsiteX307" fmla="*/ 2253681 w 3024845"/>
                <a:gd name="connsiteY307" fmla="*/ 261575 h 689379"/>
                <a:gd name="connsiteX308" fmla="*/ 2255708 w 3024845"/>
                <a:gd name="connsiteY308" fmla="*/ 255090 h 689379"/>
                <a:gd name="connsiteX309" fmla="*/ 2261788 w 3024845"/>
                <a:gd name="connsiteY309" fmla="*/ 255090 h 689379"/>
                <a:gd name="connsiteX310" fmla="*/ 2263815 w 3024845"/>
                <a:gd name="connsiteY310" fmla="*/ 263737 h 689379"/>
                <a:gd name="connsiteX311" fmla="*/ 2275975 w 3024845"/>
                <a:gd name="connsiteY311" fmla="*/ 263737 h 689379"/>
                <a:gd name="connsiteX312" fmla="*/ 2275975 w 3024845"/>
                <a:gd name="connsiteY312" fmla="*/ 257251 h 689379"/>
                <a:gd name="connsiteX313" fmla="*/ 2298268 w 3024845"/>
                <a:gd name="connsiteY313" fmla="*/ 257251 h 689379"/>
                <a:gd name="connsiteX314" fmla="*/ 2298268 w 3024845"/>
                <a:gd name="connsiteY314" fmla="*/ 263737 h 689379"/>
                <a:gd name="connsiteX315" fmla="*/ 2318535 w 3024845"/>
                <a:gd name="connsiteY315" fmla="*/ 263737 h 689379"/>
                <a:gd name="connsiteX316" fmla="*/ 2318535 w 3024845"/>
                <a:gd name="connsiteY316" fmla="*/ 309134 h 689379"/>
                <a:gd name="connsiteX317" fmla="*/ 2332722 w 3024845"/>
                <a:gd name="connsiteY317" fmla="*/ 309134 h 689379"/>
                <a:gd name="connsiteX318" fmla="*/ 2332722 w 3024845"/>
                <a:gd name="connsiteY318" fmla="*/ 296163 h 689379"/>
                <a:gd name="connsiteX319" fmla="*/ 2348936 w 3024845"/>
                <a:gd name="connsiteY319" fmla="*/ 296163 h 689379"/>
                <a:gd name="connsiteX320" fmla="*/ 2348936 w 3024845"/>
                <a:gd name="connsiteY320" fmla="*/ 116736 h 689379"/>
                <a:gd name="connsiteX321" fmla="*/ 2355016 w 3024845"/>
                <a:gd name="connsiteY321" fmla="*/ 110250 h 689379"/>
                <a:gd name="connsiteX322" fmla="*/ 2427977 w 3024845"/>
                <a:gd name="connsiteY322" fmla="*/ 110250 h 689379"/>
                <a:gd name="connsiteX323" fmla="*/ 2427977 w 3024845"/>
                <a:gd name="connsiteY323" fmla="*/ 118898 h 689379"/>
                <a:gd name="connsiteX324" fmla="*/ 2438110 w 3024845"/>
                <a:gd name="connsiteY324" fmla="*/ 118898 h 689379"/>
                <a:gd name="connsiteX325" fmla="*/ 2438110 w 3024845"/>
                <a:gd name="connsiteY325" fmla="*/ 233472 h 689379"/>
                <a:gd name="connsiteX326" fmla="*/ 2460404 w 3024845"/>
                <a:gd name="connsiteY326" fmla="*/ 233472 h 689379"/>
                <a:gd name="connsiteX327" fmla="*/ 2460404 w 3024845"/>
                <a:gd name="connsiteY327" fmla="*/ 166457 h 689379"/>
                <a:gd name="connsiteX328" fmla="*/ 2486751 w 3024845"/>
                <a:gd name="connsiteY328" fmla="*/ 166457 h 689379"/>
                <a:gd name="connsiteX329" fmla="*/ 2490804 w 3024845"/>
                <a:gd name="connsiteY329" fmla="*/ 162133 h 689379"/>
                <a:gd name="connsiteX330" fmla="*/ 2498911 w 3024845"/>
                <a:gd name="connsiteY330" fmla="*/ 162133 h 689379"/>
                <a:gd name="connsiteX331" fmla="*/ 2502964 w 3024845"/>
                <a:gd name="connsiteY331" fmla="*/ 166457 h 689379"/>
                <a:gd name="connsiteX332" fmla="*/ 2525258 w 3024845"/>
                <a:gd name="connsiteY332" fmla="*/ 166457 h 689379"/>
                <a:gd name="connsiteX333" fmla="*/ 2525258 w 3024845"/>
                <a:gd name="connsiteY333" fmla="*/ 49721 h 689379"/>
                <a:gd name="connsiteX334" fmla="*/ 2582005 w 3024845"/>
                <a:gd name="connsiteY334" fmla="*/ 38912 h 689379"/>
                <a:gd name="connsiteX335" fmla="*/ 2582005 w 3024845"/>
                <a:gd name="connsiteY335" fmla="*/ 39993 h 689379"/>
                <a:gd name="connsiteX336" fmla="*/ 2582005 w 3024845"/>
                <a:gd name="connsiteY336" fmla="*/ 47559 h 689379"/>
                <a:gd name="connsiteX337" fmla="*/ 2608352 w 3024845"/>
                <a:gd name="connsiteY337" fmla="*/ 47559 h 689379"/>
                <a:gd name="connsiteX338" fmla="*/ 2608352 w 3024845"/>
                <a:gd name="connsiteY338" fmla="*/ 302649 h 689379"/>
                <a:gd name="connsiteX339" fmla="*/ 2630646 w 3024845"/>
                <a:gd name="connsiteY339" fmla="*/ 302649 h 689379"/>
                <a:gd name="connsiteX340" fmla="*/ 2630646 w 3024845"/>
                <a:gd name="connsiteY340" fmla="*/ 298325 h 689379"/>
                <a:gd name="connsiteX341" fmla="*/ 2642806 w 3024845"/>
                <a:gd name="connsiteY341" fmla="*/ 298325 h 689379"/>
                <a:gd name="connsiteX342" fmla="*/ 2642806 w 3024845"/>
                <a:gd name="connsiteY342" fmla="*/ 302649 h 689379"/>
                <a:gd name="connsiteX343" fmla="*/ 2667126 w 3024845"/>
                <a:gd name="connsiteY343" fmla="*/ 302649 h 689379"/>
                <a:gd name="connsiteX344" fmla="*/ 2667126 w 3024845"/>
                <a:gd name="connsiteY344" fmla="*/ 289678 h 689379"/>
                <a:gd name="connsiteX345" fmla="*/ 2695500 w 3024845"/>
                <a:gd name="connsiteY345" fmla="*/ 289678 h 689379"/>
                <a:gd name="connsiteX346" fmla="*/ 2707660 w 3024845"/>
                <a:gd name="connsiteY346" fmla="*/ 285354 h 689379"/>
                <a:gd name="connsiteX347" fmla="*/ 2727927 w 3024845"/>
                <a:gd name="connsiteY347" fmla="*/ 289678 h 689379"/>
                <a:gd name="connsiteX348" fmla="*/ 2727927 w 3024845"/>
                <a:gd name="connsiteY348" fmla="*/ 272384 h 689379"/>
                <a:gd name="connsiteX349" fmla="*/ 2736034 w 3024845"/>
                <a:gd name="connsiteY349" fmla="*/ 272384 h 689379"/>
                <a:gd name="connsiteX350" fmla="*/ 2736034 w 3024845"/>
                <a:gd name="connsiteY350" fmla="*/ 259413 h 689379"/>
                <a:gd name="connsiteX351" fmla="*/ 2792781 w 3024845"/>
                <a:gd name="connsiteY351" fmla="*/ 259413 h 689379"/>
                <a:gd name="connsiteX352" fmla="*/ 2792781 w 3024845"/>
                <a:gd name="connsiteY352" fmla="*/ 229148 h 689379"/>
                <a:gd name="connsiteX353" fmla="*/ 2811021 w 3024845"/>
                <a:gd name="connsiteY353" fmla="*/ 229148 h 689379"/>
                <a:gd name="connsiteX354" fmla="*/ 2811021 w 3024845"/>
                <a:gd name="connsiteY354" fmla="*/ 222663 h 689379"/>
                <a:gd name="connsiteX355" fmla="*/ 2823181 w 3024845"/>
                <a:gd name="connsiteY355" fmla="*/ 222663 h 689379"/>
                <a:gd name="connsiteX356" fmla="*/ 2823181 w 3024845"/>
                <a:gd name="connsiteY356" fmla="*/ 229148 h 689379"/>
                <a:gd name="connsiteX357" fmla="*/ 2839395 w 3024845"/>
                <a:gd name="connsiteY357" fmla="*/ 229148 h 689379"/>
                <a:gd name="connsiteX358" fmla="*/ 2839395 w 3024845"/>
                <a:gd name="connsiteY358" fmla="*/ 278869 h 689379"/>
                <a:gd name="connsiteX359" fmla="*/ 2871822 w 3024845"/>
                <a:gd name="connsiteY359" fmla="*/ 278869 h 689379"/>
                <a:gd name="connsiteX360" fmla="*/ 2871822 w 3024845"/>
                <a:gd name="connsiteY360" fmla="*/ 252928 h 689379"/>
                <a:gd name="connsiteX361" fmla="*/ 2910329 w 3024845"/>
                <a:gd name="connsiteY361" fmla="*/ 252928 h 689379"/>
                <a:gd name="connsiteX362" fmla="*/ 2910329 w 3024845"/>
                <a:gd name="connsiteY362" fmla="*/ 222663 h 689379"/>
                <a:gd name="connsiteX363" fmla="*/ 2958970 w 3024845"/>
                <a:gd name="connsiteY363" fmla="*/ 222663 h 689379"/>
                <a:gd name="connsiteX364" fmla="*/ 2958970 w 3024845"/>
                <a:gd name="connsiteY364" fmla="*/ 333819 h 689379"/>
                <a:gd name="connsiteX365" fmla="*/ 2958970 w 3024845"/>
                <a:gd name="connsiteY365" fmla="*/ 347598 h 689379"/>
                <a:gd name="connsiteX366" fmla="*/ 3024845 w 3024845"/>
                <a:gd name="connsiteY366" fmla="*/ 689379 h 689379"/>
                <a:gd name="connsiteX367" fmla="*/ 2054 w 3024845"/>
                <a:gd name="connsiteY367" fmla="*/ 687046 h 689379"/>
                <a:gd name="connsiteX368" fmla="*/ 0 w 3024845"/>
                <a:gd name="connsiteY368" fmla="*/ 252928 h 689379"/>
                <a:gd name="connsiteX369" fmla="*/ 20267 w 3024845"/>
                <a:gd name="connsiteY369" fmla="*/ 252928 h 689379"/>
                <a:gd name="connsiteX370" fmla="*/ 20774 w 3024845"/>
                <a:gd name="connsiteY370" fmla="*/ 251847 h 689379"/>
                <a:gd name="connsiteX371" fmla="*/ 24320 w 3024845"/>
                <a:gd name="connsiteY371" fmla="*/ 244281 h 689379"/>
                <a:gd name="connsiteX372" fmla="*/ 26094 w 3024845"/>
                <a:gd name="connsiteY372" fmla="*/ 244551 h 689379"/>
                <a:gd name="connsiteX373" fmla="*/ 38507 w 3024845"/>
                <a:gd name="connsiteY373" fmla="*/ 246442 h 689379"/>
                <a:gd name="connsiteX374" fmla="*/ 39014 w 3024845"/>
                <a:gd name="connsiteY374" fmla="*/ 247794 h 689379"/>
                <a:gd name="connsiteX375" fmla="*/ 42560 w 3024845"/>
                <a:gd name="connsiteY375" fmla="*/ 257251 h 689379"/>
                <a:gd name="connsiteX376" fmla="*/ 68907 w 3024845"/>
                <a:gd name="connsiteY376" fmla="*/ 259413 h 689379"/>
                <a:gd name="connsiteX377" fmla="*/ 68907 w 3024845"/>
                <a:gd name="connsiteY377" fmla="*/ 136192 h 689379"/>
                <a:gd name="connsiteX378" fmla="*/ 70934 w 3024845"/>
                <a:gd name="connsiteY378" fmla="*/ 136192 h 689379"/>
                <a:gd name="connsiteX379" fmla="*/ 85121 w 3024845"/>
                <a:gd name="connsiteY379" fmla="*/ 136192 h 689379"/>
                <a:gd name="connsiteX380" fmla="*/ 85121 w 3024845"/>
                <a:gd name="connsiteY380" fmla="*/ 0 h 689379"/>
                <a:gd name="connsiteX381" fmla="*/ 86894 w 3024845"/>
                <a:gd name="connsiteY381" fmla="*/ 0 h 689379"/>
                <a:gd name="connsiteX382" fmla="*/ 99308 w 3024845"/>
                <a:gd name="connsiteY382" fmla="*/ 0 h 689379"/>
                <a:gd name="connsiteX0" fmla="*/ 99308 w 3024845"/>
                <a:gd name="connsiteY0" fmla="*/ 0 h 689379"/>
                <a:gd name="connsiteX1" fmla="*/ 220909 w 3024845"/>
                <a:gd name="connsiteY1" fmla="*/ 0 h 689379"/>
                <a:gd name="connsiteX2" fmla="*/ 223189 w 3024845"/>
                <a:gd name="connsiteY2" fmla="*/ 0 h 689379"/>
                <a:gd name="connsiteX3" fmla="*/ 239150 w 3024845"/>
                <a:gd name="connsiteY3" fmla="*/ 0 h 689379"/>
                <a:gd name="connsiteX4" fmla="*/ 239150 w 3024845"/>
                <a:gd name="connsiteY4" fmla="*/ 140515 h 689379"/>
                <a:gd name="connsiteX5" fmla="*/ 240670 w 3024845"/>
                <a:gd name="connsiteY5" fmla="*/ 140245 h 689379"/>
                <a:gd name="connsiteX6" fmla="*/ 251310 w 3024845"/>
                <a:gd name="connsiteY6" fmla="*/ 138354 h 689379"/>
                <a:gd name="connsiteX7" fmla="*/ 249283 w 3024845"/>
                <a:gd name="connsiteY7" fmla="*/ 226986 h 689379"/>
                <a:gd name="connsiteX8" fmla="*/ 250803 w 3024845"/>
                <a:gd name="connsiteY8" fmla="*/ 227257 h 689379"/>
                <a:gd name="connsiteX9" fmla="*/ 261443 w 3024845"/>
                <a:gd name="connsiteY9" fmla="*/ 229148 h 689379"/>
                <a:gd name="connsiteX10" fmla="*/ 261696 w 3024845"/>
                <a:gd name="connsiteY10" fmla="*/ 229959 h 689379"/>
                <a:gd name="connsiteX11" fmla="*/ 263470 w 3024845"/>
                <a:gd name="connsiteY11" fmla="*/ 235634 h 689379"/>
                <a:gd name="connsiteX12" fmla="*/ 264230 w 3024845"/>
                <a:gd name="connsiteY12" fmla="*/ 233202 h 689379"/>
                <a:gd name="connsiteX13" fmla="*/ 269550 w 3024845"/>
                <a:gd name="connsiteY13" fmla="*/ 216178 h 689379"/>
                <a:gd name="connsiteX14" fmla="*/ 271323 w 3024845"/>
                <a:gd name="connsiteY14" fmla="*/ 216178 h 689379"/>
                <a:gd name="connsiteX15" fmla="*/ 283737 w 3024845"/>
                <a:gd name="connsiteY15" fmla="*/ 216178 h 689379"/>
                <a:gd name="connsiteX16" fmla="*/ 283737 w 3024845"/>
                <a:gd name="connsiteY16" fmla="*/ 248604 h 689379"/>
                <a:gd name="connsiteX17" fmla="*/ 284750 w 3024845"/>
                <a:gd name="connsiteY17" fmla="*/ 249145 h 689379"/>
                <a:gd name="connsiteX18" fmla="*/ 291844 w 3024845"/>
                <a:gd name="connsiteY18" fmla="*/ 252928 h 689379"/>
                <a:gd name="connsiteX19" fmla="*/ 291844 w 3024845"/>
                <a:gd name="connsiteY19" fmla="*/ 254279 h 689379"/>
                <a:gd name="connsiteX20" fmla="*/ 291844 w 3024845"/>
                <a:gd name="connsiteY20" fmla="*/ 263737 h 689379"/>
                <a:gd name="connsiteX21" fmla="*/ 336431 w 3024845"/>
                <a:gd name="connsiteY21" fmla="*/ 263737 h 689379"/>
                <a:gd name="connsiteX22" fmla="*/ 336431 w 3024845"/>
                <a:gd name="connsiteY22" fmla="*/ 264818 h 689379"/>
                <a:gd name="connsiteX23" fmla="*/ 336431 w 3024845"/>
                <a:gd name="connsiteY23" fmla="*/ 272384 h 689379"/>
                <a:gd name="connsiteX24" fmla="*/ 338457 w 3024845"/>
                <a:gd name="connsiteY24" fmla="*/ 272384 h 689379"/>
                <a:gd name="connsiteX25" fmla="*/ 352644 w 3024845"/>
                <a:gd name="connsiteY25" fmla="*/ 272384 h 689379"/>
                <a:gd name="connsiteX26" fmla="*/ 352644 w 3024845"/>
                <a:gd name="connsiteY26" fmla="*/ 242119 h 689379"/>
                <a:gd name="connsiteX27" fmla="*/ 397231 w 3024845"/>
                <a:gd name="connsiteY27" fmla="*/ 242119 h 689379"/>
                <a:gd name="connsiteX28" fmla="*/ 397231 w 3024845"/>
                <a:gd name="connsiteY28" fmla="*/ 240768 h 689379"/>
                <a:gd name="connsiteX29" fmla="*/ 397231 w 3024845"/>
                <a:gd name="connsiteY29" fmla="*/ 231310 h 689379"/>
                <a:gd name="connsiteX30" fmla="*/ 398245 w 3024845"/>
                <a:gd name="connsiteY30" fmla="*/ 231310 h 689379"/>
                <a:gd name="connsiteX31" fmla="*/ 405338 w 3024845"/>
                <a:gd name="connsiteY31" fmla="*/ 231310 h 689379"/>
                <a:gd name="connsiteX32" fmla="*/ 405338 w 3024845"/>
                <a:gd name="connsiteY32" fmla="*/ 229419 h 689379"/>
                <a:gd name="connsiteX33" fmla="*/ 405338 w 3024845"/>
                <a:gd name="connsiteY33" fmla="*/ 216178 h 689379"/>
                <a:gd name="connsiteX34" fmla="*/ 406098 w 3024845"/>
                <a:gd name="connsiteY34" fmla="*/ 216178 h 689379"/>
                <a:gd name="connsiteX35" fmla="*/ 411418 w 3024845"/>
                <a:gd name="connsiteY35" fmla="*/ 216178 h 689379"/>
                <a:gd name="connsiteX36" fmla="*/ 411418 w 3024845"/>
                <a:gd name="connsiteY36" fmla="*/ 215097 h 689379"/>
                <a:gd name="connsiteX37" fmla="*/ 411418 w 3024845"/>
                <a:gd name="connsiteY37" fmla="*/ 207530 h 689379"/>
                <a:gd name="connsiteX38" fmla="*/ 413445 w 3024845"/>
                <a:gd name="connsiteY38" fmla="*/ 207530 h 689379"/>
                <a:gd name="connsiteX39" fmla="*/ 427632 w 3024845"/>
                <a:gd name="connsiteY39" fmla="*/ 207530 h 689379"/>
                <a:gd name="connsiteX40" fmla="*/ 427632 w 3024845"/>
                <a:gd name="connsiteY40" fmla="*/ 208611 h 689379"/>
                <a:gd name="connsiteX41" fmla="*/ 427632 w 3024845"/>
                <a:gd name="connsiteY41" fmla="*/ 216178 h 689379"/>
                <a:gd name="connsiteX42" fmla="*/ 449925 w 3024845"/>
                <a:gd name="connsiteY42" fmla="*/ 216178 h 689379"/>
                <a:gd name="connsiteX43" fmla="*/ 449925 w 3024845"/>
                <a:gd name="connsiteY43" fmla="*/ 214286 h 689379"/>
                <a:gd name="connsiteX44" fmla="*/ 449925 w 3024845"/>
                <a:gd name="connsiteY44" fmla="*/ 201045 h 689379"/>
                <a:gd name="connsiteX45" fmla="*/ 451699 w 3024845"/>
                <a:gd name="connsiteY45" fmla="*/ 201045 h 689379"/>
                <a:gd name="connsiteX46" fmla="*/ 464112 w 3024845"/>
                <a:gd name="connsiteY46" fmla="*/ 201045 h 689379"/>
                <a:gd name="connsiteX47" fmla="*/ 464112 w 3024845"/>
                <a:gd name="connsiteY47" fmla="*/ 224825 h 689379"/>
                <a:gd name="connsiteX48" fmla="*/ 465126 w 3024845"/>
                <a:gd name="connsiteY48" fmla="*/ 224825 h 689379"/>
                <a:gd name="connsiteX49" fmla="*/ 472219 w 3024845"/>
                <a:gd name="connsiteY49" fmla="*/ 224825 h 689379"/>
                <a:gd name="connsiteX50" fmla="*/ 472219 w 3024845"/>
                <a:gd name="connsiteY50" fmla="*/ 223744 h 689379"/>
                <a:gd name="connsiteX51" fmla="*/ 472219 w 3024845"/>
                <a:gd name="connsiteY51" fmla="*/ 216178 h 689379"/>
                <a:gd name="connsiteX52" fmla="*/ 473992 w 3024845"/>
                <a:gd name="connsiteY52" fmla="*/ 216178 h 689379"/>
                <a:gd name="connsiteX53" fmla="*/ 486406 w 3024845"/>
                <a:gd name="connsiteY53" fmla="*/ 216178 h 689379"/>
                <a:gd name="connsiteX54" fmla="*/ 486406 w 3024845"/>
                <a:gd name="connsiteY54" fmla="*/ 242119 h 689379"/>
                <a:gd name="connsiteX55" fmla="*/ 488433 w 3024845"/>
                <a:gd name="connsiteY55" fmla="*/ 242119 h 689379"/>
                <a:gd name="connsiteX56" fmla="*/ 502619 w 3024845"/>
                <a:gd name="connsiteY56" fmla="*/ 242119 h 689379"/>
                <a:gd name="connsiteX57" fmla="*/ 502619 w 3024845"/>
                <a:gd name="connsiteY57" fmla="*/ 243740 h 689379"/>
                <a:gd name="connsiteX58" fmla="*/ 502619 w 3024845"/>
                <a:gd name="connsiteY58" fmla="*/ 255090 h 689379"/>
                <a:gd name="connsiteX59" fmla="*/ 503379 w 3024845"/>
                <a:gd name="connsiteY59" fmla="*/ 255090 h 689379"/>
                <a:gd name="connsiteX60" fmla="*/ 508700 w 3024845"/>
                <a:gd name="connsiteY60" fmla="*/ 255090 h 689379"/>
                <a:gd name="connsiteX61" fmla="*/ 508700 w 3024845"/>
                <a:gd name="connsiteY61" fmla="*/ 254279 h 689379"/>
                <a:gd name="connsiteX62" fmla="*/ 508700 w 3024845"/>
                <a:gd name="connsiteY62" fmla="*/ 248604 h 689379"/>
                <a:gd name="connsiteX63" fmla="*/ 539100 w 3024845"/>
                <a:gd name="connsiteY63" fmla="*/ 248604 h 689379"/>
                <a:gd name="connsiteX64" fmla="*/ 539100 w 3024845"/>
                <a:gd name="connsiteY64" fmla="*/ 272384 h 689379"/>
                <a:gd name="connsiteX65" fmla="*/ 540113 w 3024845"/>
                <a:gd name="connsiteY65" fmla="*/ 272384 h 689379"/>
                <a:gd name="connsiteX66" fmla="*/ 547207 w 3024845"/>
                <a:gd name="connsiteY66" fmla="*/ 272384 h 689379"/>
                <a:gd name="connsiteX67" fmla="*/ 547207 w 3024845"/>
                <a:gd name="connsiteY67" fmla="*/ 273465 h 689379"/>
                <a:gd name="connsiteX68" fmla="*/ 547207 w 3024845"/>
                <a:gd name="connsiteY68" fmla="*/ 281031 h 689379"/>
                <a:gd name="connsiteX69" fmla="*/ 547967 w 3024845"/>
                <a:gd name="connsiteY69" fmla="*/ 281031 h 689379"/>
                <a:gd name="connsiteX70" fmla="*/ 553287 w 3024845"/>
                <a:gd name="connsiteY70" fmla="*/ 281031 h 689379"/>
                <a:gd name="connsiteX71" fmla="*/ 553287 w 3024845"/>
                <a:gd name="connsiteY71" fmla="*/ 278869 h 689379"/>
                <a:gd name="connsiteX72" fmla="*/ 553287 w 3024845"/>
                <a:gd name="connsiteY72" fmla="*/ 263737 h 689379"/>
                <a:gd name="connsiteX73" fmla="*/ 554300 w 3024845"/>
                <a:gd name="connsiteY73" fmla="*/ 263737 h 689379"/>
                <a:gd name="connsiteX74" fmla="*/ 561394 w 3024845"/>
                <a:gd name="connsiteY74" fmla="*/ 263737 h 689379"/>
                <a:gd name="connsiteX75" fmla="*/ 561394 w 3024845"/>
                <a:gd name="connsiteY75" fmla="*/ 264818 h 689379"/>
                <a:gd name="connsiteX76" fmla="*/ 561394 w 3024845"/>
                <a:gd name="connsiteY76" fmla="*/ 272384 h 689379"/>
                <a:gd name="connsiteX77" fmla="*/ 566714 w 3024845"/>
                <a:gd name="connsiteY77" fmla="*/ 270391 h 689379"/>
                <a:gd name="connsiteX78" fmla="*/ 567474 w 3024845"/>
                <a:gd name="connsiteY78" fmla="*/ 269411 h 689379"/>
                <a:gd name="connsiteX79" fmla="*/ 567474 w 3024845"/>
                <a:gd name="connsiteY79" fmla="*/ 263737 h 689379"/>
                <a:gd name="connsiteX80" fmla="*/ 605981 w 3024845"/>
                <a:gd name="connsiteY80" fmla="*/ 263737 h 689379"/>
                <a:gd name="connsiteX81" fmla="*/ 605981 w 3024845"/>
                <a:gd name="connsiteY81" fmla="*/ 287516 h 689379"/>
                <a:gd name="connsiteX82" fmla="*/ 608007 w 3024845"/>
                <a:gd name="connsiteY82" fmla="*/ 287516 h 689379"/>
                <a:gd name="connsiteX83" fmla="*/ 622194 w 3024845"/>
                <a:gd name="connsiteY83" fmla="*/ 287516 h 689379"/>
                <a:gd name="connsiteX84" fmla="*/ 622194 w 3024845"/>
                <a:gd name="connsiteY84" fmla="*/ 288597 h 689379"/>
                <a:gd name="connsiteX85" fmla="*/ 622194 w 3024845"/>
                <a:gd name="connsiteY85" fmla="*/ 296163 h 689379"/>
                <a:gd name="connsiteX86" fmla="*/ 623968 w 3024845"/>
                <a:gd name="connsiteY86" fmla="*/ 296163 h 689379"/>
                <a:gd name="connsiteX87" fmla="*/ 636381 w 3024845"/>
                <a:gd name="connsiteY87" fmla="*/ 296163 h 689379"/>
                <a:gd name="connsiteX88" fmla="*/ 636381 w 3024845"/>
                <a:gd name="connsiteY88" fmla="*/ 272384 h 689379"/>
                <a:gd name="connsiteX89" fmla="*/ 637394 w 3024845"/>
                <a:gd name="connsiteY89" fmla="*/ 272384 h 689379"/>
                <a:gd name="connsiteX90" fmla="*/ 644488 w 3024845"/>
                <a:gd name="connsiteY90" fmla="*/ 272384 h 689379"/>
                <a:gd name="connsiteX91" fmla="*/ 644488 w 3024845"/>
                <a:gd name="connsiteY91" fmla="*/ 239957 h 689379"/>
                <a:gd name="connsiteX92" fmla="*/ 645501 w 3024845"/>
                <a:gd name="connsiteY92" fmla="*/ 239957 h 689379"/>
                <a:gd name="connsiteX93" fmla="*/ 652595 w 3024845"/>
                <a:gd name="connsiteY93" fmla="*/ 239957 h 689379"/>
                <a:gd name="connsiteX94" fmla="*/ 652595 w 3024845"/>
                <a:gd name="connsiteY94" fmla="*/ 238066 h 689379"/>
                <a:gd name="connsiteX95" fmla="*/ 652595 w 3024845"/>
                <a:gd name="connsiteY95" fmla="*/ 224825 h 689379"/>
                <a:gd name="connsiteX96" fmla="*/ 651328 w 3024845"/>
                <a:gd name="connsiteY96" fmla="*/ 223203 h 689379"/>
                <a:gd name="connsiteX97" fmla="*/ 656648 w 3024845"/>
                <a:gd name="connsiteY97" fmla="*/ 211854 h 689379"/>
                <a:gd name="connsiteX98" fmla="*/ 664755 w 3024845"/>
                <a:gd name="connsiteY98" fmla="*/ 239957 h 689379"/>
                <a:gd name="connsiteX99" fmla="*/ 665515 w 3024845"/>
                <a:gd name="connsiteY99" fmla="*/ 239957 h 689379"/>
                <a:gd name="connsiteX100" fmla="*/ 670835 w 3024845"/>
                <a:gd name="connsiteY100" fmla="*/ 239957 h 689379"/>
                <a:gd name="connsiteX101" fmla="*/ 670835 w 3024845"/>
                <a:gd name="connsiteY101" fmla="*/ 134030 h 689379"/>
                <a:gd name="connsiteX102" fmla="*/ 672355 w 3024845"/>
                <a:gd name="connsiteY102" fmla="*/ 134030 h 689379"/>
                <a:gd name="connsiteX103" fmla="*/ 682995 w 3024845"/>
                <a:gd name="connsiteY103" fmla="*/ 134030 h 689379"/>
                <a:gd name="connsiteX104" fmla="*/ 682995 w 3024845"/>
                <a:gd name="connsiteY104" fmla="*/ 86471 h 689379"/>
                <a:gd name="connsiteX105" fmla="*/ 709342 w 3024845"/>
                <a:gd name="connsiteY105" fmla="*/ 86471 h 689379"/>
                <a:gd name="connsiteX106" fmla="*/ 709342 w 3024845"/>
                <a:gd name="connsiteY106" fmla="*/ 64853 h 689379"/>
                <a:gd name="connsiteX107" fmla="*/ 743796 w 3024845"/>
                <a:gd name="connsiteY107" fmla="*/ 64853 h 689379"/>
                <a:gd name="connsiteX108" fmla="*/ 743796 w 3024845"/>
                <a:gd name="connsiteY108" fmla="*/ 67285 h 689379"/>
                <a:gd name="connsiteX109" fmla="*/ 743796 w 3024845"/>
                <a:gd name="connsiteY109" fmla="*/ 84309 h 689379"/>
                <a:gd name="connsiteX110" fmla="*/ 746076 w 3024845"/>
                <a:gd name="connsiteY110" fmla="*/ 84309 h 689379"/>
                <a:gd name="connsiteX111" fmla="*/ 762036 w 3024845"/>
                <a:gd name="connsiteY111" fmla="*/ 84309 h 689379"/>
                <a:gd name="connsiteX112" fmla="*/ 762036 w 3024845"/>
                <a:gd name="connsiteY112" fmla="*/ 131868 h 689379"/>
                <a:gd name="connsiteX113" fmla="*/ 763049 w 3024845"/>
                <a:gd name="connsiteY113" fmla="*/ 131868 h 689379"/>
                <a:gd name="connsiteX114" fmla="*/ 770143 w 3024845"/>
                <a:gd name="connsiteY114" fmla="*/ 131868 h 689379"/>
                <a:gd name="connsiteX115" fmla="*/ 784330 w 3024845"/>
                <a:gd name="connsiteY115" fmla="*/ 136192 h 689379"/>
                <a:gd name="connsiteX116" fmla="*/ 784330 w 3024845"/>
                <a:gd name="connsiteY116" fmla="*/ 175104 h 689379"/>
                <a:gd name="connsiteX117" fmla="*/ 785343 w 3024845"/>
                <a:gd name="connsiteY117" fmla="*/ 175104 h 689379"/>
                <a:gd name="connsiteX118" fmla="*/ 792436 w 3024845"/>
                <a:gd name="connsiteY118" fmla="*/ 175104 h 689379"/>
                <a:gd name="connsiteX119" fmla="*/ 792436 w 3024845"/>
                <a:gd name="connsiteY119" fmla="*/ 176725 h 689379"/>
                <a:gd name="connsiteX120" fmla="*/ 792436 w 3024845"/>
                <a:gd name="connsiteY120" fmla="*/ 188074 h 689379"/>
                <a:gd name="connsiteX121" fmla="*/ 794463 w 3024845"/>
                <a:gd name="connsiteY121" fmla="*/ 188074 h 689379"/>
                <a:gd name="connsiteX122" fmla="*/ 808650 w 3024845"/>
                <a:gd name="connsiteY122" fmla="*/ 188074 h 689379"/>
                <a:gd name="connsiteX123" fmla="*/ 814730 w 3024845"/>
                <a:gd name="connsiteY123" fmla="*/ 194560 h 689379"/>
                <a:gd name="connsiteX124" fmla="*/ 814730 w 3024845"/>
                <a:gd name="connsiteY124" fmla="*/ 216178 h 689379"/>
                <a:gd name="connsiteX125" fmla="*/ 817010 w 3024845"/>
                <a:gd name="connsiteY125" fmla="*/ 216178 h 689379"/>
                <a:gd name="connsiteX126" fmla="*/ 832970 w 3024845"/>
                <a:gd name="connsiteY126" fmla="*/ 216178 h 689379"/>
                <a:gd name="connsiteX127" fmla="*/ 832970 w 3024845"/>
                <a:gd name="connsiteY127" fmla="*/ 217258 h 689379"/>
                <a:gd name="connsiteX128" fmla="*/ 832970 w 3024845"/>
                <a:gd name="connsiteY128" fmla="*/ 224825 h 689379"/>
                <a:gd name="connsiteX129" fmla="*/ 834237 w 3024845"/>
                <a:gd name="connsiteY129" fmla="*/ 224825 h 689379"/>
                <a:gd name="connsiteX130" fmla="*/ 843104 w 3024845"/>
                <a:gd name="connsiteY130" fmla="*/ 224825 h 689379"/>
                <a:gd name="connsiteX131" fmla="*/ 843104 w 3024845"/>
                <a:gd name="connsiteY131" fmla="*/ 226986 h 689379"/>
                <a:gd name="connsiteX132" fmla="*/ 843104 w 3024845"/>
                <a:gd name="connsiteY132" fmla="*/ 242119 h 689379"/>
                <a:gd name="connsiteX133" fmla="*/ 847157 w 3024845"/>
                <a:gd name="connsiteY133" fmla="*/ 240227 h 689379"/>
                <a:gd name="connsiteX134" fmla="*/ 847157 w 3024845"/>
                <a:gd name="connsiteY134" fmla="*/ 226986 h 689379"/>
                <a:gd name="connsiteX135" fmla="*/ 848170 w 3024845"/>
                <a:gd name="connsiteY135" fmla="*/ 226986 h 689379"/>
                <a:gd name="connsiteX136" fmla="*/ 855264 w 3024845"/>
                <a:gd name="connsiteY136" fmla="*/ 226986 h 689379"/>
                <a:gd name="connsiteX137" fmla="*/ 855264 w 3024845"/>
                <a:gd name="connsiteY137" fmla="*/ 228608 h 689379"/>
                <a:gd name="connsiteX138" fmla="*/ 855264 w 3024845"/>
                <a:gd name="connsiteY138" fmla="*/ 239957 h 689379"/>
                <a:gd name="connsiteX139" fmla="*/ 856024 w 3024845"/>
                <a:gd name="connsiteY139" fmla="*/ 239957 h 689379"/>
                <a:gd name="connsiteX140" fmla="*/ 861344 w 3024845"/>
                <a:gd name="connsiteY140" fmla="*/ 239957 h 689379"/>
                <a:gd name="connsiteX141" fmla="*/ 909984 w 3024845"/>
                <a:gd name="connsiteY141" fmla="*/ 235634 h 689379"/>
                <a:gd name="connsiteX142" fmla="*/ 909984 w 3024845"/>
                <a:gd name="connsiteY142" fmla="*/ 236985 h 689379"/>
                <a:gd name="connsiteX143" fmla="*/ 909984 w 3024845"/>
                <a:gd name="connsiteY143" fmla="*/ 246442 h 689379"/>
                <a:gd name="connsiteX144" fmla="*/ 910744 w 3024845"/>
                <a:gd name="connsiteY144" fmla="*/ 246442 h 689379"/>
                <a:gd name="connsiteX145" fmla="*/ 916065 w 3024845"/>
                <a:gd name="connsiteY145" fmla="*/ 246442 h 689379"/>
                <a:gd name="connsiteX146" fmla="*/ 916065 w 3024845"/>
                <a:gd name="connsiteY146" fmla="*/ 248604 h 689379"/>
                <a:gd name="connsiteX147" fmla="*/ 916065 w 3024845"/>
                <a:gd name="connsiteY147" fmla="*/ 263737 h 689379"/>
                <a:gd name="connsiteX148" fmla="*/ 918091 w 3024845"/>
                <a:gd name="connsiteY148" fmla="*/ 262386 h 689379"/>
                <a:gd name="connsiteX149" fmla="*/ 932278 w 3024845"/>
                <a:gd name="connsiteY149" fmla="*/ 252928 h 689379"/>
                <a:gd name="connsiteX150" fmla="*/ 938358 w 3024845"/>
                <a:gd name="connsiteY150" fmla="*/ 211854 h 689379"/>
                <a:gd name="connsiteX151" fmla="*/ 939118 w 3024845"/>
                <a:gd name="connsiteY151" fmla="*/ 211584 h 689379"/>
                <a:gd name="connsiteX152" fmla="*/ 944438 w 3024845"/>
                <a:gd name="connsiteY152" fmla="*/ 209692 h 689379"/>
                <a:gd name="connsiteX153" fmla="*/ 946465 w 3024845"/>
                <a:gd name="connsiteY153" fmla="*/ 140515 h 689379"/>
                <a:gd name="connsiteX154" fmla="*/ 948492 w 3024845"/>
                <a:gd name="connsiteY154" fmla="*/ 209692 h 689379"/>
                <a:gd name="connsiteX155" fmla="*/ 949252 w 3024845"/>
                <a:gd name="connsiteY155" fmla="*/ 209962 h 689379"/>
                <a:gd name="connsiteX156" fmla="*/ 954572 w 3024845"/>
                <a:gd name="connsiteY156" fmla="*/ 211854 h 689379"/>
                <a:gd name="connsiteX157" fmla="*/ 954572 w 3024845"/>
                <a:gd name="connsiteY157" fmla="*/ 125383 h 689379"/>
                <a:gd name="connsiteX158" fmla="*/ 958625 w 3024845"/>
                <a:gd name="connsiteY158" fmla="*/ 92956 h 689379"/>
                <a:gd name="connsiteX159" fmla="*/ 997132 w 3024845"/>
                <a:gd name="connsiteY159" fmla="*/ 92956 h 689379"/>
                <a:gd name="connsiteX160" fmla="*/ 997132 w 3024845"/>
                <a:gd name="connsiteY160" fmla="*/ 125383 h 689379"/>
                <a:gd name="connsiteX161" fmla="*/ 997892 w 3024845"/>
                <a:gd name="connsiteY161" fmla="*/ 125383 h 689379"/>
                <a:gd name="connsiteX162" fmla="*/ 1003212 w 3024845"/>
                <a:gd name="connsiteY162" fmla="*/ 125383 h 689379"/>
                <a:gd name="connsiteX163" fmla="*/ 1003212 w 3024845"/>
                <a:gd name="connsiteY163" fmla="*/ 43235 h 689379"/>
                <a:gd name="connsiteX164" fmla="*/ 1004986 w 3024845"/>
                <a:gd name="connsiteY164" fmla="*/ 43235 h 689379"/>
                <a:gd name="connsiteX165" fmla="*/ 1017399 w 3024845"/>
                <a:gd name="connsiteY165" fmla="*/ 43235 h 689379"/>
                <a:gd name="connsiteX166" fmla="*/ 1017399 w 3024845"/>
                <a:gd name="connsiteY166" fmla="*/ 41344 h 689379"/>
                <a:gd name="connsiteX167" fmla="*/ 1017399 w 3024845"/>
                <a:gd name="connsiteY167" fmla="*/ 28103 h 689379"/>
                <a:gd name="connsiteX168" fmla="*/ 1039693 w 3024845"/>
                <a:gd name="connsiteY168" fmla="*/ 28103 h 689379"/>
                <a:gd name="connsiteX169" fmla="*/ 1039693 w 3024845"/>
                <a:gd name="connsiteY169" fmla="*/ 27022 h 689379"/>
                <a:gd name="connsiteX170" fmla="*/ 1039693 w 3024845"/>
                <a:gd name="connsiteY170" fmla="*/ 19456 h 689379"/>
                <a:gd name="connsiteX171" fmla="*/ 1041466 w 3024845"/>
                <a:gd name="connsiteY171" fmla="*/ 19456 h 689379"/>
                <a:gd name="connsiteX172" fmla="*/ 1053880 w 3024845"/>
                <a:gd name="connsiteY172" fmla="*/ 19456 h 689379"/>
                <a:gd name="connsiteX173" fmla="*/ 1053880 w 3024845"/>
                <a:gd name="connsiteY173" fmla="*/ 20537 h 689379"/>
                <a:gd name="connsiteX174" fmla="*/ 1053880 w 3024845"/>
                <a:gd name="connsiteY174" fmla="*/ 28103 h 689379"/>
                <a:gd name="connsiteX175" fmla="*/ 1054640 w 3024845"/>
                <a:gd name="connsiteY175" fmla="*/ 28103 h 689379"/>
                <a:gd name="connsiteX176" fmla="*/ 1059960 w 3024845"/>
                <a:gd name="connsiteY176" fmla="*/ 28103 h 689379"/>
                <a:gd name="connsiteX177" fmla="*/ 1070093 w 3024845"/>
                <a:gd name="connsiteY177" fmla="*/ 23779 h 689379"/>
                <a:gd name="connsiteX178" fmla="*/ 1074146 w 3024845"/>
                <a:gd name="connsiteY178" fmla="*/ 27022 h 689379"/>
                <a:gd name="connsiteX179" fmla="*/ 1074146 w 3024845"/>
                <a:gd name="connsiteY179" fmla="*/ 19456 h 689379"/>
                <a:gd name="connsiteX180" fmla="*/ 1076426 w 3024845"/>
                <a:gd name="connsiteY180" fmla="*/ 19456 h 689379"/>
                <a:gd name="connsiteX181" fmla="*/ 1092387 w 3024845"/>
                <a:gd name="connsiteY181" fmla="*/ 19456 h 689379"/>
                <a:gd name="connsiteX182" fmla="*/ 1092387 w 3024845"/>
                <a:gd name="connsiteY182" fmla="*/ 20537 h 689379"/>
                <a:gd name="connsiteX183" fmla="*/ 1092387 w 3024845"/>
                <a:gd name="connsiteY183" fmla="*/ 28103 h 689379"/>
                <a:gd name="connsiteX184" fmla="*/ 1122787 w 3024845"/>
                <a:gd name="connsiteY184" fmla="*/ 28103 h 689379"/>
                <a:gd name="connsiteX185" fmla="*/ 1122787 w 3024845"/>
                <a:gd name="connsiteY185" fmla="*/ 29724 h 689379"/>
                <a:gd name="connsiteX186" fmla="*/ 1122787 w 3024845"/>
                <a:gd name="connsiteY186" fmla="*/ 41074 h 689379"/>
                <a:gd name="connsiteX187" fmla="*/ 1149134 w 3024845"/>
                <a:gd name="connsiteY187" fmla="*/ 41074 h 689379"/>
                <a:gd name="connsiteX188" fmla="*/ 1149134 w 3024845"/>
                <a:gd name="connsiteY188" fmla="*/ 71338 h 689379"/>
                <a:gd name="connsiteX189" fmla="*/ 1149894 w 3024845"/>
                <a:gd name="connsiteY189" fmla="*/ 71338 h 689379"/>
                <a:gd name="connsiteX190" fmla="*/ 1155214 w 3024845"/>
                <a:gd name="connsiteY190" fmla="*/ 71338 h 689379"/>
                <a:gd name="connsiteX191" fmla="*/ 1155214 w 3024845"/>
                <a:gd name="connsiteY191" fmla="*/ 72419 h 689379"/>
                <a:gd name="connsiteX192" fmla="*/ 1155214 w 3024845"/>
                <a:gd name="connsiteY192" fmla="*/ 79986 h 689379"/>
                <a:gd name="connsiteX193" fmla="*/ 1159268 w 3024845"/>
                <a:gd name="connsiteY193" fmla="*/ 110250 h 689379"/>
                <a:gd name="connsiteX194" fmla="*/ 1160028 w 3024845"/>
                <a:gd name="connsiteY194" fmla="*/ 110250 h 689379"/>
                <a:gd name="connsiteX195" fmla="*/ 1165348 w 3024845"/>
                <a:gd name="connsiteY195" fmla="*/ 110250 h 689379"/>
                <a:gd name="connsiteX196" fmla="*/ 1165348 w 3024845"/>
                <a:gd name="connsiteY196" fmla="*/ 111061 h 689379"/>
                <a:gd name="connsiteX197" fmla="*/ 1165348 w 3024845"/>
                <a:gd name="connsiteY197" fmla="*/ 116736 h 689379"/>
                <a:gd name="connsiteX198" fmla="*/ 1166361 w 3024845"/>
                <a:gd name="connsiteY198" fmla="*/ 116736 h 689379"/>
                <a:gd name="connsiteX199" fmla="*/ 1173454 w 3024845"/>
                <a:gd name="connsiteY199" fmla="*/ 116736 h 689379"/>
                <a:gd name="connsiteX200" fmla="*/ 1173454 w 3024845"/>
                <a:gd name="connsiteY200" fmla="*/ 147001 h 689379"/>
                <a:gd name="connsiteX201" fmla="*/ 1175481 w 3024845"/>
                <a:gd name="connsiteY201" fmla="*/ 147001 h 689379"/>
                <a:gd name="connsiteX202" fmla="*/ 1189668 w 3024845"/>
                <a:gd name="connsiteY202" fmla="*/ 147001 h 689379"/>
                <a:gd name="connsiteX203" fmla="*/ 1189668 w 3024845"/>
                <a:gd name="connsiteY203" fmla="*/ 170780 h 689379"/>
                <a:gd name="connsiteX204" fmla="*/ 1191695 w 3024845"/>
                <a:gd name="connsiteY204" fmla="*/ 172401 h 689379"/>
                <a:gd name="connsiteX205" fmla="*/ 1191695 w 3024845"/>
                <a:gd name="connsiteY205" fmla="*/ 183751 h 689379"/>
                <a:gd name="connsiteX206" fmla="*/ 1192455 w 3024845"/>
                <a:gd name="connsiteY206" fmla="*/ 183751 h 689379"/>
                <a:gd name="connsiteX207" fmla="*/ 1197775 w 3024845"/>
                <a:gd name="connsiteY207" fmla="*/ 183751 h 689379"/>
                <a:gd name="connsiteX208" fmla="*/ 1197775 w 3024845"/>
                <a:gd name="connsiteY208" fmla="*/ 207530 h 689379"/>
                <a:gd name="connsiteX209" fmla="*/ 1199041 w 3024845"/>
                <a:gd name="connsiteY209" fmla="*/ 207530 h 689379"/>
                <a:gd name="connsiteX210" fmla="*/ 1207908 w 3024845"/>
                <a:gd name="connsiteY210" fmla="*/ 207530 h 689379"/>
                <a:gd name="connsiteX211" fmla="*/ 1209935 w 3024845"/>
                <a:gd name="connsiteY211" fmla="*/ 211584 h 689379"/>
                <a:gd name="connsiteX212" fmla="*/ 1209935 w 3024845"/>
                <a:gd name="connsiteY212" fmla="*/ 224825 h 689379"/>
                <a:gd name="connsiteX213" fmla="*/ 1211455 w 3024845"/>
                <a:gd name="connsiteY213" fmla="*/ 222933 h 689379"/>
                <a:gd name="connsiteX214" fmla="*/ 1222095 w 3024845"/>
                <a:gd name="connsiteY214" fmla="*/ 209692 h 689379"/>
                <a:gd name="connsiteX215" fmla="*/ 1250469 w 3024845"/>
                <a:gd name="connsiteY215" fmla="*/ 209692 h 689379"/>
                <a:gd name="connsiteX216" fmla="*/ 1250469 w 3024845"/>
                <a:gd name="connsiteY216" fmla="*/ 296163 h 689379"/>
                <a:gd name="connsiteX217" fmla="*/ 1251229 w 3024845"/>
                <a:gd name="connsiteY217" fmla="*/ 296163 h 689379"/>
                <a:gd name="connsiteX218" fmla="*/ 1256549 w 3024845"/>
                <a:gd name="connsiteY218" fmla="*/ 296163 h 689379"/>
                <a:gd name="connsiteX219" fmla="*/ 1257309 w 3024845"/>
                <a:gd name="connsiteY219" fmla="*/ 294812 h 689379"/>
                <a:gd name="connsiteX220" fmla="*/ 1262629 w 3024845"/>
                <a:gd name="connsiteY220" fmla="*/ 285354 h 689379"/>
                <a:gd name="connsiteX221" fmla="*/ 1262629 w 3024845"/>
                <a:gd name="connsiteY221" fmla="*/ 287246 h 689379"/>
                <a:gd name="connsiteX222" fmla="*/ 1262629 w 3024845"/>
                <a:gd name="connsiteY222" fmla="*/ 300487 h 689379"/>
                <a:gd name="connsiteX223" fmla="*/ 1266682 w 3024845"/>
                <a:gd name="connsiteY223" fmla="*/ 255090 h 689379"/>
                <a:gd name="connsiteX224" fmla="*/ 1267442 w 3024845"/>
                <a:gd name="connsiteY224" fmla="*/ 255090 h 689379"/>
                <a:gd name="connsiteX225" fmla="*/ 1272762 w 3024845"/>
                <a:gd name="connsiteY225" fmla="*/ 255090 h 689379"/>
                <a:gd name="connsiteX226" fmla="*/ 1272762 w 3024845"/>
                <a:gd name="connsiteY226" fmla="*/ 190236 h 689379"/>
                <a:gd name="connsiteX227" fmla="*/ 1273776 w 3024845"/>
                <a:gd name="connsiteY227" fmla="*/ 190236 h 689379"/>
                <a:gd name="connsiteX228" fmla="*/ 1280869 w 3024845"/>
                <a:gd name="connsiteY228" fmla="*/ 190236 h 689379"/>
                <a:gd name="connsiteX229" fmla="*/ 1293029 w 3024845"/>
                <a:gd name="connsiteY229" fmla="*/ 147001 h 689379"/>
                <a:gd name="connsiteX230" fmla="*/ 1294296 w 3024845"/>
                <a:gd name="connsiteY230" fmla="*/ 147001 h 689379"/>
                <a:gd name="connsiteX231" fmla="*/ 1303163 w 3024845"/>
                <a:gd name="connsiteY231" fmla="*/ 147001 h 689379"/>
                <a:gd name="connsiteX232" fmla="*/ 1313296 w 3024845"/>
                <a:gd name="connsiteY232" fmla="*/ 190236 h 689379"/>
                <a:gd name="connsiteX233" fmla="*/ 1314309 w 3024845"/>
                <a:gd name="connsiteY233" fmla="*/ 190236 h 689379"/>
                <a:gd name="connsiteX234" fmla="*/ 1321403 w 3024845"/>
                <a:gd name="connsiteY234" fmla="*/ 190236 h 689379"/>
                <a:gd name="connsiteX235" fmla="*/ 1321403 w 3024845"/>
                <a:gd name="connsiteY235" fmla="*/ 229148 h 689379"/>
                <a:gd name="connsiteX236" fmla="*/ 1323176 w 3024845"/>
                <a:gd name="connsiteY236" fmla="*/ 229148 h 689379"/>
                <a:gd name="connsiteX237" fmla="*/ 1335590 w 3024845"/>
                <a:gd name="connsiteY237" fmla="*/ 229148 h 689379"/>
                <a:gd name="connsiteX238" fmla="*/ 1335590 w 3024845"/>
                <a:gd name="connsiteY238" fmla="*/ 231310 h 689379"/>
                <a:gd name="connsiteX239" fmla="*/ 1335590 w 3024845"/>
                <a:gd name="connsiteY239" fmla="*/ 246442 h 689379"/>
                <a:gd name="connsiteX240" fmla="*/ 1339643 w 3024845"/>
                <a:gd name="connsiteY240" fmla="*/ 244281 h 689379"/>
                <a:gd name="connsiteX241" fmla="*/ 1339643 w 3024845"/>
                <a:gd name="connsiteY241" fmla="*/ 229148 h 689379"/>
                <a:gd name="connsiteX242" fmla="*/ 1341163 w 3024845"/>
                <a:gd name="connsiteY242" fmla="*/ 229148 h 689379"/>
                <a:gd name="connsiteX243" fmla="*/ 1351803 w 3024845"/>
                <a:gd name="connsiteY243" fmla="*/ 229148 h 689379"/>
                <a:gd name="connsiteX244" fmla="*/ 1351803 w 3024845"/>
                <a:gd name="connsiteY244" fmla="*/ 230769 h 689379"/>
                <a:gd name="connsiteX245" fmla="*/ 1351803 w 3024845"/>
                <a:gd name="connsiteY245" fmla="*/ 242119 h 689379"/>
                <a:gd name="connsiteX246" fmla="*/ 1382204 w 3024845"/>
                <a:gd name="connsiteY246" fmla="*/ 242119 h 689379"/>
                <a:gd name="connsiteX247" fmla="*/ 1382204 w 3024845"/>
                <a:gd name="connsiteY247" fmla="*/ 205369 h 689379"/>
                <a:gd name="connsiteX248" fmla="*/ 1383470 w 3024845"/>
                <a:gd name="connsiteY248" fmla="*/ 205369 h 689379"/>
                <a:gd name="connsiteX249" fmla="*/ 1392337 w 3024845"/>
                <a:gd name="connsiteY249" fmla="*/ 205369 h 689379"/>
                <a:gd name="connsiteX250" fmla="*/ 1392337 w 3024845"/>
                <a:gd name="connsiteY250" fmla="*/ 226986 h 689379"/>
                <a:gd name="connsiteX251" fmla="*/ 1394364 w 3024845"/>
                <a:gd name="connsiteY251" fmla="*/ 194560 h 689379"/>
                <a:gd name="connsiteX252" fmla="*/ 1416657 w 3024845"/>
                <a:gd name="connsiteY252" fmla="*/ 194560 h 689379"/>
                <a:gd name="connsiteX253" fmla="*/ 1416657 w 3024845"/>
                <a:gd name="connsiteY253" fmla="*/ 192938 h 689379"/>
                <a:gd name="connsiteX254" fmla="*/ 1416657 w 3024845"/>
                <a:gd name="connsiteY254" fmla="*/ 181589 h 689379"/>
                <a:gd name="connsiteX255" fmla="*/ 1417417 w 3024845"/>
                <a:gd name="connsiteY255" fmla="*/ 181589 h 689379"/>
                <a:gd name="connsiteX256" fmla="*/ 1422737 w 3024845"/>
                <a:gd name="connsiteY256" fmla="*/ 181589 h 689379"/>
                <a:gd name="connsiteX257" fmla="*/ 1422737 w 3024845"/>
                <a:gd name="connsiteY257" fmla="*/ 179698 h 689379"/>
                <a:gd name="connsiteX258" fmla="*/ 1422737 w 3024845"/>
                <a:gd name="connsiteY258" fmla="*/ 166457 h 689379"/>
                <a:gd name="connsiteX259" fmla="*/ 1426791 w 3024845"/>
                <a:gd name="connsiteY259" fmla="*/ 172942 h 689379"/>
                <a:gd name="connsiteX260" fmla="*/ 1429071 w 3024845"/>
                <a:gd name="connsiteY260" fmla="*/ 172942 h 689379"/>
                <a:gd name="connsiteX261" fmla="*/ 1445031 w 3024845"/>
                <a:gd name="connsiteY261" fmla="*/ 172942 h 689379"/>
                <a:gd name="connsiteX262" fmla="*/ 1445031 w 3024845"/>
                <a:gd name="connsiteY262" fmla="*/ 172131 h 689379"/>
                <a:gd name="connsiteX263" fmla="*/ 1445031 w 3024845"/>
                <a:gd name="connsiteY263" fmla="*/ 166457 h 689379"/>
                <a:gd name="connsiteX264" fmla="*/ 1445791 w 3024845"/>
                <a:gd name="connsiteY264" fmla="*/ 166457 h 689379"/>
                <a:gd name="connsiteX265" fmla="*/ 1451111 w 3024845"/>
                <a:gd name="connsiteY265" fmla="*/ 166457 h 689379"/>
                <a:gd name="connsiteX266" fmla="*/ 1451111 w 3024845"/>
                <a:gd name="connsiteY266" fmla="*/ 167808 h 689379"/>
                <a:gd name="connsiteX267" fmla="*/ 1451111 w 3024845"/>
                <a:gd name="connsiteY267" fmla="*/ 177266 h 689379"/>
                <a:gd name="connsiteX268" fmla="*/ 1489618 w 3024845"/>
                <a:gd name="connsiteY268" fmla="*/ 177266 h 689379"/>
                <a:gd name="connsiteX269" fmla="*/ 1489618 w 3024845"/>
                <a:gd name="connsiteY269" fmla="*/ 315619 h 689379"/>
                <a:gd name="connsiteX270" fmla="*/ 1491138 w 3024845"/>
                <a:gd name="connsiteY270" fmla="*/ 315619 h 689379"/>
                <a:gd name="connsiteX271" fmla="*/ 1501778 w 3024845"/>
                <a:gd name="connsiteY271" fmla="*/ 315619 h 689379"/>
                <a:gd name="connsiteX272" fmla="*/ 1501778 w 3024845"/>
                <a:gd name="connsiteY272" fmla="*/ 302649 h 689379"/>
                <a:gd name="connsiteX273" fmla="*/ 1505832 w 3024845"/>
                <a:gd name="connsiteY273" fmla="*/ 302649 h 689379"/>
                <a:gd name="connsiteX274" fmla="*/ 1505832 w 3024845"/>
                <a:gd name="connsiteY274" fmla="*/ 315619 h 689379"/>
                <a:gd name="connsiteX275" fmla="*/ 1536232 w 3024845"/>
                <a:gd name="connsiteY275" fmla="*/ 315619 h 689379"/>
                <a:gd name="connsiteX276" fmla="*/ 1536232 w 3024845"/>
                <a:gd name="connsiteY276" fmla="*/ 285354 h 689379"/>
                <a:gd name="connsiteX277" fmla="*/ 1548392 w 3024845"/>
                <a:gd name="connsiteY277" fmla="*/ 285354 h 689379"/>
                <a:gd name="connsiteX278" fmla="*/ 1560552 w 3024845"/>
                <a:gd name="connsiteY278" fmla="*/ 283193 h 689379"/>
                <a:gd name="connsiteX279" fmla="*/ 1564606 w 3024845"/>
                <a:gd name="connsiteY279" fmla="*/ 285354 h 689379"/>
                <a:gd name="connsiteX280" fmla="*/ 1574739 w 3024845"/>
                <a:gd name="connsiteY280" fmla="*/ 285354 h 689379"/>
                <a:gd name="connsiteX281" fmla="*/ 1574739 w 3024845"/>
                <a:gd name="connsiteY281" fmla="*/ 315619 h 689379"/>
                <a:gd name="connsiteX282" fmla="*/ 1582846 w 3024845"/>
                <a:gd name="connsiteY282" fmla="*/ 315619 h 689379"/>
                <a:gd name="connsiteX283" fmla="*/ 1582846 w 3024845"/>
                <a:gd name="connsiteY283" fmla="*/ 332914 h 689379"/>
                <a:gd name="connsiteX284" fmla="*/ 1592182 w 3024845"/>
                <a:gd name="connsiteY284" fmla="*/ 333819 h 689379"/>
                <a:gd name="connsiteX285" fmla="*/ 1605140 w 3024845"/>
                <a:gd name="connsiteY285" fmla="*/ 333819 h 689379"/>
                <a:gd name="connsiteX286" fmla="*/ 1605140 w 3024845"/>
                <a:gd name="connsiteY286" fmla="*/ 317781 h 689379"/>
                <a:gd name="connsiteX287" fmla="*/ 1673096 w 3024845"/>
                <a:gd name="connsiteY287" fmla="*/ 317781 h 689379"/>
                <a:gd name="connsiteX288" fmla="*/ 1673096 w 3024845"/>
                <a:gd name="connsiteY288" fmla="*/ 232528 h 689379"/>
                <a:gd name="connsiteX289" fmla="*/ 1745104 w 3024845"/>
                <a:gd name="connsiteY289" fmla="*/ 232528 h 689379"/>
                <a:gd name="connsiteX290" fmla="*/ 1745104 w 3024845"/>
                <a:gd name="connsiteY290" fmla="*/ 311296 h 689379"/>
                <a:gd name="connsiteX291" fmla="*/ 1747008 w 3024845"/>
                <a:gd name="connsiteY291" fmla="*/ 311296 h 689379"/>
                <a:gd name="connsiteX292" fmla="*/ 1748250 w 3024845"/>
                <a:gd name="connsiteY292" fmla="*/ 333819 h 689379"/>
                <a:gd name="connsiteX293" fmla="*/ 1757926 w 3024845"/>
                <a:gd name="connsiteY293" fmla="*/ 333819 h 689379"/>
                <a:gd name="connsiteX294" fmla="*/ 1759168 w 3024845"/>
                <a:gd name="connsiteY294" fmla="*/ 311296 h 689379"/>
                <a:gd name="connsiteX295" fmla="*/ 1765248 w 3024845"/>
                <a:gd name="connsiteY295" fmla="*/ 311296 h 689379"/>
                <a:gd name="connsiteX296" fmla="*/ 1766490 w 3024845"/>
                <a:gd name="connsiteY296" fmla="*/ 333819 h 689379"/>
                <a:gd name="connsiteX297" fmla="*/ 1817112 w 3024845"/>
                <a:gd name="connsiteY297" fmla="*/ 333819 h 689379"/>
                <a:gd name="connsiteX298" fmla="*/ 1817112 w 3024845"/>
                <a:gd name="connsiteY298" fmla="*/ 170791 h 689379"/>
                <a:gd name="connsiteX299" fmla="*/ 2014439 w 3024845"/>
                <a:gd name="connsiteY299" fmla="*/ 170791 h 689379"/>
                <a:gd name="connsiteX300" fmla="*/ 2014439 w 3024845"/>
                <a:gd name="connsiteY300" fmla="*/ 333819 h 689379"/>
                <a:gd name="connsiteX301" fmla="*/ 2033136 w 3024845"/>
                <a:gd name="connsiteY301" fmla="*/ 333819 h 689379"/>
                <a:gd name="connsiteX302" fmla="*/ 2033136 w 3024845"/>
                <a:gd name="connsiteY302" fmla="*/ 251126 h 689379"/>
                <a:gd name="connsiteX303" fmla="*/ 2128256 w 3024845"/>
                <a:gd name="connsiteY303" fmla="*/ 251126 h 689379"/>
                <a:gd name="connsiteX304" fmla="*/ 2180720 w 3024845"/>
                <a:gd name="connsiteY304" fmla="*/ 185913 h 689379"/>
                <a:gd name="connsiteX305" fmla="*/ 2245574 w 3024845"/>
                <a:gd name="connsiteY305" fmla="*/ 185913 h 689379"/>
                <a:gd name="connsiteX306" fmla="*/ 2245574 w 3024845"/>
                <a:gd name="connsiteY306" fmla="*/ 261575 h 689379"/>
                <a:gd name="connsiteX307" fmla="*/ 2253681 w 3024845"/>
                <a:gd name="connsiteY307" fmla="*/ 261575 h 689379"/>
                <a:gd name="connsiteX308" fmla="*/ 2255708 w 3024845"/>
                <a:gd name="connsiteY308" fmla="*/ 255090 h 689379"/>
                <a:gd name="connsiteX309" fmla="*/ 2261788 w 3024845"/>
                <a:gd name="connsiteY309" fmla="*/ 255090 h 689379"/>
                <a:gd name="connsiteX310" fmla="*/ 2263815 w 3024845"/>
                <a:gd name="connsiteY310" fmla="*/ 263737 h 689379"/>
                <a:gd name="connsiteX311" fmla="*/ 2275975 w 3024845"/>
                <a:gd name="connsiteY311" fmla="*/ 263737 h 689379"/>
                <a:gd name="connsiteX312" fmla="*/ 2275975 w 3024845"/>
                <a:gd name="connsiteY312" fmla="*/ 257251 h 689379"/>
                <a:gd name="connsiteX313" fmla="*/ 2298268 w 3024845"/>
                <a:gd name="connsiteY313" fmla="*/ 257251 h 689379"/>
                <a:gd name="connsiteX314" fmla="*/ 2298268 w 3024845"/>
                <a:gd name="connsiteY314" fmla="*/ 263737 h 689379"/>
                <a:gd name="connsiteX315" fmla="*/ 2318535 w 3024845"/>
                <a:gd name="connsiteY315" fmla="*/ 263737 h 689379"/>
                <a:gd name="connsiteX316" fmla="*/ 2318535 w 3024845"/>
                <a:gd name="connsiteY316" fmla="*/ 309134 h 689379"/>
                <a:gd name="connsiteX317" fmla="*/ 2332722 w 3024845"/>
                <a:gd name="connsiteY317" fmla="*/ 309134 h 689379"/>
                <a:gd name="connsiteX318" fmla="*/ 2332722 w 3024845"/>
                <a:gd name="connsiteY318" fmla="*/ 296163 h 689379"/>
                <a:gd name="connsiteX319" fmla="*/ 2348936 w 3024845"/>
                <a:gd name="connsiteY319" fmla="*/ 296163 h 689379"/>
                <a:gd name="connsiteX320" fmla="*/ 2348936 w 3024845"/>
                <a:gd name="connsiteY320" fmla="*/ 116736 h 689379"/>
                <a:gd name="connsiteX321" fmla="*/ 2355016 w 3024845"/>
                <a:gd name="connsiteY321" fmla="*/ 110250 h 689379"/>
                <a:gd name="connsiteX322" fmla="*/ 2427977 w 3024845"/>
                <a:gd name="connsiteY322" fmla="*/ 110250 h 689379"/>
                <a:gd name="connsiteX323" fmla="*/ 2427977 w 3024845"/>
                <a:gd name="connsiteY323" fmla="*/ 118898 h 689379"/>
                <a:gd name="connsiteX324" fmla="*/ 2438110 w 3024845"/>
                <a:gd name="connsiteY324" fmla="*/ 118898 h 689379"/>
                <a:gd name="connsiteX325" fmla="*/ 2438110 w 3024845"/>
                <a:gd name="connsiteY325" fmla="*/ 233472 h 689379"/>
                <a:gd name="connsiteX326" fmla="*/ 2460404 w 3024845"/>
                <a:gd name="connsiteY326" fmla="*/ 233472 h 689379"/>
                <a:gd name="connsiteX327" fmla="*/ 2460404 w 3024845"/>
                <a:gd name="connsiteY327" fmla="*/ 166457 h 689379"/>
                <a:gd name="connsiteX328" fmla="*/ 2486751 w 3024845"/>
                <a:gd name="connsiteY328" fmla="*/ 166457 h 689379"/>
                <a:gd name="connsiteX329" fmla="*/ 2490804 w 3024845"/>
                <a:gd name="connsiteY329" fmla="*/ 162133 h 689379"/>
                <a:gd name="connsiteX330" fmla="*/ 2498911 w 3024845"/>
                <a:gd name="connsiteY330" fmla="*/ 162133 h 689379"/>
                <a:gd name="connsiteX331" fmla="*/ 2502964 w 3024845"/>
                <a:gd name="connsiteY331" fmla="*/ 166457 h 689379"/>
                <a:gd name="connsiteX332" fmla="*/ 2525258 w 3024845"/>
                <a:gd name="connsiteY332" fmla="*/ 166457 h 689379"/>
                <a:gd name="connsiteX333" fmla="*/ 2525258 w 3024845"/>
                <a:gd name="connsiteY333" fmla="*/ 49721 h 689379"/>
                <a:gd name="connsiteX334" fmla="*/ 2582005 w 3024845"/>
                <a:gd name="connsiteY334" fmla="*/ 38912 h 689379"/>
                <a:gd name="connsiteX335" fmla="*/ 2582005 w 3024845"/>
                <a:gd name="connsiteY335" fmla="*/ 39993 h 689379"/>
                <a:gd name="connsiteX336" fmla="*/ 2582005 w 3024845"/>
                <a:gd name="connsiteY336" fmla="*/ 47559 h 689379"/>
                <a:gd name="connsiteX337" fmla="*/ 2608352 w 3024845"/>
                <a:gd name="connsiteY337" fmla="*/ 47559 h 689379"/>
                <a:gd name="connsiteX338" fmla="*/ 2608352 w 3024845"/>
                <a:gd name="connsiteY338" fmla="*/ 302649 h 689379"/>
                <a:gd name="connsiteX339" fmla="*/ 2630646 w 3024845"/>
                <a:gd name="connsiteY339" fmla="*/ 302649 h 689379"/>
                <a:gd name="connsiteX340" fmla="*/ 2630646 w 3024845"/>
                <a:gd name="connsiteY340" fmla="*/ 298325 h 689379"/>
                <a:gd name="connsiteX341" fmla="*/ 2642806 w 3024845"/>
                <a:gd name="connsiteY341" fmla="*/ 298325 h 689379"/>
                <a:gd name="connsiteX342" fmla="*/ 2642806 w 3024845"/>
                <a:gd name="connsiteY342" fmla="*/ 302649 h 689379"/>
                <a:gd name="connsiteX343" fmla="*/ 2667126 w 3024845"/>
                <a:gd name="connsiteY343" fmla="*/ 302649 h 689379"/>
                <a:gd name="connsiteX344" fmla="*/ 2667126 w 3024845"/>
                <a:gd name="connsiteY344" fmla="*/ 289678 h 689379"/>
                <a:gd name="connsiteX345" fmla="*/ 2695500 w 3024845"/>
                <a:gd name="connsiteY345" fmla="*/ 289678 h 689379"/>
                <a:gd name="connsiteX346" fmla="*/ 2707660 w 3024845"/>
                <a:gd name="connsiteY346" fmla="*/ 285354 h 689379"/>
                <a:gd name="connsiteX347" fmla="*/ 2727927 w 3024845"/>
                <a:gd name="connsiteY347" fmla="*/ 289678 h 689379"/>
                <a:gd name="connsiteX348" fmla="*/ 2727927 w 3024845"/>
                <a:gd name="connsiteY348" fmla="*/ 272384 h 689379"/>
                <a:gd name="connsiteX349" fmla="*/ 2736034 w 3024845"/>
                <a:gd name="connsiteY349" fmla="*/ 272384 h 689379"/>
                <a:gd name="connsiteX350" fmla="*/ 2736034 w 3024845"/>
                <a:gd name="connsiteY350" fmla="*/ 259413 h 689379"/>
                <a:gd name="connsiteX351" fmla="*/ 2792781 w 3024845"/>
                <a:gd name="connsiteY351" fmla="*/ 259413 h 689379"/>
                <a:gd name="connsiteX352" fmla="*/ 2792781 w 3024845"/>
                <a:gd name="connsiteY352" fmla="*/ 229148 h 689379"/>
                <a:gd name="connsiteX353" fmla="*/ 2811021 w 3024845"/>
                <a:gd name="connsiteY353" fmla="*/ 229148 h 689379"/>
                <a:gd name="connsiteX354" fmla="*/ 2811021 w 3024845"/>
                <a:gd name="connsiteY354" fmla="*/ 222663 h 689379"/>
                <a:gd name="connsiteX355" fmla="*/ 2823181 w 3024845"/>
                <a:gd name="connsiteY355" fmla="*/ 222663 h 689379"/>
                <a:gd name="connsiteX356" fmla="*/ 2823181 w 3024845"/>
                <a:gd name="connsiteY356" fmla="*/ 229148 h 689379"/>
                <a:gd name="connsiteX357" fmla="*/ 2839395 w 3024845"/>
                <a:gd name="connsiteY357" fmla="*/ 229148 h 689379"/>
                <a:gd name="connsiteX358" fmla="*/ 2839395 w 3024845"/>
                <a:gd name="connsiteY358" fmla="*/ 278869 h 689379"/>
                <a:gd name="connsiteX359" fmla="*/ 2871822 w 3024845"/>
                <a:gd name="connsiteY359" fmla="*/ 278869 h 689379"/>
                <a:gd name="connsiteX360" fmla="*/ 2871822 w 3024845"/>
                <a:gd name="connsiteY360" fmla="*/ 252928 h 689379"/>
                <a:gd name="connsiteX361" fmla="*/ 2910329 w 3024845"/>
                <a:gd name="connsiteY361" fmla="*/ 252928 h 689379"/>
                <a:gd name="connsiteX362" fmla="*/ 2910329 w 3024845"/>
                <a:gd name="connsiteY362" fmla="*/ 222663 h 689379"/>
                <a:gd name="connsiteX363" fmla="*/ 2958970 w 3024845"/>
                <a:gd name="connsiteY363" fmla="*/ 222663 h 689379"/>
                <a:gd name="connsiteX364" fmla="*/ 2958970 w 3024845"/>
                <a:gd name="connsiteY364" fmla="*/ 333819 h 689379"/>
                <a:gd name="connsiteX365" fmla="*/ 3024845 w 3024845"/>
                <a:gd name="connsiteY365" fmla="*/ 689379 h 689379"/>
                <a:gd name="connsiteX366" fmla="*/ 2054 w 3024845"/>
                <a:gd name="connsiteY366" fmla="*/ 687046 h 689379"/>
                <a:gd name="connsiteX367" fmla="*/ 0 w 3024845"/>
                <a:gd name="connsiteY367" fmla="*/ 252928 h 689379"/>
                <a:gd name="connsiteX368" fmla="*/ 20267 w 3024845"/>
                <a:gd name="connsiteY368" fmla="*/ 252928 h 689379"/>
                <a:gd name="connsiteX369" fmla="*/ 20774 w 3024845"/>
                <a:gd name="connsiteY369" fmla="*/ 251847 h 689379"/>
                <a:gd name="connsiteX370" fmla="*/ 24320 w 3024845"/>
                <a:gd name="connsiteY370" fmla="*/ 244281 h 689379"/>
                <a:gd name="connsiteX371" fmla="*/ 26094 w 3024845"/>
                <a:gd name="connsiteY371" fmla="*/ 244551 h 689379"/>
                <a:gd name="connsiteX372" fmla="*/ 38507 w 3024845"/>
                <a:gd name="connsiteY372" fmla="*/ 246442 h 689379"/>
                <a:gd name="connsiteX373" fmla="*/ 39014 w 3024845"/>
                <a:gd name="connsiteY373" fmla="*/ 247794 h 689379"/>
                <a:gd name="connsiteX374" fmla="*/ 42560 w 3024845"/>
                <a:gd name="connsiteY374" fmla="*/ 257251 h 689379"/>
                <a:gd name="connsiteX375" fmla="*/ 68907 w 3024845"/>
                <a:gd name="connsiteY375" fmla="*/ 259413 h 689379"/>
                <a:gd name="connsiteX376" fmla="*/ 68907 w 3024845"/>
                <a:gd name="connsiteY376" fmla="*/ 136192 h 689379"/>
                <a:gd name="connsiteX377" fmla="*/ 70934 w 3024845"/>
                <a:gd name="connsiteY377" fmla="*/ 136192 h 689379"/>
                <a:gd name="connsiteX378" fmla="*/ 85121 w 3024845"/>
                <a:gd name="connsiteY378" fmla="*/ 136192 h 689379"/>
                <a:gd name="connsiteX379" fmla="*/ 85121 w 3024845"/>
                <a:gd name="connsiteY379" fmla="*/ 0 h 689379"/>
                <a:gd name="connsiteX380" fmla="*/ 86894 w 3024845"/>
                <a:gd name="connsiteY380" fmla="*/ 0 h 689379"/>
                <a:gd name="connsiteX381" fmla="*/ 99308 w 3024845"/>
                <a:gd name="connsiteY381" fmla="*/ 0 h 689379"/>
                <a:gd name="connsiteX0" fmla="*/ 99308 w 3024845"/>
                <a:gd name="connsiteY0" fmla="*/ 0 h 689379"/>
                <a:gd name="connsiteX1" fmla="*/ 220909 w 3024845"/>
                <a:gd name="connsiteY1" fmla="*/ 0 h 689379"/>
                <a:gd name="connsiteX2" fmla="*/ 223189 w 3024845"/>
                <a:gd name="connsiteY2" fmla="*/ 0 h 689379"/>
                <a:gd name="connsiteX3" fmla="*/ 239150 w 3024845"/>
                <a:gd name="connsiteY3" fmla="*/ 0 h 689379"/>
                <a:gd name="connsiteX4" fmla="*/ 239150 w 3024845"/>
                <a:gd name="connsiteY4" fmla="*/ 140515 h 689379"/>
                <a:gd name="connsiteX5" fmla="*/ 240670 w 3024845"/>
                <a:gd name="connsiteY5" fmla="*/ 140245 h 689379"/>
                <a:gd name="connsiteX6" fmla="*/ 251310 w 3024845"/>
                <a:gd name="connsiteY6" fmla="*/ 138354 h 689379"/>
                <a:gd name="connsiteX7" fmla="*/ 249283 w 3024845"/>
                <a:gd name="connsiteY7" fmla="*/ 226986 h 689379"/>
                <a:gd name="connsiteX8" fmla="*/ 250803 w 3024845"/>
                <a:gd name="connsiteY8" fmla="*/ 227257 h 689379"/>
                <a:gd name="connsiteX9" fmla="*/ 261443 w 3024845"/>
                <a:gd name="connsiteY9" fmla="*/ 229148 h 689379"/>
                <a:gd name="connsiteX10" fmla="*/ 261696 w 3024845"/>
                <a:gd name="connsiteY10" fmla="*/ 229959 h 689379"/>
                <a:gd name="connsiteX11" fmla="*/ 263470 w 3024845"/>
                <a:gd name="connsiteY11" fmla="*/ 235634 h 689379"/>
                <a:gd name="connsiteX12" fmla="*/ 264230 w 3024845"/>
                <a:gd name="connsiteY12" fmla="*/ 233202 h 689379"/>
                <a:gd name="connsiteX13" fmla="*/ 269550 w 3024845"/>
                <a:gd name="connsiteY13" fmla="*/ 216178 h 689379"/>
                <a:gd name="connsiteX14" fmla="*/ 271323 w 3024845"/>
                <a:gd name="connsiteY14" fmla="*/ 216178 h 689379"/>
                <a:gd name="connsiteX15" fmla="*/ 283737 w 3024845"/>
                <a:gd name="connsiteY15" fmla="*/ 216178 h 689379"/>
                <a:gd name="connsiteX16" fmla="*/ 283737 w 3024845"/>
                <a:gd name="connsiteY16" fmla="*/ 248604 h 689379"/>
                <a:gd name="connsiteX17" fmla="*/ 284750 w 3024845"/>
                <a:gd name="connsiteY17" fmla="*/ 249145 h 689379"/>
                <a:gd name="connsiteX18" fmla="*/ 291844 w 3024845"/>
                <a:gd name="connsiteY18" fmla="*/ 252928 h 689379"/>
                <a:gd name="connsiteX19" fmla="*/ 291844 w 3024845"/>
                <a:gd name="connsiteY19" fmla="*/ 254279 h 689379"/>
                <a:gd name="connsiteX20" fmla="*/ 291844 w 3024845"/>
                <a:gd name="connsiteY20" fmla="*/ 263737 h 689379"/>
                <a:gd name="connsiteX21" fmla="*/ 336431 w 3024845"/>
                <a:gd name="connsiteY21" fmla="*/ 263737 h 689379"/>
                <a:gd name="connsiteX22" fmla="*/ 336431 w 3024845"/>
                <a:gd name="connsiteY22" fmla="*/ 264818 h 689379"/>
                <a:gd name="connsiteX23" fmla="*/ 336431 w 3024845"/>
                <a:gd name="connsiteY23" fmla="*/ 272384 h 689379"/>
                <a:gd name="connsiteX24" fmla="*/ 338457 w 3024845"/>
                <a:gd name="connsiteY24" fmla="*/ 272384 h 689379"/>
                <a:gd name="connsiteX25" fmla="*/ 352644 w 3024845"/>
                <a:gd name="connsiteY25" fmla="*/ 272384 h 689379"/>
                <a:gd name="connsiteX26" fmla="*/ 352644 w 3024845"/>
                <a:gd name="connsiteY26" fmla="*/ 242119 h 689379"/>
                <a:gd name="connsiteX27" fmla="*/ 397231 w 3024845"/>
                <a:gd name="connsiteY27" fmla="*/ 242119 h 689379"/>
                <a:gd name="connsiteX28" fmla="*/ 397231 w 3024845"/>
                <a:gd name="connsiteY28" fmla="*/ 240768 h 689379"/>
                <a:gd name="connsiteX29" fmla="*/ 397231 w 3024845"/>
                <a:gd name="connsiteY29" fmla="*/ 231310 h 689379"/>
                <a:gd name="connsiteX30" fmla="*/ 398245 w 3024845"/>
                <a:gd name="connsiteY30" fmla="*/ 231310 h 689379"/>
                <a:gd name="connsiteX31" fmla="*/ 405338 w 3024845"/>
                <a:gd name="connsiteY31" fmla="*/ 231310 h 689379"/>
                <a:gd name="connsiteX32" fmla="*/ 405338 w 3024845"/>
                <a:gd name="connsiteY32" fmla="*/ 229419 h 689379"/>
                <a:gd name="connsiteX33" fmla="*/ 405338 w 3024845"/>
                <a:gd name="connsiteY33" fmla="*/ 216178 h 689379"/>
                <a:gd name="connsiteX34" fmla="*/ 406098 w 3024845"/>
                <a:gd name="connsiteY34" fmla="*/ 216178 h 689379"/>
                <a:gd name="connsiteX35" fmla="*/ 411418 w 3024845"/>
                <a:gd name="connsiteY35" fmla="*/ 216178 h 689379"/>
                <a:gd name="connsiteX36" fmla="*/ 411418 w 3024845"/>
                <a:gd name="connsiteY36" fmla="*/ 215097 h 689379"/>
                <a:gd name="connsiteX37" fmla="*/ 411418 w 3024845"/>
                <a:gd name="connsiteY37" fmla="*/ 207530 h 689379"/>
                <a:gd name="connsiteX38" fmla="*/ 413445 w 3024845"/>
                <a:gd name="connsiteY38" fmla="*/ 207530 h 689379"/>
                <a:gd name="connsiteX39" fmla="*/ 427632 w 3024845"/>
                <a:gd name="connsiteY39" fmla="*/ 207530 h 689379"/>
                <a:gd name="connsiteX40" fmla="*/ 427632 w 3024845"/>
                <a:gd name="connsiteY40" fmla="*/ 208611 h 689379"/>
                <a:gd name="connsiteX41" fmla="*/ 427632 w 3024845"/>
                <a:gd name="connsiteY41" fmla="*/ 216178 h 689379"/>
                <a:gd name="connsiteX42" fmla="*/ 449925 w 3024845"/>
                <a:gd name="connsiteY42" fmla="*/ 216178 h 689379"/>
                <a:gd name="connsiteX43" fmla="*/ 449925 w 3024845"/>
                <a:gd name="connsiteY43" fmla="*/ 214286 h 689379"/>
                <a:gd name="connsiteX44" fmla="*/ 449925 w 3024845"/>
                <a:gd name="connsiteY44" fmla="*/ 201045 h 689379"/>
                <a:gd name="connsiteX45" fmla="*/ 451699 w 3024845"/>
                <a:gd name="connsiteY45" fmla="*/ 201045 h 689379"/>
                <a:gd name="connsiteX46" fmla="*/ 464112 w 3024845"/>
                <a:gd name="connsiteY46" fmla="*/ 201045 h 689379"/>
                <a:gd name="connsiteX47" fmla="*/ 464112 w 3024845"/>
                <a:gd name="connsiteY47" fmla="*/ 224825 h 689379"/>
                <a:gd name="connsiteX48" fmla="*/ 465126 w 3024845"/>
                <a:gd name="connsiteY48" fmla="*/ 224825 h 689379"/>
                <a:gd name="connsiteX49" fmla="*/ 472219 w 3024845"/>
                <a:gd name="connsiteY49" fmla="*/ 224825 h 689379"/>
                <a:gd name="connsiteX50" fmla="*/ 472219 w 3024845"/>
                <a:gd name="connsiteY50" fmla="*/ 223744 h 689379"/>
                <a:gd name="connsiteX51" fmla="*/ 472219 w 3024845"/>
                <a:gd name="connsiteY51" fmla="*/ 216178 h 689379"/>
                <a:gd name="connsiteX52" fmla="*/ 473992 w 3024845"/>
                <a:gd name="connsiteY52" fmla="*/ 216178 h 689379"/>
                <a:gd name="connsiteX53" fmla="*/ 486406 w 3024845"/>
                <a:gd name="connsiteY53" fmla="*/ 216178 h 689379"/>
                <a:gd name="connsiteX54" fmla="*/ 486406 w 3024845"/>
                <a:gd name="connsiteY54" fmla="*/ 242119 h 689379"/>
                <a:gd name="connsiteX55" fmla="*/ 488433 w 3024845"/>
                <a:gd name="connsiteY55" fmla="*/ 242119 h 689379"/>
                <a:gd name="connsiteX56" fmla="*/ 502619 w 3024845"/>
                <a:gd name="connsiteY56" fmla="*/ 242119 h 689379"/>
                <a:gd name="connsiteX57" fmla="*/ 502619 w 3024845"/>
                <a:gd name="connsiteY57" fmla="*/ 243740 h 689379"/>
                <a:gd name="connsiteX58" fmla="*/ 502619 w 3024845"/>
                <a:gd name="connsiteY58" fmla="*/ 255090 h 689379"/>
                <a:gd name="connsiteX59" fmla="*/ 503379 w 3024845"/>
                <a:gd name="connsiteY59" fmla="*/ 255090 h 689379"/>
                <a:gd name="connsiteX60" fmla="*/ 508700 w 3024845"/>
                <a:gd name="connsiteY60" fmla="*/ 255090 h 689379"/>
                <a:gd name="connsiteX61" fmla="*/ 508700 w 3024845"/>
                <a:gd name="connsiteY61" fmla="*/ 254279 h 689379"/>
                <a:gd name="connsiteX62" fmla="*/ 508700 w 3024845"/>
                <a:gd name="connsiteY62" fmla="*/ 248604 h 689379"/>
                <a:gd name="connsiteX63" fmla="*/ 539100 w 3024845"/>
                <a:gd name="connsiteY63" fmla="*/ 248604 h 689379"/>
                <a:gd name="connsiteX64" fmla="*/ 539100 w 3024845"/>
                <a:gd name="connsiteY64" fmla="*/ 272384 h 689379"/>
                <a:gd name="connsiteX65" fmla="*/ 540113 w 3024845"/>
                <a:gd name="connsiteY65" fmla="*/ 272384 h 689379"/>
                <a:gd name="connsiteX66" fmla="*/ 547207 w 3024845"/>
                <a:gd name="connsiteY66" fmla="*/ 272384 h 689379"/>
                <a:gd name="connsiteX67" fmla="*/ 547207 w 3024845"/>
                <a:gd name="connsiteY67" fmla="*/ 273465 h 689379"/>
                <a:gd name="connsiteX68" fmla="*/ 547207 w 3024845"/>
                <a:gd name="connsiteY68" fmla="*/ 281031 h 689379"/>
                <a:gd name="connsiteX69" fmla="*/ 547967 w 3024845"/>
                <a:gd name="connsiteY69" fmla="*/ 281031 h 689379"/>
                <a:gd name="connsiteX70" fmla="*/ 553287 w 3024845"/>
                <a:gd name="connsiteY70" fmla="*/ 281031 h 689379"/>
                <a:gd name="connsiteX71" fmla="*/ 553287 w 3024845"/>
                <a:gd name="connsiteY71" fmla="*/ 278869 h 689379"/>
                <a:gd name="connsiteX72" fmla="*/ 553287 w 3024845"/>
                <a:gd name="connsiteY72" fmla="*/ 263737 h 689379"/>
                <a:gd name="connsiteX73" fmla="*/ 554300 w 3024845"/>
                <a:gd name="connsiteY73" fmla="*/ 263737 h 689379"/>
                <a:gd name="connsiteX74" fmla="*/ 561394 w 3024845"/>
                <a:gd name="connsiteY74" fmla="*/ 263737 h 689379"/>
                <a:gd name="connsiteX75" fmla="*/ 561394 w 3024845"/>
                <a:gd name="connsiteY75" fmla="*/ 264818 h 689379"/>
                <a:gd name="connsiteX76" fmla="*/ 561394 w 3024845"/>
                <a:gd name="connsiteY76" fmla="*/ 272384 h 689379"/>
                <a:gd name="connsiteX77" fmla="*/ 566714 w 3024845"/>
                <a:gd name="connsiteY77" fmla="*/ 270391 h 689379"/>
                <a:gd name="connsiteX78" fmla="*/ 567474 w 3024845"/>
                <a:gd name="connsiteY78" fmla="*/ 269411 h 689379"/>
                <a:gd name="connsiteX79" fmla="*/ 567474 w 3024845"/>
                <a:gd name="connsiteY79" fmla="*/ 263737 h 689379"/>
                <a:gd name="connsiteX80" fmla="*/ 605981 w 3024845"/>
                <a:gd name="connsiteY80" fmla="*/ 263737 h 689379"/>
                <a:gd name="connsiteX81" fmla="*/ 605981 w 3024845"/>
                <a:gd name="connsiteY81" fmla="*/ 287516 h 689379"/>
                <a:gd name="connsiteX82" fmla="*/ 608007 w 3024845"/>
                <a:gd name="connsiteY82" fmla="*/ 287516 h 689379"/>
                <a:gd name="connsiteX83" fmla="*/ 622194 w 3024845"/>
                <a:gd name="connsiteY83" fmla="*/ 287516 h 689379"/>
                <a:gd name="connsiteX84" fmla="*/ 622194 w 3024845"/>
                <a:gd name="connsiteY84" fmla="*/ 288597 h 689379"/>
                <a:gd name="connsiteX85" fmla="*/ 622194 w 3024845"/>
                <a:gd name="connsiteY85" fmla="*/ 296163 h 689379"/>
                <a:gd name="connsiteX86" fmla="*/ 623968 w 3024845"/>
                <a:gd name="connsiteY86" fmla="*/ 296163 h 689379"/>
                <a:gd name="connsiteX87" fmla="*/ 636381 w 3024845"/>
                <a:gd name="connsiteY87" fmla="*/ 296163 h 689379"/>
                <a:gd name="connsiteX88" fmla="*/ 636381 w 3024845"/>
                <a:gd name="connsiteY88" fmla="*/ 272384 h 689379"/>
                <a:gd name="connsiteX89" fmla="*/ 637394 w 3024845"/>
                <a:gd name="connsiteY89" fmla="*/ 272384 h 689379"/>
                <a:gd name="connsiteX90" fmla="*/ 644488 w 3024845"/>
                <a:gd name="connsiteY90" fmla="*/ 272384 h 689379"/>
                <a:gd name="connsiteX91" fmla="*/ 644488 w 3024845"/>
                <a:gd name="connsiteY91" fmla="*/ 239957 h 689379"/>
                <a:gd name="connsiteX92" fmla="*/ 645501 w 3024845"/>
                <a:gd name="connsiteY92" fmla="*/ 239957 h 689379"/>
                <a:gd name="connsiteX93" fmla="*/ 652595 w 3024845"/>
                <a:gd name="connsiteY93" fmla="*/ 239957 h 689379"/>
                <a:gd name="connsiteX94" fmla="*/ 652595 w 3024845"/>
                <a:gd name="connsiteY94" fmla="*/ 238066 h 689379"/>
                <a:gd name="connsiteX95" fmla="*/ 652595 w 3024845"/>
                <a:gd name="connsiteY95" fmla="*/ 224825 h 689379"/>
                <a:gd name="connsiteX96" fmla="*/ 651328 w 3024845"/>
                <a:gd name="connsiteY96" fmla="*/ 223203 h 689379"/>
                <a:gd name="connsiteX97" fmla="*/ 656648 w 3024845"/>
                <a:gd name="connsiteY97" fmla="*/ 211854 h 689379"/>
                <a:gd name="connsiteX98" fmla="*/ 664755 w 3024845"/>
                <a:gd name="connsiteY98" fmla="*/ 239957 h 689379"/>
                <a:gd name="connsiteX99" fmla="*/ 665515 w 3024845"/>
                <a:gd name="connsiteY99" fmla="*/ 239957 h 689379"/>
                <a:gd name="connsiteX100" fmla="*/ 670835 w 3024845"/>
                <a:gd name="connsiteY100" fmla="*/ 239957 h 689379"/>
                <a:gd name="connsiteX101" fmla="*/ 670835 w 3024845"/>
                <a:gd name="connsiteY101" fmla="*/ 134030 h 689379"/>
                <a:gd name="connsiteX102" fmla="*/ 672355 w 3024845"/>
                <a:gd name="connsiteY102" fmla="*/ 134030 h 689379"/>
                <a:gd name="connsiteX103" fmla="*/ 682995 w 3024845"/>
                <a:gd name="connsiteY103" fmla="*/ 134030 h 689379"/>
                <a:gd name="connsiteX104" fmla="*/ 682995 w 3024845"/>
                <a:gd name="connsiteY104" fmla="*/ 86471 h 689379"/>
                <a:gd name="connsiteX105" fmla="*/ 709342 w 3024845"/>
                <a:gd name="connsiteY105" fmla="*/ 86471 h 689379"/>
                <a:gd name="connsiteX106" fmla="*/ 709342 w 3024845"/>
                <a:gd name="connsiteY106" fmla="*/ 64853 h 689379"/>
                <a:gd name="connsiteX107" fmla="*/ 743796 w 3024845"/>
                <a:gd name="connsiteY107" fmla="*/ 64853 h 689379"/>
                <a:gd name="connsiteX108" fmla="*/ 743796 w 3024845"/>
                <a:gd name="connsiteY108" fmla="*/ 67285 h 689379"/>
                <a:gd name="connsiteX109" fmla="*/ 743796 w 3024845"/>
                <a:gd name="connsiteY109" fmla="*/ 84309 h 689379"/>
                <a:gd name="connsiteX110" fmla="*/ 746076 w 3024845"/>
                <a:gd name="connsiteY110" fmla="*/ 84309 h 689379"/>
                <a:gd name="connsiteX111" fmla="*/ 762036 w 3024845"/>
                <a:gd name="connsiteY111" fmla="*/ 84309 h 689379"/>
                <a:gd name="connsiteX112" fmla="*/ 762036 w 3024845"/>
                <a:gd name="connsiteY112" fmla="*/ 131868 h 689379"/>
                <a:gd name="connsiteX113" fmla="*/ 763049 w 3024845"/>
                <a:gd name="connsiteY113" fmla="*/ 131868 h 689379"/>
                <a:gd name="connsiteX114" fmla="*/ 770143 w 3024845"/>
                <a:gd name="connsiteY114" fmla="*/ 131868 h 689379"/>
                <a:gd name="connsiteX115" fmla="*/ 784330 w 3024845"/>
                <a:gd name="connsiteY115" fmla="*/ 136192 h 689379"/>
                <a:gd name="connsiteX116" fmla="*/ 784330 w 3024845"/>
                <a:gd name="connsiteY116" fmla="*/ 175104 h 689379"/>
                <a:gd name="connsiteX117" fmla="*/ 785343 w 3024845"/>
                <a:gd name="connsiteY117" fmla="*/ 175104 h 689379"/>
                <a:gd name="connsiteX118" fmla="*/ 792436 w 3024845"/>
                <a:gd name="connsiteY118" fmla="*/ 175104 h 689379"/>
                <a:gd name="connsiteX119" fmla="*/ 792436 w 3024845"/>
                <a:gd name="connsiteY119" fmla="*/ 176725 h 689379"/>
                <a:gd name="connsiteX120" fmla="*/ 792436 w 3024845"/>
                <a:gd name="connsiteY120" fmla="*/ 188074 h 689379"/>
                <a:gd name="connsiteX121" fmla="*/ 794463 w 3024845"/>
                <a:gd name="connsiteY121" fmla="*/ 188074 h 689379"/>
                <a:gd name="connsiteX122" fmla="*/ 808650 w 3024845"/>
                <a:gd name="connsiteY122" fmla="*/ 188074 h 689379"/>
                <a:gd name="connsiteX123" fmla="*/ 814730 w 3024845"/>
                <a:gd name="connsiteY123" fmla="*/ 194560 h 689379"/>
                <a:gd name="connsiteX124" fmla="*/ 814730 w 3024845"/>
                <a:gd name="connsiteY124" fmla="*/ 216178 h 689379"/>
                <a:gd name="connsiteX125" fmla="*/ 817010 w 3024845"/>
                <a:gd name="connsiteY125" fmla="*/ 216178 h 689379"/>
                <a:gd name="connsiteX126" fmla="*/ 832970 w 3024845"/>
                <a:gd name="connsiteY126" fmla="*/ 216178 h 689379"/>
                <a:gd name="connsiteX127" fmla="*/ 832970 w 3024845"/>
                <a:gd name="connsiteY127" fmla="*/ 217258 h 689379"/>
                <a:gd name="connsiteX128" fmla="*/ 832970 w 3024845"/>
                <a:gd name="connsiteY128" fmla="*/ 224825 h 689379"/>
                <a:gd name="connsiteX129" fmla="*/ 834237 w 3024845"/>
                <a:gd name="connsiteY129" fmla="*/ 224825 h 689379"/>
                <a:gd name="connsiteX130" fmla="*/ 843104 w 3024845"/>
                <a:gd name="connsiteY130" fmla="*/ 224825 h 689379"/>
                <a:gd name="connsiteX131" fmla="*/ 843104 w 3024845"/>
                <a:gd name="connsiteY131" fmla="*/ 226986 h 689379"/>
                <a:gd name="connsiteX132" fmla="*/ 843104 w 3024845"/>
                <a:gd name="connsiteY132" fmla="*/ 242119 h 689379"/>
                <a:gd name="connsiteX133" fmla="*/ 847157 w 3024845"/>
                <a:gd name="connsiteY133" fmla="*/ 240227 h 689379"/>
                <a:gd name="connsiteX134" fmla="*/ 847157 w 3024845"/>
                <a:gd name="connsiteY134" fmla="*/ 226986 h 689379"/>
                <a:gd name="connsiteX135" fmla="*/ 848170 w 3024845"/>
                <a:gd name="connsiteY135" fmla="*/ 226986 h 689379"/>
                <a:gd name="connsiteX136" fmla="*/ 855264 w 3024845"/>
                <a:gd name="connsiteY136" fmla="*/ 226986 h 689379"/>
                <a:gd name="connsiteX137" fmla="*/ 855264 w 3024845"/>
                <a:gd name="connsiteY137" fmla="*/ 228608 h 689379"/>
                <a:gd name="connsiteX138" fmla="*/ 855264 w 3024845"/>
                <a:gd name="connsiteY138" fmla="*/ 239957 h 689379"/>
                <a:gd name="connsiteX139" fmla="*/ 856024 w 3024845"/>
                <a:gd name="connsiteY139" fmla="*/ 239957 h 689379"/>
                <a:gd name="connsiteX140" fmla="*/ 861344 w 3024845"/>
                <a:gd name="connsiteY140" fmla="*/ 239957 h 689379"/>
                <a:gd name="connsiteX141" fmla="*/ 909984 w 3024845"/>
                <a:gd name="connsiteY141" fmla="*/ 235634 h 689379"/>
                <a:gd name="connsiteX142" fmla="*/ 909984 w 3024845"/>
                <a:gd name="connsiteY142" fmla="*/ 236985 h 689379"/>
                <a:gd name="connsiteX143" fmla="*/ 909984 w 3024845"/>
                <a:gd name="connsiteY143" fmla="*/ 246442 h 689379"/>
                <a:gd name="connsiteX144" fmla="*/ 910744 w 3024845"/>
                <a:gd name="connsiteY144" fmla="*/ 246442 h 689379"/>
                <a:gd name="connsiteX145" fmla="*/ 916065 w 3024845"/>
                <a:gd name="connsiteY145" fmla="*/ 246442 h 689379"/>
                <a:gd name="connsiteX146" fmla="*/ 916065 w 3024845"/>
                <a:gd name="connsiteY146" fmla="*/ 248604 h 689379"/>
                <a:gd name="connsiteX147" fmla="*/ 916065 w 3024845"/>
                <a:gd name="connsiteY147" fmla="*/ 263737 h 689379"/>
                <a:gd name="connsiteX148" fmla="*/ 918091 w 3024845"/>
                <a:gd name="connsiteY148" fmla="*/ 262386 h 689379"/>
                <a:gd name="connsiteX149" fmla="*/ 932278 w 3024845"/>
                <a:gd name="connsiteY149" fmla="*/ 252928 h 689379"/>
                <a:gd name="connsiteX150" fmla="*/ 938358 w 3024845"/>
                <a:gd name="connsiteY150" fmla="*/ 211854 h 689379"/>
                <a:gd name="connsiteX151" fmla="*/ 939118 w 3024845"/>
                <a:gd name="connsiteY151" fmla="*/ 211584 h 689379"/>
                <a:gd name="connsiteX152" fmla="*/ 944438 w 3024845"/>
                <a:gd name="connsiteY152" fmla="*/ 209692 h 689379"/>
                <a:gd name="connsiteX153" fmla="*/ 946465 w 3024845"/>
                <a:gd name="connsiteY153" fmla="*/ 140515 h 689379"/>
                <a:gd name="connsiteX154" fmla="*/ 948492 w 3024845"/>
                <a:gd name="connsiteY154" fmla="*/ 209692 h 689379"/>
                <a:gd name="connsiteX155" fmla="*/ 949252 w 3024845"/>
                <a:gd name="connsiteY155" fmla="*/ 209962 h 689379"/>
                <a:gd name="connsiteX156" fmla="*/ 954572 w 3024845"/>
                <a:gd name="connsiteY156" fmla="*/ 211854 h 689379"/>
                <a:gd name="connsiteX157" fmla="*/ 954572 w 3024845"/>
                <a:gd name="connsiteY157" fmla="*/ 125383 h 689379"/>
                <a:gd name="connsiteX158" fmla="*/ 958625 w 3024845"/>
                <a:gd name="connsiteY158" fmla="*/ 92956 h 689379"/>
                <a:gd name="connsiteX159" fmla="*/ 997132 w 3024845"/>
                <a:gd name="connsiteY159" fmla="*/ 92956 h 689379"/>
                <a:gd name="connsiteX160" fmla="*/ 997132 w 3024845"/>
                <a:gd name="connsiteY160" fmla="*/ 125383 h 689379"/>
                <a:gd name="connsiteX161" fmla="*/ 997892 w 3024845"/>
                <a:gd name="connsiteY161" fmla="*/ 125383 h 689379"/>
                <a:gd name="connsiteX162" fmla="*/ 1003212 w 3024845"/>
                <a:gd name="connsiteY162" fmla="*/ 125383 h 689379"/>
                <a:gd name="connsiteX163" fmla="*/ 1003212 w 3024845"/>
                <a:gd name="connsiteY163" fmla="*/ 43235 h 689379"/>
                <a:gd name="connsiteX164" fmla="*/ 1004986 w 3024845"/>
                <a:gd name="connsiteY164" fmla="*/ 43235 h 689379"/>
                <a:gd name="connsiteX165" fmla="*/ 1017399 w 3024845"/>
                <a:gd name="connsiteY165" fmla="*/ 43235 h 689379"/>
                <a:gd name="connsiteX166" fmla="*/ 1017399 w 3024845"/>
                <a:gd name="connsiteY166" fmla="*/ 41344 h 689379"/>
                <a:gd name="connsiteX167" fmla="*/ 1017399 w 3024845"/>
                <a:gd name="connsiteY167" fmla="*/ 28103 h 689379"/>
                <a:gd name="connsiteX168" fmla="*/ 1039693 w 3024845"/>
                <a:gd name="connsiteY168" fmla="*/ 28103 h 689379"/>
                <a:gd name="connsiteX169" fmla="*/ 1039693 w 3024845"/>
                <a:gd name="connsiteY169" fmla="*/ 27022 h 689379"/>
                <a:gd name="connsiteX170" fmla="*/ 1039693 w 3024845"/>
                <a:gd name="connsiteY170" fmla="*/ 19456 h 689379"/>
                <a:gd name="connsiteX171" fmla="*/ 1041466 w 3024845"/>
                <a:gd name="connsiteY171" fmla="*/ 19456 h 689379"/>
                <a:gd name="connsiteX172" fmla="*/ 1053880 w 3024845"/>
                <a:gd name="connsiteY172" fmla="*/ 19456 h 689379"/>
                <a:gd name="connsiteX173" fmla="*/ 1053880 w 3024845"/>
                <a:gd name="connsiteY173" fmla="*/ 20537 h 689379"/>
                <a:gd name="connsiteX174" fmla="*/ 1053880 w 3024845"/>
                <a:gd name="connsiteY174" fmla="*/ 28103 h 689379"/>
                <a:gd name="connsiteX175" fmla="*/ 1054640 w 3024845"/>
                <a:gd name="connsiteY175" fmla="*/ 28103 h 689379"/>
                <a:gd name="connsiteX176" fmla="*/ 1059960 w 3024845"/>
                <a:gd name="connsiteY176" fmla="*/ 28103 h 689379"/>
                <a:gd name="connsiteX177" fmla="*/ 1070093 w 3024845"/>
                <a:gd name="connsiteY177" fmla="*/ 23779 h 689379"/>
                <a:gd name="connsiteX178" fmla="*/ 1074146 w 3024845"/>
                <a:gd name="connsiteY178" fmla="*/ 27022 h 689379"/>
                <a:gd name="connsiteX179" fmla="*/ 1074146 w 3024845"/>
                <a:gd name="connsiteY179" fmla="*/ 19456 h 689379"/>
                <a:gd name="connsiteX180" fmla="*/ 1076426 w 3024845"/>
                <a:gd name="connsiteY180" fmla="*/ 19456 h 689379"/>
                <a:gd name="connsiteX181" fmla="*/ 1092387 w 3024845"/>
                <a:gd name="connsiteY181" fmla="*/ 19456 h 689379"/>
                <a:gd name="connsiteX182" fmla="*/ 1092387 w 3024845"/>
                <a:gd name="connsiteY182" fmla="*/ 20537 h 689379"/>
                <a:gd name="connsiteX183" fmla="*/ 1092387 w 3024845"/>
                <a:gd name="connsiteY183" fmla="*/ 28103 h 689379"/>
                <a:gd name="connsiteX184" fmla="*/ 1122787 w 3024845"/>
                <a:gd name="connsiteY184" fmla="*/ 28103 h 689379"/>
                <a:gd name="connsiteX185" fmla="*/ 1122787 w 3024845"/>
                <a:gd name="connsiteY185" fmla="*/ 29724 h 689379"/>
                <a:gd name="connsiteX186" fmla="*/ 1122787 w 3024845"/>
                <a:gd name="connsiteY186" fmla="*/ 41074 h 689379"/>
                <a:gd name="connsiteX187" fmla="*/ 1149134 w 3024845"/>
                <a:gd name="connsiteY187" fmla="*/ 41074 h 689379"/>
                <a:gd name="connsiteX188" fmla="*/ 1149134 w 3024845"/>
                <a:gd name="connsiteY188" fmla="*/ 71338 h 689379"/>
                <a:gd name="connsiteX189" fmla="*/ 1149894 w 3024845"/>
                <a:gd name="connsiteY189" fmla="*/ 71338 h 689379"/>
                <a:gd name="connsiteX190" fmla="*/ 1155214 w 3024845"/>
                <a:gd name="connsiteY190" fmla="*/ 71338 h 689379"/>
                <a:gd name="connsiteX191" fmla="*/ 1155214 w 3024845"/>
                <a:gd name="connsiteY191" fmla="*/ 72419 h 689379"/>
                <a:gd name="connsiteX192" fmla="*/ 1155214 w 3024845"/>
                <a:gd name="connsiteY192" fmla="*/ 79986 h 689379"/>
                <a:gd name="connsiteX193" fmla="*/ 1159268 w 3024845"/>
                <a:gd name="connsiteY193" fmla="*/ 110250 h 689379"/>
                <a:gd name="connsiteX194" fmla="*/ 1160028 w 3024845"/>
                <a:gd name="connsiteY194" fmla="*/ 110250 h 689379"/>
                <a:gd name="connsiteX195" fmla="*/ 1165348 w 3024845"/>
                <a:gd name="connsiteY195" fmla="*/ 110250 h 689379"/>
                <a:gd name="connsiteX196" fmla="*/ 1165348 w 3024845"/>
                <a:gd name="connsiteY196" fmla="*/ 111061 h 689379"/>
                <a:gd name="connsiteX197" fmla="*/ 1165348 w 3024845"/>
                <a:gd name="connsiteY197" fmla="*/ 116736 h 689379"/>
                <a:gd name="connsiteX198" fmla="*/ 1166361 w 3024845"/>
                <a:gd name="connsiteY198" fmla="*/ 116736 h 689379"/>
                <a:gd name="connsiteX199" fmla="*/ 1173454 w 3024845"/>
                <a:gd name="connsiteY199" fmla="*/ 116736 h 689379"/>
                <a:gd name="connsiteX200" fmla="*/ 1173454 w 3024845"/>
                <a:gd name="connsiteY200" fmla="*/ 147001 h 689379"/>
                <a:gd name="connsiteX201" fmla="*/ 1175481 w 3024845"/>
                <a:gd name="connsiteY201" fmla="*/ 147001 h 689379"/>
                <a:gd name="connsiteX202" fmla="*/ 1189668 w 3024845"/>
                <a:gd name="connsiteY202" fmla="*/ 147001 h 689379"/>
                <a:gd name="connsiteX203" fmla="*/ 1189668 w 3024845"/>
                <a:gd name="connsiteY203" fmla="*/ 170780 h 689379"/>
                <a:gd name="connsiteX204" fmla="*/ 1191695 w 3024845"/>
                <a:gd name="connsiteY204" fmla="*/ 172401 h 689379"/>
                <a:gd name="connsiteX205" fmla="*/ 1191695 w 3024845"/>
                <a:gd name="connsiteY205" fmla="*/ 183751 h 689379"/>
                <a:gd name="connsiteX206" fmla="*/ 1192455 w 3024845"/>
                <a:gd name="connsiteY206" fmla="*/ 183751 h 689379"/>
                <a:gd name="connsiteX207" fmla="*/ 1197775 w 3024845"/>
                <a:gd name="connsiteY207" fmla="*/ 183751 h 689379"/>
                <a:gd name="connsiteX208" fmla="*/ 1197775 w 3024845"/>
                <a:gd name="connsiteY208" fmla="*/ 207530 h 689379"/>
                <a:gd name="connsiteX209" fmla="*/ 1199041 w 3024845"/>
                <a:gd name="connsiteY209" fmla="*/ 207530 h 689379"/>
                <a:gd name="connsiteX210" fmla="*/ 1207908 w 3024845"/>
                <a:gd name="connsiteY210" fmla="*/ 207530 h 689379"/>
                <a:gd name="connsiteX211" fmla="*/ 1209935 w 3024845"/>
                <a:gd name="connsiteY211" fmla="*/ 211584 h 689379"/>
                <a:gd name="connsiteX212" fmla="*/ 1209935 w 3024845"/>
                <a:gd name="connsiteY212" fmla="*/ 224825 h 689379"/>
                <a:gd name="connsiteX213" fmla="*/ 1211455 w 3024845"/>
                <a:gd name="connsiteY213" fmla="*/ 222933 h 689379"/>
                <a:gd name="connsiteX214" fmla="*/ 1222095 w 3024845"/>
                <a:gd name="connsiteY214" fmla="*/ 209692 h 689379"/>
                <a:gd name="connsiteX215" fmla="*/ 1250469 w 3024845"/>
                <a:gd name="connsiteY215" fmla="*/ 209692 h 689379"/>
                <a:gd name="connsiteX216" fmla="*/ 1250469 w 3024845"/>
                <a:gd name="connsiteY216" fmla="*/ 296163 h 689379"/>
                <a:gd name="connsiteX217" fmla="*/ 1251229 w 3024845"/>
                <a:gd name="connsiteY217" fmla="*/ 296163 h 689379"/>
                <a:gd name="connsiteX218" fmla="*/ 1256549 w 3024845"/>
                <a:gd name="connsiteY218" fmla="*/ 296163 h 689379"/>
                <a:gd name="connsiteX219" fmla="*/ 1257309 w 3024845"/>
                <a:gd name="connsiteY219" fmla="*/ 294812 h 689379"/>
                <a:gd name="connsiteX220" fmla="*/ 1262629 w 3024845"/>
                <a:gd name="connsiteY220" fmla="*/ 285354 h 689379"/>
                <a:gd name="connsiteX221" fmla="*/ 1262629 w 3024845"/>
                <a:gd name="connsiteY221" fmla="*/ 287246 h 689379"/>
                <a:gd name="connsiteX222" fmla="*/ 1262629 w 3024845"/>
                <a:gd name="connsiteY222" fmla="*/ 300487 h 689379"/>
                <a:gd name="connsiteX223" fmla="*/ 1266682 w 3024845"/>
                <a:gd name="connsiteY223" fmla="*/ 255090 h 689379"/>
                <a:gd name="connsiteX224" fmla="*/ 1267442 w 3024845"/>
                <a:gd name="connsiteY224" fmla="*/ 255090 h 689379"/>
                <a:gd name="connsiteX225" fmla="*/ 1272762 w 3024845"/>
                <a:gd name="connsiteY225" fmla="*/ 255090 h 689379"/>
                <a:gd name="connsiteX226" fmla="*/ 1272762 w 3024845"/>
                <a:gd name="connsiteY226" fmla="*/ 190236 h 689379"/>
                <a:gd name="connsiteX227" fmla="*/ 1273776 w 3024845"/>
                <a:gd name="connsiteY227" fmla="*/ 190236 h 689379"/>
                <a:gd name="connsiteX228" fmla="*/ 1280869 w 3024845"/>
                <a:gd name="connsiteY228" fmla="*/ 190236 h 689379"/>
                <a:gd name="connsiteX229" fmla="*/ 1293029 w 3024845"/>
                <a:gd name="connsiteY229" fmla="*/ 147001 h 689379"/>
                <a:gd name="connsiteX230" fmla="*/ 1294296 w 3024845"/>
                <a:gd name="connsiteY230" fmla="*/ 147001 h 689379"/>
                <a:gd name="connsiteX231" fmla="*/ 1303163 w 3024845"/>
                <a:gd name="connsiteY231" fmla="*/ 147001 h 689379"/>
                <a:gd name="connsiteX232" fmla="*/ 1313296 w 3024845"/>
                <a:gd name="connsiteY232" fmla="*/ 190236 h 689379"/>
                <a:gd name="connsiteX233" fmla="*/ 1314309 w 3024845"/>
                <a:gd name="connsiteY233" fmla="*/ 190236 h 689379"/>
                <a:gd name="connsiteX234" fmla="*/ 1321403 w 3024845"/>
                <a:gd name="connsiteY234" fmla="*/ 190236 h 689379"/>
                <a:gd name="connsiteX235" fmla="*/ 1321403 w 3024845"/>
                <a:gd name="connsiteY235" fmla="*/ 229148 h 689379"/>
                <a:gd name="connsiteX236" fmla="*/ 1323176 w 3024845"/>
                <a:gd name="connsiteY236" fmla="*/ 229148 h 689379"/>
                <a:gd name="connsiteX237" fmla="*/ 1335590 w 3024845"/>
                <a:gd name="connsiteY237" fmla="*/ 229148 h 689379"/>
                <a:gd name="connsiteX238" fmla="*/ 1335590 w 3024845"/>
                <a:gd name="connsiteY238" fmla="*/ 231310 h 689379"/>
                <a:gd name="connsiteX239" fmla="*/ 1335590 w 3024845"/>
                <a:gd name="connsiteY239" fmla="*/ 246442 h 689379"/>
                <a:gd name="connsiteX240" fmla="*/ 1339643 w 3024845"/>
                <a:gd name="connsiteY240" fmla="*/ 244281 h 689379"/>
                <a:gd name="connsiteX241" fmla="*/ 1339643 w 3024845"/>
                <a:gd name="connsiteY241" fmla="*/ 229148 h 689379"/>
                <a:gd name="connsiteX242" fmla="*/ 1341163 w 3024845"/>
                <a:gd name="connsiteY242" fmla="*/ 229148 h 689379"/>
                <a:gd name="connsiteX243" fmla="*/ 1351803 w 3024845"/>
                <a:gd name="connsiteY243" fmla="*/ 229148 h 689379"/>
                <a:gd name="connsiteX244" fmla="*/ 1351803 w 3024845"/>
                <a:gd name="connsiteY244" fmla="*/ 230769 h 689379"/>
                <a:gd name="connsiteX245" fmla="*/ 1351803 w 3024845"/>
                <a:gd name="connsiteY245" fmla="*/ 242119 h 689379"/>
                <a:gd name="connsiteX246" fmla="*/ 1382204 w 3024845"/>
                <a:gd name="connsiteY246" fmla="*/ 242119 h 689379"/>
                <a:gd name="connsiteX247" fmla="*/ 1382204 w 3024845"/>
                <a:gd name="connsiteY247" fmla="*/ 205369 h 689379"/>
                <a:gd name="connsiteX248" fmla="*/ 1383470 w 3024845"/>
                <a:gd name="connsiteY248" fmla="*/ 205369 h 689379"/>
                <a:gd name="connsiteX249" fmla="*/ 1392337 w 3024845"/>
                <a:gd name="connsiteY249" fmla="*/ 205369 h 689379"/>
                <a:gd name="connsiteX250" fmla="*/ 1392337 w 3024845"/>
                <a:gd name="connsiteY250" fmla="*/ 226986 h 689379"/>
                <a:gd name="connsiteX251" fmla="*/ 1394364 w 3024845"/>
                <a:gd name="connsiteY251" fmla="*/ 194560 h 689379"/>
                <a:gd name="connsiteX252" fmla="*/ 1416657 w 3024845"/>
                <a:gd name="connsiteY252" fmla="*/ 194560 h 689379"/>
                <a:gd name="connsiteX253" fmla="*/ 1416657 w 3024845"/>
                <a:gd name="connsiteY253" fmla="*/ 192938 h 689379"/>
                <a:gd name="connsiteX254" fmla="*/ 1416657 w 3024845"/>
                <a:gd name="connsiteY254" fmla="*/ 181589 h 689379"/>
                <a:gd name="connsiteX255" fmla="*/ 1417417 w 3024845"/>
                <a:gd name="connsiteY255" fmla="*/ 181589 h 689379"/>
                <a:gd name="connsiteX256" fmla="*/ 1422737 w 3024845"/>
                <a:gd name="connsiteY256" fmla="*/ 181589 h 689379"/>
                <a:gd name="connsiteX257" fmla="*/ 1422737 w 3024845"/>
                <a:gd name="connsiteY257" fmla="*/ 179698 h 689379"/>
                <a:gd name="connsiteX258" fmla="*/ 1422737 w 3024845"/>
                <a:gd name="connsiteY258" fmla="*/ 166457 h 689379"/>
                <a:gd name="connsiteX259" fmla="*/ 1426791 w 3024845"/>
                <a:gd name="connsiteY259" fmla="*/ 172942 h 689379"/>
                <a:gd name="connsiteX260" fmla="*/ 1429071 w 3024845"/>
                <a:gd name="connsiteY260" fmla="*/ 172942 h 689379"/>
                <a:gd name="connsiteX261" fmla="*/ 1445031 w 3024845"/>
                <a:gd name="connsiteY261" fmla="*/ 172942 h 689379"/>
                <a:gd name="connsiteX262" fmla="*/ 1445031 w 3024845"/>
                <a:gd name="connsiteY262" fmla="*/ 172131 h 689379"/>
                <a:gd name="connsiteX263" fmla="*/ 1445031 w 3024845"/>
                <a:gd name="connsiteY263" fmla="*/ 166457 h 689379"/>
                <a:gd name="connsiteX264" fmla="*/ 1445791 w 3024845"/>
                <a:gd name="connsiteY264" fmla="*/ 166457 h 689379"/>
                <a:gd name="connsiteX265" fmla="*/ 1451111 w 3024845"/>
                <a:gd name="connsiteY265" fmla="*/ 166457 h 689379"/>
                <a:gd name="connsiteX266" fmla="*/ 1451111 w 3024845"/>
                <a:gd name="connsiteY266" fmla="*/ 167808 h 689379"/>
                <a:gd name="connsiteX267" fmla="*/ 1451111 w 3024845"/>
                <a:gd name="connsiteY267" fmla="*/ 177266 h 689379"/>
                <a:gd name="connsiteX268" fmla="*/ 1489618 w 3024845"/>
                <a:gd name="connsiteY268" fmla="*/ 177266 h 689379"/>
                <a:gd name="connsiteX269" fmla="*/ 1489618 w 3024845"/>
                <a:gd name="connsiteY269" fmla="*/ 315619 h 689379"/>
                <a:gd name="connsiteX270" fmla="*/ 1491138 w 3024845"/>
                <a:gd name="connsiteY270" fmla="*/ 315619 h 689379"/>
                <a:gd name="connsiteX271" fmla="*/ 1501778 w 3024845"/>
                <a:gd name="connsiteY271" fmla="*/ 315619 h 689379"/>
                <a:gd name="connsiteX272" fmla="*/ 1501778 w 3024845"/>
                <a:gd name="connsiteY272" fmla="*/ 302649 h 689379"/>
                <a:gd name="connsiteX273" fmla="*/ 1505832 w 3024845"/>
                <a:gd name="connsiteY273" fmla="*/ 302649 h 689379"/>
                <a:gd name="connsiteX274" fmla="*/ 1505832 w 3024845"/>
                <a:gd name="connsiteY274" fmla="*/ 315619 h 689379"/>
                <a:gd name="connsiteX275" fmla="*/ 1536232 w 3024845"/>
                <a:gd name="connsiteY275" fmla="*/ 315619 h 689379"/>
                <a:gd name="connsiteX276" fmla="*/ 1536232 w 3024845"/>
                <a:gd name="connsiteY276" fmla="*/ 285354 h 689379"/>
                <a:gd name="connsiteX277" fmla="*/ 1548392 w 3024845"/>
                <a:gd name="connsiteY277" fmla="*/ 285354 h 689379"/>
                <a:gd name="connsiteX278" fmla="*/ 1560552 w 3024845"/>
                <a:gd name="connsiteY278" fmla="*/ 283193 h 689379"/>
                <a:gd name="connsiteX279" fmla="*/ 1564606 w 3024845"/>
                <a:gd name="connsiteY279" fmla="*/ 285354 h 689379"/>
                <a:gd name="connsiteX280" fmla="*/ 1574739 w 3024845"/>
                <a:gd name="connsiteY280" fmla="*/ 285354 h 689379"/>
                <a:gd name="connsiteX281" fmla="*/ 1574739 w 3024845"/>
                <a:gd name="connsiteY281" fmla="*/ 315619 h 689379"/>
                <a:gd name="connsiteX282" fmla="*/ 1582846 w 3024845"/>
                <a:gd name="connsiteY282" fmla="*/ 315619 h 689379"/>
                <a:gd name="connsiteX283" fmla="*/ 1582846 w 3024845"/>
                <a:gd name="connsiteY283" fmla="*/ 332914 h 689379"/>
                <a:gd name="connsiteX284" fmla="*/ 1592182 w 3024845"/>
                <a:gd name="connsiteY284" fmla="*/ 333819 h 689379"/>
                <a:gd name="connsiteX285" fmla="*/ 1605140 w 3024845"/>
                <a:gd name="connsiteY285" fmla="*/ 333819 h 689379"/>
                <a:gd name="connsiteX286" fmla="*/ 1605140 w 3024845"/>
                <a:gd name="connsiteY286" fmla="*/ 317781 h 689379"/>
                <a:gd name="connsiteX287" fmla="*/ 1673096 w 3024845"/>
                <a:gd name="connsiteY287" fmla="*/ 317781 h 689379"/>
                <a:gd name="connsiteX288" fmla="*/ 1673096 w 3024845"/>
                <a:gd name="connsiteY288" fmla="*/ 232528 h 689379"/>
                <a:gd name="connsiteX289" fmla="*/ 1745104 w 3024845"/>
                <a:gd name="connsiteY289" fmla="*/ 232528 h 689379"/>
                <a:gd name="connsiteX290" fmla="*/ 1745104 w 3024845"/>
                <a:gd name="connsiteY290" fmla="*/ 311296 h 689379"/>
                <a:gd name="connsiteX291" fmla="*/ 1747008 w 3024845"/>
                <a:gd name="connsiteY291" fmla="*/ 311296 h 689379"/>
                <a:gd name="connsiteX292" fmla="*/ 1748250 w 3024845"/>
                <a:gd name="connsiteY292" fmla="*/ 333819 h 689379"/>
                <a:gd name="connsiteX293" fmla="*/ 1757926 w 3024845"/>
                <a:gd name="connsiteY293" fmla="*/ 333819 h 689379"/>
                <a:gd name="connsiteX294" fmla="*/ 1759168 w 3024845"/>
                <a:gd name="connsiteY294" fmla="*/ 311296 h 689379"/>
                <a:gd name="connsiteX295" fmla="*/ 1765248 w 3024845"/>
                <a:gd name="connsiteY295" fmla="*/ 311296 h 689379"/>
                <a:gd name="connsiteX296" fmla="*/ 1766490 w 3024845"/>
                <a:gd name="connsiteY296" fmla="*/ 333819 h 689379"/>
                <a:gd name="connsiteX297" fmla="*/ 1817112 w 3024845"/>
                <a:gd name="connsiteY297" fmla="*/ 333819 h 689379"/>
                <a:gd name="connsiteX298" fmla="*/ 1817112 w 3024845"/>
                <a:gd name="connsiteY298" fmla="*/ 170791 h 689379"/>
                <a:gd name="connsiteX299" fmla="*/ 2014439 w 3024845"/>
                <a:gd name="connsiteY299" fmla="*/ 170791 h 689379"/>
                <a:gd name="connsiteX300" fmla="*/ 2014439 w 3024845"/>
                <a:gd name="connsiteY300" fmla="*/ 333819 h 689379"/>
                <a:gd name="connsiteX301" fmla="*/ 2033136 w 3024845"/>
                <a:gd name="connsiteY301" fmla="*/ 333819 h 689379"/>
                <a:gd name="connsiteX302" fmla="*/ 2033136 w 3024845"/>
                <a:gd name="connsiteY302" fmla="*/ 251126 h 689379"/>
                <a:gd name="connsiteX303" fmla="*/ 2128256 w 3024845"/>
                <a:gd name="connsiteY303" fmla="*/ 251126 h 689379"/>
                <a:gd name="connsiteX304" fmla="*/ 2180720 w 3024845"/>
                <a:gd name="connsiteY304" fmla="*/ 185913 h 689379"/>
                <a:gd name="connsiteX305" fmla="*/ 2245574 w 3024845"/>
                <a:gd name="connsiteY305" fmla="*/ 185913 h 689379"/>
                <a:gd name="connsiteX306" fmla="*/ 2245574 w 3024845"/>
                <a:gd name="connsiteY306" fmla="*/ 261575 h 689379"/>
                <a:gd name="connsiteX307" fmla="*/ 2253681 w 3024845"/>
                <a:gd name="connsiteY307" fmla="*/ 261575 h 689379"/>
                <a:gd name="connsiteX308" fmla="*/ 2255708 w 3024845"/>
                <a:gd name="connsiteY308" fmla="*/ 255090 h 689379"/>
                <a:gd name="connsiteX309" fmla="*/ 2261788 w 3024845"/>
                <a:gd name="connsiteY309" fmla="*/ 255090 h 689379"/>
                <a:gd name="connsiteX310" fmla="*/ 2263815 w 3024845"/>
                <a:gd name="connsiteY310" fmla="*/ 263737 h 689379"/>
                <a:gd name="connsiteX311" fmla="*/ 2275975 w 3024845"/>
                <a:gd name="connsiteY311" fmla="*/ 263737 h 689379"/>
                <a:gd name="connsiteX312" fmla="*/ 2275975 w 3024845"/>
                <a:gd name="connsiteY312" fmla="*/ 257251 h 689379"/>
                <a:gd name="connsiteX313" fmla="*/ 2298268 w 3024845"/>
                <a:gd name="connsiteY313" fmla="*/ 257251 h 689379"/>
                <a:gd name="connsiteX314" fmla="*/ 2298268 w 3024845"/>
                <a:gd name="connsiteY314" fmla="*/ 263737 h 689379"/>
                <a:gd name="connsiteX315" fmla="*/ 2318535 w 3024845"/>
                <a:gd name="connsiteY315" fmla="*/ 263737 h 689379"/>
                <a:gd name="connsiteX316" fmla="*/ 2318535 w 3024845"/>
                <a:gd name="connsiteY316" fmla="*/ 309134 h 689379"/>
                <a:gd name="connsiteX317" fmla="*/ 2332722 w 3024845"/>
                <a:gd name="connsiteY317" fmla="*/ 309134 h 689379"/>
                <a:gd name="connsiteX318" fmla="*/ 2332722 w 3024845"/>
                <a:gd name="connsiteY318" fmla="*/ 296163 h 689379"/>
                <a:gd name="connsiteX319" fmla="*/ 2348936 w 3024845"/>
                <a:gd name="connsiteY319" fmla="*/ 296163 h 689379"/>
                <a:gd name="connsiteX320" fmla="*/ 2348936 w 3024845"/>
                <a:gd name="connsiteY320" fmla="*/ 116736 h 689379"/>
                <a:gd name="connsiteX321" fmla="*/ 2355016 w 3024845"/>
                <a:gd name="connsiteY321" fmla="*/ 110250 h 689379"/>
                <a:gd name="connsiteX322" fmla="*/ 2427977 w 3024845"/>
                <a:gd name="connsiteY322" fmla="*/ 110250 h 689379"/>
                <a:gd name="connsiteX323" fmla="*/ 2427977 w 3024845"/>
                <a:gd name="connsiteY323" fmla="*/ 118898 h 689379"/>
                <a:gd name="connsiteX324" fmla="*/ 2438110 w 3024845"/>
                <a:gd name="connsiteY324" fmla="*/ 118898 h 689379"/>
                <a:gd name="connsiteX325" fmla="*/ 2438110 w 3024845"/>
                <a:gd name="connsiteY325" fmla="*/ 233472 h 689379"/>
                <a:gd name="connsiteX326" fmla="*/ 2460404 w 3024845"/>
                <a:gd name="connsiteY326" fmla="*/ 233472 h 689379"/>
                <a:gd name="connsiteX327" fmla="*/ 2460404 w 3024845"/>
                <a:gd name="connsiteY327" fmla="*/ 166457 h 689379"/>
                <a:gd name="connsiteX328" fmla="*/ 2486751 w 3024845"/>
                <a:gd name="connsiteY328" fmla="*/ 166457 h 689379"/>
                <a:gd name="connsiteX329" fmla="*/ 2490804 w 3024845"/>
                <a:gd name="connsiteY329" fmla="*/ 162133 h 689379"/>
                <a:gd name="connsiteX330" fmla="*/ 2498911 w 3024845"/>
                <a:gd name="connsiteY330" fmla="*/ 162133 h 689379"/>
                <a:gd name="connsiteX331" fmla="*/ 2502964 w 3024845"/>
                <a:gd name="connsiteY331" fmla="*/ 166457 h 689379"/>
                <a:gd name="connsiteX332" fmla="*/ 2525258 w 3024845"/>
                <a:gd name="connsiteY332" fmla="*/ 166457 h 689379"/>
                <a:gd name="connsiteX333" fmla="*/ 2525258 w 3024845"/>
                <a:gd name="connsiteY333" fmla="*/ 49721 h 689379"/>
                <a:gd name="connsiteX334" fmla="*/ 2582005 w 3024845"/>
                <a:gd name="connsiteY334" fmla="*/ 38912 h 689379"/>
                <a:gd name="connsiteX335" fmla="*/ 2582005 w 3024845"/>
                <a:gd name="connsiteY335" fmla="*/ 39993 h 689379"/>
                <a:gd name="connsiteX336" fmla="*/ 2582005 w 3024845"/>
                <a:gd name="connsiteY336" fmla="*/ 47559 h 689379"/>
                <a:gd name="connsiteX337" fmla="*/ 2608352 w 3024845"/>
                <a:gd name="connsiteY337" fmla="*/ 47559 h 689379"/>
                <a:gd name="connsiteX338" fmla="*/ 2608352 w 3024845"/>
                <a:gd name="connsiteY338" fmla="*/ 302649 h 689379"/>
                <a:gd name="connsiteX339" fmla="*/ 2630646 w 3024845"/>
                <a:gd name="connsiteY339" fmla="*/ 302649 h 689379"/>
                <a:gd name="connsiteX340" fmla="*/ 2630646 w 3024845"/>
                <a:gd name="connsiteY340" fmla="*/ 298325 h 689379"/>
                <a:gd name="connsiteX341" fmla="*/ 2642806 w 3024845"/>
                <a:gd name="connsiteY341" fmla="*/ 298325 h 689379"/>
                <a:gd name="connsiteX342" fmla="*/ 2642806 w 3024845"/>
                <a:gd name="connsiteY342" fmla="*/ 302649 h 689379"/>
                <a:gd name="connsiteX343" fmla="*/ 2667126 w 3024845"/>
                <a:gd name="connsiteY343" fmla="*/ 302649 h 689379"/>
                <a:gd name="connsiteX344" fmla="*/ 2667126 w 3024845"/>
                <a:gd name="connsiteY344" fmla="*/ 289678 h 689379"/>
                <a:gd name="connsiteX345" fmla="*/ 2695500 w 3024845"/>
                <a:gd name="connsiteY345" fmla="*/ 289678 h 689379"/>
                <a:gd name="connsiteX346" fmla="*/ 2707660 w 3024845"/>
                <a:gd name="connsiteY346" fmla="*/ 285354 h 689379"/>
                <a:gd name="connsiteX347" fmla="*/ 2727927 w 3024845"/>
                <a:gd name="connsiteY347" fmla="*/ 289678 h 689379"/>
                <a:gd name="connsiteX348" fmla="*/ 2727927 w 3024845"/>
                <a:gd name="connsiteY348" fmla="*/ 272384 h 689379"/>
                <a:gd name="connsiteX349" fmla="*/ 2736034 w 3024845"/>
                <a:gd name="connsiteY349" fmla="*/ 272384 h 689379"/>
                <a:gd name="connsiteX350" fmla="*/ 2736034 w 3024845"/>
                <a:gd name="connsiteY350" fmla="*/ 259413 h 689379"/>
                <a:gd name="connsiteX351" fmla="*/ 2792781 w 3024845"/>
                <a:gd name="connsiteY351" fmla="*/ 259413 h 689379"/>
                <a:gd name="connsiteX352" fmla="*/ 2792781 w 3024845"/>
                <a:gd name="connsiteY352" fmla="*/ 229148 h 689379"/>
                <a:gd name="connsiteX353" fmla="*/ 2811021 w 3024845"/>
                <a:gd name="connsiteY353" fmla="*/ 229148 h 689379"/>
                <a:gd name="connsiteX354" fmla="*/ 2811021 w 3024845"/>
                <a:gd name="connsiteY354" fmla="*/ 222663 h 689379"/>
                <a:gd name="connsiteX355" fmla="*/ 2823181 w 3024845"/>
                <a:gd name="connsiteY355" fmla="*/ 222663 h 689379"/>
                <a:gd name="connsiteX356" fmla="*/ 2823181 w 3024845"/>
                <a:gd name="connsiteY356" fmla="*/ 229148 h 689379"/>
                <a:gd name="connsiteX357" fmla="*/ 2839395 w 3024845"/>
                <a:gd name="connsiteY357" fmla="*/ 229148 h 689379"/>
                <a:gd name="connsiteX358" fmla="*/ 2839395 w 3024845"/>
                <a:gd name="connsiteY358" fmla="*/ 278869 h 689379"/>
                <a:gd name="connsiteX359" fmla="*/ 2871822 w 3024845"/>
                <a:gd name="connsiteY359" fmla="*/ 278869 h 689379"/>
                <a:gd name="connsiteX360" fmla="*/ 2871822 w 3024845"/>
                <a:gd name="connsiteY360" fmla="*/ 252928 h 689379"/>
                <a:gd name="connsiteX361" fmla="*/ 2910329 w 3024845"/>
                <a:gd name="connsiteY361" fmla="*/ 252928 h 689379"/>
                <a:gd name="connsiteX362" fmla="*/ 2910329 w 3024845"/>
                <a:gd name="connsiteY362" fmla="*/ 222663 h 689379"/>
                <a:gd name="connsiteX363" fmla="*/ 2958970 w 3024845"/>
                <a:gd name="connsiteY363" fmla="*/ 222663 h 689379"/>
                <a:gd name="connsiteX364" fmla="*/ 3024845 w 3024845"/>
                <a:gd name="connsiteY364" fmla="*/ 689379 h 689379"/>
                <a:gd name="connsiteX365" fmla="*/ 2054 w 3024845"/>
                <a:gd name="connsiteY365" fmla="*/ 687046 h 689379"/>
                <a:gd name="connsiteX366" fmla="*/ 0 w 3024845"/>
                <a:gd name="connsiteY366" fmla="*/ 252928 h 689379"/>
                <a:gd name="connsiteX367" fmla="*/ 20267 w 3024845"/>
                <a:gd name="connsiteY367" fmla="*/ 252928 h 689379"/>
                <a:gd name="connsiteX368" fmla="*/ 20774 w 3024845"/>
                <a:gd name="connsiteY368" fmla="*/ 251847 h 689379"/>
                <a:gd name="connsiteX369" fmla="*/ 24320 w 3024845"/>
                <a:gd name="connsiteY369" fmla="*/ 244281 h 689379"/>
                <a:gd name="connsiteX370" fmla="*/ 26094 w 3024845"/>
                <a:gd name="connsiteY370" fmla="*/ 244551 h 689379"/>
                <a:gd name="connsiteX371" fmla="*/ 38507 w 3024845"/>
                <a:gd name="connsiteY371" fmla="*/ 246442 h 689379"/>
                <a:gd name="connsiteX372" fmla="*/ 39014 w 3024845"/>
                <a:gd name="connsiteY372" fmla="*/ 247794 h 689379"/>
                <a:gd name="connsiteX373" fmla="*/ 42560 w 3024845"/>
                <a:gd name="connsiteY373" fmla="*/ 257251 h 689379"/>
                <a:gd name="connsiteX374" fmla="*/ 68907 w 3024845"/>
                <a:gd name="connsiteY374" fmla="*/ 259413 h 689379"/>
                <a:gd name="connsiteX375" fmla="*/ 68907 w 3024845"/>
                <a:gd name="connsiteY375" fmla="*/ 136192 h 689379"/>
                <a:gd name="connsiteX376" fmla="*/ 70934 w 3024845"/>
                <a:gd name="connsiteY376" fmla="*/ 136192 h 689379"/>
                <a:gd name="connsiteX377" fmla="*/ 85121 w 3024845"/>
                <a:gd name="connsiteY377" fmla="*/ 136192 h 689379"/>
                <a:gd name="connsiteX378" fmla="*/ 85121 w 3024845"/>
                <a:gd name="connsiteY378" fmla="*/ 0 h 689379"/>
                <a:gd name="connsiteX379" fmla="*/ 86894 w 3024845"/>
                <a:gd name="connsiteY379" fmla="*/ 0 h 689379"/>
                <a:gd name="connsiteX380" fmla="*/ 99308 w 3024845"/>
                <a:gd name="connsiteY380" fmla="*/ 0 h 689379"/>
                <a:gd name="connsiteX0" fmla="*/ 99308 w 2961438"/>
                <a:gd name="connsiteY0" fmla="*/ 0 h 689379"/>
                <a:gd name="connsiteX1" fmla="*/ 220909 w 2961438"/>
                <a:gd name="connsiteY1" fmla="*/ 0 h 689379"/>
                <a:gd name="connsiteX2" fmla="*/ 223189 w 2961438"/>
                <a:gd name="connsiteY2" fmla="*/ 0 h 689379"/>
                <a:gd name="connsiteX3" fmla="*/ 239150 w 2961438"/>
                <a:gd name="connsiteY3" fmla="*/ 0 h 689379"/>
                <a:gd name="connsiteX4" fmla="*/ 239150 w 2961438"/>
                <a:gd name="connsiteY4" fmla="*/ 140515 h 689379"/>
                <a:gd name="connsiteX5" fmla="*/ 240670 w 2961438"/>
                <a:gd name="connsiteY5" fmla="*/ 140245 h 689379"/>
                <a:gd name="connsiteX6" fmla="*/ 251310 w 2961438"/>
                <a:gd name="connsiteY6" fmla="*/ 138354 h 689379"/>
                <a:gd name="connsiteX7" fmla="*/ 249283 w 2961438"/>
                <a:gd name="connsiteY7" fmla="*/ 226986 h 689379"/>
                <a:gd name="connsiteX8" fmla="*/ 250803 w 2961438"/>
                <a:gd name="connsiteY8" fmla="*/ 227257 h 689379"/>
                <a:gd name="connsiteX9" fmla="*/ 261443 w 2961438"/>
                <a:gd name="connsiteY9" fmla="*/ 229148 h 689379"/>
                <a:gd name="connsiteX10" fmla="*/ 261696 w 2961438"/>
                <a:gd name="connsiteY10" fmla="*/ 229959 h 689379"/>
                <a:gd name="connsiteX11" fmla="*/ 263470 w 2961438"/>
                <a:gd name="connsiteY11" fmla="*/ 235634 h 689379"/>
                <a:gd name="connsiteX12" fmla="*/ 264230 w 2961438"/>
                <a:gd name="connsiteY12" fmla="*/ 233202 h 689379"/>
                <a:gd name="connsiteX13" fmla="*/ 269550 w 2961438"/>
                <a:gd name="connsiteY13" fmla="*/ 216178 h 689379"/>
                <a:gd name="connsiteX14" fmla="*/ 271323 w 2961438"/>
                <a:gd name="connsiteY14" fmla="*/ 216178 h 689379"/>
                <a:gd name="connsiteX15" fmla="*/ 283737 w 2961438"/>
                <a:gd name="connsiteY15" fmla="*/ 216178 h 689379"/>
                <a:gd name="connsiteX16" fmla="*/ 283737 w 2961438"/>
                <a:gd name="connsiteY16" fmla="*/ 248604 h 689379"/>
                <a:gd name="connsiteX17" fmla="*/ 284750 w 2961438"/>
                <a:gd name="connsiteY17" fmla="*/ 249145 h 689379"/>
                <a:gd name="connsiteX18" fmla="*/ 291844 w 2961438"/>
                <a:gd name="connsiteY18" fmla="*/ 252928 h 689379"/>
                <a:gd name="connsiteX19" fmla="*/ 291844 w 2961438"/>
                <a:gd name="connsiteY19" fmla="*/ 254279 h 689379"/>
                <a:gd name="connsiteX20" fmla="*/ 291844 w 2961438"/>
                <a:gd name="connsiteY20" fmla="*/ 263737 h 689379"/>
                <a:gd name="connsiteX21" fmla="*/ 336431 w 2961438"/>
                <a:gd name="connsiteY21" fmla="*/ 263737 h 689379"/>
                <a:gd name="connsiteX22" fmla="*/ 336431 w 2961438"/>
                <a:gd name="connsiteY22" fmla="*/ 264818 h 689379"/>
                <a:gd name="connsiteX23" fmla="*/ 336431 w 2961438"/>
                <a:gd name="connsiteY23" fmla="*/ 272384 h 689379"/>
                <a:gd name="connsiteX24" fmla="*/ 338457 w 2961438"/>
                <a:gd name="connsiteY24" fmla="*/ 272384 h 689379"/>
                <a:gd name="connsiteX25" fmla="*/ 352644 w 2961438"/>
                <a:gd name="connsiteY25" fmla="*/ 272384 h 689379"/>
                <a:gd name="connsiteX26" fmla="*/ 352644 w 2961438"/>
                <a:gd name="connsiteY26" fmla="*/ 242119 h 689379"/>
                <a:gd name="connsiteX27" fmla="*/ 397231 w 2961438"/>
                <a:gd name="connsiteY27" fmla="*/ 242119 h 689379"/>
                <a:gd name="connsiteX28" fmla="*/ 397231 w 2961438"/>
                <a:gd name="connsiteY28" fmla="*/ 240768 h 689379"/>
                <a:gd name="connsiteX29" fmla="*/ 397231 w 2961438"/>
                <a:gd name="connsiteY29" fmla="*/ 231310 h 689379"/>
                <a:gd name="connsiteX30" fmla="*/ 398245 w 2961438"/>
                <a:gd name="connsiteY30" fmla="*/ 231310 h 689379"/>
                <a:gd name="connsiteX31" fmla="*/ 405338 w 2961438"/>
                <a:gd name="connsiteY31" fmla="*/ 231310 h 689379"/>
                <a:gd name="connsiteX32" fmla="*/ 405338 w 2961438"/>
                <a:gd name="connsiteY32" fmla="*/ 229419 h 689379"/>
                <a:gd name="connsiteX33" fmla="*/ 405338 w 2961438"/>
                <a:gd name="connsiteY33" fmla="*/ 216178 h 689379"/>
                <a:gd name="connsiteX34" fmla="*/ 406098 w 2961438"/>
                <a:gd name="connsiteY34" fmla="*/ 216178 h 689379"/>
                <a:gd name="connsiteX35" fmla="*/ 411418 w 2961438"/>
                <a:gd name="connsiteY35" fmla="*/ 216178 h 689379"/>
                <a:gd name="connsiteX36" fmla="*/ 411418 w 2961438"/>
                <a:gd name="connsiteY36" fmla="*/ 215097 h 689379"/>
                <a:gd name="connsiteX37" fmla="*/ 411418 w 2961438"/>
                <a:gd name="connsiteY37" fmla="*/ 207530 h 689379"/>
                <a:gd name="connsiteX38" fmla="*/ 413445 w 2961438"/>
                <a:gd name="connsiteY38" fmla="*/ 207530 h 689379"/>
                <a:gd name="connsiteX39" fmla="*/ 427632 w 2961438"/>
                <a:gd name="connsiteY39" fmla="*/ 207530 h 689379"/>
                <a:gd name="connsiteX40" fmla="*/ 427632 w 2961438"/>
                <a:gd name="connsiteY40" fmla="*/ 208611 h 689379"/>
                <a:gd name="connsiteX41" fmla="*/ 427632 w 2961438"/>
                <a:gd name="connsiteY41" fmla="*/ 216178 h 689379"/>
                <a:gd name="connsiteX42" fmla="*/ 449925 w 2961438"/>
                <a:gd name="connsiteY42" fmla="*/ 216178 h 689379"/>
                <a:gd name="connsiteX43" fmla="*/ 449925 w 2961438"/>
                <a:gd name="connsiteY43" fmla="*/ 214286 h 689379"/>
                <a:gd name="connsiteX44" fmla="*/ 449925 w 2961438"/>
                <a:gd name="connsiteY44" fmla="*/ 201045 h 689379"/>
                <a:gd name="connsiteX45" fmla="*/ 451699 w 2961438"/>
                <a:gd name="connsiteY45" fmla="*/ 201045 h 689379"/>
                <a:gd name="connsiteX46" fmla="*/ 464112 w 2961438"/>
                <a:gd name="connsiteY46" fmla="*/ 201045 h 689379"/>
                <a:gd name="connsiteX47" fmla="*/ 464112 w 2961438"/>
                <a:gd name="connsiteY47" fmla="*/ 224825 h 689379"/>
                <a:gd name="connsiteX48" fmla="*/ 465126 w 2961438"/>
                <a:gd name="connsiteY48" fmla="*/ 224825 h 689379"/>
                <a:gd name="connsiteX49" fmla="*/ 472219 w 2961438"/>
                <a:gd name="connsiteY49" fmla="*/ 224825 h 689379"/>
                <a:gd name="connsiteX50" fmla="*/ 472219 w 2961438"/>
                <a:gd name="connsiteY50" fmla="*/ 223744 h 689379"/>
                <a:gd name="connsiteX51" fmla="*/ 472219 w 2961438"/>
                <a:gd name="connsiteY51" fmla="*/ 216178 h 689379"/>
                <a:gd name="connsiteX52" fmla="*/ 473992 w 2961438"/>
                <a:gd name="connsiteY52" fmla="*/ 216178 h 689379"/>
                <a:gd name="connsiteX53" fmla="*/ 486406 w 2961438"/>
                <a:gd name="connsiteY53" fmla="*/ 216178 h 689379"/>
                <a:gd name="connsiteX54" fmla="*/ 486406 w 2961438"/>
                <a:gd name="connsiteY54" fmla="*/ 242119 h 689379"/>
                <a:gd name="connsiteX55" fmla="*/ 488433 w 2961438"/>
                <a:gd name="connsiteY55" fmla="*/ 242119 h 689379"/>
                <a:gd name="connsiteX56" fmla="*/ 502619 w 2961438"/>
                <a:gd name="connsiteY56" fmla="*/ 242119 h 689379"/>
                <a:gd name="connsiteX57" fmla="*/ 502619 w 2961438"/>
                <a:gd name="connsiteY57" fmla="*/ 243740 h 689379"/>
                <a:gd name="connsiteX58" fmla="*/ 502619 w 2961438"/>
                <a:gd name="connsiteY58" fmla="*/ 255090 h 689379"/>
                <a:gd name="connsiteX59" fmla="*/ 503379 w 2961438"/>
                <a:gd name="connsiteY59" fmla="*/ 255090 h 689379"/>
                <a:gd name="connsiteX60" fmla="*/ 508700 w 2961438"/>
                <a:gd name="connsiteY60" fmla="*/ 255090 h 689379"/>
                <a:gd name="connsiteX61" fmla="*/ 508700 w 2961438"/>
                <a:gd name="connsiteY61" fmla="*/ 254279 h 689379"/>
                <a:gd name="connsiteX62" fmla="*/ 508700 w 2961438"/>
                <a:gd name="connsiteY62" fmla="*/ 248604 h 689379"/>
                <a:gd name="connsiteX63" fmla="*/ 539100 w 2961438"/>
                <a:gd name="connsiteY63" fmla="*/ 248604 h 689379"/>
                <a:gd name="connsiteX64" fmla="*/ 539100 w 2961438"/>
                <a:gd name="connsiteY64" fmla="*/ 272384 h 689379"/>
                <a:gd name="connsiteX65" fmla="*/ 540113 w 2961438"/>
                <a:gd name="connsiteY65" fmla="*/ 272384 h 689379"/>
                <a:gd name="connsiteX66" fmla="*/ 547207 w 2961438"/>
                <a:gd name="connsiteY66" fmla="*/ 272384 h 689379"/>
                <a:gd name="connsiteX67" fmla="*/ 547207 w 2961438"/>
                <a:gd name="connsiteY67" fmla="*/ 273465 h 689379"/>
                <a:gd name="connsiteX68" fmla="*/ 547207 w 2961438"/>
                <a:gd name="connsiteY68" fmla="*/ 281031 h 689379"/>
                <a:gd name="connsiteX69" fmla="*/ 547967 w 2961438"/>
                <a:gd name="connsiteY69" fmla="*/ 281031 h 689379"/>
                <a:gd name="connsiteX70" fmla="*/ 553287 w 2961438"/>
                <a:gd name="connsiteY70" fmla="*/ 281031 h 689379"/>
                <a:gd name="connsiteX71" fmla="*/ 553287 w 2961438"/>
                <a:gd name="connsiteY71" fmla="*/ 278869 h 689379"/>
                <a:gd name="connsiteX72" fmla="*/ 553287 w 2961438"/>
                <a:gd name="connsiteY72" fmla="*/ 263737 h 689379"/>
                <a:gd name="connsiteX73" fmla="*/ 554300 w 2961438"/>
                <a:gd name="connsiteY73" fmla="*/ 263737 h 689379"/>
                <a:gd name="connsiteX74" fmla="*/ 561394 w 2961438"/>
                <a:gd name="connsiteY74" fmla="*/ 263737 h 689379"/>
                <a:gd name="connsiteX75" fmla="*/ 561394 w 2961438"/>
                <a:gd name="connsiteY75" fmla="*/ 264818 h 689379"/>
                <a:gd name="connsiteX76" fmla="*/ 561394 w 2961438"/>
                <a:gd name="connsiteY76" fmla="*/ 272384 h 689379"/>
                <a:gd name="connsiteX77" fmla="*/ 566714 w 2961438"/>
                <a:gd name="connsiteY77" fmla="*/ 270391 h 689379"/>
                <a:gd name="connsiteX78" fmla="*/ 567474 w 2961438"/>
                <a:gd name="connsiteY78" fmla="*/ 269411 h 689379"/>
                <a:gd name="connsiteX79" fmla="*/ 567474 w 2961438"/>
                <a:gd name="connsiteY79" fmla="*/ 263737 h 689379"/>
                <a:gd name="connsiteX80" fmla="*/ 605981 w 2961438"/>
                <a:gd name="connsiteY80" fmla="*/ 263737 h 689379"/>
                <a:gd name="connsiteX81" fmla="*/ 605981 w 2961438"/>
                <a:gd name="connsiteY81" fmla="*/ 287516 h 689379"/>
                <a:gd name="connsiteX82" fmla="*/ 608007 w 2961438"/>
                <a:gd name="connsiteY82" fmla="*/ 287516 h 689379"/>
                <a:gd name="connsiteX83" fmla="*/ 622194 w 2961438"/>
                <a:gd name="connsiteY83" fmla="*/ 287516 h 689379"/>
                <a:gd name="connsiteX84" fmla="*/ 622194 w 2961438"/>
                <a:gd name="connsiteY84" fmla="*/ 288597 h 689379"/>
                <a:gd name="connsiteX85" fmla="*/ 622194 w 2961438"/>
                <a:gd name="connsiteY85" fmla="*/ 296163 h 689379"/>
                <a:gd name="connsiteX86" fmla="*/ 623968 w 2961438"/>
                <a:gd name="connsiteY86" fmla="*/ 296163 h 689379"/>
                <a:gd name="connsiteX87" fmla="*/ 636381 w 2961438"/>
                <a:gd name="connsiteY87" fmla="*/ 296163 h 689379"/>
                <a:gd name="connsiteX88" fmla="*/ 636381 w 2961438"/>
                <a:gd name="connsiteY88" fmla="*/ 272384 h 689379"/>
                <a:gd name="connsiteX89" fmla="*/ 637394 w 2961438"/>
                <a:gd name="connsiteY89" fmla="*/ 272384 h 689379"/>
                <a:gd name="connsiteX90" fmla="*/ 644488 w 2961438"/>
                <a:gd name="connsiteY90" fmla="*/ 272384 h 689379"/>
                <a:gd name="connsiteX91" fmla="*/ 644488 w 2961438"/>
                <a:gd name="connsiteY91" fmla="*/ 239957 h 689379"/>
                <a:gd name="connsiteX92" fmla="*/ 645501 w 2961438"/>
                <a:gd name="connsiteY92" fmla="*/ 239957 h 689379"/>
                <a:gd name="connsiteX93" fmla="*/ 652595 w 2961438"/>
                <a:gd name="connsiteY93" fmla="*/ 239957 h 689379"/>
                <a:gd name="connsiteX94" fmla="*/ 652595 w 2961438"/>
                <a:gd name="connsiteY94" fmla="*/ 238066 h 689379"/>
                <a:gd name="connsiteX95" fmla="*/ 652595 w 2961438"/>
                <a:gd name="connsiteY95" fmla="*/ 224825 h 689379"/>
                <a:gd name="connsiteX96" fmla="*/ 651328 w 2961438"/>
                <a:gd name="connsiteY96" fmla="*/ 223203 h 689379"/>
                <a:gd name="connsiteX97" fmla="*/ 656648 w 2961438"/>
                <a:gd name="connsiteY97" fmla="*/ 211854 h 689379"/>
                <a:gd name="connsiteX98" fmla="*/ 664755 w 2961438"/>
                <a:gd name="connsiteY98" fmla="*/ 239957 h 689379"/>
                <a:gd name="connsiteX99" fmla="*/ 665515 w 2961438"/>
                <a:gd name="connsiteY99" fmla="*/ 239957 h 689379"/>
                <a:gd name="connsiteX100" fmla="*/ 670835 w 2961438"/>
                <a:gd name="connsiteY100" fmla="*/ 239957 h 689379"/>
                <a:gd name="connsiteX101" fmla="*/ 670835 w 2961438"/>
                <a:gd name="connsiteY101" fmla="*/ 134030 h 689379"/>
                <a:gd name="connsiteX102" fmla="*/ 672355 w 2961438"/>
                <a:gd name="connsiteY102" fmla="*/ 134030 h 689379"/>
                <a:gd name="connsiteX103" fmla="*/ 682995 w 2961438"/>
                <a:gd name="connsiteY103" fmla="*/ 134030 h 689379"/>
                <a:gd name="connsiteX104" fmla="*/ 682995 w 2961438"/>
                <a:gd name="connsiteY104" fmla="*/ 86471 h 689379"/>
                <a:gd name="connsiteX105" fmla="*/ 709342 w 2961438"/>
                <a:gd name="connsiteY105" fmla="*/ 86471 h 689379"/>
                <a:gd name="connsiteX106" fmla="*/ 709342 w 2961438"/>
                <a:gd name="connsiteY106" fmla="*/ 64853 h 689379"/>
                <a:gd name="connsiteX107" fmla="*/ 743796 w 2961438"/>
                <a:gd name="connsiteY107" fmla="*/ 64853 h 689379"/>
                <a:gd name="connsiteX108" fmla="*/ 743796 w 2961438"/>
                <a:gd name="connsiteY108" fmla="*/ 67285 h 689379"/>
                <a:gd name="connsiteX109" fmla="*/ 743796 w 2961438"/>
                <a:gd name="connsiteY109" fmla="*/ 84309 h 689379"/>
                <a:gd name="connsiteX110" fmla="*/ 746076 w 2961438"/>
                <a:gd name="connsiteY110" fmla="*/ 84309 h 689379"/>
                <a:gd name="connsiteX111" fmla="*/ 762036 w 2961438"/>
                <a:gd name="connsiteY111" fmla="*/ 84309 h 689379"/>
                <a:gd name="connsiteX112" fmla="*/ 762036 w 2961438"/>
                <a:gd name="connsiteY112" fmla="*/ 131868 h 689379"/>
                <a:gd name="connsiteX113" fmla="*/ 763049 w 2961438"/>
                <a:gd name="connsiteY113" fmla="*/ 131868 h 689379"/>
                <a:gd name="connsiteX114" fmla="*/ 770143 w 2961438"/>
                <a:gd name="connsiteY114" fmla="*/ 131868 h 689379"/>
                <a:gd name="connsiteX115" fmla="*/ 784330 w 2961438"/>
                <a:gd name="connsiteY115" fmla="*/ 136192 h 689379"/>
                <a:gd name="connsiteX116" fmla="*/ 784330 w 2961438"/>
                <a:gd name="connsiteY116" fmla="*/ 175104 h 689379"/>
                <a:gd name="connsiteX117" fmla="*/ 785343 w 2961438"/>
                <a:gd name="connsiteY117" fmla="*/ 175104 h 689379"/>
                <a:gd name="connsiteX118" fmla="*/ 792436 w 2961438"/>
                <a:gd name="connsiteY118" fmla="*/ 175104 h 689379"/>
                <a:gd name="connsiteX119" fmla="*/ 792436 w 2961438"/>
                <a:gd name="connsiteY119" fmla="*/ 176725 h 689379"/>
                <a:gd name="connsiteX120" fmla="*/ 792436 w 2961438"/>
                <a:gd name="connsiteY120" fmla="*/ 188074 h 689379"/>
                <a:gd name="connsiteX121" fmla="*/ 794463 w 2961438"/>
                <a:gd name="connsiteY121" fmla="*/ 188074 h 689379"/>
                <a:gd name="connsiteX122" fmla="*/ 808650 w 2961438"/>
                <a:gd name="connsiteY122" fmla="*/ 188074 h 689379"/>
                <a:gd name="connsiteX123" fmla="*/ 814730 w 2961438"/>
                <a:gd name="connsiteY123" fmla="*/ 194560 h 689379"/>
                <a:gd name="connsiteX124" fmla="*/ 814730 w 2961438"/>
                <a:gd name="connsiteY124" fmla="*/ 216178 h 689379"/>
                <a:gd name="connsiteX125" fmla="*/ 817010 w 2961438"/>
                <a:gd name="connsiteY125" fmla="*/ 216178 h 689379"/>
                <a:gd name="connsiteX126" fmla="*/ 832970 w 2961438"/>
                <a:gd name="connsiteY126" fmla="*/ 216178 h 689379"/>
                <a:gd name="connsiteX127" fmla="*/ 832970 w 2961438"/>
                <a:gd name="connsiteY127" fmla="*/ 217258 h 689379"/>
                <a:gd name="connsiteX128" fmla="*/ 832970 w 2961438"/>
                <a:gd name="connsiteY128" fmla="*/ 224825 h 689379"/>
                <a:gd name="connsiteX129" fmla="*/ 834237 w 2961438"/>
                <a:gd name="connsiteY129" fmla="*/ 224825 h 689379"/>
                <a:gd name="connsiteX130" fmla="*/ 843104 w 2961438"/>
                <a:gd name="connsiteY130" fmla="*/ 224825 h 689379"/>
                <a:gd name="connsiteX131" fmla="*/ 843104 w 2961438"/>
                <a:gd name="connsiteY131" fmla="*/ 226986 h 689379"/>
                <a:gd name="connsiteX132" fmla="*/ 843104 w 2961438"/>
                <a:gd name="connsiteY132" fmla="*/ 242119 h 689379"/>
                <a:gd name="connsiteX133" fmla="*/ 847157 w 2961438"/>
                <a:gd name="connsiteY133" fmla="*/ 240227 h 689379"/>
                <a:gd name="connsiteX134" fmla="*/ 847157 w 2961438"/>
                <a:gd name="connsiteY134" fmla="*/ 226986 h 689379"/>
                <a:gd name="connsiteX135" fmla="*/ 848170 w 2961438"/>
                <a:gd name="connsiteY135" fmla="*/ 226986 h 689379"/>
                <a:gd name="connsiteX136" fmla="*/ 855264 w 2961438"/>
                <a:gd name="connsiteY136" fmla="*/ 226986 h 689379"/>
                <a:gd name="connsiteX137" fmla="*/ 855264 w 2961438"/>
                <a:gd name="connsiteY137" fmla="*/ 228608 h 689379"/>
                <a:gd name="connsiteX138" fmla="*/ 855264 w 2961438"/>
                <a:gd name="connsiteY138" fmla="*/ 239957 h 689379"/>
                <a:gd name="connsiteX139" fmla="*/ 856024 w 2961438"/>
                <a:gd name="connsiteY139" fmla="*/ 239957 h 689379"/>
                <a:gd name="connsiteX140" fmla="*/ 861344 w 2961438"/>
                <a:gd name="connsiteY140" fmla="*/ 239957 h 689379"/>
                <a:gd name="connsiteX141" fmla="*/ 909984 w 2961438"/>
                <a:gd name="connsiteY141" fmla="*/ 235634 h 689379"/>
                <a:gd name="connsiteX142" fmla="*/ 909984 w 2961438"/>
                <a:gd name="connsiteY142" fmla="*/ 236985 h 689379"/>
                <a:gd name="connsiteX143" fmla="*/ 909984 w 2961438"/>
                <a:gd name="connsiteY143" fmla="*/ 246442 h 689379"/>
                <a:gd name="connsiteX144" fmla="*/ 910744 w 2961438"/>
                <a:gd name="connsiteY144" fmla="*/ 246442 h 689379"/>
                <a:gd name="connsiteX145" fmla="*/ 916065 w 2961438"/>
                <a:gd name="connsiteY145" fmla="*/ 246442 h 689379"/>
                <a:gd name="connsiteX146" fmla="*/ 916065 w 2961438"/>
                <a:gd name="connsiteY146" fmla="*/ 248604 h 689379"/>
                <a:gd name="connsiteX147" fmla="*/ 916065 w 2961438"/>
                <a:gd name="connsiteY147" fmla="*/ 263737 h 689379"/>
                <a:gd name="connsiteX148" fmla="*/ 918091 w 2961438"/>
                <a:gd name="connsiteY148" fmla="*/ 262386 h 689379"/>
                <a:gd name="connsiteX149" fmla="*/ 932278 w 2961438"/>
                <a:gd name="connsiteY149" fmla="*/ 252928 h 689379"/>
                <a:gd name="connsiteX150" fmla="*/ 938358 w 2961438"/>
                <a:gd name="connsiteY150" fmla="*/ 211854 h 689379"/>
                <a:gd name="connsiteX151" fmla="*/ 939118 w 2961438"/>
                <a:gd name="connsiteY151" fmla="*/ 211584 h 689379"/>
                <a:gd name="connsiteX152" fmla="*/ 944438 w 2961438"/>
                <a:gd name="connsiteY152" fmla="*/ 209692 h 689379"/>
                <a:gd name="connsiteX153" fmla="*/ 946465 w 2961438"/>
                <a:gd name="connsiteY153" fmla="*/ 140515 h 689379"/>
                <a:gd name="connsiteX154" fmla="*/ 948492 w 2961438"/>
                <a:gd name="connsiteY154" fmla="*/ 209692 h 689379"/>
                <a:gd name="connsiteX155" fmla="*/ 949252 w 2961438"/>
                <a:gd name="connsiteY155" fmla="*/ 209962 h 689379"/>
                <a:gd name="connsiteX156" fmla="*/ 954572 w 2961438"/>
                <a:gd name="connsiteY156" fmla="*/ 211854 h 689379"/>
                <a:gd name="connsiteX157" fmla="*/ 954572 w 2961438"/>
                <a:gd name="connsiteY157" fmla="*/ 125383 h 689379"/>
                <a:gd name="connsiteX158" fmla="*/ 958625 w 2961438"/>
                <a:gd name="connsiteY158" fmla="*/ 92956 h 689379"/>
                <a:gd name="connsiteX159" fmla="*/ 997132 w 2961438"/>
                <a:gd name="connsiteY159" fmla="*/ 92956 h 689379"/>
                <a:gd name="connsiteX160" fmla="*/ 997132 w 2961438"/>
                <a:gd name="connsiteY160" fmla="*/ 125383 h 689379"/>
                <a:gd name="connsiteX161" fmla="*/ 997892 w 2961438"/>
                <a:gd name="connsiteY161" fmla="*/ 125383 h 689379"/>
                <a:gd name="connsiteX162" fmla="*/ 1003212 w 2961438"/>
                <a:gd name="connsiteY162" fmla="*/ 125383 h 689379"/>
                <a:gd name="connsiteX163" fmla="*/ 1003212 w 2961438"/>
                <a:gd name="connsiteY163" fmla="*/ 43235 h 689379"/>
                <a:gd name="connsiteX164" fmla="*/ 1004986 w 2961438"/>
                <a:gd name="connsiteY164" fmla="*/ 43235 h 689379"/>
                <a:gd name="connsiteX165" fmla="*/ 1017399 w 2961438"/>
                <a:gd name="connsiteY165" fmla="*/ 43235 h 689379"/>
                <a:gd name="connsiteX166" fmla="*/ 1017399 w 2961438"/>
                <a:gd name="connsiteY166" fmla="*/ 41344 h 689379"/>
                <a:gd name="connsiteX167" fmla="*/ 1017399 w 2961438"/>
                <a:gd name="connsiteY167" fmla="*/ 28103 h 689379"/>
                <a:gd name="connsiteX168" fmla="*/ 1039693 w 2961438"/>
                <a:gd name="connsiteY168" fmla="*/ 28103 h 689379"/>
                <a:gd name="connsiteX169" fmla="*/ 1039693 w 2961438"/>
                <a:gd name="connsiteY169" fmla="*/ 27022 h 689379"/>
                <a:gd name="connsiteX170" fmla="*/ 1039693 w 2961438"/>
                <a:gd name="connsiteY170" fmla="*/ 19456 h 689379"/>
                <a:gd name="connsiteX171" fmla="*/ 1041466 w 2961438"/>
                <a:gd name="connsiteY171" fmla="*/ 19456 h 689379"/>
                <a:gd name="connsiteX172" fmla="*/ 1053880 w 2961438"/>
                <a:gd name="connsiteY172" fmla="*/ 19456 h 689379"/>
                <a:gd name="connsiteX173" fmla="*/ 1053880 w 2961438"/>
                <a:gd name="connsiteY173" fmla="*/ 20537 h 689379"/>
                <a:gd name="connsiteX174" fmla="*/ 1053880 w 2961438"/>
                <a:gd name="connsiteY174" fmla="*/ 28103 h 689379"/>
                <a:gd name="connsiteX175" fmla="*/ 1054640 w 2961438"/>
                <a:gd name="connsiteY175" fmla="*/ 28103 h 689379"/>
                <a:gd name="connsiteX176" fmla="*/ 1059960 w 2961438"/>
                <a:gd name="connsiteY176" fmla="*/ 28103 h 689379"/>
                <a:gd name="connsiteX177" fmla="*/ 1070093 w 2961438"/>
                <a:gd name="connsiteY177" fmla="*/ 23779 h 689379"/>
                <a:gd name="connsiteX178" fmla="*/ 1074146 w 2961438"/>
                <a:gd name="connsiteY178" fmla="*/ 27022 h 689379"/>
                <a:gd name="connsiteX179" fmla="*/ 1074146 w 2961438"/>
                <a:gd name="connsiteY179" fmla="*/ 19456 h 689379"/>
                <a:gd name="connsiteX180" fmla="*/ 1076426 w 2961438"/>
                <a:gd name="connsiteY180" fmla="*/ 19456 h 689379"/>
                <a:gd name="connsiteX181" fmla="*/ 1092387 w 2961438"/>
                <a:gd name="connsiteY181" fmla="*/ 19456 h 689379"/>
                <a:gd name="connsiteX182" fmla="*/ 1092387 w 2961438"/>
                <a:gd name="connsiteY182" fmla="*/ 20537 h 689379"/>
                <a:gd name="connsiteX183" fmla="*/ 1092387 w 2961438"/>
                <a:gd name="connsiteY183" fmla="*/ 28103 h 689379"/>
                <a:gd name="connsiteX184" fmla="*/ 1122787 w 2961438"/>
                <a:gd name="connsiteY184" fmla="*/ 28103 h 689379"/>
                <a:gd name="connsiteX185" fmla="*/ 1122787 w 2961438"/>
                <a:gd name="connsiteY185" fmla="*/ 29724 h 689379"/>
                <a:gd name="connsiteX186" fmla="*/ 1122787 w 2961438"/>
                <a:gd name="connsiteY186" fmla="*/ 41074 h 689379"/>
                <a:gd name="connsiteX187" fmla="*/ 1149134 w 2961438"/>
                <a:gd name="connsiteY187" fmla="*/ 41074 h 689379"/>
                <a:gd name="connsiteX188" fmla="*/ 1149134 w 2961438"/>
                <a:gd name="connsiteY188" fmla="*/ 71338 h 689379"/>
                <a:gd name="connsiteX189" fmla="*/ 1149894 w 2961438"/>
                <a:gd name="connsiteY189" fmla="*/ 71338 h 689379"/>
                <a:gd name="connsiteX190" fmla="*/ 1155214 w 2961438"/>
                <a:gd name="connsiteY190" fmla="*/ 71338 h 689379"/>
                <a:gd name="connsiteX191" fmla="*/ 1155214 w 2961438"/>
                <a:gd name="connsiteY191" fmla="*/ 72419 h 689379"/>
                <a:gd name="connsiteX192" fmla="*/ 1155214 w 2961438"/>
                <a:gd name="connsiteY192" fmla="*/ 79986 h 689379"/>
                <a:gd name="connsiteX193" fmla="*/ 1159268 w 2961438"/>
                <a:gd name="connsiteY193" fmla="*/ 110250 h 689379"/>
                <a:gd name="connsiteX194" fmla="*/ 1160028 w 2961438"/>
                <a:gd name="connsiteY194" fmla="*/ 110250 h 689379"/>
                <a:gd name="connsiteX195" fmla="*/ 1165348 w 2961438"/>
                <a:gd name="connsiteY195" fmla="*/ 110250 h 689379"/>
                <a:gd name="connsiteX196" fmla="*/ 1165348 w 2961438"/>
                <a:gd name="connsiteY196" fmla="*/ 111061 h 689379"/>
                <a:gd name="connsiteX197" fmla="*/ 1165348 w 2961438"/>
                <a:gd name="connsiteY197" fmla="*/ 116736 h 689379"/>
                <a:gd name="connsiteX198" fmla="*/ 1166361 w 2961438"/>
                <a:gd name="connsiteY198" fmla="*/ 116736 h 689379"/>
                <a:gd name="connsiteX199" fmla="*/ 1173454 w 2961438"/>
                <a:gd name="connsiteY199" fmla="*/ 116736 h 689379"/>
                <a:gd name="connsiteX200" fmla="*/ 1173454 w 2961438"/>
                <a:gd name="connsiteY200" fmla="*/ 147001 h 689379"/>
                <a:gd name="connsiteX201" fmla="*/ 1175481 w 2961438"/>
                <a:gd name="connsiteY201" fmla="*/ 147001 h 689379"/>
                <a:gd name="connsiteX202" fmla="*/ 1189668 w 2961438"/>
                <a:gd name="connsiteY202" fmla="*/ 147001 h 689379"/>
                <a:gd name="connsiteX203" fmla="*/ 1189668 w 2961438"/>
                <a:gd name="connsiteY203" fmla="*/ 170780 h 689379"/>
                <a:gd name="connsiteX204" fmla="*/ 1191695 w 2961438"/>
                <a:gd name="connsiteY204" fmla="*/ 172401 h 689379"/>
                <a:gd name="connsiteX205" fmla="*/ 1191695 w 2961438"/>
                <a:gd name="connsiteY205" fmla="*/ 183751 h 689379"/>
                <a:gd name="connsiteX206" fmla="*/ 1192455 w 2961438"/>
                <a:gd name="connsiteY206" fmla="*/ 183751 h 689379"/>
                <a:gd name="connsiteX207" fmla="*/ 1197775 w 2961438"/>
                <a:gd name="connsiteY207" fmla="*/ 183751 h 689379"/>
                <a:gd name="connsiteX208" fmla="*/ 1197775 w 2961438"/>
                <a:gd name="connsiteY208" fmla="*/ 207530 h 689379"/>
                <a:gd name="connsiteX209" fmla="*/ 1199041 w 2961438"/>
                <a:gd name="connsiteY209" fmla="*/ 207530 h 689379"/>
                <a:gd name="connsiteX210" fmla="*/ 1207908 w 2961438"/>
                <a:gd name="connsiteY210" fmla="*/ 207530 h 689379"/>
                <a:gd name="connsiteX211" fmla="*/ 1209935 w 2961438"/>
                <a:gd name="connsiteY211" fmla="*/ 211584 h 689379"/>
                <a:gd name="connsiteX212" fmla="*/ 1209935 w 2961438"/>
                <a:gd name="connsiteY212" fmla="*/ 224825 h 689379"/>
                <a:gd name="connsiteX213" fmla="*/ 1211455 w 2961438"/>
                <a:gd name="connsiteY213" fmla="*/ 222933 h 689379"/>
                <a:gd name="connsiteX214" fmla="*/ 1222095 w 2961438"/>
                <a:gd name="connsiteY214" fmla="*/ 209692 h 689379"/>
                <a:gd name="connsiteX215" fmla="*/ 1250469 w 2961438"/>
                <a:gd name="connsiteY215" fmla="*/ 209692 h 689379"/>
                <a:gd name="connsiteX216" fmla="*/ 1250469 w 2961438"/>
                <a:gd name="connsiteY216" fmla="*/ 296163 h 689379"/>
                <a:gd name="connsiteX217" fmla="*/ 1251229 w 2961438"/>
                <a:gd name="connsiteY217" fmla="*/ 296163 h 689379"/>
                <a:gd name="connsiteX218" fmla="*/ 1256549 w 2961438"/>
                <a:gd name="connsiteY218" fmla="*/ 296163 h 689379"/>
                <a:gd name="connsiteX219" fmla="*/ 1257309 w 2961438"/>
                <a:gd name="connsiteY219" fmla="*/ 294812 h 689379"/>
                <a:gd name="connsiteX220" fmla="*/ 1262629 w 2961438"/>
                <a:gd name="connsiteY220" fmla="*/ 285354 h 689379"/>
                <a:gd name="connsiteX221" fmla="*/ 1262629 w 2961438"/>
                <a:gd name="connsiteY221" fmla="*/ 287246 h 689379"/>
                <a:gd name="connsiteX222" fmla="*/ 1262629 w 2961438"/>
                <a:gd name="connsiteY222" fmla="*/ 300487 h 689379"/>
                <a:gd name="connsiteX223" fmla="*/ 1266682 w 2961438"/>
                <a:gd name="connsiteY223" fmla="*/ 255090 h 689379"/>
                <a:gd name="connsiteX224" fmla="*/ 1267442 w 2961438"/>
                <a:gd name="connsiteY224" fmla="*/ 255090 h 689379"/>
                <a:gd name="connsiteX225" fmla="*/ 1272762 w 2961438"/>
                <a:gd name="connsiteY225" fmla="*/ 255090 h 689379"/>
                <a:gd name="connsiteX226" fmla="*/ 1272762 w 2961438"/>
                <a:gd name="connsiteY226" fmla="*/ 190236 h 689379"/>
                <a:gd name="connsiteX227" fmla="*/ 1273776 w 2961438"/>
                <a:gd name="connsiteY227" fmla="*/ 190236 h 689379"/>
                <a:gd name="connsiteX228" fmla="*/ 1280869 w 2961438"/>
                <a:gd name="connsiteY228" fmla="*/ 190236 h 689379"/>
                <a:gd name="connsiteX229" fmla="*/ 1293029 w 2961438"/>
                <a:gd name="connsiteY229" fmla="*/ 147001 h 689379"/>
                <a:gd name="connsiteX230" fmla="*/ 1294296 w 2961438"/>
                <a:gd name="connsiteY230" fmla="*/ 147001 h 689379"/>
                <a:gd name="connsiteX231" fmla="*/ 1303163 w 2961438"/>
                <a:gd name="connsiteY231" fmla="*/ 147001 h 689379"/>
                <a:gd name="connsiteX232" fmla="*/ 1313296 w 2961438"/>
                <a:gd name="connsiteY232" fmla="*/ 190236 h 689379"/>
                <a:gd name="connsiteX233" fmla="*/ 1314309 w 2961438"/>
                <a:gd name="connsiteY233" fmla="*/ 190236 h 689379"/>
                <a:gd name="connsiteX234" fmla="*/ 1321403 w 2961438"/>
                <a:gd name="connsiteY234" fmla="*/ 190236 h 689379"/>
                <a:gd name="connsiteX235" fmla="*/ 1321403 w 2961438"/>
                <a:gd name="connsiteY235" fmla="*/ 229148 h 689379"/>
                <a:gd name="connsiteX236" fmla="*/ 1323176 w 2961438"/>
                <a:gd name="connsiteY236" fmla="*/ 229148 h 689379"/>
                <a:gd name="connsiteX237" fmla="*/ 1335590 w 2961438"/>
                <a:gd name="connsiteY237" fmla="*/ 229148 h 689379"/>
                <a:gd name="connsiteX238" fmla="*/ 1335590 w 2961438"/>
                <a:gd name="connsiteY238" fmla="*/ 231310 h 689379"/>
                <a:gd name="connsiteX239" fmla="*/ 1335590 w 2961438"/>
                <a:gd name="connsiteY239" fmla="*/ 246442 h 689379"/>
                <a:gd name="connsiteX240" fmla="*/ 1339643 w 2961438"/>
                <a:gd name="connsiteY240" fmla="*/ 244281 h 689379"/>
                <a:gd name="connsiteX241" fmla="*/ 1339643 w 2961438"/>
                <a:gd name="connsiteY241" fmla="*/ 229148 h 689379"/>
                <a:gd name="connsiteX242" fmla="*/ 1341163 w 2961438"/>
                <a:gd name="connsiteY242" fmla="*/ 229148 h 689379"/>
                <a:gd name="connsiteX243" fmla="*/ 1351803 w 2961438"/>
                <a:gd name="connsiteY243" fmla="*/ 229148 h 689379"/>
                <a:gd name="connsiteX244" fmla="*/ 1351803 w 2961438"/>
                <a:gd name="connsiteY244" fmla="*/ 230769 h 689379"/>
                <a:gd name="connsiteX245" fmla="*/ 1351803 w 2961438"/>
                <a:gd name="connsiteY245" fmla="*/ 242119 h 689379"/>
                <a:gd name="connsiteX246" fmla="*/ 1382204 w 2961438"/>
                <a:gd name="connsiteY246" fmla="*/ 242119 h 689379"/>
                <a:gd name="connsiteX247" fmla="*/ 1382204 w 2961438"/>
                <a:gd name="connsiteY247" fmla="*/ 205369 h 689379"/>
                <a:gd name="connsiteX248" fmla="*/ 1383470 w 2961438"/>
                <a:gd name="connsiteY248" fmla="*/ 205369 h 689379"/>
                <a:gd name="connsiteX249" fmla="*/ 1392337 w 2961438"/>
                <a:gd name="connsiteY249" fmla="*/ 205369 h 689379"/>
                <a:gd name="connsiteX250" fmla="*/ 1392337 w 2961438"/>
                <a:gd name="connsiteY250" fmla="*/ 226986 h 689379"/>
                <a:gd name="connsiteX251" fmla="*/ 1394364 w 2961438"/>
                <a:gd name="connsiteY251" fmla="*/ 194560 h 689379"/>
                <a:gd name="connsiteX252" fmla="*/ 1416657 w 2961438"/>
                <a:gd name="connsiteY252" fmla="*/ 194560 h 689379"/>
                <a:gd name="connsiteX253" fmla="*/ 1416657 w 2961438"/>
                <a:gd name="connsiteY253" fmla="*/ 192938 h 689379"/>
                <a:gd name="connsiteX254" fmla="*/ 1416657 w 2961438"/>
                <a:gd name="connsiteY254" fmla="*/ 181589 h 689379"/>
                <a:gd name="connsiteX255" fmla="*/ 1417417 w 2961438"/>
                <a:gd name="connsiteY255" fmla="*/ 181589 h 689379"/>
                <a:gd name="connsiteX256" fmla="*/ 1422737 w 2961438"/>
                <a:gd name="connsiteY256" fmla="*/ 181589 h 689379"/>
                <a:gd name="connsiteX257" fmla="*/ 1422737 w 2961438"/>
                <a:gd name="connsiteY257" fmla="*/ 179698 h 689379"/>
                <a:gd name="connsiteX258" fmla="*/ 1422737 w 2961438"/>
                <a:gd name="connsiteY258" fmla="*/ 166457 h 689379"/>
                <a:gd name="connsiteX259" fmla="*/ 1426791 w 2961438"/>
                <a:gd name="connsiteY259" fmla="*/ 172942 h 689379"/>
                <a:gd name="connsiteX260" fmla="*/ 1429071 w 2961438"/>
                <a:gd name="connsiteY260" fmla="*/ 172942 h 689379"/>
                <a:gd name="connsiteX261" fmla="*/ 1445031 w 2961438"/>
                <a:gd name="connsiteY261" fmla="*/ 172942 h 689379"/>
                <a:gd name="connsiteX262" fmla="*/ 1445031 w 2961438"/>
                <a:gd name="connsiteY262" fmla="*/ 172131 h 689379"/>
                <a:gd name="connsiteX263" fmla="*/ 1445031 w 2961438"/>
                <a:gd name="connsiteY263" fmla="*/ 166457 h 689379"/>
                <a:gd name="connsiteX264" fmla="*/ 1445791 w 2961438"/>
                <a:gd name="connsiteY264" fmla="*/ 166457 h 689379"/>
                <a:gd name="connsiteX265" fmla="*/ 1451111 w 2961438"/>
                <a:gd name="connsiteY265" fmla="*/ 166457 h 689379"/>
                <a:gd name="connsiteX266" fmla="*/ 1451111 w 2961438"/>
                <a:gd name="connsiteY266" fmla="*/ 167808 h 689379"/>
                <a:gd name="connsiteX267" fmla="*/ 1451111 w 2961438"/>
                <a:gd name="connsiteY267" fmla="*/ 177266 h 689379"/>
                <a:gd name="connsiteX268" fmla="*/ 1489618 w 2961438"/>
                <a:gd name="connsiteY268" fmla="*/ 177266 h 689379"/>
                <a:gd name="connsiteX269" fmla="*/ 1489618 w 2961438"/>
                <a:gd name="connsiteY269" fmla="*/ 315619 h 689379"/>
                <a:gd name="connsiteX270" fmla="*/ 1491138 w 2961438"/>
                <a:gd name="connsiteY270" fmla="*/ 315619 h 689379"/>
                <a:gd name="connsiteX271" fmla="*/ 1501778 w 2961438"/>
                <a:gd name="connsiteY271" fmla="*/ 315619 h 689379"/>
                <a:gd name="connsiteX272" fmla="*/ 1501778 w 2961438"/>
                <a:gd name="connsiteY272" fmla="*/ 302649 h 689379"/>
                <a:gd name="connsiteX273" fmla="*/ 1505832 w 2961438"/>
                <a:gd name="connsiteY273" fmla="*/ 302649 h 689379"/>
                <a:gd name="connsiteX274" fmla="*/ 1505832 w 2961438"/>
                <a:gd name="connsiteY274" fmla="*/ 315619 h 689379"/>
                <a:gd name="connsiteX275" fmla="*/ 1536232 w 2961438"/>
                <a:gd name="connsiteY275" fmla="*/ 315619 h 689379"/>
                <a:gd name="connsiteX276" fmla="*/ 1536232 w 2961438"/>
                <a:gd name="connsiteY276" fmla="*/ 285354 h 689379"/>
                <a:gd name="connsiteX277" fmla="*/ 1548392 w 2961438"/>
                <a:gd name="connsiteY277" fmla="*/ 285354 h 689379"/>
                <a:gd name="connsiteX278" fmla="*/ 1560552 w 2961438"/>
                <a:gd name="connsiteY278" fmla="*/ 283193 h 689379"/>
                <a:gd name="connsiteX279" fmla="*/ 1564606 w 2961438"/>
                <a:gd name="connsiteY279" fmla="*/ 285354 h 689379"/>
                <a:gd name="connsiteX280" fmla="*/ 1574739 w 2961438"/>
                <a:gd name="connsiteY280" fmla="*/ 285354 h 689379"/>
                <a:gd name="connsiteX281" fmla="*/ 1574739 w 2961438"/>
                <a:gd name="connsiteY281" fmla="*/ 315619 h 689379"/>
                <a:gd name="connsiteX282" fmla="*/ 1582846 w 2961438"/>
                <a:gd name="connsiteY282" fmla="*/ 315619 h 689379"/>
                <a:gd name="connsiteX283" fmla="*/ 1582846 w 2961438"/>
                <a:gd name="connsiteY283" fmla="*/ 332914 h 689379"/>
                <a:gd name="connsiteX284" fmla="*/ 1592182 w 2961438"/>
                <a:gd name="connsiteY284" fmla="*/ 333819 h 689379"/>
                <a:gd name="connsiteX285" fmla="*/ 1605140 w 2961438"/>
                <a:gd name="connsiteY285" fmla="*/ 333819 h 689379"/>
                <a:gd name="connsiteX286" fmla="*/ 1605140 w 2961438"/>
                <a:gd name="connsiteY286" fmla="*/ 317781 h 689379"/>
                <a:gd name="connsiteX287" fmla="*/ 1673096 w 2961438"/>
                <a:gd name="connsiteY287" fmla="*/ 317781 h 689379"/>
                <a:gd name="connsiteX288" fmla="*/ 1673096 w 2961438"/>
                <a:gd name="connsiteY288" fmla="*/ 232528 h 689379"/>
                <a:gd name="connsiteX289" fmla="*/ 1745104 w 2961438"/>
                <a:gd name="connsiteY289" fmla="*/ 232528 h 689379"/>
                <a:gd name="connsiteX290" fmla="*/ 1745104 w 2961438"/>
                <a:gd name="connsiteY290" fmla="*/ 311296 h 689379"/>
                <a:gd name="connsiteX291" fmla="*/ 1747008 w 2961438"/>
                <a:gd name="connsiteY291" fmla="*/ 311296 h 689379"/>
                <a:gd name="connsiteX292" fmla="*/ 1748250 w 2961438"/>
                <a:gd name="connsiteY292" fmla="*/ 333819 h 689379"/>
                <a:gd name="connsiteX293" fmla="*/ 1757926 w 2961438"/>
                <a:gd name="connsiteY293" fmla="*/ 333819 h 689379"/>
                <a:gd name="connsiteX294" fmla="*/ 1759168 w 2961438"/>
                <a:gd name="connsiteY294" fmla="*/ 311296 h 689379"/>
                <a:gd name="connsiteX295" fmla="*/ 1765248 w 2961438"/>
                <a:gd name="connsiteY295" fmla="*/ 311296 h 689379"/>
                <a:gd name="connsiteX296" fmla="*/ 1766490 w 2961438"/>
                <a:gd name="connsiteY296" fmla="*/ 333819 h 689379"/>
                <a:gd name="connsiteX297" fmla="*/ 1817112 w 2961438"/>
                <a:gd name="connsiteY297" fmla="*/ 333819 h 689379"/>
                <a:gd name="connsiteX298" fmla="*/ 1817112 w 2961438"/>
                <a:gd name="connsiteY298" fmla="*/ 170791 h 689379"/>
                <a:gd name="connsiteX299" fmla="*/ 2014439 w 2961438"/>
                <a:gd name="connsiteY299" fmla="*/ 170791 h 689379"/>
                <a:gd name="connsiteX300" fmla="*/ 2014439 w 2961438"/>
                <a:gd name="connsiteY300" fmla="*/ 333819 h 689379"/>
                <a:gd name="connsiteX301" fmla="*/ 2033136 w 2961438"/>
                <a:gd name="connsiteY301" fmla="*/ 333819 h 689379"/>
                <a:gd name="connsiteX302" fmla="*/ 2033136 w 2961438"/>
                <a:gd name="connsiteY302" fmla="*/ 251126 h 689379"/>
                <a:gd name="connsiteX303" fmla="*/ 2128256 w 2961438"/>
                <a:gd name="connsiteY303" fmla="*/ 251126 h 689379"/>
                <a:gd name="connsiteX304" fmla="*/ 2180720 w 2961438"/>
                <a:gd name="connsiteY304" fmla="*/ 185913 h 689379"/>
                <a:gd name="connsiteX305" fmla="*/ 2245574 w 2961438"/>
                <a:gd name="connsiteY305" fmla="*/ 185913 h 689379"/>
                <a:gd name="connsiteX306" fmla="*/ 2245574 w 2961438"/>
                <a:gd name="connsiteY306" fmla="*/ 261575 h 689379"/>
                <a:gd name="connsiteX307" fmla="*/ 2253681 w 2961438"/>
                <a:gd name="connsiteY307" fmla="*/ 261575 h 689379"/>
                <a:gd name="connsiteX308" fmla="*/ 2255708 w 2961438"/>
                <a:gd name="connsiteY308" fmla="*/ 255090 h 689379"/>
                <a:gd name="connsiteX309" fmla="*/ 2261788 w 2961438"/>
                <a:gd name="connsiteY309" fmla="*/ 255090 h 689379"/>
                <a:gd name="connsiteX310" fmla="*/ 2263815 w 2961438"/>
                <a:gd name="connsiteY310" fmla="*/ 263737 h 689379"/>
                <a:gd name="connsiteX311" fmla="*/ 2275975 w 2961438"/>
                <a:gd name="connsiteY311" fmla="*/ 263737 h 689379"/>
                <a:gd name="connsiteX312" fmla="*/ 2275975 w 2961438"/>
                <a:gd name="connsiteY312" fmla="*/ 257251 h 689379"/>
                <a:gd name="connsiteX313" fmla="*/ 2298268 w 2961438"/>
                <a:gd name="connsiteY313" fmla="*/ 257251 h 689379"/>
                <a:gd name="connsiteX314" fmla="*/ 2298268 w 2961438"/>
                <a:gd name="connsiteY314" fmla="*/ 263737 h 689379"/>
                <a:gd name="connsiteX315" fmla="*/ 2318535 w 2961438"/>
                <a:gd name="connsiteY315" fmla="*/ 263737 h 689379"/>
                <a:gd name="connsiteX316" fmla="*/ 2318535 w 2961438"/>
                <a:gd name="connsiteY316" fmla="*/ 309134 h 689379"/>
                <a:gd name="connsiteX317" fmla="*/ 2332722 w 2961438"/>
                <a:gd name="connsiteY317" fmla="*/ 309134 h 689379"/>
                <a:gd name="connsiteX318" fmla="*/ 2332722 w 2961438"/>
                <a:gd name="connsiteY318" fmla="*/ 296163 h 689379"/>
                <a:gd name="connsiteX319" fmla="*/ 2348936 w 2961438"/>
                <a:gd name="connsiteY319" fmla="*/ 296163 h 689379"/>
                <a:gd name="connsiteX320" fmla="*/ 2348936 w 2961438"/>
                <a:gd name="connsiteY320" fmla="*/ 116736 h 689379"/>
                <a:gd name="connsiteX321" fmla="*/ 2355016 w 2961438"/>
                <a:gd name="connsiteY321" fmla="*/ 110250 h 689379"/>
                <a:gd name="connsiteX322" fmla="*/ 2427977 w 2961438"/>
                <a:gd name="connsiteY322" fmla="*/ 110250 h 689379"/>
                <a:gd name="connsiteX323" fmla="*/ 2427977 w 2961438"/>
                <a:gd name="connsiteY323" fmla="*/ 118898 h 689379"/>
                <a:gd name="connsiteX324" fmla="*/ 2438110 w 2961438"/>
                <a:gd name="connsiteY324" fmla="*/ 118898 h 689379"/>
                <a:gd name="connsiteX325" fmla="*/ 2438110 w 2961438"/>
                <a:gd name="connsiteY325" fmla="*/ 233472 h 689379"/>
                <a:gd name="connsiteX326" fmla="*/ 2460404 w 2961438"/>
                <a:gd name="connsiteY326" fmla="*/ 233472 h 689379"/>
                <a:gd name="connsiteX327" fmla="*/ 2460404 w 2961438"/>
                <a:gd name="connsiteY327" fmla="*/ 166457 h 689379"/>
                <a:gd name="connsiteX328" fmla="*/ 2486751 w 2961438"/>
                <a:gd name="connsiteY328" fmla="*/ 166457 h 689379"/>
                <a:gd name="connsiteX329" fmla="*/ 2490804 w 2961438"/>
                <a:gd name="connsiteY329" fmla="*/ 162133 h 689379"/>
                <a:gd name="connsiteX330" fmla="*/ 2498911 w 2961438"/>
                <a:gd name="connsiteY330" fmla="*/ 162133 h 689379"/>
                <a:gd name="connsiteX331" fmla="*/ 2502964 w 2961438"/>
                <a:gd name="connsiteY331" fmla="*/ 166457 h 689379"/>
                <a:gd name="connsiteX332" fmla="*/ 2525258 w 2961438"/>
                <a:gd name="connsiteY332" fmla="*/ 166457 h 689379"/>
                <a:gd name="connsiteX333" fmla="*/ 2525258 w 2961438"/>
                <a:gd name="connsiteY333" fmla="*/ 49721 h 689379"/>
                <a:gd name="connsiteX334" fmla="*/ 2582005 w 2961438"/>
                <a:gd name="connsiteY334" fmla="*/ 38912 h 689379"/>
                <a:gd name="connsiteX335" fmla="*/ 2582005 w 2961438"/>
                <a:gd name="connsiteY335" fmla="*/ 39993 h 689379"/>
                <a:gd name="connsiteX336" fmla="*/ 2582005 w 2961438"/>
                <a:gd name="connsiteY336" fmla="*/ 47559 h 689379"/>
                <a:gd name="connsiteX337" fmla="*/ 2608352 w 2961438"/>
                <a:gd name="connsiteY337" fmla="*/ 47559 h 689379"/>
                <a:gd name="connsiteX338" fmla="*/ 2608352 w 2961438"/>
                <a:gd name="connsiteY338" fmla="*/ 302649 h 689379"/>
                <a:gd name="connsiteX339" fmla="*/ 2630646 w 2961438"/>
                <a:gd name="connsiteY339" fmla="*/ 302649 h 689379"/>
                <a:gd name="connsiteX340" fmla="*/ 2630646 w 2961438"/>
                <a:gd name="connsiteY340" fmla="*/ 298325 h 689379"/>
                <a:gd name="connsiteX341" fmla="*/ 2642806 w 2961438"/>
                <a:gd name="connsiteY341" fmla="*/ 298325 h 689379"/>
                <a:gd name="connsiteX342" fmla="*/ 2642806 w 2961438"/>
                <a:gd name="connsiteY342" fmla="*/ 302649 h 689379"/>
                <a:gd name="connsiteX343" fmla="*/ 2667126 w 2961438"/>
                <a:gd name="connsiteY343" fmla="*/ 302649 h 689379"/>
                <a:gd name="connsiteX344" fmla="*/ 2667126 w 2961438"/>
                <a:gd name="connsiteY344" fmla="*/ 289678 h 689379"/>
                <a:gd name="connsiteX345" fmla="*/ 2695500 w 2961438"/>
                <a:gd name="connsiteY345" fmla="*/ 289678 h 689379"/>
                <a:gd name="connsiteX346" fmla="*/ 2707660 w 2961438"/>
                <a:gd name="connsiteY346" fmla="*/ 285354 h 689379"/>
                <a:gd name="connsiteX347" fmla="*/ 2727927 w 2961438"/>
                <a:gd name="connsiteY347" fmla="*/ 289678 h 689379"/>
                <a:gd name="connsiteX348" fmla="*/ 2727927 w 2961438"/>
                <a:gd name="connsiteY348" fmla="*/ 272384 h 689379"/>
                <a:gd name="connsiteX349" fmla="*/ 2736034 w 2961438"/>
                <a:gd name="connsiteY349" fmla="*/ 272384 h 689379"/>
                <a:gd name="connsiteX350" fmla="*/ 2736034 w 2961438"/>
                <a:gd name="connsiteY350" fmla="*/ 259413 h 689379"/>
                <a:gd name="connsiteX351" fmla="*/ 2792781 w 2961438"/>
                <a:gd name="connsiteY351" fmla="*/ 259413 h 689379"/>
                <a:gd name="connsiteX352" fmla="*/ 2792781 w 2961438"/>
                <a:gd name="connsiteY352" fmla="*/ 229148 h 689379"/>
                <a:gd name="connsiteX353" fmla="*/ 2811021 w 2961438"/>
                <a:gd name="connsiteY353" fmla="*/ 229148 h 689379"/>
                <a:gd name="connsiteX354" fmla="*/ 2811021 w 2961438"/>
                <a:gd name="connsiteY354" fmla="*/ 222663 h 689379"/>
                <a:gd name="connsiteX355" fmla="*/ 2823181 w 2961438"/>
                <a:gd name="connsiteY355" fmla="*/ 222663 h 689379"/>
                <a:gd name="connsiteX356" fmla="*/ 2823181 w 2961438"/>
                <a:gd name="connsiteY356" fmla="*/ 229148 h 689379"/>
                <a:gd name="connsiteX357" fmla="*/ 2839395 w 2961438"/>
                <a:gd name="connsiteY357" fmla="*/ 229148 h 689379"/>
                <a:gd name="connsiteX358" fmla="*/ 2839395 w 2961438"/>
                <a:gd name="connsiteY358" fmla="*/ 278869 h 689379"/>
                <a:gd name="connsiteX359" fmla="*/ 2871822 w 2961438"/>
                <a:gd name="connsiteY359" fmla="*/ 278869 h 689379"/>
                <a:gd name="connsiteX360" fmla="*/ 2871822 w 2961438"/>
                <a:gd name="connsiteY360" fmla="*/ 252928 h 689379"/>
                <a:gd name="connsiteX361" fmla="*/ 2910329 w 2961438"/>
                <a:gd name="connsiteY361" fmla="*/ 252928 h 689379"/>
                <a:gd name="connsiteX362" fmla="*/ 2910329 w 2961438"/>
                <a:gd name="connsiteY362" fmla="*/ 222663 h 689379"/>
                <a:gd name="connsiteX363" fmla="*/ 2958970 w 2961438"/>
                <a:gd name="connsiteY363" fmla="*/ 222663 h 689379"/>
                <a:gd name="connsiteX364" fmla="*/ 2961438 w 2961438"/>
                <a:gd name="connsiteY364" fmla="*/ 689379 h 689379"/>
                <a:gd name="connsiteX365" fmla="*/ 2054 w 2961438"/>
                <a:gd name="connsiteY365" fmla="*/ 687046 h 689379"/>
                <a:gd name="connsiteX366" fmla="*/ 0 w 2961438"/>
                <a:gd name="connsiteY366" fmla="*/ 252928 h 689379"/>
                <a:gd name="connsiteX367" fmla="*/ 20267 w 2961438"/>
                <a:gd name="connsiteY367" fmla="*/ 252928 h 689379"/>
                <a:gd name="connsiteX368" fmla="*/ 20774 w 2961438"/>
                <a:gd name="connsiteY368" fmla="*/ 251847 h 689379"/>
                <a:gd name="connsiteX369" fmla="*/ 24320 w 2961438"/>
                <a:gd name="connsiteY369" fmla="*/ 244281 h 689379"/>
                <a:gd name="connsiteX370" fmla="*/ 26094 w 2961438"/>
                <a:gd name="connsiteY370" fmla="*/ 244551 h 689379"/>
                <a:gd name="connsiteX371" fmla="*/ 38507 w 2961438"/>
                <a:gd name="connsiteY371" fmla="*/ 246442 h 689379"/>
                <a:gd name="connsiteX372" fmla="*/ 39014 w 2961438"/>
                <a:gd name="connsiteY372" fmla="*/ 247794 h 689379"/>
                <a:gd name="connsiteX373" fmla="*/ 42560 w 2961438"/>
                <a:gd name="connsiteY373" fmla="*/ 257251 h 689379"/>
                <a:gd name="connsiteX374" fmla="*/ 68907 w 2961438"/>
                <a:gd name="connsiteY374" fmla="*/ 259413 h 689379"/>
                <a:gd name="connsiteX375" fmla="*/ 68907 w 2961438"/>
                <a:gd name="connsiteY375" fmla="*/ 136192 h 689379"/>
                <a:gd name="connsiteX376" fmla="*/ 70934 w 2961438"/>
                <a:gd name="connsiteY376" fmla="*/ 136192 h 689379"/>
                <a:gd name="connsiteX377" fmla="*/ 85121 w 2961438"/>
                <a:gd name="connsiteY377" fmla="*/ 136192 h 689379"/>
                <a:gd name="connsiteX378" fmla="*/ 85121 w 2961438"/>
                <a:gd name="connsiteY378" fmla="*/ 0 h 689379"/>
                <a:gd name="connsiteX379" fmla="*/ 86894 w 2961438"/>
                <a:gd name="connsiteY379" fmla="*/ 0 h 689379"/>
                <a:gd name="connsiteX380" fmla="*/ 99308 w 2961438"/>
                <a:gd name="connsiteY380" fmla="*/ 0 h 6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Lst>
              <a:rect l="l" t="t" r="r" b="b"/>
              <a:pathLst>
                <a:path w="2961438" h="689379">
                  <a:moveTo>
                    <a:pt x="99308" y="0"/>
                  </a:moveTo>
                  <a:lnTo>
                    <a:pt x="220909" y="0"/>
                  </a:lnTo>
                  <a:lnTo>
                    <a:pt x="223189" y="0"/>
                  </a:lnTo>
                  <a:lnTo>
                    <a:pt x="239150" y="0"/>
                  </a:lnTo>
                  <a:lnTo>
                    <a:pt x="239150" y="140515"/>
                  </a:lnTo>
                  <a:cubicBezTo>
                    <a:pt x="239160" y="140514"/>
                    <a:pt x="239272" y="140493"/>
                    <a:pt x="240670" y="140245"/>
                  </a:cubicBezTo>
                  <a:lnTo>
                    <a:pt x="251310" y="138354"/>
                  </a:lnTo>
                  <a:cubicBezTo>
                    <a:pt x="251310" y="138376"/>
                    <a:pt x="251280" y="139710"/>
                    <a:pt x="249283" y="226986"/>
                  </a:cubicBezTo>
                  <a:cubicBezTo>
                    <a:pt x="249293" y="226988"/>
                    <a:pt x="249404" y="227008"/>
                    <a:pt x="250803" y="227257"/>
                  </a:cubicBezTo>
                  <a:lnTo>
                    <a:pt x="261443" y="229148"/>
                  </a:lnTo>
                  <a:cubicBezTo>
                    <a:pt x="261445" y="229155"/>
                    <a:pt x="261465" y="229219"/>
                    <a:pt x="261696" y="229959"/>
                  </a:cubicBezTo>
                  <a:lnTo>
                    <a:pt x="263470" y="235634"/>
                  </a:lnTo>
                  <a:cubicBezTo>
                    <a:pt x="263472" y="235625"/>
                    <a:pt x="263517" y="235482"/>
                    <a:pt x="264230" y="233202"/>
                  </a:cubicBezTo>
                  <a:lnTo>
                    <a:pt x="269550" y="216178"/>
                  </a:lnTo>
                  <a:lnTo>
                    <a:pt x="271323" y="216178"/>
                  </a:lnTo>
                  <a:lnTo>
                    <a:pt x="283737" y="216178"/>
                  </a:lnTo>
                  <a:lnTo>
                    <a:pt x="283737" y="248604"/>
                  </a:lnTo>
                  <a:cubicBezTo>
                    <a:pt x="283743" y="248609"/>
                    <a:pt x="283820" y="248649"/>
                    <a:pt x="284750" y="249145"/>
                  </a:cubicBezTo>
                  <a:lnTo>
                    <a:pt x="291844" y="252928"/>
                  </a:lnTo>
                  <a:lnTo>
                    <a:pt x="291844" y="254279"/>
                  </a:lnTo>
                  <a:lnTo>
                    <a:pt x="291844" y="263737"/>
                  </a:lnTo>
                  <a:lnTo>
                    <a:pt x="336431" y="263737"/>
                  </a:lnTo>
                  <a:lnTo>
                    <a:pt x="336431" y="264818"/>
                  </a:lnTo>
                  <a:lnTo>
                    <a:pt x="336431" y="272384"/>
                  </a:lnTo>
                  <a:lnTo>
                    <a:pt x="338457" y="272384"/>
                  </a:lnTo>
                  <a:lnTo>
                    <a:pt x="352644" y="272384"/>
                  </a:lnTo>
                  <a:lnTo>
                    <a:pt x="352644" y="242119"/>
                  </a:lnTo>
                  <a:lnTo>
                    <a:pt x="397231" y="242119"/>
                  </a:lnTo>
                  <a:lnTo>
                    <a:pt x="397231" y="240768"/>
                  </a:lnTo>
                  <a:lnTo>
                    <a:pt x="397231" y="231310"/>
                  </a:lnTo>
                  <a:lnTo>
                    <a:pt x="398245" y="231310"/>
                  </a:lnTo>
                  <a:lnTo>
                    <a:pt x="405338" y="231310"/>
                  </a:lnTo>
                  <a:lnTo>
                    <a:pt x="405338" y="229419"/>
                  </a:lnTo>
                  <a:lnTo>
                    <a:pt x="405338" y="216178"/>
                  </a:lnTo>
                  <a:lnTo>
                    <a:pt x="406098" y="216178"/>
                  </a:lnTo>
                  <a:lnTo>
                    <a:pt x="411418" y="216178"/>
                  </a:lnTo>
                  <a:lnTo>
                    <a:pt x="411418" y="215097"/>
                  </a:lnTo>
                  <a:lnTo>
                    <a:pt x="411418" y="207530"/>
                  </a:lnTo>
                  <a:lnTo>
                    <a:pt x="413445" y="207530"/>
                  </a:lnTo>
                  <a:lnTo>
                    <a:pt x="427632" y="207530"/>
                  </a:lnTo>
                  <a:lnTo>
                    <a:pt x="427632" y="208611"/>
                  </a:lnTo>
                  <a:lnTo>
                    <a:pt x="427632" y="216178"/>
                  </a:lnTo>
                  <a:lnTo>
                    <a:pt x="449925" y="216178"/>
                  </a:lnTo>
                  <a:lnTo>
                    <a:pt x="449925" y="214286"/>
                  </a:lnTo>
                  <a:lnTo>
                    <a:pt x="449925" y="201045"/>
                  </a:lnTo>
                  <a:lnTo>
                    <a:pt x="451699" y="201045"/>
                  </a:lnTo>
                  <a:lnTo>
                    <a:pt x="464112" y="201045"/>
                  </a:lnTo>
                  <a:lnTo>
                    <a:pt x="464112" y="224825"/>
                  </a:lnTo>
                  <a:lnTo>
                    <a:pt x="465126" y="224825"/>
                  </a:lnTo>
                  <a:lnTo>
                    <a:pt x="472219" y="224825"/>
                  </a:lnTo>
                  <a:lnTo>
                    <a:pt x="472219" y="223744"/>
                  </a:lnTo>
                  <a:lnTo>
                    <a:pt x="472219" y="216178"/>
                  </a:lnTo>
                  <a:lnTo>
                    <a:pt x="473992" y="216178"/>
                  </a:lnTo>
                  <a:lnTo>
                    <a:pt x="486406" y="216178"/>
                  </a:lnTo>
                  <a:lnTo>
                    <a:pt x="486406" y="242119"/>
                  </a:lnTo>
                  <a:lnTo>
                    <a:pt x="488433" y="242119"/>
                  </a:lnTo>
                  <a:lnTo>
                    <a:pt x="502619" y="242119"/>
                  </a:lnTo>
                  <a:lnTo>
                    <a:pt x="502619" y="243740"/>
                  </a:lnTo>
                  <a:lnTo>
                    <a:pt x="502619" y="255090"/>
                  </a:lnTo>
                  <a:lnTo>
                    <a:pt x="503379" y="255090"/>
                  </a:lnTo>
                  <a:lnTo>
                    <a:pt x="508700" y="255090"/>
                  </a:lnTo>
                  <a:lnTo>
                    <a:pt x="508700" y="254279"/>
                  </a:lnTo>
                  <a:lnTo>
                    <a:pt x="508700" y="248604"/>
                  </a:lnTo>
                  <a:lnTo>
                    <a:pt x="539100" y="248604"/>
                  </a:lnTo>
                  <a:lnTo>
                    <a:pt x="539100" y="272384"/>
                  </a:lnTo>
                  <a:lnTo>
                    <a:pt x="540113" y="272384"/>
                  </a:lnTo>
                  <a:lnTo>
                    <a:pt x="547207" y="272384"/>
                  </a:lnTo>
                  <a:lnTo>
                    <a:pt x="547207" y="273465"/>
                  </a:lnTo>
                  <a:lnTo>
                    <a:pt x="547207" y="281031"/>
                  </a:lnTo>
                  <a:lnTo>
                    <a:pt x="547967" y="281031"/>
                  </a:lnTo>
                  <a:lnTo>
                    <a:pt x="553287" y="281031"/>
                  </a:lnTo>
                  <a:lnTo>
                    <a:pt x="553287" y="278869"/>
                  </a:lnTo>
                  <a:lnTo>
                    <a:pt x="553287" y="263737"/>
                  </a:lnTo>
                  <a:lnTo>
                    <a:pt x="554300" y="263737"/>
                  </a:lnTo>
                  <a:lnTo>
                    <a:pt x="561394" y="263737"/>
                  </a:lnTo>
                  <a:lnTo>
                    <a:pt x="561394" y="264818"/>
                  </a:lnTo>
                  <a:lnTo>
                    <a:pt x="561394" y="272384"/>
                  </a:lnTo>
                  <a:lnTo>
                    <a:pt x="566714" y="270391"/>
                  </a:lnTo>
                  <a:cubicBezTo>
                    <a:pt x="567474" y="270019"/>
                    <a:pt x="567474" y="269817"/>
                    <a:pt x="567474" y="269411"/>
                  </a:cubicBezTo>
                  <a:lnTo>
                    <a:pt x="567474" y="263737"/>
                  </a:lnTo>
                  <a:lnTo>
                    <a:pt x="605981" y="263737"/>
                  </a:lnTo>
                  <a:lnTo>
                    <a:pt x="605981" y="287516"/>
                  </a:lnTo>
                  <a:lnTo>
                    <a:pt x="608007" y="287516"/>
                  </a:lnTo>
                  <a:lnTo>
                    <a:pt x="622194" y="287516"/>
                  </a:lnTo>
                  <a:lnTo>
                    <a:pt x="622194" y="288597"/>
                  </a:lnTo>
                  <a:lnTo>
                    <a:pt x="622194" y="296163"/>
                  </a:lnTo>
                  <a:lnTo>
                    <a:pt x="623968" y="296163"/>
                  </a:lnTo>
                  <a:lnTo>
                    <a:pt x="636381" y="296163"/>
                  </a:lnTo>
                  <a:lnTo>
                    <a:pt x="636381" y="272384"/>
                  </a:lnTo>
                  <a:lnTo>
                    <a:pt x="637394" y="272384"/>
                  </a:lnTo>
                  <a:lnTo>
                    <a:pt x="644488" y="272384"/>
                  </a:lnTo>
                  <a:lnTo>
                    <a:pt x="644488" y="239957"/>
                  </a:lnTo>
                  <a:lnTo>
                    <a:pt x="645501" y="239957"/>
                  </a:lnTo>
                  <a:lnTo>
                    <a:pt x="652595" y="239957"/>
                  </a:lnTo>
                  <a:lnTo>
                    <a:pt x="652595" y="238066"/>
                  </a:lnTo>
                  <a:lnTo>
                    <a:pt x="652595" y="224825"/>
                  </a:lnTo>
                  <a:cubicBezTo>
                    <a:pt x="650568" y="224825"/>
                    <a:pt x="650568" y="224825"/>
                    <a:pt x="651328" y="223203"/>
                  </a:cubicBezTo>
                  <a:lnTo>
                    <a:pt x="656648" y="211854"/>
                  </a:lnTo>
                  <a:cubicBezTo>
                    <a:pt x="656653" y="211871"/>
                    <a:pt x="656848" y="212545"/>
                    <a:pt x="664755" y="239957"/>
                  </a:cubicBezTo>
                  <a:lnTo>
                    <a:pt x="665515" y="239957"/>
                  </a:lnTo>
                  <a:lnTo>
                    <a:pt x="670835" y="239957"/>
                  </a:lnTo>
                  <a:lnTo>
                    <a:pt x="670835" y="134030"/>
                  </a:lnTo>
                  <a:lnTo>
                    <a:pt x="672355" y="134030"/>
                  </a:lnTo>
                  <a:lnTo>
                    <a:pt x="682995" y="134030"/>
                  </a:lnTo>
                  <a:lnTo>
                    <a:pt x="682995" y="86471"/>
                  </a:lnTo>
                  <a:lnTo>
                    <a:pt x="709342" y="86471"/>
                  </a:lnTo>
                  <a:lnTo>
                    <a:pt x="709342" y="64853"/>
                  </a:lnTo>
                  <a:lnTo>
                    <a:pt x="743796" y="64853"/>
                  </a:lnTo>
                  <a:lnTo>
                    <a:pt x="743796" y="67285"/>
                  </a:lnTo>
                  <a:lnTo>
                    <a:pt x="743796" y="84309"/>
                  </a:lnTo>
                  <a:lnTo>
                    <a:pt x="746076" y="84309"/>
                  </a:lnTo>
                  <a:lnTo>
                    <a:pt x="762036" y="84309"/>
                  </a:lnTo>
                  <a:lnTo>
                    <a:pt x="762036" y="131868"/>
                  </a:lnTo>
                  <a:lnTo>
                    <a:pt x="763049" y="131868"/>
                  </a:lnTo>
                  <a:lnTo>
                    <a:pt x="770143" y="131868"/>
                  </a:lnTo>
                  <a:lnTo>
                    <a:pt x="784330" y="136192"/>
                  </a:lnTo>
                  <a:lnTo>
                    <a:pt x="784330" y="175104"/>
                  </a:lnTo>
                  <a:lnTo>
                    <a:pt x="785343" y="175104"/>
                  </a:lnTo>
                  <a:lnTo>
                    <a:pt x="792436" y="175104"/>
                  </a:lnTo>
                  <a:lnTo>
                    <a:pt x="792436" y="176725"/>
                  </a:lnTo>
                  <a:lnTo>
                    <a:pt x="792436" y="188074"/>
                  </a:lnTo>
                  <a:lnTo>
                    <a:pt x="794463" y="188074"/>
                  </a:lnTo>
                  <a:lnTo>
                    <a:pt x="808650" y="188074"/>
                  </a:lnTo>
                  <a:lnTo>
                    <a:pt x="814730" y="194560"/>
                  </a:lnTo>
                  <a:lnTo>
                    <a:pt x="814730" y="216178"/>
                  </a:lnTo>
                  <a:lnTo>
                    <a:pt x="817010" y="216178"/>
                  </a:lnTo>
                  <a:lnTo>
                    <a:pt x="832970" y="216178"/>
                  </a:lnTo>
                  <a:lnTo>
                    <a:pt x="832970" y="217258"/>
                  </a:lnTo>
                  <a:lnTo>
                    <a:pt x="832970" y="224825"/>
                  </a:lnTo>
                  <a:lnTo>
                    <a:pt x="834237" y="224825"/>
                  </a:lnTo>
                  <a:lnTo>
                    <a:pt x="843104" y="224825"/>
                  </a:lnTo>
                  <a:lnTo>
                    <a:pt x="843104" y="226986"/>
                  </a:lnTo>
                  <a:lnTo>
                    <a:pt x="843104" y="242119"/>
                  </a:lnTo>
                  <a:cubicBezTo>
                    <a:pt x="847157" y="242119"/>
                    <a:pt x="847157" y="242119"/>
                    <a:pt x="847157" y="240227"/>
                  </a:cubicBezTo>
                  <a:lnTo>
                    <a:pt x="847157" y="226986"/>
                  </a:lnTo>
                  <a:lnTo>
                    <a:pt x="848170" y="226986"/>
                  </a:lnTo>
                  <a:lnTo>
                    <a:pt x="855264" y="226986"/>
                  </a:lnTo>
                  <a:lnTo>
                    <a:pt x="855264" y="228608"/>
                  </a:lnTo>
                  <a:lnTo>
                    <a:pt x="855264" y="239957"/>
                  </a:lnTo>
                  <a:lnTo>
                    <a:pt x="856024" y="239957"/>
                  </a:lnTo>
                  <a:lnTo>
                    <a:pt x="861344" y="239957"/>
                  </a:lnTo>
                  <a:cubicBezTo>
                    <a:pt x="861344" y="235634"/>
                    <a:pt x="861344" y="235634"/>
                    <a:pt x="909984" y="235634"/>
                  </a:cubicBezTo>
                  <a:lnTo>
                    <a:pt x="909984" y="236985"/>
                  </a:lnTo>
                  <a:lnTo>
                    <a:pt x="909984" y="246442"/>
                  </a:lnTo>
                  <a:lnTo>
                    <a:pt x="910744" y="246442"/>
                  </a:lnTo>
                  <a:lnTo>
                    <a:pt x="916065" y="246442"/>
                  </a:lnTo>
                  <a:lnTo>
                    <a:pt x="916065" y="248604"/>
                  </a:lnTo>
                  <a:lnTo>
                    <a:pt x="916065" y="263737"/>
                  </a:lnTo>
                  <a:cubicBezTo>
                    <a:pt x="916073" y="263733"/>
                    <a:pt x="916189" y="263655"/>
                    <a:pt x="918091" y="262386"/>
                  </a:cubicBezTo>
                  <a:lnTo>
                    <a:pt x="932278" y="252928"/>
                  </a:lnTo>
                  <a:cubicBezTo>
                    <a:pt x="932280" y="252909"/>
                    <a:pt x="932411" y="252034"/>
                    <a:pt x="938358" y="211854"/>
                  </a:cubicBezTo>
                  <a:cubicBezTo>
                    <a:pt x="938367" y="211852"/>
                    <a:pt x="938436" y="211826"/>
                    <a:pt x="939118" y="211584"/>
                  </a:cubicBezTo>
                  <a:lnTo>
                    <a:pt x="944438" y="209692"/>
                  </a:lnTo>
                  <a:cubicBezTo>
                    <a:pt x="944438" y="209676"/>
                    <a:pt x="944471" y="208615"/>
                    <a:pt x="946465" y="140515"/>
                  </a:cubicBezTo>
                  <a:cubicBezTo>
                    <a:pt x="946465" y="140533"/>
                    <a:pt x="946498" y="141624"/>
                    <a:pt x="948492" y="209692"/>
                  </a:cubicBezTo>
                  <a:cubicBezTo>
                    <a:pt x="948501" y="209695"/>
                    <a:pt x="948572" y="209720"/>
                    <a:pt x="949252" y="209962"/>
                  </a:cubicBezTo>
                  <a:lnTo>
                    <a:pt x="954572" y="211854"/>
                  </a:lnTo>
                  <a:lnTo>
                    <a:pt x="954572" y="125383"/>
                  </a:lnTo>
                  <a:cubicBezTo>
                    <a:pt x="958625" y="125383"/>
                    <a:pt x="958625" y="125383"/>
                    <a:pt x="958625" y="92956"/>
                  </a:cubicBezTo>
                  <a:lnTo>
                    <a:pt x="997132" y="92956"/>
                  </a:lnTo>
                  <a:lnTo>
                    <a:pt x="997132" y="125383"/>
                  </a:lnTo>
                  <a:lnTo>
                    <a:pt x="997892" y="125383"/>
                  </a:lnTo>
                  <a:lnTo>
                    <a:pt x="1003212" y="125383"/>
                  </a:lnTo>
                  <a:lnTo>
                    <a:pt x="1003212" y="43235"/>
                  </a:lnTo>
                  <a:lnTo>
                    <a:pt x="1004986" y="43235"/>
                  </a:lnTo>
                  <a:lnTo>
                    <a:pt x="1017399" y="43235"/>
                  </a:lnTo>
                  <a:lnTo>
                    <a:pt x="1017399" y="41344"/>
                  </a:lnTo>
                  <a:lnTo>
                    <a:pt x="1017399" y="28103"/>
                  </a:lnTo>
                  <a:lnTo>
                    <a:pt x="1039693" y="28103"/>
                  </a:lnTo>
                  <a:lnTo>
                    <a:pt x="1039693" y="27022"/>
                  </a:lnTo>
                  <a:lnTo>
                    <a:pt x="1039693" y="19456"/>
                  </a:lnTo>
                  <a:lnTo>
                    <a:pt x="1041466" y="19456"/>
                  </a:lnTo>
                  <a:lnTo>
                    <a:pt x="1053880" y="19456"/>
                  </a:lnTo>
                  <a:lnTo>
                    <a:pt x="1053880" y="20537"/>
                  </a:lnTo>
                  <a:lnTo>
                    <a:pt x="1053880" y="28103"/>
                  </a:lnTo>
                  <a:lnTo>
                    <a:pt x="1054640" y="28103"/>
                  </a:lnTo>
                  <a:lnTo>
                    <a:pt x="1059960" y="28103"/>
                  </a:lnTo>
                  <a:lnTo>
                    <a:pt x="1070093" y="23779"/>
                  </a:lnTo>
                  <a:lnTo>
                    <a:pt x="1074146" y="27022"/>
                  </a:lnTo>
                  <a:lnTo>
                    <a:pt x="1074146" y="19456"/>
                  </a:lnTo>
                  <a:lnTo>
                    <a:pt x="1076426" y="19456"/>
                  </a:lnTo>
                  <a:lnTo>
                    <a:pt x="1092387" y="19456"/>
                  </a:lnTo>
                  <a:lnTo>
                    <a:pt x="1092387" y="20537"/>
                  </a:lnTo>
                  <a:lnTo>
                    <a:pt x="1092387" y="28103"/>
                  </a:lnTo>
                  <a:lnTo>
                    <a:pt x="1122787" y="28103"/>
                  </a:lnTo>
                  <a:lnTo>
                    <a:pt x="1122787" y="29724"/>
                  </a:lnTo>
                  <a:lnTo>
                    <a:pt x="1122787" y="41074"/>
                  </a:lnTo>
                  <a:lnTo>
                    <a:pt x="1149134" y="41074"/>
                  </a:lnTo>
                  <a:lnTo>
                    <a:pt x="1149134" y="71338"/>
                  </a:lnTo>
                  <a:lnTo>
                    <a:pt x="1149894" y="71338"/>
                  </a:lnTo>
                  <a:lnTo>
                    <a:pt x="1155214" y="71338"/>
                  </a:lnTo>
                  <a:lnTo>
                    <a:pt x="1155214" y="72419"/>
                  </a:lnTo>
                  <a:lnTo>
                    <a:pt x="1155214" y="79986"/>
                  </a:lnTo>
                  <a:cubicBezTo>
                    <a:pt x="1159268" y="79986"/>
                    <a:pt x="1159268" y="79986"/>
                    <a:pt x="1159268" y="110250"/>
                  </a:cubicBezTo>
                  <a:lnTo>
                    <a:pt x="1160028" y="110250"/>
                  </a:lnTo>
                  <a:lnTo>
                    <a:pt x="1165348" y="110250"/>
                  </a:lnTo>
                  <a:lnTo>
                    <a:pt x="1165348" y="111061"/>
                  </a:lnTo>
                  <a:lnTo>
                    <a:pt x="1165348" y="116736"/>
                  </a:lnTo>
                  <a:lnTo>
                    <a:pt x="1166361" y="116736"/>
                  </a:lnTo>
                  <a:lnTo>
                    <a:pt x="1173454" y="116736"/>
                  </a:lnTo>
                  <a:lnTo>
                    <a:pt x="1173454" y="147001"/>
                  </a:lnTo>
                  <a:lnTo>
                    <a:pt x="1175481" y="147001"/>
                  </a:lnTo>
                  <a:lnTo>
                    <a:pt x="1189668" y="147001"/>
                  </a:lnTo>
                  <a:lnTo>
                    <a:pt x="1189668" y="170780"/>
                  </a:lnTo>
                  <a:cubicBezTo>
                    <a:pt x="1191695" y="170780"/>
                    <a:pt x="1191695" y="170780"/>
                    <a:pt x="1191695" y="172401"/>
                  </a:cubicBezTo>
                  <a:lnTo>
                    <a:pt x="1191695" y="183751"/>
                  </a:lnTo>
                  <a:lnTo>
                    <a:pt x="1192455" y="183751"/>
                  </a:lnTo>
                  <a:lnTo>
                    <a:pt x="1197775" y="183751"/>
                  </a:lnTo>
                  <a:lnTo>
                    <a:pt x="1197775" y="207530"/>
                  </a:lnTo>
                  <a:lnTo>
                    <a:pt x="1199041" y="207530"/>
                  </a:lnTo>
                  <a:lnTo>
                    <a:pt x="1207908" y="207530"/>
                  </a:lnTo>
                  <a:cubicBezTo>
                    <a:pt x="1209935" y="209692"/>
                    <a:pt x="1209935" y="209692"/>
                    <a:pt x="1209935" y="211584"/>
                  </a:cubicBezTo>
                  <a:lnTo>
                    <a:pt x="1209935" y="224825"/>
                  </a:lnTo>
                  <a:cubicBezTo>
                    <a:pt x="1209940" y="224818"/>
                    <a:pt x="1210027" y="224711"/>
                    <a:pt x="1211455" y="222933"/>
                  </a:cubicBezTo>
                  <a:lnTo>
                    <a:pt x="1222095" y="209692"/>
                  </a:lnTo>
                  <a:lnTo>
                    <a:pt x="1250469" y="209692"/>
                  </a:lnTo>
                  <a:lnTo>
                    <a:pt x="1250469" y="296163"/>
                  </a:lnTo>
                  <a:lnTo>
                    <a:pt x="1251229" y="296163"/>
                  </a:lnTo>
                  <a:lnTo>
                    <a:pt x="1256549" y="296163"/>
                  </a:lnTo>
                  <a:cubicBezTo>
                    <a:pt x="1256553" y="296155"/>
                    <a:pt x="1256612" y="296055"/>
                    <a:pt x="1257309" y="294812"/>
                  </a:cubicBezTo>
                  <a:lnTo>
                    <a:pt x="1262629" y="285354"/>
                  </a:lnTo>
                  <a:lnTo>
                    <a:pt x="1262629" y="287246"/>
                  </a:lnTo>
                  <a:lnTo>
                    <a:pt x="1262629" y="300487"/>
                  </a:lnTo>
                  <a:cubicBezTo>
                    <a:pt x="1266682" y="300487"/>
                    <a:pt x="1266682" y="300487"/>
                    <a:pt x="1266682" y="255090"/>
                  </a:cubicBezTo>
                  <a:lnTo>
                    <a:pt x="1267442" y="255090"/>
                  </a:lnTo>
                  <a:lnTo>
                    <a:pt x="1272762" y="255090"/>
                  </a:lnTo>
                  <a:lnTo>
                    <a:pt x="1272762" y="190236"/>
                  </a:lnTo>
                  <a:lnTo>
                    <a:pt x="1273776" y="190236"/>
                  </a:lnTo>
                  <a:lnTo>
                    <a:pt x="1280869" y="190236"/>
                  </a:lnTo>
                  <a:cubicBezTo>
                    <a:pt x="1280875" y="190215"/>
                    <a:pt x="1281139" y="189275"/>
                    <a:pt x="1293029" y="147001"/>
                  </a:cubicBezTo>
                  <a:lnTo>
                    <a:pt x="1294296" y="147001"/>
                  </a:lnTo>
                  <a:lnTo>
                    <a:pt x="1303163" y="147001"/>
                  </a:lnTo>
                  <a:cubicBezTo>
                    <a:pt x="1303168" y="147024"/>
                    <a:pt x="1303394" y="147990"/>
                    <a:pt x="1313296" y="190236"/>
                  </a:cubicBezTo>
                  <a:lnTo>
                    <a:pt x="1314309" y="190236"/>
                  </a:lnTo>
                  <a:lnTo>
                    <a:pt x="1321403" y="190236"/>
                  </a:lnTo>
                  <a:lnTo>
                    <a:pt x="1321403" y="229148"/>
                  </a:lnTo>
                  <a:lnTo>
                    <a:pt x="1323176" y="229148"/>
                  </a:lnTo>
                  <a:lnTo>
                    <a:pt x="1335590" y="229148"/>
                  </a:lnTo>
                  <a:lnTo>
                    <a:pt x="1335590" y="231310"/>
                  </a:lnTo>
                  <a:lnTo>
                    <a:pt x="1335590" y="246442"/>
                  </a:lnTo>
                  <a:cubicBezTo>
                    <a:pt x="1339643" y="246442"/>
                    <a:pt x="1339643" y="246442"/>
                    <a:pt x="1339643" y="244281"/>
                  </a:cubicBezTo>
                  <a:lnTo>
                    <a:pt x="1339643" y="229148"/>
                  </a:lnTo>
                  <a:lnTo>
                    <a:pt x="1341163" y="229148"/>
                  </a:lnTo>
                  <a:lnTo>
                    <a:pt x="1351803" y="229148"/>
                  </a:lnTo>
                  <a:lnTo>
                    <a:pt x="1351803" y="230769"/>
                  </a:lnTo>
                  <a:lnTo>
                    <a:pt x="1351803" y="242119"/>
                  </a:lnTo>
                  <a:lnTo>
                    <a:pt x="1382204" y="242119"/>
                  </a:lnTo>
                  <a:lnTo>
                    <a:pt x="1382204" y="205369"/>
                  </a:lnTo>
                  <a:lnTo>
                    <a:pt x="1383470" y="205369"/>
                  </a:lnTo>
                  <a:lnTo>
                    <a:pt x="1392337" y="205369"/>
                  </a:lnTo>
                  <a:lnTo>
                    <a:pt x="1392337" y="226986"/>
                  </a:lnTo>
                  <a:cubicBezTo>
                    <a:pt x="1394364" y="226986"/>
                    <a:pt x="1394364" y="226986"/>
                    <a:pt x="1394364" y="194560"/>
                  </a:cubicBezTo>
                  <a:lnTo>
                    <a:pt x="1416657" y="194560"/>
                  </a:lnTo>
                  <a:lnTo>
                    <a:pt x="1416657" y="192938"/>
                  </a:lnTo>
                  <a:lnTo>
                    <a:pt x="1416657" y="181589"/>
                  </a:lnTo>
                  <a:lnTo>
                    <a:pt x="1417417" y="181589"/>
                  </a:lnTo>
                  <a:lnTo>
                    <a:pt x="1422737" y="181589"/>
                  </a:lnTo>
                  <a:lnTo>
                    <a:pt x="1422737" y="179698"/>
                  </a:lnTo>
                  <a:lnTo>
                    <a:pt x="1422737" y="166457"/>
                  </a:lnTo>
                  <a:lnTo>
                    <a:pt x="1426791" y="172942"/>
                  </a:lnTo>
                  <a:lnTo>
                    <a:pt x="1429071" y="172942"/>
                  </a:lnTo>
                  <a:lnTo>
                    <a:pt x="1445031" y="172942"/>
                  </a:lnTo>
                  <a:lnTo>
                    <a:pt x="1445031" y="172131"/>
                  </a:lnTo>
                  <a:lnTo>
                    <a:pt x="1445031" y="166457"/>
                  </a:lnTo>
                  <a:lnTo>
                    <a:pt x="1445791" y="166457"/>
                  </a:lnTo>
                  <a:lnTo>
                    <a:pt x="1451111" y="166457"/>
                  </a:lnTo>
                  <a:lnTo>
                    <a:pt x="1451111" y="167808"/>
                  </a:lnTo>
                  <a:lnTo>
                    <a:pt x="1451111" y="177266"/>
                  </a:lnTo>
                  <a:lnTo>
                    <a:pt x="1489618" y="177266"/>
                  </a:lnTo>
                  <a:lnTo>
                    <a:pt x="1489618" y="315619"/>
                  </a:lnTo>
                  <a:lnTo>
                    <a:pt x="1491138" y="315619"/>
                  </a:lnTo>
                  <a:lnTo>
                    <a:pt x="1501778" y="315619"/>
                  </a:lnTo>
                  <a:lnTo>
                    <a:pt x="1501778" y="302649"/>
                  </a:lnTo>
                  <a:lnTo>
                    <a:pt x="1505832" y="302649"/>
                  </a:lnTo>
                  <a:lnTo>
                    <a:pt x="1505832" y="315619"/>
                  </a:lnTo>
                  <a:lnTo>
                    <a:pt x="1536232" y="315619"/>
                  </a:lnTo>
                  <a:lnTo>
                    <a:pt x="1536232" y="285354"/>
                  </a:lnTo>
                  <a:lnTo>
                    <a:pt x="1548392" y="285354"/>
                  </a:lnTo>
                  <a:lnTo>
                    <a:pt x="1560552" y="283193"/>
                  </a:lnTo>
                  <a:cubicBezTo>
                    <a:pt x="1562579" y="283193"/>
                    <a:pt x="1562579" y="285354"/>
                    <a:pt x="1564606" y="285354"/>
                  </a:cubicBezTo>
                  <a:lnTo>
                    <a:pt x="1574739" y="285354"/>
                  </a:lnTo>
                  <a:lnTo>
                    <a:pt x="1574739" y="315619"/>
                  </a:lnTo>
                  <a:lnTo>
                    <a:pt x="1582846" y="315619"/>
                  </a:lnTo>
                  <a:lnTo>
                    <a:pt x="1582846" y="332914"/>
                  </a:lnTo>
                  <a:lnTo>
                    <a:pt x="1592182" y="333819"/>
                  </a:lnTo>
                  <a:lnTo>
                    <a:pt x="1605140" y="333819"/>
                  </a:lnTo>
                  <a:lnTo>
                    <a:pt x="1605140" y="317781"/>
                  </a:lnTo>
                  <a:lnTo>
                    <a:pt x="1673096" y="317781"/>
                  </a:lnTo>
                  <a:lnTo>
                    <a:pt x="1673096" y="232528"/>
                  </a:lnTo>
                  <a:lnTo>
                    <a:pt x="1745104" y="232528"/>
                  </a:lnTo>
                  <a:lnTo>
                    <a:pt x="1745104" y="311296"/>
                  </a:lnTo>
                  <a:lnTo>
                    <a:pt x="1747008" y="311296"/>
                  </a:lnTo>
                  <a:lnTo>
                    <a:pt x="1748250" y="333819"/>
                  </a:lnTo>
                  <a:lnTo>
                    <a:pt x="1757926" y="333819"/>
                  </a:lnTo>
                  <a:cubicBezTo>
                    <a:pt x="1758462" y="326605"/>
                    <a:pt x="1759168" y="318951"/>
                    <a:pt x="1759168" y="311296"/>
                  </a:cubicBezTo>
                  <a:lnTo>
                    <a:pt x="1765248" y="311296"/>
                  </a:lnTo>
                  <a:lnTo>
                    <a:pt x="1766490" y="333819"/>
                  </a:lnTo>
                  <a:lnTo>
                    <a:pt x="1817112" y="333819"/>
                  </a:lnTo>
                  <a:lnTo>
                    <a:pt x="1817112" y="170791"/>
                  </a:lnTo>
                  <a:lnTo>
                    <a:pt x="2014439" y="170791"/>
                  </a:lnTo>
                  <a:lnTo>
                    <a:pt x="2014439" y="333819"/>
                  </a:lnTo>
                  <a:lnTo>
                    <a:pt x="2033136" y="333819"/>
                  </a:lnTo>
                  <a:lnTo>
                    <a:pt x="2033136" y="251126"/>
                  </a:lnTo>
                  <a:lnTo>
                    <a:pt x="2128256" y="251126"/>
                  </a:lnTo>
                  <a:cubicBezTo>
                    <a:pt x="2152853" y="240257"/>
                    <a:pt x="2161167" y="196782"/>
                    <a:pt x="2180720" y="185913"/>
                  </a:cubicBezTo>
                  <a:lnTo>
                    <a:pt x="2245574" y="185913"/>
                  </a:lnTo>
                  <a:lnTo>
                    <a:pt x="2245574" y="261575"/>
                  </a:lnTo>
                  <a:lnTo>
                    <a:pt x="2253681" y="261575"/>
                  </a:lnTo>
                  <a:cubicBezTo>
                    <a:pt x="2253681" y="259413"/>
                    <a:pt x="2255708" y="257251"/>
                    <a:pt x="2255708" y="255090"/>
                  </a:cubicBezTo>
                  <a:lnTo>
                    <a:pt x="2261788" y="255090"/>
                  </a:lnTo>
                  <a:cubicBezTo>
                    <a:pt x="2261788" y="257251"/>
                    <a:pt x="2261788" y="259413"/>
                    <a:pt x="2263815" y="263737"/>
                  </a:cubicBezTo>
                  <a:lnTo>
                    <a:pt x="2275975" y="263737"/>
                  </a:lnTo>
                  <a:lnTo>
                    <a:pt x="2275975" y="257251"/>
                  </a:lnTo>
                  <a:lnTo>
                    <a:pt x="2298268" y="257251"/>
                  </a:lnTo>
                  <a:lnTo>
                    <a:pt x="2298268" y="263737"/>
                  </a:lnTo>
                  <a:lnTo>
                    <a:pt x="2318535" y="263737"/>
                  </a:lnTo>
                  <a:lnTo>
                    <a:pt x="2318535" y="309134"/>
                  </a:lnTo>
                  <a:lnTo>
                    <a:pt x="2332722" y="309134"/>
                  </a:lnTo>
                  <a:lnTo>
                    <a:pt x="2332722" y="296163"/>
                  </a:lnTo>
                  <a:lnTo>
                    <a:pt x="2348936" y="296163"/>
                  </a:lnTo>
                  <a:lnTo>
                    <a:pt x="2348936" y="116736"/>
                  </a:lnTo>
                  <a:lnTo>
                    <a:pt x="2355016" y="110250"/>
                  </a:lnTo>
                  <a:lnTo>
                    <a:pt x="2427977" y="110250"/>
                  </a:lnTo>
                  <a:lnTo>
                    <a:pt x="2427977" y="118898"/>
                  </a:lnTo>
                  <a:lnTo>
                    <a:pt x="2438110" y="118898"/>
                  </a:lnTo>
                  <a:lnTo>
                    <a:pt x="2438110" y="233472"/>
                  </a:lnTo>
                  <a:lnTo>
                    <a:pt x="2460404" y="233472"/>
                  </a:lnTo>
                  <a:lnTo>
                    <a:pt x="2460404" y="166457"/>
                  </a:lnTo>
                  <a:lnTo>
                    <a:pt x="2486751" y="166457"/>
                  </a:lnTo>
                  <a:cubicBezTo>
                    <a:pt x="2488777" y="166457"/>
                    <a:pt x="2488777" y="164295"/>
                    <a:pt x="2490804" y="162133"/>
                  </a:cubicBezTo>
                  <a:lnTo>
                    <a:pt x="2498911" y="162133"/>
                  </a:lnTo>
                  <a:cubicBezTo>
                    <a:pt x="2500937" y="164295"/>
                    <a:pt x="2500937" y="166457"/>
                    <a:pt x="2502964" y="166457"/>
                  </a:cubicBezTo>
                  <a:lnTo>
                    <a:pt x="2525258" y="166457"/>
                  </a:lnTo>
                  <a:lnTo>
                    <a:pt x="2525258" y="49721"/>
                  </a:lnTo>
                  <a:cubicBezTo>
                    <a:pt x="2525272" y="49718"/>
                    <a:pt x="2526139" y="49554"/>
                    <a:pt x="2582005" y="38912"/>
                  </a:cubicBezTo>
                  <a:lnTo>
                    <a:pt x="2582005" y="39993"/>
                  </a:lnTo>
                  <a:lnTo>
                    <a:pt x="2582005" y="47559"/>
                  </a:lnTo>
                  <a:lnTo>
                    <a:pt x="2608352" y="47559"/>
                  </a:lnTo>
                  <a:lnTo>
                    <a:pt x="2608352" y="302649"/>
                  </a:lnTo>
                  <a:lnTo>
                    <a:pt x="2630646" y="302649"/>
                  </a:lnTo>
                  <a:lnTo>
                    <a:pt x="2630646" y="298325"/>
                  </a:lnTo>
                  <a:lnTo>
                    <a:pt x="2642806" y="298325"/>
                  </a:lnTo>
                  <a:lnTo>
                    <a:pt x="2642806" y="302649"/>
                  </a:lnTo>
                  <a:lnTo>
                    <a:pt x="2667126" y="302649"/>
                  </a:lnTo>
                  <a:lnTo>
                    <a:pt x="2667126" y="289678"/>
                  </a:lnTo>
                  <a:lnTo>
                    <a:pt x="2695500" y="289678"/>
                  </a:lnTo>
                  <a:cubicBezTo>
                    <a:pt x="2699553" y="285354"/>
                    <a:pt x="2703607" y="285354"/>
                    <a:pt x="2707660" y="285354"/>
                  </a:cubicBezTo>
                  <a:cubicBezTo>
                    <a:pt x="2713740" y="289678"/>
                    <a:pt x="2721847" y="289678"/>
                    <a:pt x="2727927" y="289678"/>
                  </a:cubicBezTo>
                  <a:lnTo>
                    <a:pt x="2727927" y="272384"/>
                  </a:lnTo>
                  <a:lnTo>
                    <a:pt x="2736034" y="272384"/>
                  </a:lnTo>
                  <a:lnTo>
                    <a:pt x="2736034" y="259413"/>
                  </a:lnTo>
                  <a:lnTo>
                    <a:pt x="2792781" y="259413"/>
                  </a:lnTo>
                  <a:lnTo>
                    <a:pt x="2792781" y="229148"/>
                  </a:lnTo>
                  <a:lnTo>
                    <a:pt x="2811021" y="229148"/>
                  </a:lnTo>
                  <a:lnTo>
                    <a:pt x="2811021" y="222663"/>
                  </a:lnTo>
                  <a:lnTo>
                    <a:pt x="2823181" y="222663"/>
                  </a:lnTo>
                  <a:lnTo>
                    <a:pt x="2823181" y="229148"/>
                  </a:lnTo>
                  <a:lnTo>
                    <a:pt x="2839395" y="229148"/>
                  </a:lnTo>
                  <a:lnTo>
                    <a:pt x="2839395" y="278869"/>
                  </a:lnTo>
                  <a:lnTo>
                    <a:pt x="2871822" y="278869"/>
                  </a:lnTo>
                  <a:lnTo>
                    <a:pt x="2871822" y="252928"/>
                  </a:lnTo>
                  <a:lnTo>
                    <a:pt x="2910329" y="252928"/>
                  </a:lnTo>
                  <a:lnTo>
                    <a:pt x="2910329" y="222663"/>
                  </a:lnTo>
                  <a:lnTo>
                    <a:pt x="2958970" y="222663"/>
                  </a:lnTo>
                  <a:cubicBezTo>
                    <a:pt x="2959793" y="378235"/>
                    <a:pt x="2960615" y="533807"/>
                    <a:pt x="2961438" y="689379"/>
                  </a:cubicBezTo>
                  <a:lnTo>
                    <a:pt x="2054" y="687046"/>
                  </a:lnTo>
                  <a:cubicBezTo>
                    <a:pt x="1369" y="539482"/>
                    <a:pt x="685" y="400492"/>
                    <a:pt x="0" y="252928"/>
                  </a:cubicBezTo>
                  <a:lnTo>
                    <a:pt x="20267" y="252928"/>
                  </a:lnTo>
                  <a:cubicBezTo>
                    <a:pt x="20271" y="252922"/>
                    <a:pt x="20308" y="252840"/>
                    <a:pt x="20774" y="251847"/>
                  </a:cubicBezTo>
                  <a:lnTo>
                    <a:pt x="24320" y="244281"/>
                  </a:lnTo>
                  <a:cubicBezTo>
                    <a:pt x="24329" y="244282"/>
                    <a:pt x="24442" y="244300"/>
                    <a:pt x="26094" y="244551"/>
                  </a:cubicBezTo>
                  <a:lnTo>
                    <a:pt x="38507" y="246442"/>
                  </a:lnTo>
                  <a:cubicBezTo>
                    <a:pt x="38510" y="246452"/>
                    <a:pt x="38548" y="246553"/>
                    <a:pt x="39014" y="247794"/>
                  </a:cubicBezTo>
                  <a:lnTo>
                    <a:pt x="42560" y="257251"/>
                  </a:lnTo>
                  <a:cubicBezTo>
                    <a:pt x="42574" y="257252"/>
                    <a:pt x="43170" y="257302"/>
                    <a:pt x="68907" y="259413"/>
                  </a:cubicBezTo>
                  <a:lnTo>
                    <a:pt x="68907" y="136192"/>
                  </a:lnTo>
                  <a:lnTo>
                    <a:pt x="70934" y="136192"/>
                  </a:lnTo>
                  <a:lnTo>
                    <a:pt x="85121" y="136192"/>
                  </a:lnTo>
                  <a:lnTo>
                    <a:pt x="85121" y="0"/>
                  </a:lnTo>
                  <a:lnTo>
                    <a:pt x="86894" y="0"/>
                  </a:lnTo>
                  <a:lnTo>
                    <a:pt x="99308" y="0"/>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26" tIns="36363" rIns="72726" bIns="36363" numCol="1" spcCol="0" rtlCol="0" fromWordArt="0" anchor="ctr" anchorCtr="0" forceAA="0" compatLnSpc="1">
              <a:prstTxWarp prst="textNoShape">
                <a:avLst/>
              </a:prstTxWarp>
              <a:noAutofit/>
            </a:bodyPr>
            <a:lstStyle/>
            <a:p>
              <a:pPr algn="ctr"/>
              <a:endParaRPr lang="ko-KR" altLang="en-US" sz="2148" dirty="0">
                <a:solidFill>
                  <a:schemeClr val="tx1"/>
                </a:solidFill>
              </a:endParaRPr>
            </a:p>
          </p:txBody>
        </p:sp>
        <p:sp>
          <p:nvSpPr>
            <p:cNvPr id="33" name="자유형: 도형 52">
              <a:extLst>
                <a:ext uri="{FF2B5EF4-FFF2-40B4-BE49-F238E27FC236}">
                  <a16:creationId xmlns:a16="http://schemas.microsoft.com/office/drawing/2014/main" id="{15DC1CAC-80CA-4862-B8B1-3AD789D75149}"/>
                </a:ext>
              </a:extLst>
            </p:cNvPr>
            <p:cNvSpPr/>
            <p:nvPr/>
          </p:nvSpPr>
          <p:spPr>
            <a:xfrm>
              <a:off x="8996212" y="1412530"/>
              <a:ext cx="3195788" cy="1160647"/>
            </a:xfrm>
            <a:custGeom>
              <a:avLst/>
              <a:gdLst>
                <a:gd name="connsiteX0" fmla="*/ 160109 w 3195788"/>
                <a:gd name="connsiteY0" fmla="*/ 0 h 1160647"/>
                <a:gd name="connsiteX1" fmla="*/ 162135 w 3195788"/>
                <a:gd name="connsiteY1" fmla="*/ 246443 h 1160647"/>
                <a:gd name="connsiteX2" fmla="*/ 200642 w 3195788"/>
                <a:gd name="connsiteY2" fmla="*/ 326429 h 1160647"/>
                <a:gd name="connsiteX3" fmla="*/ 202669 w 3195788"/>
                <a:gd name="connsiteY3" fmla="*/ 326429 h 1160647"/>
                <a:gd name="connsiteX4" fmla="*/ 216856 w 3195788"/>
                <a:gd name="connsiteY4" fmla="*/ 326429 h 1160647"/>
                <a:gd name="connsiteX5" fmla="*/ 216856 w 3195788"/>
                <a:gd name="connsiteY5" fmla="*/ 350208 h 1160647"/>
                <a:gd name="connsiteX6" fmla="*/ 217363 w 3195788"/>
                <a:gd name="connsiteY6" fmla="*/ 351019 h 1160647"/>
                <a:gd name="connsiteX7" fmla="*/ 220909 w 3195788"/>
                <a:gd name="connsiteY7" fmla="*/ 356694 h 1160647"/>
                <a:gd name="connsiteX8" fmla="*/ 220909 w 3195788"/>
                <a:gd name="connsiteY8" fmla="*/ 471268 h 1160647"/>
                <a:gd name="connsiteX9" fmla="*/ 223189 w 3195788"/>
                <a:gd name="connsiteY9" fmla="*/ 471268 h 1160647"/>
                <a:gd name="connsiteX10" fmla="*/ 239150 w 3195788"/>
                <a:gd name="connsiteY10" fmla="*/ 471268 h 1160647"/>
                <a:gd name="connsiteX11" fmla="*/ 239150 w 3195788"/>
                <a:gd name="connsiteY11" fmla="*/ 611783 h 1160647"/>
                <a:gd name="connsiteX12" fmla="*/ 240670 w 3195788"/>
                <a:gd name="connsiteY12" fmla="*/ 611513 h 1160647"/>
                <a:gd name="connsiteX13" fmla="*/ 251310 w 3195788"/>
                <a:gd name="connsiteY13" fmla="*/ 609622 h 1160647"/>
                <a:gd name="connsiteX14" fmla="*/ 249283 w 3195788"/>
                <a:gd name="connsiteY14" fmla="*/ 698254 h 1160647"/>
                <a:gd name="connsiteX15" fmla="*/ 250803 w 3195788"/>
                <a:gd name="connsiteY15" fmla="*/ 698525 h 1160647"/>
                <a:gd name="connsiteX16" fmla="*/ 261443 w 3195788"/>
                <a:gd name="connsiteY16" fmla="*/ 700416 h 1160647"/>
                <a:gd name="connsiteX17" fmla="*/ 261696 w 3195788"/>
                <a:gd name="connsiteY17" fmla="*/ 701227 h 1160647"/>
                <a:gd name="connsiteX18" fmla="*/ 263470 w 3195788"/>
                <a:gd name="connsiteY18" fmla="*/ 706902 h 1160647"/>
                <a:gd name="connsiteX19" fmla="*/ 264230 w 3195788"/>
                <a:gd name="connsiteY19" fmla="*/ 704470 h 1160647"/>
                <a:gd name="connsiteX20" fmla="*/ 269550 w 3195788"/>
                <a:gd name="connsiteY20" fmla="*/ 687446 h 1160647"/>
                <a:gd name="connsiteX21" fmla="*/ 271323 w 3195788"/>
                <a:gd name="connsiteY21" fmla="*/ 687446 h 1160647"/>
                <a:gd name="connsiteX22" fmla="*/ 283737 w 3195788"/>
                <a:gd name="connsiteY22" fmla="*/ 687446 h 1160647"/>
                <a:gd name="connsiteX23" fmla="*/ 283737 w 3195788"/>
                <a:gd name="connsiteY23" fmla="*/ 719872 h 1160647"/>
                <a:gd name="connsiteX24" fmla="*/ 284750 w 3195788"/>
                <a:gd name="connsiteY24" fmla="*/ 720413 h 1160647"/>
                <a:gd name="connsiteX25" fmla="*/ 291844 w 3195788"/>
                <a:gd name="connsiteY25" fmla="*/ 724196 h 1160647"/>
                <a:gd name="connsiteX26" fmla="*/ 291844 w 3195788"/>
                <a:gd name="connsiteY26" fmla="*/ 725547 h 1160647"/>
                <a:gd name="connsiteX27" fmla="*/ 291844 w 3195788"/>
                <a:gd name="connsiteY27" fmla="*/ 735005 h 1160647"/>
                <a:gd name="connsiteX28" fmla="*/ 336431 w 3195788"/>
                <a:gd name="connsiteY28" fmla="*/ 735005 h 1160647"/>
                <a:gd name="connsiteX29" fmla="*/ 336431 w 3195788"/>
                <a:gd name="connsiteY29" fmla="*/ 736086 h 1160647"/>
                <a:gd name="connsiteX30" fmla="*/ 336431 w 3195788"/>
                <a:gd name="connsiteY30" fmla="*/ 743652 h 1160647"/>
                <a:gd name="connsiteX31" fmla="*/ 338457 w 3195788"/>
                <a:gd name="connsiteY31" fmla="*/ 743652 h 1160647"/>
                <a:gd name="connsiteX32" fmla="*/ 352644 w 3195788"/>
                <a:gd name="connsiteY32" fmla="*/ 743652 h 1160647"/>
                <a:gd name="connsiteX33" fmla="*/ 352644 w 3195788"/>
                <a:gd name="connsiteY33" fmla="*/ 713387 h 1160647"/>
                <a:gd name="connsiteX34" fmla="*/ 397231 w 3195788"/>
                <a:gd name="connsiteY34" fmla="*/ 713387 h 1160647"/>
                <a:gd name="connsiteX35" fmla="*/ 397231 w 3195788"/>
                <a:gd name="connsiteY35" fmla="*/ 712036 h 1160647"/>
                <a:gd name="connsiteX36" fmla="*/ 397231 w 3195788"/>
                <a:gd name="connsiteY36" fmla="*/ 702578 h 1160647"/>
                <a:gd name="connsiteX37" fmla="*/ 398245 w 3195788"/>
                <a:gd name="connsiteY37" fmla="*/ 702578 h 1160647"/>
                <a:gd name="connsiteX38" fmla="*/ 405338 w 3195788"/>
                <a:gd name="connsiteY38" fmla="*/ 702578 h 1160647"/>
                <a:gd name="connsiteX39" fmla="*/ 405338 w 3195788"/>
                <a:gd name="connsiteY39" fmla="*/ 700687 h 1160647"/>
                <a:gd name="connsiteX40" fmla="*/ 405338 w 3195788"/>
                <a:gd name="connsiteY40" fmla="*/ 687446 h 1160647"/>
                <a:gd name="connsiteX41" fmla="*/ 406098 w 3195788"/>
                <a:gd name="connsiteY41" fmla="*/ 687446 h 1160647"/>
                <a:gd name="connsiteX42" fmla="*/ 411418 w 3195788"/>
                <a:gd name="connsiteY42" fmla="*/ 687446 h 1160647"/>
                <a:gd name="connsiteX43" fmla="*/ 411418 w 3195788"/>
                <a:gd name="connsiteY43" fmla="*/ 686365 h 1160647"/>
                <a:gd name="connsiteX44" fmla="*/ 411418 w 3195788"/>
                <a:gd name="connsiteY44" fmla="*/ 678798 h 1160647"/>
                <a:gd name="connsiteX45" fmla="*/ 413445 w 3195788"/>
                <a:gd name="connsiteY45" fmla="*/ 678798 h 1160647"/>
                <a:gd name="connsiteX46" fmla="*/ 427632 w 3195788"/>
                <a:gd name="connsiteY46" fmla="*/ 678798 h 1160647"/>
                <a:gd name="connsiteX47" fmla="*/ 427632 w 3195788"/>
                <a:gd name="connsiteY47" fmla="*/ 679879 h 1160647"/>
                <a:gd name="connsiteX48" fmla="*/ 427632 w 3195788"/>
                <a:gd name="connsiteY48" fmla="*/ 687446 h 1160647"/>
                <a:gd name="connsiteX49" fmla="*/ 449925 w 3195788"/>
                <a:gd name="connsiteY49" fmla="*/ 687446 h 1160647"/>
                <a:gd name="connsiteX50" fmla="*/ 449925 w 3195788"/>
                <a:gd name="connsiteY50" fmla="*/ 685554 h 1160647"/>
                <a:gd name="connsiteX51" fmla="*/ 449925 w 3195788"/>
                <a:gd name="connsiteY51" fmla="*/ 672313 h 1160647"/>
                <a:gd name="connsiteX52" fmla="*/ 451699 w 3195788"/>
                <a:gd name="connsiteY52" fmla="*/ 672313 h 1160647"/>
                <a:gd name="connsiteX53" fmla="*/ 464112 w 3195788"/>
                <a:gd name="connsiteY53" fmla="*/ 672313 h 1160647"/>
                <a:gd name="connsiteX54" fmla="*/ 464112 w 3195788"/>
                <a:gd name="connsiteY54" fmla="*/ 696093 h 1160647"/>
                <a:gd name="connsiteX55" fmla="*/ 465126 w 3195788"/>
                <a:gd name="connsiteY55" fmla="*/ 696093 h 1160647"/>
                <a:gd name="connsiteX56" fmla="*/ 472219 w 3195788"/>
                <a:gd name="connsiteY56" fmla="*/ 696093 h 1160647"/>
                <a:gd name="connsiteX57" fmla="*/ 472219 w 3195788"/>
                <a:gd name="connsiteY57" fmla="*/ 695012 h 1160647"/>
                <a:gd name="connsiteX58" fmla="*/ 472219 w 3195788"/>
                <a:gd name="connsiteY58" fmla="*/ 687446 h 1160647"/>
                <a:gd name="connsiteX59" fmla="*/ 473992 w 3195788"/>
                <a:gd name="connsiteY59" fmla="*/ 687446 h 1160647"/>
                <a:gd name="connsiteX60" fmla="*/ 486406 w 3195788"/>
                <a:gd name="connsiteY60" fmla="*/ 687446 h 1160647"/>
                <a:gd name="connsiteX61" fmla="*/ 486406 w 3195788"/>
                <a:gd name="connsiteY61" fmla="*/ 713387 h 1160647"/>
                <a:gd name="connsiteX62" fmla="*/ 488433 w 3195788"/>
                <a:gd name="connsiteY62" fmla="*/ 713387 h 1160647"/>
                <a:gd name="connsiteX63" fmla="*/ 502619 w 3195788"/>
                <a:gd name="connsiteY63" fmla="*/ 713387 h 1160647"/>
                <a:gd name="connsiteX64" fmla="*/ 502619 w 3195788"/>
                <a:gd name="connsiteY64" fmla="*/ 715008 h 1160647"/>
                <a:gd name="connsiteX65" fmla="*/ 502619 w 3195788"/>
                <a:gd name="connsiteY65" fmla="*/ 726358 h 1160647"/>
                <a:gd name="connsiteX66" fmla="*/ 503379 w 3195788"/>
                <a:gd name="connsiteY66" fmla="*/ 726358 h 1160647"/>
                <a:gd name="connsiteX67" fmla="*/ 508700 w 3195788"/>
                <a:gd name="connsiteY67" fmla="*/ 726358 h 1160647"/>
                <a:gd name="connsiteX68" fmla="*/ 508700 w 3195788"/>
                <a:gd name="connsiteY68" fmla="*/ 725547 h 1160647"/>
                <a:gd name="connsiteX69" fmla="*/ 508700 w 3195788"/>
                <a:gd name="connsiteY69" fmla="*/ 719872 h 1160647"/>
                <a:gd name="connsiteX70" fmla="*/ 539100 w 3195788"/>
                <a:gd name="connsiteY70" fmla="*/ 719872 h 1160647"/>
                <a:gd name="connsiteX71" fmla="*/ 539100 w 3195788"/>
                <a:gd name="connsiteY71" fmla="*/ 743652 h 1160647"/>
                <a:gd name="connsiteX72" fmla="*/ 540113 w 3195788"/>
                <a:gd name="connsiteY72" fmla="*/ 743652 h 1160647"/>
                <a:gd name="connsiteX73" fmla="*/ 547207 w 3195788"/>
                <a:gd name="connsiteY73" fmla="*/ 743652 h 1160647"/>
                <a:gd name="connsiteX74" fmla="*/ 547207 w 3195788"/>
                <a:gd name="connsiteY74" fmla="*/ 744733 h 1160647"/>
                <a:gd name="connsiteX75" fmla="*/ 547207 w 3195788"/>
                <a:gd name="connsiteY75" fmla="*/ 752299 h 1160647"/>
                <a:gd name="connsiteX76" fmla="*/ 547967 w 3195788"/>
                <a:gd name="connsiteY76" fmla="*/ 752299 h 1160647"/>
                <a:gd name="connsiteX77" fmla="*/ 553287 w 3195788"/>
                <a:gd name="connsiteY77" fmla="*/ 752299 h 1160647"/>
                <a:gd name="connsiteX78" fmla="*/ 553287 w 3195788"/>
                <a:gd name="connsiteY78" fmla="*/ 750137 h 1160647"/>
                <a:gd name="connsiteX79" fmla="*/ 553287 w 3195788"/>
                <a:gd name="connsiteY79" fmla="*/ 735005 h 1160647"/>
                <a:gd name="connsiteX80" fmla="*/ 554300 w 3195788"/>
                <a:gd name="connsiteY80" fmla="*/ 735005 h 1160647"/>
                <a:gd name="connsiteX81" fmla="*/ 561394 w 3195788"/>
                <a:gd name="connsiteY81" fmla="*/ 735005 h 1160647"/>
                <a:gd name="connsiteX82" fmla="*/ 561394 w 3195788"/>
                <a:gd name="connsiteY82" fmla="*/ 736086 h 1160647"/>
                <a:gd name="connsiteX83" fmla="*/ 561394 w 3195788"/>
                <a:gd name="connsiteY83" fmla="*/ 743652 h 1160647"/>
                <a:gd name="connsiteX84" fmla="*/ 566714 w 3195788"/>
                <a:gd name="connsiteY84" fmla="*/ 741659 h 1160647"/>
                <a:gd name="connsiteX85" fmla="*/ 567474 w 3195788"/>
                <a:gd name="connsiteY85" fmla="*/ 740679 h 1160647"/>
                <a:gd name="connsiteX86" fmla="*/ 567474 w 3195788"/>
                <a:gd name="connsiteY86" fmla="*/ 735005 h 1160647"/>
                <a:gd name="connsiteX87" fmla="*/ 605981 w 3195788"/>
                <a:gd name="connsiteY87" fmla="*/ 735005 h 1160647"/>
                <a:gd name="connsiteX88" fmla="*/ 605981 w 3195788"/>
                <a:gd name="connsiteY88" fmla="*/ 758784 h 1160647"/>
                <a:gd name="connsiteX89" fmla="*/ 608007 w 3195788"/>
                <a:gd name="connsiteY89" fmla="*/ 758784 h 1160647"/>
                <a:gd name="connsiteX90" fmla="*/ 622194 w 3195788"/>
                <a:gd name="connsiteY90" fmla="*/ 758784 h 1160647"/>
                <a:gd name="connsiteX91" fmla="*/ 622194 w 3195788"/>
                <a:gd name="connsiteY91" fmla="*/ 759865 h 1160647"/>
                <a:gd name="connsiteX92" fmla="*/ 622194 w 3195788"/>
                <a:gd name="connsiteY92" fmla="*/ 767431 h 1160647"/>
                <a:gd name="connsiteX93" fmla="*/ 623968 w 3195788"/>
                <a:gd name="connsiteY93" fmla="*/ 767431 h 1160647"/>
                <a:gd name="connsiteX94" fmla="*/ 636381 w 3195788"/>
                <a:gd name="connsiteY94" fmla="*/ 767431 h 1160647"/>
                <a:gd name="connsiteX95" fmla="*/ 636381 w 3195788"/>
                <a:gd name="connsiteY95" fmla="*/ 743652 h 1160647"/>
                <a:gd name="connsiteX96" fmla="*/ 637394 w 3195788"/>
                <a:gd name="connsiteY96" fmla="*/ 743652 h 1160647"/>
                <a:gd name="connsiteX97" fmla="*/ 644488 w 3195788"/>
                <a:gd name="connsiteY97" fmla="*/ 743652 h 1160647"/>
                <a:gd name="connsiteX98" fmla="*/ 644488 w 3195788"/>
                <a:gd name="connsiteY98" fmla="*/ 711225 h 1160647"/>
                <a:gd name="connsiteX99" fmla="*/ 645501 w 3195788"/>
                <a:gd name="connsiteY99" fmla="*/ 711225 h 1160647"/>
                <a:gd name="connsiteX100" fmla="*/ 652595 w 3195788"/>
                <a:gd name="connsiteY100" fmla="*/ 711225 h 1160647"/>
                <a:gd name="connsiteX101" fmla="*/ 652595 w 3195788"/>
                <a:gd name="connsiteY101" fmla="*/ 709334 h 1160647"/>
                <a:gd name="connsiteX102" fmla="*/ 652595 w 3195788"/>
                <a:gd name="connsiteY102" fmla="*/ 696093 h 1160647"/>
                <a:gd name="connsiteX103" fmla="*/ 651328 w 3195788"/>
                <a:gd name="connsiteY103" fmla="*/ 694471 h 1160647"/>
                <a:gd name="connsiteX104" fmla="*/ 656648 w 3195788"/>
                <a:gd name="connsiteY104" fmla="*/ 683122 h 1160647"/>
                <a:gd name="connsiteX105" fmla="*/ 664755 w 3195788"/>
                <a:gd name="connsiteY105" fmla="*/ 711225 h 1160647"/>
                <a:gd name="connsiteX106" fmla="*/ 665515 w 3195788"/>
                <a:gd name="connsiteY106" fmla="*/ 711225 h 1160647"/>
                <a:gd name="connsiteX107" fmla="*/ 670835 w 3195788"/>
                <a:gd name="connsiteY107" fmla="*/ 711225 h 1160647"/>
                <a:gd name="connsiteX108" fmla="*/ 670835 w 3195788"/>
                <a:gd name="connsiteY108" fmla="*/ 605298 h 1160647"/>
                <a:gd name="connsiteX109" fmla="*/ 672355 w 3195788"/>
                <a:gd name="connsiteY109" fmla="*/ 605298 h 1160647"/>
                <a:gd name="connsiteX110" fmla="*/ 682995 w 3195788"/>
                <a:gd name="connsiteY110" fmla="*/ 605298 h 1160647"/>
                <a:gd name="connsiteX111" fmla="*/ 682995 w 3195788"/>
                <a:gd name="connsiteY111" fmla="*/ 557739 h 1160647"/>
                <a:gd name="connsiteX112" fmla="*/ 709342 w 3195788"/>
                <a:gd name="connsiteY112" fmla="*/ 557739 h 1160647"/>
                <a:gd name="connsiteX113" fmla="*/ 709342 w 3195788"/>
                <a:gd name="connsiteY113" fmla="*/ 536121 h 1160647"/>
                <a:gd name="connsiteX114" fmla="*/ 743796 w 3195788"/>
                <a:gd name="connsiteY114" fmla="*/ 536121 h 1160647"/>
                <a:gd name="connsiteX115" fmla="*/ 743796 w 3195788"/>
                <a:gd name="connsiteY115" fmla="*/ 538553 h 1160647"/>
                <a:gd name="connsiteX116" fmla="*/ 743796 w 3195788"/>
                <a:gd name="connsiteY116" fmla="*/ 555577 h 1160647"/>
                <a:gd name="connsiteX117" fmla="*/ 746076 w 3195788"/>
                <a:gd name="connsiteY117" fmla="*/ 555577 h 1160647"/>
                <a:gd name="connsiteX118" fmla="*/ 762036 w 3195788"/>
                <a:gd name="connsiteY118" fmla="*/ 555577 h 1160647"/>
                <a:gd name="connsiteX119" fmla="*/ 762036 w 3195788"/>
                <a:gd name="connsiteY119" fmla="*/ 603136 h 1160647"/>
                <a:gd name="connsiteX120" fmla="*/ 763049 w 3195788"/>
                <a:gd name="connsiteY120" fmla="*/ 603136 h 1160647"/>
                <a:gd name="connsiteX121" fmla="*/ 770143 w 3195788"/>
                <a:gd name="connsiteY121" fmla="*/ 603136 h 1160647"/>
                <a:gd name="connsiteX122" fmla="*/ 784330 w 3195788"/>
                <a:gd name="connsiteY122" fmla="*/ 607460 h 1160647"/>
                <a:gd name="connsiteX123" fmla="*/ 784330 w 3195788"/>
                <a:gd name="connsiteY123" fmla="*/ 646372 h 1160647"/>
                <a:gd name="connsiteX124" fmla="*/ 785343 w 3195788"/>
                <a:gd name="connsiteY124" fmla="*/ 646372 h 1160647"/>
                <a:gd name="connsiteX125" fmla="*/ 792436 w 3195788"/>
                <a:gd name="connsiteY125" fmla="*/ 646372 h 1160647"/>
                <a:gd name="connsiteX126" fmla="*/ 792436 w 3195788"/>
                <a:gd name="connsiteY126" fmla="*/ 647993 h 1160647"/>
                <a:gd name="connsiteX127" fmla="*/ 792436 w 3195788"/>
                <a:gd name="connsiteY127" fmla="*/ 659342 h 1160647"/>
                <a:gd name="connsiteX128" fmla="*/ 794463 w 3195788"/>
                <a:gd name="connsiteY128" fmla="*/ 659342 h 1160647"/>
                <a:gd name="connsiteX129" fmla="*/ 808650 w 3195788"/>
                <a:gd name="connsiteY129" fmla="*/ 659342 h 1160647"/>
                <a:gd name="connsiteX130" fmla="*/ 814730 w 3195788"/>
                <a:gd name="connsiteY130" fmla="*/ 665828 h 1160647"/>
                <a:gd name="connsiteX131" fmla="*/ 814730 w 3195788"/>
                <a:gd name="connsiteY131" fmla="*/ 687446 h 1160647"/>
                <a:gd name="connsiteX132" fmla="*/ 817010 w 3195788"/>
                <a:gd name="connsiteY132" fmla="*/ 687446 h 1160647"/>
                <a:gd name="connsiteX133" fmla="*/ 832970 w 3195788"/>
                <a:gd name="connsiteY133" fmla="*/ 687446 h 1160647"/>
                <a:gd name="connsiteX134" fmla="*/ 832970 w 3195788"/>
                <a:gd name="connsiteY134" fmla="*/ 688526 h 1160647"/>
                <a:gd name="connsiteX135" fmla="*/ 832970 w 3195788"/>
                <a:gd name="connsiteY135" fmla="*/ 696093 h 1160647"/>
                <a:gd name="connsiteX136" fmla="*/ 834237 w 3195788"/>
                <a:gd name="connsiteY136" fmla="*/ 696093 h 1160647"/>
                <a:gd name="connsiteX137" fmla="*/ 843104 w 3195788"/>
                <a:gd name="connsiteY137" fmla="*/ 696093 h 1160647"/>
                <a:gd name="connsiteX138" fmla="*/ 843104 w 3195788"/>
                <a:gd name="connsiteY138" fmla="*/ 698254 h 1160647"/>
                <a:gd name="connsiteX139" fmla="*/ 843104 w 3195788"/>
                <a:gd name="connsiteY139" fmla="*/ 713387 h 1160647"/>
                <a:gd name="connsiteX140" fmla="*/ 847157 w 3195788"/>
                <a:gd name="connsiteY140" fmla="*/ 711495 h 1160647"/>
                <a:gd name="connsiteX141" fmla="*/ 847157 w 3195788"/>
                <a:gd name="connsiteY141" fmla="*/ 698254 h 1160647"/>
                <a:gd name="connsiteX142" fmla="*/ 848170 w 3195788"/>
                <a:gd name="connsiteY142" fmla="*/ 698254 h 1160647"/>
                <a:gd name="connsiteX143" fmla="*/ 855264 w 3195788"/>
                <a:gd name="connsiteY143" fmla="*/ 698254 h 1160647"/>
                <a:gd name="connsiteX144" fmla="*/ 855264 w 3195788"/>
                <a:gd name="connsiteY144" fmla="*/ 699876 h 1160647"/>
                <a:gd name="connsiteX145" fmla="*/ 855264 w 3195788"/>
                <a:gd name="connsiteY145" fmla="*/ 711225 h 1160647"/>
                <a:gd name="connsiteX146" fmla="*/ 856024 w 3195788"/>
                <a:gd name="connsiteY146" fmla="*/ 711225 h 1160647"/>
                <a:gd name="connsiteX147" fmla="*/ 861344 w 3195788"/>
                <a:gd name="connsiteY147" fmla="*/ 711225 h 1160647"/>
                <a:gd name="connsiteX148" fmla="*/ 909984 w 3195788"/>
                <a:gd name="connsiteY148" fmla="*/ 706902 h 1160647"/>
                <a:gd name="connsiteX149" fmla="*/ 909984 w 3195788"/>
                <a:gd name="connsiteY149" fmla="*/ 708253 h 1160647"/>
                <a:gd name="connsiteX150" fmla="*/ 909984 w 3195788"/>
                <a:gd name="connsiteY150" fmla="*/ 717710 h 1160647"/>
                <a:gd name="connsiteX151" fmla="*/ 910744 w 3195788"/>
                <a:gd name="connsiteY151" fmla="*/ 717710 h 1160647"/>
                <a:gd name="connsiteX152" fmla="*/ 916065 w 3195788"/>
                <a:gd name="connsiteY152" fmla="*/ 717710 h 1160647"/>
                <a:gd name="connsiteX153" fmla="*/ 916065 w 3195788"/>
                <a:gd name="connsiteY153" fmla="*/ 719872 h 1160647"/>
                <a:gd name="connsiteX154" fmla="*/ 916065 w 3195788"/>
                <a:gd name="connsiteY154" fmla="*/ 735005 h 1160647"/>
                <a:gd name="connsiteX155" fmla="*/ 918091 w 3195788"/>
                <a:gd name="connsiteY155" fmla="*/ 733654 h 1160647"/>
                <a:gd name="connsiteX156" fmla="*/ 932278 w 3195788"/>
                <a:gd name="connsiteY156" fmla="*/ 724196 h 1160647"/>
                <a:gd name="connsiteX157" fmla="*/ 938358 w 3195788"/>
                <a:gd name="connsiteY157" fmla="*/ 683122 h 1160647"/>
                <a:gd name="connsiteX158" fmla="*/ 939118 w 3195788"/>
                <a:gd name="connsiteY158" fmla="*/ 682852 h 1160647"/>
                <a:gd name="connsiteX159" fmla="*/ 944438 w 3195788"/>
                <a:gd name="connsiteY159" fmla="*/ 680960 h 1160647"/>
                <a:gd name="connsiteX160" fmla="*/ 946465 w 3195788"/>
                <a:gd name="connsiteY160" fmla="*/ 611783 h 1160647"/>
                <a:gd name="connsiteX161" fmla="*/ 948492 w 3195788"/>
                <a:gd name="connsiteY161" fmla="*/ 680960 h 1160647"/>
                <a:gd name="connsiteX162" fmla="*/ 949252 w 3195788"/>
                <a:gd name="connsiteY162" fmla="*/ 681230 h 1160647"/>
                <a:gd name="connsiteX163" fmla="*/ 954572 w 3195788"/>
                <a:gd name="connsiteY163" fmla="*/ 683122 h 1160647"/>
                <a:gd name="connsiteX164" fmla="*/ 954572 w 3195788"/>
                <a:gd name="connsiteY164" fmla="*/ 596651 h 1160647"/>
                <a:gd name="connsiteX165" fmla="*/ 958625 w 3195788"/>
                <a:gd name="connsiteY165" fmla="*/ 564224 h 1160647"/>
                <a:gd name="connsiteX166" fmla="*/ 997132 w 3195788"/>
                <a:gd name="connsiteY166" fmla="*/ 564224 h 1160647"/>
                <a:gd name="connsiteX167" fmla="*/ 997132 w 3195788"/>
                <a:gd name="connsiteY167" fmla="*/ 596651 h 1160647"/>
                <a:gd name="connsiteX168" fmla="*/ 997892 w 3195788"/>
                <a:gd name="connsiteY168" fmla="*/ 596651 h 1160647"/>
                <a:gd name="connsiteX169" fmla="*/ 1003212 w 3195788"/>
                <a:gd name="connsiteY169" fmla="*/ 596651 h 1160647"/>
                <a:gd name="connsiteX170" fmla="*/ 1003212 w 3195788"/>
                <a:gd name="connsiteY170" fmla="*/ 514503 h 1160647"/>
                <a:gd name="connsiteX171" fmla="*/ 1004986 w 3195788"/>
                <a:gd name="connsiteY171" fmla="*/ 514503 h 1160647"/>
                <a:gd name="connsiteX172" fmla="*/ 1017399 w 3195788"/>
                <a:gd name="connsiteY172" fmla="*/ 514503 h 1160647"/>
                <a:gd name="connsiteX173" fmla="*/ 1017399 w 3195788"/>
                <a:gd name="connsiteY173" fmla="*/ 512612 h 1160647"/>
                <a:gd name="connsiteX174" fmla="*/ 1017399 w 3195788"/>
                <a:gd name="connsiteY174" fmla="*/ 499371 h 1160647"/>
                <a:gd name="connsiteX175" fmla="*/ 1039693 w 3195788"/>
                <a:gd name="connsiteY175" fmla="*/ 499371 h 1160647"/>
                <a:gd name="connsiteX176" fmla="*/ 1039693 w 3195788"/>
                <a:gd name="connsiteY176" fmla="*/ 498290 h 1160647"/>
                <a:gd name="connsiteX177" fmla="*/ 1039693 w 3195788"/>
                <a:gd name="connsiteY177" fmla="*/ 490724 h 1160647"/>
                <a:gd name="connsiteX178" fmla="*/ 1041466 w 3195788"/>
                <a:gd name="connsiteY178" fmla="*/ 490724 h 1160647"/>
                <a:gd name="connsiteX179" fmla="*/ 1053880 w 3195788"/>
                <a:gd name="connsiteY179" fmla="*/ 490724 h 1160647"/>
                <a:gd name="connsiteX180" fmla="*/ 1053880 w 3195788"/>
                <a:gd name="connsiteY180" fmla="*/ 491805 h 1160647"/>
                <a:gd name="connsiteX181" fmla="*/ 1053880 w 3195788"/>
                <a:gd name="connsiteY181" fmla="*/ 499371 h 1160647"/>
                <a:gd name="connsiteX182" fmla="*/ 1054640 w 3195788"/>
                <a:gd name="connsiteY182" fmla="*/ 499371 h 1160647"/>
                <a:gd name="connsiteX183" fmla="*/ 1059960 w 3195788"/>
                <a:gd name="connsiteY183" fmla="*/ 499371 h 1160647"/>
                <a:gd name="connsiteX184" fmla="*/ 1070093 w 3195788"/>
                <a:gd name="connsiteY184" fmla="*/ 495047 h 1160647"/>
                <a:gd name="connsiteX185" fmla="*/ 1074146 w 3195788"/>
                <a:gd name="connsiteY185" fmla="*/ 498290 h 1160647"/>
                <a:gd name="connsiteX186" fmla="*/ 1074146 w 3195788"/>
                <a:gd name="connsiteY186" fmla="*/ 490724 h 1160647"/>
                <a:gd name="connsiteX187" fmla="*/ 1076426 w 3195788"/>
                <a:gd name="connsiteY187" fmla="*/ 490724 h 1160647"/>
                <a:gd name="connsiteX188" fmla="*/ 1092387 w 3195788"/>
                <a:gd name="connsiteY188" fmla="*/ 490724 h 1160647"/>
                <a:gd name="connsiteX189" fmla="*/ 1092387 w 3195788"/>
                <a:gd name="connsiteY189" fmla="*/ 491805 h 1160647"/>
                <a:gd name="connsiteX190" fmla="*/ 1092387 w 3195788"/>
                <a:gd name="connsiteY190" fmla="*/ 499371 h 1160647"/>
                <a:gd name="connsiteX191" fmla="*/ 1122787 w 3195788"/>
                <a:gd name="connsiteY191" fmla="*/ 499371 h 1160647"/>
                <a:gd name="connsiteX192" fmla="*/ 1122787 w 3195788"/>
                <a:gd name="connsiteY192" fmla="*/ 500992 h 1160647"/>
                <a:gd name="connsiteX193" fmla="*/ 1122787 w 3195788"/>
                <a:gd name="connsiteY193" fmla="*/ 512342 h 1160647"/>
                <a:gd name="connsiteX194" fmla="*/ 1149134 w 3195788"/>
                <a:gd name="connsiteY194" fmla="*/ 512342 h 1160647"/>
                <a:gd name="connsiteX195" fmla="*/ 1149134 w 3195788"/>
                <a:gd name="connsiteY195" fmla="*/ 542606 h 1160647"/>
                <a:gd name="connsiteX196" fmla="*/ 1149894 w 3195788"/>
                <a:gd name="connsiteY196" fmla="*/ 542606 h 1160647"/>
                <a:gd name="connsiteX197" fmla="*/ 1155214 w 3195788"/>
                <a:gd name="connsiteY197" fmla="*/ 542606 h 1160647"/>
                <a:gd name="connsiteX198" fmla="*/ 1155214 w 3195788"/>
                <a:gd name="connsiteY198" fmla="*/ 543687 h 1160647"/>
                <a:gd name="connsiteX199" fmla="*/ 1155214 w 3195788"/>
                <a:gd name="connsiteY199" fmla="*/ 551254 h 1160647"/>
                <a:gd name="connsiteX200" fmla="*/ 1159268 w 3195788"/>
                <a:gd name="connsiteY200" fmla="*/ 581518 h 1160647"/>
                <a:gd name="connsiteX201" fmla="*/ 1160028 w 3195788"/>
                <a:gd name="connsiteY201" fmla="*/ 581518 h 1160647"/>
                <a:gd name="connsiteX202" fmla="*/ 1165348 w 3195788"/>
                <a:gd name="connsiteY202" fmla="*/ 581518 h 1160647"/>
                <a:gd name="connsiteX203" fmla="*/ 1165348 w 3195788"/>
                <a:gd name="connsiteY203" fmla="*/ 582329 h 1160647"/>
                <a:gd name="connsiteX204" fmla="*/ 1165348 w 3195788"/>
                <a:gd name="connsiteY204" fmla="*/ 588004 h 1160647"/>
                <a:gd name="connsiteX205" fmla="*/ 1166361 w 3195788"/>
                <a:gd name="connsiteY205" fmla="*/ 588004 h 1160647"/>
                <a:gd name="connsiteX206" fmla="*/ 1173454 w 3195788"/>
                <a:gd name="connsiteY206" fmla="*/ 588004 h 1160647"/>
                <a:gd name="connsiteX207" fmla="*/ 1173454 w 3195788"/>
                <a:gd name="connsiteY207" fmla="*/ 618269 h 1160647"/>
                <a:gd name="connsiteX208" fmla="*/ 1175481 w 3195788"/>
                <a:gd name="connsiteY208" fmla="*/ 618269 h 1160647"/>
                <a:gd name="connsiteX209" fmla="*/ 1189668 w 3195788"/>
                <a:gd name="connsiteY209" fmla="*/ 618269 h 1160647"/>
                <a:gd name="connsiteX210" fmla="*/ 1189668 w 3195788"/>
                <a:gd name="connsiteY210" fmla="*/ 642048 h 1160647"/>
                <a:gd name="connsiteX211" fmla="*/ 1191695 w 3195788"/>
                <a:gd name="connsiteY211" fmla="*/ 643669 h 1160647"/>
                <a:gd name="connsiteX212" fmla="*/ 1191695 w 3195788"/>
                <a:gd name="connsiteY212" fmla="*/ 655019 h 1160647"/>
                <a:gd name="connsiteX213" fmla="*/ 1192455 w 3195788"/>
                <a:gd name="connsiteY213" fmla="*/ 655019 h 1160647"/>
                <a:gd name="connsiteX214" fmla="*/ 1197775 w 3195788"/>
                <a:gd name="connsiteY214" fmla="*/ 655019 h 1160647"/>
                <a:gd name="connsiteX215" fmla="*/ 1197775 w 3195788"/>
                <a:gd name="connsiteY215" fmla="*/ 678798 h 1160647"/>
                <a:gd name="connsiteX216" fmla="*/ 1199041 w 3195788"/>
                <a:gd name="connsiteY216" fmla="*/ 678798 h 1160647"/>
                <a:gd name="connsiteX217" fmla="*/ 1207908 w 3195788"/>
                <a:gd name="connsiteY217" fmla="*/ 678798 h 1160647"/>
                <a:gd name="connsiteX218" fmla="*/ 1209935 w 3195788"/>
                <a:gd name="connsiteY218" fmla="*/ 682852 h 1160647"/>
                <a:gd name="connsiteX219" fmla="*/ 1209935 w 3195788"/>
                <a:gd name="connsiteY219" fmla="*/ 696093 h 1160647"/>
                <a:gd name="connsiteX220" fmla="*/ 1211455 w 3195788"/>
                <a:gd name="connsiteY220" fmla="*/ 694201 h 1160647"/>
                <a:gd name="connsiteX221" fmla="*/ 1222095 w 3195788"/>
                <a:gd name="connsiteY221" fmla="*/ 680960 h 1160647"/>
                <a:gd name="connsiteX222" fmla="*/ 1250469 w 3195788"/>
                <a:gd name="connsiteY222" fmla="*/ 680960 h 1160647"/>
                <a:gd name="connsiteX223" fmla="*/ 1250469 w 3195788"/>
                <a:gd name="connsiteY223" fmla="*/ 767431 h 1160647"/>
                <a:gd name="connsiteX224" fmla="*/ 1251229 w 3195788"/>
                <a:gd name="connsiteY224" fmla="*/ 767431 h 1160647"/>
                <a:gd name="connsiteX225" fmla="*/ 1256549 w 3195788"/>
                <a:gd name="connsiteY225" fmla="*/ 767431 h 1160647"/>
                <a:gd name="connsiteX226" fmla="*/ 1257309 w 3195788"/>
                <a:gd name="connsiteY226" fmla="*/ 766080 h 1160647"/>
                <a:gd name="connsiteX227" fmla="*/ 1262629 w 3195788"/>
                <a:gd name="connsiteY227" fmla="*/ 756622 h 1160647"/>
                <a:gd name="connsiteX228" fmla="*/ 1262629 w 3195788"/>
                <a:gd name="connsiteY228" fmla="*/ 758514 h 1160647"/>
                <a:gd name="connsiteX229" fmla="*/ 1262629 w 3195788"/>
                <a:gd name="connsiteY229" fmla="*/ 771755 h 1160647"/>
                <a:gd name="connsiteX230" fmla="*/ 1266682 w 3195788"/>
                <a:gd name="connsiteY230" fmla="*/ 726358 h 1160647"/>
                <a:gd name="connsiteX231" fmla="*/ 1267442 w 3195788"/>
                <a:gd name="connsiteY231" fmla="*/ 726358 h 1160647"/>
                <a:gd name="connsiteX232" fmla="*/ 1272762 w 3195788"/>
                <a:gd name="connsiteY232" fmla="*/ 726358 h 1160647"/>
                <a:gd name="connsiteX233" fmla="*/ 1272762 w 3195788"/>
                <a:gd name="connsiteY233" fmla="*/ 661504 h 1160647"/>
                <a:gd name="connsiteX234" fmla="*/ 1273776 w 3195788"/>
                <a:gd name="connsiteY234" fmla="*/ 661504 h 1160647"/>
                <a:gd name="connsiteX235" fmla="*/ 1280869 w 3195788"/>
                <a:gd name="connsiteY235" fmla="*/ 661504 h 1160647"/>
                <a:gd name="connsiteX236" fmla="*/ 1293029 w 3195788"/>
                <a:gd name="connsiteY236" fmla="*/ 618269 h 1160647"/>
                <a:gd name="connsiteX237" fmla="*/ 1294296 w 3195788"/>
                <a:gd name="connsiteY237" fmla="*/ 618269 h 1160647"/>
                <a:gd name="connsiteX238" fmla="*/ 1303163 w 3195788"/>
                <a:gd name="connsiteY238" fmla="*/ 618269 h 1160647"/>
                <a:gd name="connsiteX239" fmla="*/ 1313296 w 3195788"/>
                <a:gd name="connsiteY239" fmla="*/ 661504 h 1160647"/>
                <a:gd name="connsiteX240" fmla="*/ 1314309 w 3195788"/>
                <a:gd name="connsiteY240" fmla="*/ 661504 h 1160647"/>
                <a:gd name="connsiteX241" fmla="*/ 1321403 w 3195788"/>
                <a:gd name="connsiteY241" fmla="*/ 661504 h 1160647"/>
                <a:gd name="connsiteX242" fmla="*/ 1321403 w 3195788"/>
                <a:gd name="connsiteY242" fmla="*/ 700416 h 1160647"/>
                <a:gd name="connsiteX243" fmla="*/ 1323176 w 3195788"/>
                <a:gd name="connsiteY243" fmla="*/ 700416 h 1160647"/>
                <a:gd name="connsiteX244" fmla="*/ 1335590 w 3195788"/>
                <a:gd name="connsiteY244" fmla="*/ 700416 h 1160647"/>
                <a:gd name="connsiteX245" fmla="*/ 1335590 w 3195788"/>
                <a:gd name="connsiteY245" fmla="*/ 702578 h 1160647"/>
                <a:gd name="connsiteX246" fmla="*/ 1335590 w 3195788"/>
                <a:gd name="connsiteY246" fmla="*/ 717710 h 1160647"/>
                <a:gd name="connsiteX247" fmla="*/ 1339643 w 3195788"/>
                <a:gd name="connsiteY247" fmla="*/ 715549 h 1160647"/>
                <a:gd name="connsiteX248" fmla="*/ 1339643 w 3195788"/>
                <a:gd name="connsiteY248" fmla="*/ 700416 h 1160647"/>
                <a:gd name="connsiteX249" fmla="*/ 1341163 w 3195788"/>
                <a:gd name="connsiteY249" fmla="*/ 700416 h 1160647"/>
                <a:gd name="connsiteX250" fmla="*/ 1351803 w 3195788"/>
                <a:gd name="connsiteY250" fmla="*/ 700416 h 1160647"/>
                <a:gd name="connsiteX251" fmla="*/ 1351803 w 3195788"/>
                <a:gd name="connsiteY251" fmla="*/ 702037 h 1160647"/>
                <a:gd name="connsiteX252" fmla="*/ 1351803 w 3195788"/>
                <a:gd name="connsiteY252" fmla="*/ 713387 h 1160647"/>
                <a:gd name="connsiteX253" fmla="*/ 1382204 w 3195788"/>
                <a:gd name="connsiteY253" fmla="*/ 713387 h 1160647"/>
                <a:gd name="connsiteX254" fmla="*/ 1382204 w 3195788"/>
                <a:gd name="connsiteY254" fmla="*/ 676637 h 1160647"/>
                <a:gd name="connsiteX255" fmla="*/ 1383470 w 3195788"/>
                <a:gd name="connsiteY255" fmla="*/ 676637 h 1160647"/>
                <a:gd name="connsiteX256" fmla="*/ 1392337 w 3195788"/>
                <a:gd name="connsiteY256" fmla="*/ 676637 h 1160647"/>
                <a:gd name="connsiteX257" fmla="*/ 1392337 w 3195788"/>
                <a:gd name="connsiteY257" fmla="*/ 698254 h 1160647"/>
                <a:gd name="connsiteX258" fmla="*/ 1394364 w 3195788"/>
                <a:gd name="connsiteY258" fmla="*/ 665828 h 1160647"/>
                <a:gd name="connsiteX259" fmla="*/ 1416657 w 3195788"/>
                <a:gd name="connsiteY259" fmla="*/ 665828 h 1160647"/>
                <a:gd name="connsiteX260" fmla="*/ 1416657 w 3195788"/>
                <a:gd name="connsiteY260" fmla="*/ 664206 h 1160647"/>
                <a:gd name="connsiteX261" fmla="*/ 1416657 w 3195788"/>
                <a:gd name="connsiteY261" fmla="*/ 652857 h 1160647"/>
                <a:gd name="connsiteX262" fmla="*/ 1417417 w 3195788"/>
                <a:gd name="connsiteY262" fmla="*/ 652857 h 1160647"/>
                <a:gd name="connsiteX263" fmla="*/ 1422737 w 3195788"/>
                <a:gd name="connsiteY263" fmla="*/ 652857 h 1160647"/>
                <a:gd name="connsiteX264" fmla="*/ 1422737 w 3195788"/>
                <a:gd name="connsiteY264" fmla="*/ 650966 h 1160647"/>
                <a:gd name="connsiteX265" fmla="*/ 1422737 w 3195788"/>
                <a:gd name="connsiteY265" fmla="*/ 637725 h 1160647"/>
                <a:gd name="connsiteX266" fmla="*/ 1426791 w 3195788"/>
                <a:gd name="connsiteY266" fmla="*/ 644210 h 1160647"/>
                <a:gd name="connsiteX267" fmla="*/ 1429071 w 3195788"/>
                <a:gd name="connsiteY267" fmla="*/ 644210 h 1160647"/>
                <a:gd name="connsiteX268" fmla="*/ 1445031 w 3195788"/>
                <a:gd name="connsiteY268" fmla="*/ 644210 h 1160647"/>
                <a:gd name="connsiteX269" fmla="*/ 1445031 w 3195788"/>
                <a:gd name="connsiteY269" fmla="*/ 643399 h 1160647"/>
                <a:gd name="connsiteX270" fmla="*/ 1445031 w 3195788"/>
                <a:gd name="connsiteY270" fmla="*/ 637725 h 1160647"/>
                <a:gd name="connsiteX271" fmla="*/ 1445791 w 3195788"/>
                <a:gd name="connsiteY271" fmla="*/ 637725 h 1160647"/>
                <a:gd name="connsiteX272" fmla="*/ 1451111 w 3195788"/>
                <a:gd name="connsiteY272" fmla="*/ 637725 h 1160647"/>
                <a:gd name="connsiteX273" fmla="*/ 1451111 w 3195788"/>
                <a:gd name="connsiteY273" fmla="*/ 639076 h 1160647"/>
                <a:gd name="connsiteX274" fmla="*/ 1451111 w 3195788"/>
                <a:gd name="connsiteY274" fmla="*/ 648534 h 1160647"/>
                <a:gd name="connsiteX275" fmla="*/ 1489618 w 3195788"/>
                <a:gd name="connsiteY275" fmla="*/ 648534 h 1160647"/>
                <a:gd name="connsiteX276" fmla="*/ 1489618 w 3195788"/>
                <a:gd name="connsiteY276" fmla="*/ 786887 h 1160647"/>
                <a:gd name="connsiteX277" fmla="*/ 1491138 w 3195788"/>
                <a:gd name="connsiteY277" fmla="*/ 786887 h 1160647"/>
                <a:gd name="connsiteX278" fmla="*/ 1501778 w 3195788"/>
                <a:gd name="connsiteY278" fmla="*/ 786887 h 1160647"/>
                <a:gd name="connsiteX279" fmla="*/ 1501778 w 3195788"/>
                <a:gd name="connsiteY279" fmla="*/ 773917 h 1160647"/>
                <a:gd name="connsiteX280" fmla="*/ 1505832 w 3195788"/>
                <a:gd name="connsiteY280" fmla="*/ 773917 h 1160647"/>
                <a:gd name="connsiteX281" fmla="*/ 1505832 w 3195788"/>
                <a:gd name="connsiteY281" fmla="*/ 786887 h 1160647"/>
                <a:gd name="connsiteX282" fmla="*/ 1536232 w 3195788"/>
                <a:gd name="connsiteY282" fmla="*/ 786887 h 1160647"/>
                <a:gd name="connsiteX283" fmla="*/ 1536232 w 3195788"/>
                <a:gd name="connsiteY283" fmla="*/ 756622 h 1160647"/>
                <a:gd name="connsiteX284" fmla="*/ 1548392 w 3195788"/>
                <a:gd name="connsiteY284" fmla="*/ 756622 h 1160647"/>
                <a:gd name="connsiteX285" fmla="*/ 1560552 w 3195788"/>
                <a:gd name="connsiteY285" fmla="*/ 754461 h 1160647"/>
                <a:gd name="connsiteX286" fmla="*/ 1564606 w 3195788"/>
                <a:gd name="connsiteY286" fmla="*/ 756622 h 1160647"/>
                <a:gd name="connsiteX287" fmla="*/ 1574739 w 3195788"/>
                <a:gd name="connsiteY287" fmla="*/ 756622 h 1160647"/>
                <a:gd name="connsiteX288" fmla="*/ 1574739 w 3195788"/>
                <a:gd name="connsiteY288" fmla="*/ 786887 h 1160647"/>
                <a:gd name="connsiteX289" fmla="*/ 1582846 w 3195788"/>
                <a:gd name="connsiteY289" fmla="*/ 786887 h 1160647"/>
                <a:gd name="connsiteX290" fmla="*/ 1582846 w 3195788"/>
                <a:gd name="connsiteY290" fmla="*/ 804182 h 1160647"/>
                <a:gd name="connsiteX291" fmla="*/ 1592182 w 3195788"/>
                <a:gd name="connsiteY291" fmla="*/ 805087 h 1160647"/>
                <a:gd name="connsiteX292" fmla="*/ 1605140 w 3195788"/>
                <a:gd name="connsiteY292" fmla="*/ 805087 h 1160647"/>
                <a:gd name="connsiteX293" fmla="*/ 1605140 w 3195788"/>
                <a:gd name="connsiteY293" fmla="*/ 789049 h 1160647"/>
                <a:gd name="connsiteX294" fmla="*/ 1673096 w 3195788"/>
                <a:gd name="connsiteY294" fmla="*/ 789049 h 1160647"/>
                <a:gd name="connsiteX295" fmla="*/ 1673096 w 3195788"/>
                <a:gd name="connsiteY295" fmla="*/ 703796 h 1160647"/>
                <a:gd name="connsiteX296" fmla="*/ 1745104 w 3195788"/>
                <a:gd name="connsiteY296" fmla="*/ 703796 h 1160647"/>
                <a:gd name="connsiteX297" fmla="*/ 1745104 w 3195788"/>
                <a:gd name="connsiteY297" fmla="*/ 782564 h 1160647"/>
                <a:gd name="connsiteX298" fmla="*/ 1747008 w 3195788"/>
                <a:gd name="connsiteY298" fmla="*/ 782564 h 1160647"/>
                <a:gd name="connsiteX299" fmla="*/ 1748250 w 3195788"/>
                <a:gd name="connsiteY299" fmla="*/ 805087 h 1160647"/>
                <a:gd name="connsiteX300" fmla="*/ 1757926 w 3195788"/>
                <a:gd name="connsiteY300" fmla="*/ 805087 h 1160647"/>
                <a:gd name="connsiteX301" fmla="*/ 1759168 w 3195788"/>
                <a:gd name="connsiteY301" fmla="*/ 782564 h 1160647"/>
                <a:gd name="connsiteX302" fmla="*/ 1765248 w 3195788"/>
                <a:gd name="connsiteY302" fmla="*/ 782564 h 1160647"/>
                <a:gd name="connsiteX303" fmla="*/ 1766490 w 3195788"/>
                <a:gd name="connsiteY303" fmla="*/ 805087 h 1160647"/>
                <a:gd name="connsiteX304" fmla="*/ 1817112 w 3195788"/>
                <a:gd name="connsiteY304" fmla="*/ 805087 h 1160647"/>
                <a:gd name="connsiteX305" fmla="*/ 1817112 w 3195788"/>
                <a:gd name="connsiteY305" fmla="*/ 642059 h 1160647"/>
                <a:gd name="connsiteX306" fmla="*/ 2014439 w 3195788"/>
                <a:gd name="connsiteY306" fmla="*/ 642059 h 1160647"/>
                <a:gd name="connsiteX307" fmla="*/ 2014439 w 3195788"/>
                <a:gd name="connsiteY307" fmla="*/ 805087 h 1160647"/>
                <a:gd name="connsiteX308" fmla="*/ 2033136 w 3195788"/>
                <a:gd name="connsiteY308" fmla="*/ 805087 h 1160647"/>
                <a:gd name="connsiteX309" fmla="*/ 2033136 w 3195788"/>
                <a:gd name="connsiteY309" fmla="*/ 722394 h 1160647"/>
                <a:gd name="connsiteX310" fmla="*/ 2128256 w 3195788"/>
                <a:gd name="connsiteY310" fmla="*/ 722394 h 1160647"/>
                <a:gd name="connsiteX311" fmla="*/ 2140186 w 3195788"/>
                <a:gd name="connsiteY311" fmla="*/ 404253 h 1160647"/>
                <a:gd name="connsiteX312" fmla="*/ 2128026 w 3195788"/>
                <a:gd name="connsiteY312" fmla="*/ 382635 h 1160647"/>
                <a:gd name="connsiteX313" fmla="*/ 2121946 w 3195788"/>
                <a:gd name="connsiteY313" fmla="*/ 378311 h 1160647"/>
                <a:gd name="connsiteX314" fmla="*/ 2130053 w 3195788"/>
                <a:gd name="connsiteY314" fmla="*/ 354532 h 1160647"/>
                <a:gd name="connsiteX315" fmla="*/ 2130053 w 3195788"/>
                <a:gd name="connsiteY315" fmla="*/ 337238 h 1160647"/>
                <a:gd name="connsiteX316" fmla="*/ 2144240 w 3195788"/>
                <a:gd name="connsiteY316" fmla="*/ 337238 h 1160647"/>
                <a:gd name="connsiteX317" fmla="*/ 2144240 w 3195788"/>
                <a:gd name="connsiteY317" fmla="*/ 315620 h 1160647"/>
                <a:gd name="connsiteX318" fmla="*/ 2146266 w 3195788"/>
                <a:gd name="connsiteY318" fmla="*/ 311296 h 1160647"/>
                <a:gd name="connsiteX319" fmla="*/ 2146266 w 3195788"/>
                <a:gd name="connsiteY319" fmla="*/ 233472 h 1160647"/>
                <a:gd name="connsiteX320" fmla="*/ 2144240 w 3195788"/>
                <a:gd name="connsiteY320" fmla="*/ 226987 h 1160647"/>
                <a:gd name="connsiteX321" fmla="*/ 2150320 w 3195788"/>
                <a:gd name="connsiteY321" fmla="*/ 220501 h 1160647"/>
                <a:gd name="connsiteX322" fmla="*/ 2150320 w 3195788"/>
                <a:gd name="connsiteY322" fmla="*/ 162133 h 1160647"/>
                <a:gd name="connsiteX323" fmla="*/ 2152346 w 3195788"/>
                <a:gd name="connsiteY323" fmla="*/ 157810 h 1160647"/>
                <a:gd name="connsiteX324" fmla="*/ 2152346 w 3195788"/>
                <a:gd name="connsiteY324" fmla="*/ 101604 h 1160647"/>
                <a:gd name="connsiteX325" fmla="*/ 2154373 w 3195788"/>
                <a:gd name="connsiteY325" fmla="*/ 82148 h 1160647"/>
                <a:gd name="connsiteX326" fmla="*/ 2158427 w 3195788"/>
                <a:gd name="connsiteY326" fmla="*/ 99442 h 1160647"/>
                <a:gd name="connsiteX327" fmla="*/ 2160453 w 3195788"/>
                <a:gd name="connsiteY327" fmla="*/ 157810 h 1160647"/>
                <a:gd name="connsiteX328" fmla="*/ 2162480 w 3195788"/>
                <a:gd name="connsiteY328" fmla="*/ 220501 h 1160647"/>
                <a:gd name="connsiteX329" fmla="*/ 2168560 w 3195788"/>
                <a:gd name="connsiteY329" fmla="*/ 226987 h 1160647"/>
                <a:gd name="connsiteX330" fmla="*/ 2166533 w 3195788"/>
                <a:gd name="connsiteY330" fmla="*/ 233472 h 1160647"/>
                <a:gd name="connsiteX331" fmla="*/ 2166533 w 3195788"/>
                <a:gd name="connsiteY331" fmla="*/ 311296 h 1160647"/>
                <a:gd name="connsiteX332" fmla="*/ 2168560 w 3195788"/>
                <a:gd name="connsiteY332" fmla="*/ 315620 h 1160647"/>
                <a:gd name="connsiteX333" fmla="*/ 2168560 w 3195788"/>
                <a:gd name="connsiteY333" fmla="*/ 337238 h 1160647"/>
                <a:gd name="connsiteX334" fmla="*/ 2182747 w 3195788"/>
                <a:gd name="connsiteY334" fmla="*/ 337238 h 1160647"/>
                <a:gd name="connsiteX335" fmla="*/ 2182747 w 3195788"/>
                <a:gd name="connsiteY335" fmla="*/ 354532 h 1160647"/>
                <a:gd name="connsiteX336" fmla="*/ 2190854 w 3195788"/>
                <a:gd name="connsiteY336" fmla="*/ 378311 h 1160647"/>
                <a:gd name="connsiteX337" fmla="*/ 2184774 w 3195788"/>
                <a:gd name="connsiteY337" fmla="*/ 382635 h 1160647"/>
                <a:gd name="connsiteX338" fmla="*/ 2172613 w 3195788"/>
                <a:gd name="connsiteY338" fmla="*/ 404253 h 1160647"/>
                <a:gd name="connsiteX339" fmla="*/ 2180720 w 3195788"/>
                <a:gd name="connsiteY339" fmla="*/ 657181 h 1160647"/>
                <a:gd name="connsiteX340" fmla="*/ 2245574 w 3195788"/>
                <a:gd name="connsiteY340" fmla="*/ 657181 h 1160647"/>
                <a:gd name="connsiteX341" fmla="*/ 2245574 w 3195788"/>
                <a:gd name="connsiteY341" fmla="*/ 732843 h 1160647"/>
                <a:gd name="connsiteX342" fmla="*/ 2253681 w 3195788"/>
                <a:gd name="connsiteY342" fmla="*/ 732843 h 1160647"/>
                <a:gd name="connsiteX343" fmla="*/ 2255708 w 3195788"/>
                <a:gd name="connsiteY343" fmla="*/ 726358 h 1160647"/>
                <a:gd name="connsiteX344" fmla="*/ 2261788 w 3195788"/>
                <a:gd name="connsiteY344" fmla="*/ 726358 h 1160647"/>
                <a:gd name="connsiteX345" fmla="*/ 2263815 w 3195788"/>
                <a:gd name="connsiteY345" fmla="*/ 735005 h 1160647"/>
                <a:gd name="connsiteX346" fmla="*/ 2275975 w 3195788"/>
                <a:gd name="connsiteY346" fmla="*/ 735005 h 1160647"/>
                <a:gd name="connsiteX347" fmla="*/ 2275975 w 3195788"/>
                <a:gd name="connsiteY347" fmla="*/ 728519 h 1160647"/>
                <a:gd name="connsiteX348" fmla="*/ 2298268 w 3195788"/>
                <a:gd name="connsiteY348" fmla="*/ 728519 h 1160647"/>
                <a:gd name="connsiteX349" fmla="*/ 2298268 w 3195788"/>
                <a:gd name="connsiteY349" fmla="*/ 735005 h 1160647"/>
                <a:gd name="connsiteX350" fmla="*/ 2318535 w 3195788"/>
                <a:gd name="connsiteY350" fmla="*/ 735005 h 1160647"/>
                <a:gd name="connsiteX351" fmla="*/ 2318535 w 3195788"/>
                <a:gd name="connsiteY351" fmla="*/ 780402 h 1160647"/>
                <a:gd name="connsiteX352" fmla="*/ 2332722 w 3195788"/>
                <a:gd name="connsiteY352" fmla="*/ 780402 h 1160647"/>
                <a:gd name="connsiteX353" fmla="*/ 2332722 w 3195788"/>
                <a:gd name="connsiteY353" fmla="*/ 767431 h 1160647"/>
                <a:gd name="connsiteX354" fmla="*/ 2348936 w 3195788"/>
                <a:gd name="connsiteY354" fmla="*/ 767431 h 1160647"/>
                <a:gd name="connsiteX355" fmla="*/ 2348936 w 3195788"/>
                <a:gd name="connsiteY355" fmla="*/ 588004 h 1160647"/>
                <a:gd name="connsiteX356" fmla="*/ 2355016 w 3195788"/>
                <a:gd name="connsiteY356" fmla="*/ 581518 h 1160647"/>
                <a:gd name="connsiteX357" fmla="*/ 2427977 w 3195788"/>
                <a:gd name="connsiteY357" fmla="*/ 581518 h 1160647"/>
                <a:gd name="connsiteX358" fmla="*/ 2427977 w 3195788"/>
                <a:gd name="connsiteY358" fmla="*/ 590166 h 1160647"/>
                <a:gd name="connsiteX359" fmla="*/ 2438110 w 3195788"/>
                <a:gd name="connsiteY359" fmla="*/ 590166 h 1160647"/>
                <a:gd name="connsiteX360" fmla="*/ 2438110 w 3195788"/>
                <a:gd name="connsiteY360" fmla="*/ 704740 h 1160647"/>
                <a:gd name="connsiteX361" fmla="*/ 2460404 w 3195788"/>
                <a:gd name="connsiteY361" fmla="*/ 704740 h 1160647"/>
                <a:gd name="connsiteX362" fmla="*/ 2460404 w 3195788"/>
                <a:gd name="connsiteY362" fmla="*/ 637725 h 1160647"/>
                <a:gd name="connsiteX363" fmla="*/ 2486751 w 3195788"/>
                <a:gd name="connsiteY363" fmla="*/ 637725 h 1160647"/>
                <a:gd name="connsiteX364" fmla="*/ 2490804 w 3195788"/>
                <a:gd name="connsiteY364" fmla="*/ 633401 h 1160647"/>
                <a:gd name="connsiteX365" fmla="*/ 2498911 w 3195788"/>
                <a:gd name="connsiteY365" fmla="*/ 633401 h 1160647"/>
                <a:gd name="connsiteX366" fmla="*/ 2502964 w 3195788"/>
                <a:gd name="connsiteY366" fmla="*/ 637725 h 1160647"/>
                <a:gd name="connsiteX367" fmla="*/ 2525258 w 3195788"/>
                <a:gd name="connsiteY367" fmla="*/ 637725 h 1160647"/>
                <a:gd name="connsiteX368" fmla="*/ 2525258 w 3195788"/>
                <a:gd name="connsiteY368" fmla="*/ 520989 h 1160647"/>
                <a:gd name="connsiteX369" fmla="*/ 2582005 w 3195788"/>
                <a:gd name="connsiteY369" fmla="*/ 510180 h 1160647"/>
                <a:gd name="connsiteX370" fmla="*/ 2582005 w 3195788"/>
                <a:gd name="connsiteY370" fmla="*/ 511261 h 1160647"/>
                <a:gd name="connsiteX371" fmla="*/ 2582005 w 3195788"/>
                <a:gd name="connsiteY371" fmla="*/ 518827 h 1160647"/>
                <a:gd name="connsiteX372" fmla="*/ 2608352 w 3195788"/>
                <a:gd name="connsiteY372" fmla="*/ 518827 h 1160647"/>
                <a:gd name="connsiteX373" fmla="*/ 2608352 w 3195788"/>
                <a:gd name="connsiteY373" fmla="*/ 773917 h 1160647"/>
                <a:gd name="connsiteX374" fmla="*/ 2630646 w 3195788"/>
                <a:gd name="connsiteY374" fmla="*/ 773917 h 1160647"/>
                <a:gd name="connsiteX375" fmla="*/ 2630646 w 3195788"/>
                <a:gd name="connsiteY375" fmla="*/ 769593 h 1160647"/>
                <a:gd name="connsiteX376" fmla="*/ 2642806 w 3195788"/>
                <a:gd name="connsiteY376" fmla="*/ 769593 h 1160647"/>
                <a:gd name="connsiteX377" fmla="*/ 2642806 w 3195788"/>
                <a:gd name="connsiteY377" fmla="*/ 773917 h 1160647"/>
                <a:gd name="connsiteX378" fmla="*/ 2667126 w 3195788"/>
                <a:gd name="connsiteY378" fmla="*/ 773917 h 1160647"/>
                <a:gd name="connsiteX379" fmla="*/ 2667126 w 3195788"/>
                <a:gd name="connsiteY379" fmla="*/ 760946 h 1160647"/>
                <a:gd name="connsiteX380" fmla="*/ 2695500 w 3195788"/>
                <a:gd name="connsiteY380" fmla="*/ 760946 h 1160647"/>
                <a:gd name="connsiteX381" fmla="*/ 2707660 w 3195788"/>
                <a:gd name="connsiteY381" fmla="*/ 756622 h 1160647"/>
                <a:gd name="connsiteX382" fmla="*/ 2727927 w 3195788"/>
                <a:gd name="connsiteY382" fmla="*/ 760946 h 1160647"/>
                <a:gd name="connsiteX383" fmla="*/ 2727927 w 3195788"/>
                <a:gd name="connsiteY383" fmla="*/ 743652 h 1160647"/>
                <a:gd name="connsiteX384" fmla="*/ 2736034 w 3195788"/>
                <a:gd name="connsiteY384" fmla="*/ 743652 h 1160647"/>
                <a:gd name="connsiteX385" fmla="*/ 2736034 w 3195788"/>
                <a:gd name="connsiteY385" fmla="*/ 730681 h 1160647"/>
                <a:gd name="connsiteX386" fmla="*/ 2792781 w 3195788"/>
                <a:gd name="connsiteY386" fmla="*/ 730681 h 1160647"/>
                <a:gd name="connsiteX387" fmla="*/ 2792781 w 3195788"/>
                <a:gd name="connsiteY387" fmla="*/ 700416 h 1160647"/>
                <a:gd name="connsiteX388" fmla="*/ 2811021 w 3195788"/>
                <a:gd name="connsiteY388" fmla="*/ 700416 h 1160647"/>
                <a:gd name="connsiteX389" fmla="*/ 2811021 w 3195788"/>
                <a:gd name="connsiteY389" fmla="*/ 693931 h 1160647"/>
                <a:gd name="connsiteX390" fmla="*/ 2823181 w 3195788"/>
                <a:gd name="connsiteY390" fmla="*/ 693931 h 1160647"/>
                <a:gd name="connsiteX391" fmla="*/ 2823181 w 3195788"/>
                <a:gd name="connsiteY391" fmla="*/ 700416 h 1160647"/>
                <a:gd name="connsiteX392" fmla="*/ 2839395 w 3195788"/>
                <a:gd name="connsiteY392" fmla="*/ 700416 h 1160647"/>
                <a:gd name="connsiteX393" fmla="*/ 2839395 w 3195788"/>
                <a:gd name="connsiteY393" fmla="*/ 750137 h 1160647"/>
                <a:gd name="connsiteX394" fmla="*/ 2871822 w 3195788"/>
                <a:gd name="connsiteY394" fmla="*/ 750137 h 1160647"/>
                <a:gd name="connsiteX395" fmla="*/ 2871822 w 3195788"/>
                <a:gd name="connsiteY395" fmla="*/ 724196 h 1160647"/>
                <a:gd name="connsiteX396" fmla="*/ 2910329 w 3195788"/>
                <a:gd name="connsiteY396" fmla="*/ 724196 h 1160647"/>
                <a:gd name="connsiteX397" fmla="*/ 2910329 w 3195788"/>
                <a:gd name="connsiteY397" fmla="*/ 693931 h 1160647"/>
                <a:gd name="connsiteX398" fmla="*/ 2958970 w 3195788"/>
                <a:gd name="connsiteY398" fmla="*/ 693931 h 1160647"/>
                <a:gd name="connsiteX399" fmla="*/ 2958970 w 3195788"/>
                <a:gd name="connsiteY399" fmla="*/ 805087 h 1160647"/>
                <a:gd name="connsiteX400" fmla="*/ 2958970 w 3195788"/>
                <a:gd name="connsiteY400" fmla="*/ 818866 h 1160647"/>
                <a:gd name="connsiteX401" fmla="*/ 2968113 w 3195788"/>
                <a:gd name="connsiteY401" fmla="*/ 818866 h 1160647"/>
                <a:gd name="connsiteX402" fmla="*/ 2968113 w 3195788"/>
                <a:gd name="connsiteY402" fmla="*/ 762555 h 1160647"/>
                <a:gd name="connsiteX403" fmla="*/ 2971450 w 3195788"/>
                <a:gd name="connsiteY403" fmla="*/ 756622 h 1160647"/>
                <a:gd name="connsiteX404" fmla="*/ 2971450 w 3195788"/>
                <a:gd name="connsiteY404" fmla="*/ 758514 h 1160647"/>
                <a:gd name="connsiteX405" fmla="*/ 2971450 w 3195788"/>
                <a:gd name="connsiteY405" fmla="*/ 771755 h 1160647"/>
                <a:gd name="connsiteX406" fmla="*/ 2975503 w 3195788"/>
                <a:gd name="connsiteY406" fmla="*/ 726358 h 1160647"/>
                <a:gd name="connsiteX407" fmla="*/ 2976263 w 3195788"/>
                <a:gd name="connsiteY407" fmla="*/ 726358 h 1160647"/>
                <a:gd name="connsiteX408" fmla="*/ 2981583 w 3195788"/>
                <a:gd name="connsiteY408" fmla="*/ 726358 h 1160647"/>
                <a:gd name="connsiteX409" fmla="*/ 2981583 w 3195788"/>
                <a:gd name="connsiteY409" fmla="*/ 661504 h 1160647"/>
                <a:gd name="connsiteX410" fmla="*/ 2982597 w 3195788"/>
                <a:gd name="connsiteY410" fmla="*/ 661504 h 1160647"/>
                <a:gd name="connsiteX411" fmla="*/ 2989690 w 3195788"/>
                <a:gd name="connsiteY411" fmla="*/ 661504 h 1160647"/>
                <a:gd name="connsiteX412" fmla="*/ 3001850 w 3195788"/>
                <a:gd name="connsiteY412" fmla="*/ 618269 h 1160647"/>
                <a:gd name="connsiteX413" fmla="*/ 3003117 w 3195788"/>
                <a:gd name="connsiteY413" fmla="*/ 618269 h 1160647"/>
                <a:gd name="connsiteX414" fmla="*/ 3011984 w 3195788"/>
                <a:gd name="connsiteY414" fmla="*/ 618269 h 1160647"/>
                <a:gd name="connsiteX415" fmla="*/ 3022117 w 3195788"/>
                <a:gd name="connsiteY415" fmla="*/ 661504 h 1160647"/>
                <a:gd name="connsiteX416" fmla="*/ 3023130 w 3195788"/>
                <a:gd name="connsiteY416" fmla="*/ 661504 h 1160647"/>
                <a:gd name="connsiteX417" fmla="*/ 3030224 w 3195788"/>
                <a:gd name="connsiteY417" fmla="*/ 661504 h 1160647"/>
                <a:gd name="connsiteX418" fmla="*/ 3030224 w 3195788"/>
                <a:gd name="connsiteY418" fmla="*/ 700416 h 1160647"/>
                <a:gd name="connsiteX419" fmla="*/ 3031997 w 3195788"/>
                <a:gd name="connsiteY419" fmla="*/ 700416 h 1160647"/>
                <a:gd name="connsiteX420" fmla="*/ 3044411 w 3195788"/>
                <a:gd name="connsiteY420" fmla="*/ 700416 h 1160647"/>
                <a:gd name="connsiteX421" fmla="*/ 3044411 w 3195788"/>
                <a:gd name="connsiteY421" fmla="*/ 702578 h 1160647"/>
                <a:gd name="connsiteX422" fmla="*/ 3044411 w 3195788"/>
                <a:gd name="connsiteY422" fmla="*/ 717710 h 1160647"/>
                <a:gd name="connsiteX423" fmla="*/ 3048464 w 3195788"/>
                <a:gd name="connsiteY423" fmla="*/ 715549 h 1160647"/>
                <a:gd name="connsiteX424" fmla="*/ 3048464 w 3195788"/>
                <a:gd name="connsiteY424" fmla="*/ 700416 h 1160647"/>
                <a:gd name="connsiteX425" fmla="*/ 3049984 w 3195788"/>
                <a:gd name="connsiteY425" fmla="*/ 700416 h 1160647"/>
                <a:gd name="connsiteX426" fmla="*/ 3060624 w 3195788"/>
                <a:gd name="connsiteY426" fmla="*/ 700416 h 1160647"/>
                <a:gd name="connsiteX427" fmla="*/ 3060624 w 3195788"/>
                <a:gd name="connsiteY427" fmla="*/ 702037 h 1160647"/>
                <a:gd name="connsiteX428" fmla="*/ 3060624 w 3195788"/>
                <a:gd name="connsiteY428" fmla="*/ 713387 h 1160647"/>
                <a:gd name="connsiteX429" fmla="*/ 3091025 w 3195788"/>
                <a:gd name="connsiteY429" fmla="*/ 713387 h 1160647"/>
                <a:gd name="connsiteX430" fmla="*/ 3091025 w 3195788"/>
                <a:gd name="connsiteY430" fmla="*/ 676637 h 1160647"/>
                <a:gd name="connsiteX431" fmla="*/ 3092291 w 3195788"/>
                <a:gd name="connsiteY431" fmla="*/ 676637 h 1160647"/>
                <a:gd name="connsiteX432" fmla="*/ 3101158 w 3195788"/>
                <a:gd name="connsiteY432" fmla="*/ 676637 h 1160647"/>
                <a:gd name="connsiteX433" fmla="*/ 3101158 w 3195788"/>
                <a:gd name="connsiteY433" fmla="*/ 698254 h 1160647"/>
                <a:gd name="connsiteX434" fmla="*/ 3103185 w 3195788"/>
                <a:gd name="connsiteY434" fmla="*/ 665828 h 1160647"/>
                <a:gd name="connsiteX435" fmla="*/ 3125478 w 3195788"/>
                <a:gd name="connsiteY435" fmla="*/ 665828 h 1160647"/>
                <a:gd name="connsiteX436" fmla="*/ 3125478 w 3195788"/>
                <a:gd name="connsiteY436" fmla="*/ 664206 h 1160647"/>
                <a:gd name="connsiteX437" fmla="*/ 3125478 w 3195788"/>
                <a:gd name="connsiteY437" fmla="*/ 652857 h 1160647"/>
                <a:gd name="connsiteX438" fmla="*/ 3126238 w 3195788"/>
                <a:gd name="connsiteY438" fmla="*/ 652857 h 1160647"/>
                <a:gd name="connsiteX439" fmla="*/ 3131558 w 3195788"/>
                <a:gd name="connsiteY439" fmla="*/ 652857 h 1160647"/>
                <a:gd name="connsiteX440" fmla="*/ 3131558 w 3195788"/>
                <a:gd name="connsiteY440" fmla="*/ 650966 h 1160647"/>
                <a:gd name="connsiteX441" fmla="*/ 3131558 w 3195788"/>
                <a:gd name="connsiteY441" fmla="*/ 637725 h 1160647"/>
                <a:gd name="connsiteX442" fmla="*/ 3135612 w 3195788"/>
                <a:gd name="connsiteY442" fmla="*/ 644210 h 1160647"/>
                <a:gd name="connsiteX443" fmla="*/ 3137892 w 3195788"/>
                <a:gd name="connsiteY443" fmla="*/ 644210 h 1160647"/>
                <a:gd name="connsiteX444" fmla="*/ 3153852 w 3195788"/>
                <a:gd name="connsiteY444" fmla="*/ 644210 h 1160647"/>
                <a:gd name="connsiteX445" fmla="*/ 3153852 w 3195788"/>
                <a:gd name="connsiteY445" fmla="*/ 643399 h 1160647"/>
                <a:gd name="connsiteX446" fmla="*/ 3153852 w 3195788"/>
                <a:gd name="connsiteY446" fmla="*/ 637725 h 1160647"/>
                <a:gd name="connsiteX447" fmla="*/ 3154612 w 3195788"/>
                <a:gd name="connsiteY447" fmla="*/ 637725 h 1160647"/>
                <a:gd name="connsiteX448" fmla="*/ 3159932 w 3195788"/>
                <a:gd name="connsiteY448" fmla="*/ 637725 h 1160647"/>
                <a:gd name="connsiteX449" fmla="*/ 3159932 w 3195788"/>
                <a:gd name="connsiteY449" fmla="*/ 639076 h 1160647"/>
                <a:gd name="connsiteX450" fmla="*/ 3159932 w 3195788"/>
                <a:gd name="connsiteY450" fmla="*/ 648534 h 1160647"/>
                <a:gd name="connsiteX451" fmla="*/ 3195788 w 3195788"/>
                <a:gd name="connsiteY451" fmla="*/ 648534 h 1160647"/>
                <a:gd name="connsiteX452" fmla="*/ 3195788 w 3195788"/>
                <a:gd name="connsiteY452" fmla="*/ 1159457 h 1160647"/>
                <a:gd name="connsiteX453" fmla="*/ 3031533 w 3195788"/>
                <a:gd name="connsiteY453" fmla="*/ 1159331 h 1160647"/>
                <a:gd name="connsiteX454" fmla="*/ 3031520 w 3195788"/>
                <a:gd name="connsiteY454" fmla="*/ 1160647 h 1160647"/>
                <a:gd name="connsiteX455" fmla="*/ 2054 w 3195788"/>
                <a:gd name="connsiteY455" fmla="*/ 1158314 h 1160647"/>
                <a:gd name="connsiteX456" fmla="*/ 0 w 3195788"/>
                <a:gd name="connsiteY456" fmla="*/ 724196 h 1160647"/>
                <a:gd name="connsiteX457" fmla="*/ 20267 w 3195788"/>
                <a:gd name="connsiteY457" fmla="*/ 724196 h 1160647"/>
                <a:gd name="connsiteX458" fmla="*/ 20774 w 3195788"/>
                <a:gd name="connsiteY458" fmla="*/ 723115 h 1160647"/>
                <a:gd name="connsiteX459" fmla="*/ 24320 w 3195788"/>
                <a:gd name="connsiteY459" fmla="*/ 715549 h 1160647"/>
                <a:gd name="connsiteX460" fmla="*/ 26094 w 3195788"/>
                <a:gd name="connsiteY460" fmla="*/ 715819 h 1160647"/>
                <a:gd name="connsiteX461" fmla="*/ 38507 w 3195788"/>
                <a:gd name="connsiteY461" fmla="*/ 717710 h 1160647"/>
                <a:gd name="connsiteX462" fmla="*/ 39014 w 3195788"/>
                <a:gd name="connsiteY462" fmla="*/ 719062 h 1160647"/>
                <a:gd name="connsiteX463" fmla="*/ 42560 w 3195788"/>
                <a:gd name="connsiteY463" fmla="*/ 728519 h 1160647"/>
                <a:gd name="connsiteX464" fmla="*/ 68907 w 3195788"/>
                <a:gd name="connsiteY464" fmla="*/ 730681 h 1160647"/>
                <a:gd name="connsiteX465" fmla="*/ 68907 w 3195788"/>
                <a:gd name="connsiteY465" fmla="*/ 607460 h 1160647"/>
                <a:gd name="connsiteX466" fmla="*/ 70934 w 3195788"/>
                <a:gd name="connsiteY466" fmla="*/ 607460 h 1160647"/>
                <a:gd name="connsiteX467" fmla="*/ 85121 w 3195788"/>
                <a:gd name="connsiteY467" fmla="*/ 607460 h 1160647"/>
                <a:gd name="connsiteX468" fmla="*/ 85121 w 3195788"/>
                <a:gd name="connsiteY468" fmla="*/ 471268 h 1160647"/>
                <a:gd name="connsiteX469" fmla="*/ 86894 w 3195788"/>
                <a:gd name="connsiteY469" fmla="*/ 471268 h 1160647"/>
                <a:gd name="connsiteX470" fmla="*/ 99308 w 3195788"/>
                <a:gd name="connsiteY470" fmla="*/ 471268 h 1160647"/>
                <a:gd name="connsiteX471" fmla="*/ 99308 w 3195788"/>
                <a:gd name="connsiteY471" fmla="*/ 356694 h 1160647"/>
                <a:gd name="connsiteX472" fmla="*/ 103361 w 3195788"/>
                <a:gd name="connsiteY472" fmla="*/ 328590 h 1160647"/>
                <a:gd name="connsiteX473" fmla="*/ 105388 w 3195788"/>
                <a:gd name="connsiteY473" fmla="*/ 328590 h 1160647"/>
                <a:gd name="connsiteX474" fmla="*/ 119575 w 3195788"/>
                <a:gd name="connsiteY474" fmla="*/ 328590 h 1160647"/>
                <a:gd name="connsiteX475" fmla="*/ 156055 w 3195788"/>
                <a:gd name="connsiteY475" fmla="*/ 246443 h 1160647"/>
                <a:gd name="connsiteX476" fmla="*/ 160109 w 3195788"/>
                <a:gd name="connsiteY476" fmla="*/ 0 h 11606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Lst>
              <a:rect l="l" t="t" r="r" b="b"/>
              <a:pathLst>
                <a:path w="3195788" h="1160647">
                  <a:moveTo>
                    <a:pt x="160109" y="0"/>
                  </a:moveTo>
                  <a:cubicBezTo>
                    <a:pt x="160109" y="18"/>
                    <a:pt x="160125" y="2040"/>
                    <a:pt x="162135" y="246443"/>
                  </a:cubicBezTo>
                  <a:cubicBezTo>
                    <a:pt x="162147" y="246467"/>
                    <a:pt x="162792" y="247808"/>
                    <a:pt x="200642" y="326429"/>
                  </a:cubicBezTo>
                  <a:lnTo>
                    <a:pt x="202669" y="326429"/>
                  </a:lnTo>
                  <a:lnTo>
                    <a:pt x="216856" y="326429"/>
                  </a:lnTo>
                  <a:lnTo>
                    <a:pt x="216856" y="350208"/>
                  </a:lnTo>
                  <a:cubicBezTo>
                    <a:pt x="216858" y="350214"/>
                    <a:pt x="216896" y="350272"/>
                    <a:pt x="217363" y="351019"/>
                  </a:cubicBezTo>
                  <a:lnTo>
                    <a:pt x="220909" y="356694"/>
                  </a:lnTo>
                  <a:lnTo>
                    <a:pt x="220909" y="471268"/>
                  </a:lnTo>
                  <a:lnTo>
                    <a:pt x="223189" y="471268"/>
                  </a:lnTo>
                  <a:lnTo>
                    <a:pt x="239150" y="471268"/>
                  </a:lnTo>
                  <a:lnTo>
                    <a:pt x="239150" y="611783"/>
                  </a:lnTo>
                  <a:cubicBezTo>
                    <a:pt x="239160" y="611782"/>
                    <a:pt x="239272" y="611761"/>
                    <a:pt x="240670" y="611513"/>
                  </a:cubicBezTo>
                  <a:lnTo>
                    <a:pt x="251310" y="609622"/>
                  </a:lnTo>
                  <a:cubicBezTo>
                    <a:pt x="251310" y="609644"/>
                    <a:pt x="251280" y="610978"/>
                    <a:pt x="249283" y="698254"/>
                  </a:cubicBezTo>
                  <a:cubicBezTo>
                    <a:pt x="249293" y="698256"/>
                    <a:pt x="249404" y="698276"/>
                    <a:pt x="250803" y="698525"/>
                  </a:cubicBezTo>
                  <a:lnTo>
                    <a:pt x="261443" y="700416"/>
                  </a:lnTo>
                  <a:cubicBezTo>
                    <a:pt x="261445" y="700423"/>
                    <a:pt x="261465" y="700487"/>
                    <a:pt x="261696" y="701227"/>
                  </a:cubicBezTo>
                  <a:lnTo>
                    <a:pt x="263470" y="706902"/>
                  </a:lnTo>
                  <a:cubicBezTo>
                    <a:pt x="263472" y="706893"/>
                    <a:pt x="263517" y="706750"/>
                    <a:pt x="264230" y="704470"/>
                  </a:cubicBezTo>
                  <a:lnTo>
                    <a:pt x="269550" y="687446"/>
                  </a:lnTo>
                  <a:lnTo>
                    <a:pt x="271323" y="687446"/>
                  </a:lnTo>
                  <a:lnTo>
                    <a:pt x="283737" y="687446"/>
                  </a:lnTo>
                  <a:lnTo>
                    <a:pt x="283737" y="719872"/>
                  </a:lnTo>
                  <a:cubicBezTo>
                    <a:pt x="283743" y="719877"/>
                    <a:pt x="283820" y="719917"/>
                    <a:pt x="284750" y="720413"/>
                  </a:cubicBezTo>
                  <a:lnTo>
                    <a:pt x="291844" y="724196"/>
                  </a:lnTo>
                  <a:lnTo>
                    <a:pt x="291844" y="725547"/>
                  </a:lnTo>
                  <a:lnTo>
                    <a:pt x="291844" y="735005"/>
                  </a:lnTo>
                  <a:lnTo>
                    <a:pt x="336431" y="735005"/>
                  </a:lnTo>
                  <a:lnTo>
                    <a:pt x="336431" y="736086"/>
                  </a:lnTo>
                  <a:lnTo>
                    <a:pt x="336431" y="743652"/>
                  </a:lnTo>
                  <a:lnTo>
                    <a:pt x="338457" y="743652"/>
                  </a:lnTo>
                  <a:lnTo>
                    <a:pt x="352644" y="743652"/>
                  </a:lnTo>
                  <a:lnTo>
                    <a:pt x="352644" y="713387"/>
                  </a:lnTo>
                  <a:lnTo>
                    <a:pt x="397231" y="713387"/>
                  </a:lnTo>
                  <a:lnTo>
                    <a:pt x="397231" y="712036"/>
                  </a:lnTo>
                  <a:lnTo>
                    <a:pt x="397231" y="702578"/>
                  </a:lnTo>
                  <a:lnTo>
                    <a:pt x="398245" y="702578"/>
                  </a:lnTo>
                  <a:lnTo>
                    <a:pt x="405338" y="702578"/>
                  </a:lnTo>
                  <a:lnTo>
                    <a:pt x="405338" y="700687"/>
                  </a:lnTo>
                  <a:lnTo>
                    <a:pt x="405338" y="687446"/>
                  </a:lnTo>
                  <a:lnTo>
                    <a:pt x="406098" y="687446"/>
                  </a:lnTo>
                  <a:lnTo>
                    <a:pt x="411418" y="687446"/>
                  </a:lnTo>
                  <a:lnTo>
                    <a:pt x="411418" y="686365"/>
                  </a:lnTo>
                  <a:lnTo>
                    <a:pt x="411418" y="678798"/>
                  </a:lnTo>
                  <a:lnTo>
                    <a:pt x="413445" y="678798"/>
                  </a:lnTo>
                  <a:lnTo>
                    <a:pt x="427632" y="678798"/>
                  </a:lnTo>
                  <a:lnTo>
                    <a:pt x="427632" y="679879"/>
                  </a:lnTo>
                  <a:lnTo>
                    <a:pt x="427632" y="687446"/>
                  </a:lnTo>
                  <a:lnTo>
                    <a:pt x="449925" y="687446"/>
                  </a:lnTo>
                  <a:lnTo>
                    <a:pt x="449925" y="685554"/>
                  </a:lnTo>
                  <a:lnTo>
                    <a:pt x="449925" y="672313"/>
                  </a:lnTo>
                  <a:lnTo>
                    <a:pt x="451699" y="672313"/>
                  </a:lnTo>
                  <a:lnTo>
                    <a:pt x="464112" y="672313"/>
                  </a:lnTo>
                  <a:lnTo>
                    <a:pt x="464112" y="696093"/>
                  </a:lnTo>
                  <a:lnTo>
                    <a:pt x="465126" y="696093"/>
                  </a:lnTo>
                  <a:lnTo>
                    <a:pt x="472219" y="696093"/>
                  </a:lnTo>
                  <a:lnTo>
                    <a:pt x="472219" y="695012"/>
                  </a:lnTo>
                  <a:lnTo>
                    <a:pt x="472219" y="687446"/>
                  </a:lnTo>
                  <a:lnTo>
                    <a:pt x="473992" y="687446"/>
                  </a:lnTo>
                  <a:lnTo>
                    <a:pt x="486406" y="687446"/>
                  </a:lnTo>
                  <a:lnTo>
                    <a:pt x="486406" y="713387"/>
                  </a:lnTo>
                  <a:lnTo>
                    <a:pt x="488433" y="713387"/>
                  </a:lnTo>
                  <a:lnTo>
                    <a:pt x="502619" y="713387"/>
                  </a:lnTo>
                  <a:lnTo>
                    <a:pt x="502619" y="715008"/>
                  </a:lnTo>
                  <a:lnTo>
                    <a:pt x="502619" y="726358"/>
                  </a:lnTo>
                  <a:lnTo>
                    <a:pt x="503379" y="726358"/>
                  </a:lnTo>
                  <a:lnTo>
                    <a:pt x="508700" y="726358"/>
                  </a:lnTo>
                  <a:lnTo>
                    <a:pt x="508700" y="725547"/>
                  </a:lnTo>
                  <a:lnTo>
                    <a:pt x="508700" y="719872"/>
                  </a:lnTo>
                  <a:lnTo>
                    <a:pt x="539100" y="719872"/>
                  </a:lnTo>
                  <a:lnTo>
                    <a:pt x="539100" y="743652"/>
                  </a:lnTo>
                  <a:lnTo>
                    <a:pt x="540113" y="743652"/>
                  </a:lnTo>
                  <a:lnTo>
                    <a:pt x="547207" y="743652"/>
                  </a:lnTo>
                  <a:lnTo>
                    <a:pt x="547207" y="744733"/>
                  </a:lnTo>
                  <a:lnTo>
                    <a:pt x="547207" y="752299"/>
                  </a:lnTo>
                  <a:lnTo>
                    <a:pt x="547967" y="752299"/>
                  </a:lnTo>
                  <a:lnTo>
                    <a:pt x="553287" y="752299"/>
                  </a:lnTo>
                  <a:lnTo>
                    <a:pt x="553287" y="750137"/>
                  </a:lnTo>
                  <a:lnTo>
                    <a:pt x="553287" y="735005"/>
                  </a:lnTo>
                  <a:lnTo>
                    <a:pt x="554300" y="735005"/>
                  </a:lnTo>
                  <a:lnTo>
                    <a:pt x="561394" y="735005"/>
                  </a:lnTo>
                  <a:lnTo>
                    <a:pt x="561394" y="736086"/>
                  </a:lnTo>
                  <a:lnTo>
                    <a:pt x="561394" y="743652"/>
                  </a:lnTo>
                  <a:lnTo>
                    <a:pt x="566714" y="741659"/>
                  </a:lnTo>
                  <a:cubicBezTo>
                    <a:pt x="567474" y="741287"/>
                    <a:pt x="567474" y="741085"/>
                    <a:pt x="567474" y="740679"/>
                  </a:cubicBezTo>
                  <a:lnTo>
                    <a:pt x="567474" y="735005"/>
                  </a:lnTo>
                  <a:lnTo>
                    <a:pt x="605981" y="735005"/>
                  </a:lnTo>
                  <a:lnTo>
                    <a:pt x="605981" y="758784"/>
                  </a:lnTo>
                  <a:lnTo>
                    <a:pt x="608007" y="758784"/>
                  </a:lnTo>
                  <a:lnTo>
                    <a:pt x="622194" y="758784"/>
                  </a:lnTo>
                  <a:lnTo>
                    <a:pt x="622194" y="759865"/>
                  </a:lnTo>
                  <a:lnTo>
                    <a:pt x="622194" y="767431"/>
                  </a:lnTo>
                  <a:lnTo>
                    <a:pt x="623968" y="767431"/>
                  </a:lnTo>
                  <a:lnTo>
                    <a:pt x="636381" y="767431"/>
                  </a:lnTo>
                  <a:lnTo>
                    <a:pt x="636381" y="743652"/>
                  </a:lnTo>
                  <a:lnTo>
                    <a:pt x="637394" y="743652"/>
                  </a:lnTo>
                  <a:lnTo>
                    <a:pt x="644488" y="743652"/>
                  </a:lnTo>
                  <a:lnTo>
                    <a:pt x="644488" y="711225"/>
                  </a:lnTo>
                  <a:lnTo>
                    <a:pt x="645501" y="711225"/>
                  </a:lnTo>
                  <a:lnTo>
                    <a:pt x="652595" y="711225"/>
                  </a:lnTo>
                  <a:lnTo>
                    <a:pt x="652595" y="709334"/>
                  </a:lnTo>
                  <a:lnTo>
                    <a:pt x="652595" y="696093"/>
                  </a:lnTo>
                  <a:cubicBezTo>
                    <a:pt x="650568" y="696093"/>
                    <a:pt x="650568" y="696093"/>
                    <a:pt x="651328" y="694471"/>
                  </a:cubicBezTo>
                  <a:lnTo>
                    <a:pt x="656648" y="683122"/>
                  </a:lnTo>
                  <a:cubicBezTo>
                    <a:pt x="656653" y="683139"/>
                    <a:pt x="656848" y="683813"/>
                    <a:pt x="664755" y="711225"/>
                  </a:cubicBezTo>
                  <a:lnTo>
                    <a:pt x="665515" y="711225"/>
                  </a:lnTo>
                  <a:lnTo>
                    <a:pt x="670835" y="711225"/>
                  </a:lnTo>
                  <a:lnTo>
                    <a:pt x="670835" y="605298"/>
                  </a:lnTo>
                  <a:lnTo>
                    <a:pt x="672355" y="605298"/>
                  </a:lnTo>
                  <a:lnTo>
                    <a:pt x="682995" y="605298"/>
                  </a:lnTo>
                  <a:lnTo>
                    <a:pt x="682995" y="557739"/>
                  </a:lnTo>
                  <a:lnTo>
                    <a:pt x="709342" y="557739"/>
                  </a:lnTo>
                  <a:lnTo>
                    <a:pt x="709342" y="536121"/>
                  </a:lnTo>
                  <a:lnTo>
                    <a:pt x="743796" y="536121"/>
                  </a:lnTo>
                  <a:lnTo>
                    <a:pt x="743796" y="538553"/>
                  </a:lnTo>
                  <a:lnTo>
                    <a:pt x="743796" y="555577"/>
                  </a:lnTo>
                  <a:lnTo>
                    <a:pt x="746076" y="555577"/>
                  </a:lnTo>
                  <a:lnTo>
                    <a:pt x="762036" y="555577"/>
                  </a:lnTo>
                  <a:lnTo>
                    <a:pt x="762036" y="603136"/>
                  </a:lnTo>
                  <a:lnTo>
                    <a:pt x="763049" y="603136"/>
                  </a:lnTo>
                  <a:lnTo>
                    <a:pt x="770143" y="603136"/>
                  </a:lnTo>
                  <a:lnTo>
                    <a:pt x="784330" y="607460"/>
                  </a:lnTo>
                  <a:lnTo>
                    <a:pt x="784330" y="646372"/>
                  </a:lnTo>
                  <a:lnTo>
                    <a:pt x="785343" y="646372"/>
                  </a:lnTo>
                  <a:lnTo>
                    <a:pt x="792436" y="646372"/>
                  </a:lnTo>
                  <a:lnTo>
                    <a:pt x="792436" y="647993"/>
                  </a:lnTo>
                  <a:lnTo>
                    <a:pt x="792436" y="659342"/>
                  </a:lnTo>
                  <a:lnTo>
                    <a:pt x="794463" y="659342"/>
                  </a:lnTo>
                  <a:lnTo>
                    <a:pt x="808650" y="659342"/>
                  </a:lnTo>
                  <a:lnTo>
                    <a:pt x="814730" y="665828"/>
                  </a:lnTo>
                  <a:lnTo>
                    <a:pt x="814730" y="687446"/>
                  </a:lnTo>
                  <a:lnTo>
                    <a:pt x="817010" y="687446"/>
                  </a:lnTo>
                  <a:lnTo>
                    <a:pt x="832970" y="687446"/>
                  </a:lnTo>
                  <a:lnTo>
                    <a:pt x="832970" y="688526"/>
                  </a:lnTo>
                  <a:lnTo>
                    <a:pt x="832970" y="696093"/>
                  </a:lnTo>
                  <a:lnTo>
                    <a:pt x="834237" y="696093"/>
                  </a:lnTo>
                  <a:lnTo>
                    <a:pt x="843104" y="696093"/>
                  </a:lnTo>
                  <a:lnTo>
                    <a:pt x="843104" y="698254"/>
                  </a:lnTo>
                  <a:lnTo>
                    <a:pt x="843104" y="713387"/>
                  </a:lnTo>
                  <a:cubicBezTo>
                    <a:pt x="847157" y="713387"/>
                    <a:pt x="847157" y="713387"/>
                    <a:pt x="847157" y="711495"/>
                  </a:cubicBezTo>
                  <a:lnTo>
                    <a:pt x="847157" y="698254"/>
                  </a:lnTo>
                  <a:lnTo>
                    <a:pt x="848170" y="698254"/>
                  </a:lnTo>
                  <a:lnTo>
                    <a:pt x="855264" y="698254"/>
                  </a:lnTo>
                  <a:lnTo>
                    <a:pt x="855264" y="699876"/>
                  </a:lnTo>
                  <a:lnTo>
                    <a:pt x="855264" y="711225"/>
                  </a:lnTo>
                  <a:lnTo>
                    <a:pt x="856024" y="711225"/>
                  </a:lnTo>
                  <a:lnTo>
                    <a:pt x="861344" y="711225"/>
                  </a:lnTo>
                  <a:cubicBezTo>
                    <a:pt x="861344" y="706902"/>
                    <a:pt x="861344" y="706902"/>
                    <a:pt x="909984" y="706902"/>
                  </a:cubicBezTo>
                  <a:lnTo>
                    <a:pt x="909984" y="708253"/>
                  </a:lnTo>
                  <a:lnTo>
                    <a:pt x="909984" y="717710"/>
                  </a:lnTo>
                  <a:lnTo>
                    <a:pt x="910744" y="717710"/>
                  </a:lnTo>
                  <a:lnTo>
                    <a:pt x="916065" y="717710"/>
                  </a:lnTo>
                  <a:lnTo>
                    <a:pt x="916065" y="719872"/>
                  </a:lnTo>
                  <a:lnTo>
                    <a:pt x="916065" y="735005"/>
                  </a:lnTo>
                  <a:cubicBezTo>
                    <a:pt x="916073" y="735001"/>
                    <a:pt x="916189" y="734923"/>
                    <a:pt x="918091" y="733654"/>
                  </a:cubicBezTo>
                  <a:lnTo>
                    <a:pt x="932278" y="724196"/>
                  </a:lnTo>
                  <a:cubicBezTo>
                    <a:pt x="932280" y="724177"/>
                    <a:pt x="932411" y="723302"/>
                    <a:pt x="938358" y="683122"/>
                  </a:cubicBezTo>
                  <a:cubicBezTo>
                    <a:pt x="938367" y="683120"/>
                    <a:pt x="938436" y="683094"/>
                    <a:pt x="939118" y="682852"/>
                  </a:cubicBezTo>
                  <a:lnTo>
                    <a:pt x="944438" y="680960"/>
                  </a:lnTo>
                  <a:cubicBezTo>
                    <a:pt x="944438" y="680944"/>
                    <a:pt x="944471" y="679883"/>
                    <a:pt x="946465" y="611783"/>
                  </a:cubicBezTo>
                  <a:cubicBezTo>
                    <a:pt x="946465" y="611801"/>
                    <a:pt x="946498" y="612892"/>
                    <a:pt x="948492" y="680960"/>
                  </a:cubicBezTo>
                  <a:cubicBezTo>
                    <a:pt x="948501" y="680963"/>
                    <a:pt x="948572" y="680988"/>
                    <a:pt x="949252" y="681230"/>
                  </a:cubicBezTo>
                  <a:lnTo>
                    <a:pt x="954572" y="683122"/>
                  </a:lnTo>
                  <a:lnTo>
                    <a:pt x="954572" y="596651"/>
                  </a:lnTo>
                  <a:cubicBezTo>
                    <a:pt x="958625" y="596651"/>
                    <a:pt x="958625" y="596651"/>
                    <a:pt x="958625" y="564224"/>
                  </a:cubicBezTo>
                  <a:lnTo>
                    <a:pt x="997132" y="564224"/>
                  </a:lnTo>
                  <a:lnTo>
                    <a:pt x="997132" y="596651"/>
                  </a:lnTo>
                  <a:lnTo>
                    <a:pt x="997892" y="596651"/>
                  </a:lnTo>
                  <a:lnTo>
                    <a:pt x="1003212" y="596651"/>
                  </a:lnTo>
                  <a:lnTo>
                    <a:pt x="1003212" y="514503"/>
                  </a:lnTo>
                  <a:lnTo>
                    <a:pt x="1004986" y="514503"/>
                  </a:lnTo>
                  <a:lnTo>
                    <a:pt x="1017399" y="514503"/>
                  </a:lnTo>
                  <a:lnTo>
                    <a:pt x="1017399" y="512612"/>
                  </a:lnTo>
                  <a:lnTo>
                    <a:pt x="1017399" y="499371"/>
                  </a:lnTo>
                  <a:lnTo>
                    <a:pt x="1039693" y="499371"/>
                  </a:lnTo>
                  <a:lnTo>
                    <a:pt x="1039693" y="498290"/>
                  </a:lnTo>
                  <a:lnTo>
                    <a:pt x="1039693" y="490724"/>
                  </a:lnTo>
                  <a:lnTo>
                    <a:pt x="1041466" y="490724"/>
                  </a:lnTo>
                  <a:lnTo>
                    <a:pt x="1053880" y="490724"/>
                  </a:lnTo>
                  <a:lnTo>
                    <a:pt x="1053880" y="491805"/>
                  </a:lnTo>
                  <a:lnTo>
                    <a:pt x="1053880" y="499371"/>
                  </a:lnTo>
                  <a:lnTo>
                    <a:pt x="1054640" y="499371"/>
                  </a:lnTo>
                  <a:lnTo>
                    <a:pt x="1059960" y="499371"/>
                  </a:lnTo>
                  <a:lnTo>
                    <a:pt x="1070093" y="495047"/>
                  </a:lnTo>
                  <a:lnTo>
                    <a:pt x="1074146" y="498290"/>
                  </a:lnTo>
                  <a:lnTo>
                    <a:pt x="1074146" y="490724"/>
                  </a:lnTo>
                  <a:lnTo>
                    <a:pt x="1076426" y="490724"/>
                  </a:lnTo>
                  <a:lnTo>
                    <a:pt x="1092387" y="490724"/>
                  </a:lnTo>
                  <a:lnTo>
                    <a:pt x="1092387" y="491805"/>
                  </a:lnTo>
                  <a:lnTo>
                    <a:pt x="1092387" y="499371"/>
                  </a:lnTo>
                  <a:lnTo>
                    <a:pt x="1122787" y="499371"/>
                  </a:lnTo>
                  <a:lnTo>
                    <a:pt x="1122787" y="500992"/>
                  </a:lnTo>
                  <a:lnTo>
                    <a:pt x="1122787" y="512342"/>
                  </a:lnTo>
                  <a:lnTo>
                    <a:pt x="1149134" y="512342"/>
                  </a:lnTo>
                  <a:lnTo>
                    <a:pt x="1149134" y="542606"/>
                  </a:lnTo>
                  <a:lnTo>
                    <a:pt x="1149894" y="542606"/>
                  </a:lnTo>
                  <a:lnTo>
                    <a:pt x="1155214" y="542606"/>
                  </a:lnTo>
                  <a:lnTo>
                    <a:pt x="1155214" y="543687"/>
                  </a:lnTo>
                  <a:lnTo>
                    <a:pt x="1155214" y="551254"/>
                  </a:lnTo>
                  <a:cubicBezTo>
                    <a:pt x="1159268" y="551254"/>
                    <a:pt x="1159268" y="551254"/>
                    <a:pt x="1159268" y="581518"/>
                  </a:cubicBezTo>
                  <a:lnTo>
                    <a:pt x="1160028" y="581518"/>
                  </a:lnTo>
                  <a:lnTo>
                    <a:pt x="1165348" y="581518"/>
                  </a:lnTo>
                  <a:lnTo>
                    <a:pt x="1165348" y="582329"/>
                  </a:lnTo>
                  <a:lnTo>
                    <a:pt x="1165348" y="588004"/>
                  </a:lnTo>
                  <a:lnTo>
                    <a:pt x="1166361" y="588004"/>
                  </a:lnTo>
                  <a:lnTo>
                    <a:pt x="1173454" y="588004"/>
                  </a:lnTo>
                  <a:lnTo>
                    <a:pt x="1173454" y="618269"/>
                  </a:lnTo>
                  <a:lnTo>
                    <a:pt x="1175481" y="618269"/>
                  </a:lnTo>
                  <a:lnTo>
                    <a:pt x="1189668" y="618269"/>
                  </a:lnTo>
                  <a:lnTo>
                    <a:pt x="1189668" y="642048"/>
                  </a:lnTo>
                  <a:cubicBezTo>
                    <a:pt x="1191695" y="642048"/>
                    <a:pt x="1191695" y="642048"/>
                    <a:pt x="1191695" y="643669"/>
                  </a:cubicBezTo>
                  <a:lnTo>
                    <a:pt x="1191695" y="655019"/>
                  </a:lnTo>
                  <a:lnTo>
                    <a:pt x="1192455" y="655019"/>
                  </a:lnTo>
                  <a:lnTo>
                    <a:pt x="1197775" y="655019"/>
                  </a:lnTo>
                  <a:lnTo>
                    <a:pt x="1197775" y="678798"/>
                  </a:lnTo>
                  <a:lnTo>
                    <a:pt x="1199041" y="678798"/>
                  </a:lnTo>
                  <a:lnTo>
                    <a:pt x="1207908" y="678798"/>
                  </a:lnTo>
                  <a:cubicBezTo>
                    <a:pt x="1209935" y="680960"/>
                    <a:pt x="1209935" y="680960"/>
                    <a:pt x="1209935" y="682852"/>
                  </a:cubicBezTo>
                  <a:lnTo>
                    <a:pt x="1209935" y="696093"/>
                  </a:lnTo>
                  <a:cubicBezTo>
                    <a:pt x="1209940" y="696086"/>
                    <a:pt x="1210027" y="695979"/>
                    <a:pt x="1211455" y="694201"/>
                  </a:cubicBezTo>
                  <a:lnTo>
                    <a:pt x="1222095" y="680960"/>
                  </a:lnTo>
                  <a:lnTo>
                    <a:pt x="1250469" y="680960"/>
                  </a:lnTo>
                  <a:lnTo>
                    <a:pt x="1250469" y="767431"/>
                  </a:lnTo>
                  <a:lnTo>
                    <a:pt x="1251229" y="767431"/>
                  </a:lnTo>
                  <a:lnTo>
                    <a:pt x="1256549" y="767431"/>
                  </a:lnTo>
                  <a:cubicBezTo>
                    <a:pt x="1256553" y="767423"/>
                    <a:pt x="1256612" y="767323"/>
                    <a:pt x="1257309" y="766080"/>
                  </a:cubicBezTo>
                  <a:lnTo>
                    <a:pt x="1262629" y="756622"/>
                  </a:lnTo>
                  <a:lnTo>
                    <a:pt x="1262629" y="758514"/>
                  </a:lnTo>
                  <a:lnTo>
                    <a:pt x="1262629" y="771755"/>
                  </a:lnTo>
                  <a:cubicBezTo>
                    <a:pt x="1266682" y="771755"/>
                    <a:pt x="1266682" y="771755"/>
                    <a:pt x="1266682" y="726358"/>
                  </a:cubicBezTo>
                  <a:lnTo>
                    <a:pt x="1267442" y="726358"/>
                  </a:lnTo>
                  <a:lnTo>
                    <a:pt x="1272762" y="726358"/>
                  </a:lnTo>
                  <a:lnTo>
                    <a:pt x="1272762" y="661504"/>
                  </a:lnTo>
                  <a:lnTo>
                    <a:pt x="1273776" y="661504"/>
                  </a:lnTo>
                  <a:lnTo>
                    <a:pt x="1280869" y="661504"/>
                  </a:lnTo>
                  <a:cubicBezTo>
                    <a:pt x="1280875" y="661483"/>
                    <a:pt x="1281139" y="660543"/>
                    <a:pt x="1293029" y="618269"/>
                  </a:cubicBezTo>
                  <a:lnTo>
                    <a:pt x="1294296" y="618269"/>
                  </a:lnTo>
                  <a:lnTo>
                    <a:pt x="1303163" y="618269"/>
                  </a:lnTo>
                  <a:cubicBezTo>
                    <a:pt x="1303168" y="618292"/>
                    <a:pt x="1303394" y="619258"/>
                    <a:pt x="1313296" y="661504"/>
                  </a:cubicBezTo>
                  <a:lnTo>
                    <a:pt x="1314309" y="661504"/>
                  </a:lnTo>
                  <a:lnTo>
                    <a:pt x="1321403" y="661504"/>
                  </a:lnTo>
                  <a:lnTo>
                    <a:pt x="1321403" y="700416"/>
                  </a:lnTo>
                  <a:lnTo>
                    <a:pt x="1323176" y="700416"/>
                  </a:lnTo>
                  <a:lnTo>
                    <a:pt x="1335590" y="700416"/>
                  </a:lnTo>
                  <a:lnTo>
                    <a:pt x="1335590" y="702578"/>
                  </a:lnTo>
                  <a:lnTo>
                    <a:pt x="1335590" y="717710"/>
                  </a:lnTo>
                  <a:cubicBezTo>
                    <a:pt x="1339643" y="717710"/>
                    <a:pt x="1339643" y="717710"/>
                    <a:pt x="1339643" y="715549"/>
                  </a:cubicBezTo>
                  <a:lnTo>
                    <a:pt x="1339643" y="700416"/>
                  </a:lnTo>
                  <a:lnTo>
                    <a:pt x="1341163" y="700416"/>
                  </a:lnTo>
                  <a:lnTo>
                    <a:pt x="1351803" y="700416"/>
                  </a:lnTo>
                  <a:lnTo>
                    <a:pt x="1351803" y="702037"/>
                  </a:lnTo>
                  <a:lnTo>
                    <a:pt x="1351803" y="713387"/>
                  </a:lnTo>
                  <a:lnTo>
                    <a:pt x="1382204" y="713387"/>
                  </a:lnTo>
                  <a:lnTo>
                    <a:pt x="1382204" y="676637"/>
                  </a:lnTo>
                  <a:lnTo>
                    <a:pt x="1383470" y="676637"/>
                  </a:lnTo>
                  <a:lnTo>
                    <a:pt x="1392337" y="676637"/>
                  </a:lnTo>
                  <a:lnTo>
                    <a:pt x="1392337" y="698254"/>
                  </a:lnTo>
                  <a:cubicBezTo>
                    <a:pt x="1394364" y="698254"/>
                    <a:pt x="1394364" y="698254"/>
                    <a:pt x="1394364" y="665828"/>
                  </a:cubicBezTo>
                  <a:lnTo>
                    <a:pt x="1416657" y="665828"/>
                  </a:lnTo>
                  <a:lnTo>
                    <a:pt x="1416657" y="664206"/>
                  </a:lnTo>
                  <a:lnTo>
                    <a:pt x="1416657" y="652857"/>
                  </a:lnTo>
                  <a:lnTo>
                    <a:pt x="1417417" y="652857"/>
                  </a:lnTo>
                  <a:lnTo>
                    <a:pt x="1422737" y="652857"/>
                  </a:lnTo>
                  <a:lnTo>
                    <a:pt x="1422737" y="650966"/>
                  </a:lnTo>
                  <a:lnTo>
                    <a:pt x="1422737" y="637725"/>
                  </a:lnTo>
                  <a:lnTo>
                    <a:pt x="1426791" y="644210"/>
                  </a:lnTo>
                  <a:lnTo>
                    <a:pt x="1429071" y="644210"/>
                  </a:lnTo>
                  <a:lnTo>
                    <a:pt x="1445031" y="644210"/>
                  </a:lnTo>
                  <a:lnTo>
                    <a:pt x="1445031" y="643399"/>
                  </a:lnTo>
                  <a:lnTo>
                    <a:pt x="1445031" y="637725"/>
                  </a:lnTo>
                  <a:lnTo>
                    <a:pt x="1445791" y="637725"/>
                  </a:lnTo>
                  <a:lnTo>
                    <a:pt x="1451111" y="637725"/>
                  </a:lnTo>
                  <a:lnTo>
                    <a:pt x="1451111" y="639076"/>
                  </a:lnTo>
                  <a:lnTo>
                    <a:pt x="1451111" y="648534"/>
                  </a:lnTo>
                  <a:lnTo>
                    <a:pt x="1489618" y="648534"/>
                  </a:lnTo>
                  <a:lnTo>
                    <a:pt x="1489618" y="786887"/>
                  </a:lnTo>
                  <a:lnTo>
                    <a:pt x="1491138" y="786887"/>
                  </a:lnTo>
                  <a:lnTo>
                    <a:pt x="1501778" y="786887"/>
                  </a:lnTo>
                  <a:lnTo>
                    <a:pt x="1501778" y="773917"/>
                  </a:lnTo>
                  <a:lnTo>
                    <a:pt x="1505832" y="773917"/>
                  </a:lnTo>
                  <a:lnTo>
                    <a:pt x="1505832" y="786887"/>
                  </a:lnTo>
                  <a:lnTo>
                    <a:pt x="1536232" y="786887"/>
                  </a:lnTo>
                  <a:lnTo>
                    <a:pt x="1536232" y="756622"/>
                  </a:lnTo>
                  <a:lnTo>
                    <a:pt x="1548392" y="756622"/>
                  </a:lnTo>
                  <a:lnTo>
                    <a:pt x="1560552" y="754461"/>
                  </a:lnTo>
                  <a:cubicBezTo>
                    <a:pt x="1562579" y="754461"/>
                    <a:pt x="1562579" y="756622"/>
                    <a:pt x="1564606" y="756622"/>
                  </a:cubicBezTo>
                  <a:lnTo>
                    <a:pt x="1574739" y="756622"/>
                  </a:lnTo>
                  <a:lnTo>
                    <a:pt x="1574739" y="786887"/>
                  </a:lnTo>
                  <a:lnTo>
                    <a:pt x="1582846" y="786887"/>
                  </a:lnTo>
                  <a:lnTo>
                    <a:pt x="1582846" y="804182"/>
                  </a:lnTo>
                  <a:lnTo>
                    <a:pt x="1592182" y="805087"/>
                  </a:lnTo>
                  <a:lnTo>
                    <a:pt x="1605140" y="805087"/>
                  </a:lnTo>
                  <a:lnTo>
                    <a:pt x="1605140" y="789049"/>
                  </a:lnTo>
                  <a:lnTo>
                    <a:pt x="1673096" y="789049"/>
                  </a:lnTo>
                  <a:lnTo>
                    <a:pt x="1673096" y="703796"/>
                  </a:lnTo>
                  <a:lnTo>
                    <a:pt x="1745104" y="703796"/>
                  </a:lnTo>
                  <a:lnTo>
                    <a:pt x="1745104" y="782564"/>
                  </a:lnTo>
                  <a:lnTo>
                    <a:pt x="1747008" y="782564"/>
                  </a:lnTo>
                  <a:lnTo>
                    <a:pt x="1748250" y="805087"/>
                  </a:lnTo>
                  <a:lnTo>
                    <a:pt x="1757926" y="805087"/>
                  </a:lnTo>
                  <a:cubicBezTo>
                    <a:pt x="1758462" y="797873"/>
                    <a:pt x="1759168" y="790219"/>
                    <a:pt x="1759168" y="782564"/>
                  </a:cubicBezTo>
                  <a:lnTo>
                    <a:pt x="1765248" y="782564"/>
                  </a:lnTo>
                  <a:lnTo>
                    <a:pt x="1766490" y="805087"/>
                  </a:lnTo>
                  <a:lnTo>
                    <a:pt x="1817112" y="805087"/>
                  </a:lnTo>
                  <a:lnTo>
                    <a:pt x="1817112" y="642059"/>
                  </a:lnTo>
                  <a:lnTo>
                    <a:pt x="2014439" y="642059"/>
                  </a:lnTo>
                  <a:lnTo>
                    <a:pt x="2014439" y="805087"/>
                  </a:lnTo>
                  <a:lnTo>
                    <a:pt x="2033136" y="805087"/>
                  </a:lnTo>
                  <a:lnTo>
                    <a:pt x="2033136" y="722394"/>
                  </a:lnTo>
                  <a:lnTo>
                    <a:pt x="2128256" y="722394"/>
                  </a:lnTo>
                  <a:cubicBezTo>
                    <a:pt x="2132331" y="616373"/>
                    <a:pt x="2135709" y="510899"/>
                    <a:pt x="2140186" y="404253"/>
                  </a:cubicBezTo>
                  <a:cubicBezTo>
                    <a:pt x="2130053" y="404253"/>
                    <a:pt x="2105733" y="391282"/>
                    <a:pt x="2128026" y="382635"/>
                  </a:cubicBezTo>
                  <a:cubicBezTo>
                    <a:pt x="2125999" y="380473"/>
                    <a:pt x="2123973" y="378311"/>
                    <a:pt x="2121946" y="378311"/>
                  </a:cubicBezTo>
                  <a:cubicBezTo>
                    <a:pt x="2121946" y="365341"/>
                    <a:pt x="2119919" y="363179"/>
                    <a:pt x="2130053" y="354532"/>
                  </a:cubicBezTo>
                  <a:lnTo>
                    <a:pt x="2130053" y="337238"/>
                  </a:lnTo>
                  <a:lnTo>
                    <a:pt x="2144240" y="337238"/>
                  </a:lnTo>
                  <a:lnTo>
                    <a:pt x="2144240" y="315620"/>
                  </a:lnTo>
                  <a:cubicBezTo>
                    <a:pt x="2144240" y="313458"/>
                    <a:pt x="2146266" y="313458"/>
                    <a:pt x="2146266" y="311296"/>
                  </a:cubicBezTo>
                  <a:lnTo>
                    <a:pt x="2146266" y="233472"/>
                  </a:lnTo>
                  <a:cubicBezTo>
                    <a:pt x="2146266" y="231310"/>
                    <a:pt x="2144240" y="229149"/>
                    <a:pt x="2144240" y="226987"/>
                  </a:cubicBezTo>
                  <a:lnTo>
                    <a:pt x="2150320" y="220501"/>
                  </a:lnTo>
                  <a:lnTo>
                    <a:pt x="2150320" y="162133"/>
                  </a:lnTo>
                  <a:cubicBezTo>
                    <a:pt x="2150320" y="159972"/>
                    <a:pt x="2150320" y="159972"/>
                    <a:pt x="2152346" y="157810"/>
                  </a:cubicBezTo>
                  <a:lnTo>
                    <a:pt x="2152346" y="101604"/>
                  </a:lnTo>
                  <a:cubicBezTo>
                    <a:pt x="2154373" y="92957"/>
                    <a:pt x="2154373" y="88633"/>
                    <a:pt x="2154373" y="82148"/>
                  </a:cubicBezTo>
                  <a:cubicBezTo>
                    <a:pt x="2158427" y="88633"/>
                    <a:pt x="2158427" y="92957"/>
                    <a:pt x="2158427" y="99442"/>
                  </a:cubicBezTo>
                  <a:cubicBezTo>
                    <a:pt x="2160453" y="121060"/>
                    <a:pt x="2160453" y="140516"/>
                    <a:pt x="2160453" y="157810"/>
                  </a:cubicBezTo>
                  <a:cubicBezTo>
                    <a:pt x="2162480" y="181589"/>
                    <a:pt x="2162480" y="201045"/>
                    <a:pt x="2162480" y="220501"/>
                  </a:cubicBezTo>
                  <a:lnTo>
                    <a:pt x="2168560" y="226987"/>
                  </a:lnTo>
                  <a:cubicBezTo>
                    <a:pt x="2168560" y="229149"/>
                    <a:pt x="2166533" y="231310"/>
                    <a:pt x="2166533" y="233472"/>
                  </a:cubicBezTo>
                  <a:lnTo>
                    <a:pt x="2166533" y="311296"/>
                  </a:lnTo>
                  <a:cubicBezTo>
                    <a:pt x="2166533" y="313458"/>
                    <a:pt x="2168560" y="313458"/>
                    <a:pt x="2168560" y="315620"/>
                  </a:cubicBezTo>
                  <a:lnTo>
                    <a:pt x="2168560" y="337238"/>
                  </a:lnTo>
                  <a:lnTo>
                    <a:pt x="2182747" y="337238"/>
                  </a:lnTo>
                  <a:lnTo>
                    <a:pt x="2182747" y="354532"/>
                  </a:lnTo>
                  <a:cubicBezTo>
                    <a:pt x="2190854" y="363179"/>
                    <a:pt x="2190854" y="363179"/>
                    <a:pt x="2190854" y="378311"/>
                  </a:cubicBezTo>
                  <a:cubicBezTo>
                    <a:pt x="2188827" y="378311"/>
                    <a:pt x="2186800" y="380473"/>
                    <a:pt x="2184774" y="382635"/>
                  </a:cubicBezTo>
                  <a:cubicBezTo>
                    <a:pt x="2205040" y="393444"/>
                    <a:pt x="2180720" y="402091"/>
                    <a:pt x="2172613" y="404253"/>
                  </a:cubicBezTo>
                  <a:cubicBezTo>
                    <a:pt x="2174640" y="488562"/>
                    <a:pt x="2178693" y="572871"/>
                    <a:pt x="2180720" y="657181"/>
                  </a:cubicBezTo>
                  <a:lnTo>
                    <a:pt x="2245574" y="657181"/>
                  </a:lnTo>
                  <a:lnTo>
                    <a:pt x="2245574" y="732843"/>
                  </a:lnTo>
                  <a:lnTo>
                    <a:pt x="2253681" y="732843"/>
                  </a:lnTo>
                  <a:cubicBezTo>
                    <a:pt x="2253681" y="730681"/>
                    <a:pt x="2255708" y="728519"/>
                    <a:pt x="2255708" y="726358"/>
                  </a:cubicBezTo>
                  <a:lnTo>
                    <a:pt x="2261788" y="726358"/>
                  </a:lnTo>
                  <a:cubicBezTo>
                    <a:pt x="2261788" y="728519"/>
                    <a:pt x="2261788" y="730681"/>
                    <a:pt x="2263815" y="735005"/>
                  </a:cubicBezTo>
                  <a:lnTo>
                    <a:pt x="2275975" y="735005"/>
                  </a:lnTo>
                  <a:lnTo>
                    <a:pt x="2275975" y="728519"/>
                  </a:lnTo>
                  <a:lnTo>
                    <a:pt x="2298268" y="728519"/>
                  </a:lnTo>
                  <a:lnTo>
                    <a:pt x="2298268" y="735005"/>
                  </a:lnTo>
                  <a:lnTo>
                    <a:pt x="2318535" y="735005"/>
                  </a:lnTo>
                  <a:lnTo>
                    <a:pt x="2318535" y="780402"/>
                  </a:lnTo>
                  <a:lnTo>
                    <a:pt x="2332722" y="780402"/>
                  </a:lnTo>
                  <a:lnTo>
                    <a:pt x="2332722" y="767431"/>
                  </a:lnTo>
                  <a:lnTo>
                    <a:pt x="2348936" y="767431"/>
                  </a:lnTo>
                  <a:lnTo>
                    <a:pt x="2348936" y="588004"/>
                  </a:lnTo>
                  <a:lnTo>
                    <a:pt x="2355016" y="581518"/>
                  </a:lnTo>
                  <a:lnTo>
                    <a:pt x="2427977" y="581518"/>
                  </a:lnTo>
                  <a:lnTo>
                    <a:pt x="2427977" y="590166"/>
                  </a:lnTo>
                  <a:lnTo>
                    <a:pt x="2438110" y="590166"/>
                  </a:lnTo>
                  <a:lnTo>
                    <a:pt x="2438110" y="704740"/>
                  </a:lnTo>
                  <a:lnTo>
                    <a:pt x="2460404" y="704740"/>
                  </a:lnTo>
                  <a:lnTo>
                    <a:pt x="2460404" y="637725"/>
                  </a:lnTo>
                  <a:lnTo>
                    <a:pt x="2486751" y="637725"/>
                  </a:lnTo>
                  <a:cubicBezTo>
                    <a:pt x="2488777" y="637725"/>
                    <a:pt x="2488777" y="635563"/>
                    <a:pt x="2490804" y="633401"/>
                  </a:cubicBezTo>
                  <a:lnTo>
                    <a:pt x="2498911" y="633401"/>
                  </a:lnTo>
                  <a:cubicBezTo>
                    <a:pt x="2500937" y="635563"/>
                    <a:pt x="2500937" y="637725"/>
                    <a:pt x="2502964" y="637725"/>
                  </a:cubicBezTo>
                  <a:lnTo>
                    <a:pt x="2525258" y="637725"/>
                  </a:lnTo>
                  <a:lnTo>
                    <a:pt x="2525258" y="520989"/>
                  </a:lnTo>
                  <a:cubicBezTo>
                    <a:pt x="2525272" y="520986"/>
                    <a:pt x="2526139" y="520822"/>
                    <a:pt x="2582005" y="510180"/>
                  </a:cubicBezTo>
                  <a:lnTo>
                    <a:pt x="2582005" y="511261"/>
                  </a:lnTo>
                  <a:lnTo>
                    <a:pt x="2582005" y="518827"/>
                  </a:lnTo>
                  <a:lnTo>
                    <a:pt x="2608352" y="518827"/>
                  </a:lnTo>
                  <a:lnTo>
                    <a:pt x="2608352" y="773917"/>
                  </a:lnTo>
                  <a:lnTo>
                    <a:pt x="2630646" y="773917"/>
                  </a:lnTo>
                  <a:lnTo>
                    <a:pt x="2630646" y="769593"/>
                  </a:lnTo>
                  <a:lnTo>
                    <a:pt x="2642806" y="769593"/>
                  </a:lnTo>
                  <a:lnTo>
                    <a:pt x="2642806" y="773917"/>
                  </a:lnTo>
                  <a:lnTo>
                    <a:pt x="2667126" y="773917"/>
                  </a:lnTo>
                  <a:lnTo>
                    <a:pt x="2667126" y="760946"/>
                  </a:lnTo>
                  <a:lnTo>
                    <a:pt x="2695500" y="760946"/>
                  </a:lnTo>
                  <a:cubicBezTo>
                    <a:pt x="2699553" y="756622"/>
                    <a:pt x="2703607" y="756622"/>
                    <a:pt x="2707660" y="756622"/>
                  </a:cubicBezTo>
                  <a:cubicBezTo>
                    <a:pt x="2713740" y="760946"/>
                    <a:pt x="2721847" y="760946"/>
                    <a:pt x="2727927" y="760946"/>
                  </a:cubicBezTo>
                  <a:lnTo>
                    <a:pt x="2727927" y="743652"/>
                  </a:lnTo>
                  <a:lnTo>
                    <a:pt x="2736034" y="743652"/>
                  </a:lnTo>
                  <a:lnTo>
                    <a:pt x="2736034" y="730681"/>
                  </a:lnTo>
                  <a:lnTo>
                    <a:pt x="2792781" y="730681"/>
                  </a:lnTo>
                  <a:lnTo>
                    <a:pt x="2792781" y="700416"/>
                  </a:lnTo>
                  <a:lnTo>
                    <a:pt x="2811021" y="700416"/>
                  </a:lnTo>
                  <a:lnTo>
                    <a:pt x="2811021" y="693931"/>
                  </a:lnTo>
                  <a:lnTo>
                    <a:pt x="2823181" y="693931"/>
                  </a:lnTo>
                  <a:lnTo>
                    <a:pt x="2823181" y="700416"/>
                  </a:lnTo>
                  <a:lnTo>
                    <a:pt x="2839395" y="700416"/>
                  </a:lnTo>
                  <a:lnTo>
                    <a:pt x="2839395" y="750137"/>
                  </a:lnTo>
                  <a:lnTo>
                    <a:pt x="2871822" y="750137"/>
                  </a:lnTo>
                  <a:lnTo>
                    <a:pt x="2871822" y="724196"/>
                  </a:lnTo>
                  <a:lnTo>
                    <a:pt x="2910329" y="724196"/>
                  </a:lnTo>
                  <a:lnTo>
                    <a:pt x="2910329" y="693931"/>
                  </a:lnTo>
                  <a:lnTo>
                    <a:pt x="2958970" y="693931"/>
                  </a:lnTo>
                  <a:lnTo>
                    <a:pt x="2958970" y="805087"/>
                  </a:lnTo>
                  <a:lnTo>
                    <a:pt x="2958970" y="818866"/>
                  </a:lnTo>
                  <a:lnTo>
                    <a:pt x="2968113" y="818866"/>
                  </a:lnTo>
                  <a:lnTo>
                    <a:pt x="2968113" y="762555"/>
                  </a:lnTo>
                  <a:lnTo>
                    <a:pt x="2971450" y="756622"/>
                  </a:lnTo>
                  <a:lnTo>
                    <a:pt x="2971450" y="758514"/>
                  </a:lnTo>
                  <a:lnTo>
                    <a:pt x="2971450" y="771755"/>
                  </a:lnTo>
                  <a:cubicBezTo>
                    <a:pt x="2975503" y="771755"/>
                    <a:pt x="2975503" y="771755"/>
                    <a:pt x="2975503" y="726358"/>
                  </a:cubicBezTo>
                  <a:lnTo>
                    <a:pt x="2976263" y="726358"/>
                  </a:lnTo>
                  <a:lnTo>
                    <a:pt x="2981583" y="726358"/>
                  </a:lnTo>
                  <a:lnTo>
                    <a:pt x="2981583" y="661504"/>
                  </a:lnTo>
                  <a:lnTo>
                    <a:pt x="2982597" y="661504"/>
                  </a:lnTo>
                  <a:lnTo>
                    <a:pt x="2989690" y="661504"/>
                  </a:lnTo>
                  <a:cubicBezTo>
                    <a:pt x="2989696" y="661483"/>
                    <a:pt x="2989960" y="660543"/>
                    <a:pt x="3001850" y="618269"/>
                  </a:cubicBezTo>
                  <a:lnTo>
                    <a:pt x="3003117" y="618269"/>
                  </a:lnTo>
                  <a:lnTo>
                    <a:pt x="3011984" y="618269"/>
                  </a:lnTo>
                  <a:cubicBezTo>
                    <a:pt x="3011989" y="618292"/>
                    <a:pt x="3012215" y="619258"/>
                    <a:pt x="3022117" y="661504"/>
                  </a:cubicBezTo>
                  <a:lnTo>
                    <a:pt x="3023130" y="661504"/>
                  </a:lnTo>
                  <a:lnTo>
                    <a:pt x="3030224" y="661504"/>
                  </a:lnTo>
                  <a:lnTo>
                    <a:pt x="3030224" y="700416"/>
                  </a:lnTo>
                  <a:lnTo>
                    <a:pt x="3031997" y="700416"/>
                  </a:lnTo>
                  <a:lnTo>
                    <a:pt x="3044411" y="700416"/>
                  </a:lnTo>
                  <a:lnTo>
                    <a:pt x="3044411" y="702578"/>
                  </a:lnTo>
                  <a:lnTo>
                    <a:pt x="3044411" y="717710"/>
                  </a:lnTo>
                  <a:cubicBezTo>
                    <a:pt x="3048464" y="717710"/>
                    <a:pt x="3048464" y="717710"/>
                    <a:pt x="3048464" y="715549"/>
                  </a:cubicBezTo>
                  <a:lnTo>
                    <a:pt x="3048464" y="700416"/>
                  </a:lnTo>
                  <a:lnTo>
                    <a:pt x="3049984" y="700416"/>
                  </a:lnTo>
                  <a:lnTo>
                    <a:pt x="3060624" y="700416"/>
                  </a:lnTo>
                  <a:lnTo>
                    <a:pt x="3060624" y="702037"/>
                  </a:lnTo>
                  <a:lnTo>
                    <a:pt x="3060624" y="713387"/>
                  </a:lnTo>
                  <a:lnTo>
                    <a:pt x="3091025" y="713387"/>
                  </a:lnTo>
                  <a:lnTo>
                    <a:pt x="3091025" y="676637"/>
                  </a:lnTo>
                  <a:lnTo>
                    <a:pt x="3092291" y="676637"/>
                  </a:lnTo>
                  <a:lnTo>
                    <a:pt x="3101158" y="676637"/>
                  </a:lnTo>
                  <a:lnTo>
                    <a:pt x="3101158" y="698254"/>
                  </a:lnTo>
                  <a:cubicBezTo>
                    <a:pt x="3103185" y="698254"/>
                    <a:pt x="3103185" y="698254"/>
                    <a:pt x="3103185" y="665828"/>
                  </a:cubicBezTo>
                  <a:lnTo>
                    <a:pt x="3125478" y="665828"/>
                  </a:lnTo>
                  <a:lnTo>
                    <a:pt x="3125478" y="664206"/>
                  </a:lnTo>
                  <a:lnTo>
                    <a:pt x="3125478" y="652857"/>
                  </a:lnTo>
                  <a:lnTo>
                    <a:pt x="3126238" y="652857"/>
                  </a:lnTo>
                  <a:lnTo>
                    <a:pt x="3131558" y="652857"/>
                  </a:lnTo>
                  <a:lnTo>
                    <a:pt x="3131558" y="650966"/>
                  </a:lnTo>
                  <a:lnTo>
                    <a:pt x="3131558" y="637725"/>
                  </a:lnTo>
                  <a:lnTo>
                    <a:pt x="3135612" y="644210"/>
                  </a:lnTo>
                  <a:lnTo>
                    <a:pt x="3137892" y="644210"/>
                  </a:lnTo>
                  <a:lnTo>
                    <a:pt x="3153852" y="644210"/>
                  </a:lnTo>
                  <a:lnTo>
                    <a:pt x="3153852" y="643399"/>
                  </a:lnTo>
                  <a:lnTo>
                    <a:pt x="3153852" y="637725"/>
                  </a:lnTo>
                  <a:lnTo>
                    <a:pt x="3154612" y="637725"/>
                  </a:lnTo>
                  <a:lnTo>
                    <a:pt x="3159932" y="637725"/>
                  </a:lnTo>
                  <a:lnTo>
                    <a:pt x="3159932" y="639076"/>
                  </a:lnTo>
                  <a:lnTo>
                    <a:pt x="3159932" y="648534"/>
                  </a:lnTo>
                  <a:lnTo>
                    <a:pt x="3195788" y="648534"/>
                  </a:lnTo>
                  <a:lnTo>
                    <a:pt x="3195788" y="1159457"/>
                  </a:lnTo>
                  <a:lnTo>
                    <a:pt x="3031533" y="1159331"/>
                  </a:lnTo>
                  <a:lnTo>
                    <a:pt x="3031520" y="1160647"/>
                  </a:lnTo>
                  <a:lnTo>
                    <a:pt x="2054" y="1158314"/>
                  </a:lnTo>
                  <a:cubicBezTo>
                    <a:pt x="1369" y="1010750"/>
                    <a:pt x="685" y="871760"/>
                    <a:pt x="0" y="724196"/>
                  </a:cubicBezTo>
                  <a:lnTo>
                    <a:pt x="20267" y="724196"/>
                  </a:lnTo>
                  <a:cubicBezTo>
                    <a:pt x="20271" y="724190"/>
                    <a:pt x="20308" y="724108"/>
                    <a:pt x="20774" y="723115"/>
                  </a:cubicBezTo>
                  <a:lnTo>
                    <a:pt x="24320" y="715549"/>
                  </a:lnTo>
                  <a:cubicBezTo>
                    <a:pt x="24329" y="715550"/>
                    <a:pt x="24442" y="715568"/>
                    <a:pt x="26094" y="715819"/>
                  </a:cubicBezTo>
                  <a:lnTo>
                    <a:pt x="38507" y="717710"/>
                  </a:lnTo>
                  <a:cubicBezTo>
                    <a:pt x="38510" y="717720"/>
                    <a:pt x="38548" y="717821"/>
                    <a:pt x="39014" y="719062"/>
                  </a:cubicBezTo>
                  <a:lnTo>
                    <a:pt x="42560" y="728519"/>
                  </a:lnTo>
                  <a:cubicBezTo>
                    <a:pt x="42574" y="728520"/>
                    <a:pt x="43170" y="728570"/>
                    <a:pt x="68907" y="730681"/>
                  </a:cubicBezTo>
                  <a:lnTo>
                    <a:pt x="68907" y="607460"/>
                  </a:lnTo>
                  <a:lnTo>
                    <a:pt x="70934" y="607460"/>
                  </a:lnTo>
                  <a:lnTo>
                    <a:pt x="85121" y="607460"/>
                  </a:lnTo>
                  <a:lnTo>
                    <a:pt x="85121" y="471268"/>
                  </a:lnTo>
                  <a:lnTo>
                    <a:pt x="86894" y="471268"/>
                  </a:lnTo>
                  <a:lnTo>
                    <a:pt x="99308" y="471268"/>
                  </a:lnTo>
                  <a:lnTo>
                    <a:pt x="99308" y="356694"/>
                  </a:lnTo>
                  <a:cubicBezTo>
                    <a:pt x="103361" y="354532"/>
                    <a:pt x="103361" y="354532"/>
                    <a:pt x="103361" y="328590"/>
                  </a:cubicBezTo>
                  <a:lnTo>
                    <a:pt x="105388" y="328590"/>
                  </a:lnTo>
                  <a:lnTo>
                    <a:pt x="119575" y="328590"/>
                  </a:lnTo>
                  <a:cubicBezTo>
                    <a:pt x="119586" y="328567"/>
                    <a:pt x="120192" y="327200"/>
                    <a:pt x="156055" y="246443"/>
                  </a:cubicBezTo>
                  <a:cubicBezTo>
                    <a:pt x="156055" y="246429"/>
                    <a:pt x="156089" y="244478"/>
                    <a:pt x="160109"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26" tIns="36363" rIns="72726" bIns="36363" numCol="1" spcCol="0" rtlCol="0" fromWordArt="0" anchor="ctr" anchorCtr="0" forceAA="0" compatLnSpc="1">
              <a:prstTxWarp prst="textNoShape">
                <a:avLst/>
              </a:prstTxWarp>
              <a:noAutofit/>
            </a:bodyPr>
            <a:lstStyle/>
            <a:p>
              <a:pPr algn="ctr"/>
              <a:endParaRPr lang="ko-KR" altLang="en-US" sz="2148">
                <a:solidFill>
                  <a:schemeClr val="tx1"/>
                </a:solidFill>
              </a:endParaRPr>
            </a:p>
          </p:txBody>
        </p:sp>
      </p:grpSp>
      <p:sp>
        <p:nvSpPr>
          <p:cNvPr id="2" name="Text Placeholder 1">
            <a:extLst>
              <a:ext uri="{FF2B5EF4-FFF2-40B4-BE49-F238E27FC236}">
                <a16:creationId xmlns:a16="http://schemas.microsoft.com/office/drawing/2014/main" id="{D735F7F3-C1B5-4B60-A00A-4EB618DDFB5A}"/>
              </a:ext>
            </a:extLst>
          </p:cNvPr>
          <p:cNvSpPr>
            <a:spLocks noGrp="1"/>
          </p:cNvSpPr>
          <p:nvPr>
            <p:ph type="body" sz="quarter" idx="10"/>
          </p:nvPr>
        </p:nvSpPr>
        <p:spPr>
          <a:solidFill>
            <a:schemeClr val="accent5">
              <a:lumMod val="20000"/>
              <a:lumOff val="80000"/>
            </a:schemeClr>
          </a:solidFill>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r>
              <a:rPr lang="en-US" dirty="0">
                <a:solidFill>
                  <a:schemeClr val="tx1"/>
                </a:solidFill>
              </a:rPr>
              <a:t>SEC - 10 (23 C)</a:t>
            </a:r>
          </a:p>
        </p:txBody>
      </p:sp>
      <p:grpSp>
        <p:nvGrpSpPr>
          <p:cNvPr id="4" name="Group 2">
            <a:extLst>
              <a:ext uri="{FF2B5EF4-FFF2-40B4-BE49-F238E27FC236}">
                <a16:creationId xmlns:a16="http://schemas.microsoft.com/office/drawing/2014/main" id="{F5E62EAB-CC9A-41ED-ABBE-237EAF0CA2F1}"/>
              </a:ext>
            </a:extLst>
          </p:cNvPr>
          <p:cNvGrpSpPr/>
          <p:nvPr/>
        </p:nvGrpSpPr>
        <p:grpSpPr>
          <a:xfrm>
            <a:off x="4712645" y="3634877"/>
            <a:ext cx="2772674" cy="2253644"/>
            <a:chOff x="2676526" y="2041913"/>
            <a:chExt cx="3486148" cy="2833560"/>
          </a:xfrm>
        </p:grpSpPr>
        <p:grpSp>
          <p:nvGrpSpPr>
            <p:cNvPr id="13" name="Group 3">
              <a:extLst>
                <a:ext uri="{FF2B5EF4-FFF2-40B4-BE49-F238E27FC236}">
                  <a16:creationId xmlns:a16="http://schemas.microsoft.com/office/drawing/2014/main" id="{05EE7BD3-FED0-4AA3-BD12-F75BB064EEE3}"/>
                </a:ext>
              </a:extLst>
            </p:cNvPr>
            <p:cNvGrpSpPr/>
            <p:nvPr/>
          </p:nvGrpSpPr>
          <p:grpSpPr>
            <a:xfrm>
              <a:off x="2745022" y="2041913"/>
              <a:ext cx="3417652" cy="2755290"/>
              <a:chOff x="2745022" y="2041913"/>
              <a:chExt cx="3417652" cy="2755290"/>
            </a:xfrm>
            <a:solidFill>
              <a:srgbClr val="FAB117"/>
            </a:solidFill>
          </p:grpSpPr>
          <p:sp>
            <p:nvSpPr>
              <p:cNvPr id="6" name="Freeform 3">
                <a:extLst>
                  <a:ext uri="{FF2B5EF4-FFF2-40B4-BE49-F238E27FC236}">
                    <a16:creationId xmlns:a16="http://schemas.microsoft.com/office/drawing/2014/main" id="{A4929013-5FC3-41D1-876E-E74FB0258AF0}"/>
                  </a:ext>
                </a:extLst>
              </p:cNvPr>
              <p:cNvSpPr/>
              <p:nvPr/>
            </p:nvSpPr>
            <p:spPr>
              <a:xfrm>
                <a:off x="2901403" y="2041913"/>
                <a:ext cx="3261271" cy="1993269"/>
              </a:xfrm>
              <a:custGeom>
                <a:avLst/>
                <a:gdLst>
                  <a:gd name="connsiteX0" fmla="*/ 0 w 3228975"/>
                  <a:gd name="connsiteY0" fmla="*/ 790575 h 1866900"/>
                  <a:gd name="connsiteX1" fmla="*/ 0 w 3228975"/>
                  <a:gd name="connsiteY1" fmla="*/ 790575 h 1866900"/>
                  <a:gd name="connsiteX2" fmla="*/ 85725 w 3228975"/>
                  <a:gd name="connsiteY2" fmla="*/ 742950 h 1866900"/>
                  <a:gd name="connsiteX3" fmla="*/ 866775 w 3228975"/>
                  <a:gd name="connsiteY3" fmla="*/ 0 h 1866900"/>
                  <a:gd name="connsiteX4" fmla="*/ 962025 w 3228975"/>
                  <a:gd name="connsiteY4" fmla="*/ 19050 h 1866900"/>
                  <a:gd name="connsiteX5" fmla="*/ 2105025 w 3228975"/>
                  <a:gd name="connsiteY5" fmla="*/ 9525 h 1866900"/>
                  <a:gd name="connsiteX6" fmla="*/ 3228975 w 3228975"/>
                  <a:gd name="connsiteY6" fmla="*/ 476250 h 1866900"/>
                  <a:gd name="connsiteX7" fmla="*/ 3219450 w 3228975"/>
                  <a:gd name="connsiteY7" fmla="*/ 1866900 h 1866900"/>
                  <a:gd name="connsiteX8" fmla="*/ 3086100 w 3228975"/>
                  <a:gd name="connsiteY8" fmla="*/ 1847850 h 1866900"/>
                  <a:gd name="connsiteX9" fmla="*/ 2095500 w 3228975"/>
                  <a:gd name="connsiteY9" fmla="*/ 771525 h 1866900"/>
                  <a:gd name="connsiteX10" fmla="*/ 1095375 w 3228975"/>
                  <a:gd name="connsiteY10" fmla="*/ 571500 h 1866900"/>
                  <a:gd name="connsiteX11" fmla="*/ 0 w 3228975"/>
                  <a:gd name="connsiteY11" fmla="*/ 790575 h 1866900"/>
                  <a:gd name="connsiteX0" fmla="*/ 0 w 3228975"/>
                  <a:gd name="connsiteY0" fmla="*/ 790575 h 1866900"/>
                  <a:gd name="connsiteX1" fmla="*/ 0 w 3228975"/>
                  <a:gd name="connsiteY1" fmla="*/ 790575 h 1866900"/>
                  <a:gd name="connsiteX2" fmla="*/ 85725 w 3228975"/>
                  <a:gd name="connsiteY2" fmla="*/ 742950 h 1866900"/>
                  <a:gd name="connsiteX3" fmla="*/ 866775 w 3228975"/>
                  <a:gd name="connsiteY3" fmla="*/ 0 h 1866900"/>
                  <a:gd name="connsiteX4" fmla="*/ 2105025 w 3228975"/>
                  <a:gd name="connsiteY4" fmla="*/ 9525 h 1866900"/>
                  <a:gd name="connsiteX5" fmla="*/ 3228975 w 3228975"/>
                  <a:gd name="connsiteY5" fmla="*/ 476250 h 1866900"/>
                  <a:gd name="connsiteX6" fmla="*/ 3219450 w 3228975"/>
                  <a:gd name="connsiteY6" fmla="*/ 1866900 h 1866900"/>
                  <a:gd name="connsiteX7" fmla="*/ 3086100 w 3228975"/>
                  <a:gd name="connsiteY7" fmla="*/ 1847850 h 1866900"/>
                  <a:gd name="connsiteX8" fmla="*/ 2095500 w 3228975"/>
                  <a:gd name="connsiteY8" fmla="*/ 771525 h 1866900"/>
                  <a:gd name="connsiteX9" fmla="*/ 1095375 w 3228975"/>
                  <a:gd name="connsiteY9" fmla="*/ 571500 h 1866900"/>
                  <a:gd name="connsiteX10" fmla="*/ 0 w 3228975"/>
                  <a:gd name="connsiteY10" fmla="*/ 790575 h 1866900"/>
                  <a:gd name="connsiteX0" fmla="*/ 0 w 3228975"/>
                  <a:gd name="connsiteY0" fmla="*/ 790575 h 1866900"/>
                  <a:gd name="connsiteX1" fmla="*/ 0 w 3228975"/>
                  <a:gd name="connsiteY1" fmla="*/ 790575 h 1866900"/>
                  <a:gd name="connsiteX2" fmla="*/ 85725 w 3228975"/>
                  <a:gd name="connsiteY2" fmla="*/ 742950 h 1866900"/>
                  <a:gd name="connsiteX3" fmla="*/ 866775 w 3228975"/>
                  <a:gd name="connsiteY3" fmla="*/ 0 h 1866900"/>
                  <a:gd name="connsiteX4" fmla="*/ 2105025 w 3228975"/>
                  <a:gd name="connsiteY4" fmla="*/ 9525 h 1866900"/>
                  <a:gd name="connsiteX5" fmla="*/ 3228975 w 3228975"/>
                  <a:gd name="connsiteY5" fmla="*/ 476250 h 1866900"/>
                  <a:gd name="connsiteX6" fmla="*/ 3219450 w 3228975"/>
                  <a:gd name="connsiteY6" fmla="*/ 1866900 h 1866900"/>
                  <a:gd name="connsiteX7" fmla="*/ 3086100 w 3228975"/>
                  <a:gd name="connsiteY7" fmla="*/ 1847850 h 1866900"/>
                  <a:gd name="connsiteX8" fmla="*/ 2095500 w 3228975"/>
                  <a:gd name="connsiteY8" fmla="*/ 771525 h 1866900"/>
                  <a:gd name="connsiteX9" fmla="*/ 1095375 w 3228975"/>
                  <a:gd name="connsiteY9" fmla="*/ 571500 h 1866900"/>
                  <a:gd name="connsiteX10" fmla="*/ 0 w 3228975"/>
                  <a:gd name="connsiteY10" fmla="*/ 790575 h 1866900"/>
                  <a:gd name="connsiteX0" fmla="*/ 0 w 3228975"/>
                  <a:gd name="connsiteY0" fmla="*/ 790575 h 1866900"/>
                  <a:gd name="connsiteX1" fmla="*/ 0 w 3228975"/>
                  <a:gd name="connsiteY1" fmla="*/ 790575 h 1866900"/>
                  <a:gd name="connsiteX2" fmla="*/ 85725 w 3228975"/>
                  <a:gd name="connsiteY2" fmla="*/ 742950 h 1866900"/>
                  <a:gd name="connsiteX3" fmla="*/ 866775 w 3228975"/>
                  <a:gd name="connsiteY3" fmla="*/ 0 h 1866900"/>
                  <a:gd name="connsiteX4" fmla="*/ 2105025 w 3228975"/>
                  <a:gd name="connsiteY4" fmla="*/ 9525 h 1866900"/>
                  <a:gd name="connsiteX5" fmla="*/ 3228975 w 3228975"/>
                  <a:gd name="connsiteY5" fmla="*/ 476250 h 1866900"/>
                  <a:gd name="connsiteX6" fmla="*/ 3219450 w 3228975"/>
                  <a:gd name="connsiteY6" fmla="*/ 1866900 h 1866900"/>
                  <a:gd name="connsiteX7" fmla="*/ 3086100 w 3228975"/>
                  <a:gd name="connsiteY7" fmla="*/ 1847850 h 1866900"/>
                  <a:gd name="connsiteX8" fmla="*/ 2095500 w 3228975"/>
                  <a:gd name="connsiteY8" fmla="*/ 771525 h 1866900"/>
                  <a:gd name="connsiteX9" fmla="*/ 1095375 w 3228975"/>
                  <a:gd name="connsiteY9" fmla="*/ 571500 h 1866900"/>
                  <a:gd name="connsiteX10" fmla="*/ 0 w 3228975"/>
                  <a:gd name="connsiteY10" fmla="*/ 790575 h 1866900"/>
                  <a:gd name="connsiteX0" fmla="*/ 0 w 3228975"/>
                  <a:gd name="connsiteY0" fmla="*/ 790575 h 1866900"/>
                  <a:gd name="connsiteX1" fmla="*/ 0 w 3228975"/>
                  <a:gd name="connsiteY1" fmla="*/ 790575 h 1866900"/>
                  <a:gd name="connsiteX2" fmla="*/ 866775 w 3228975"/>
                  <a:gd name="connsiteY2" fmla="*/ 0 h 1866900"/>
                  <a:gd name="connsiteX3" fmla="*/ 2105025 w 3228975"/>
                  <a:gd name="connsiteY3" fmla="*/ 9525 h 1866900"/>
                  <a:gd name="connsiteX4" fmla="*/ 3228975 w 3228975"/>
                  <a:gd name="connsiteY4" fmla="*/ 476250 h 1866900"/>
                  <a:gd name="connsiteX5" fmla="*/ 3219450 w 3228975"/>
                  <a:gd name="connsiteY5" fmla="*/ 1866900 h 1866900"/>
                  <a:gd name="connsiteX6" fmla="*/ 3086100 w 3228975"/>
                  <a:gd name="connsiteY6" fmla="*/ 1847850 h 1866900"/>
                  <a:gd name="connsiteX7" fmla="*/ 2095500 w 3228975"/>
                  <a:gd name="connsiteY7" fmla="*/ 771525 h 1866900"/>
                  <a:gd name="connsiteX8" fmla="*/ 1095375 w 3228975"/>
                  <a:gd name="connsiteY8" fmla="*/ 571500 h 1866900"/>
                  <a:gd name="connsiteX9" fmla="*/ 0 w 3228975"/>
                  <a:gd name="connsiteY9" fmla="*/ 790575 h 1866900"/>
                  <a:gd name="connsiteX0" fmla="*/ 0 w 3228975"/>
                  <a:gd name="connsiteY0" fmla="*/ 790575 h 1866900"/>
                  <a:gd name="connsiteX1" fmla="*/ 0 w 3228975"/>
                  <a:gd name="connsiteY1" fmla="*/ 790575 h 1866900"/>
                  <a:gd name="connsiteX2" fmla="*/ 866775 w 3228975"/>
                  <a:gd name="connsiteY2" fmla="*/ 0 h 1866900"/>
                  <a:gd name="connsiteX3" fmla="*/ 2105025 w 3228975"/>
                  <a:gd name="connsiteY3" fmla="*/ 9525 h 1866900"/>
                  <a:gd name="connsiteX4" fmla="*/ 3228975 w 3228975"/>
                  <a:gd name="connsiteY4" fmla="*/ 476250 h 1866900"/>
                  <a:gd name="connsiteX5" fmla="*/ 3219450 w 3228975"/>
                  <a:gd name="connsiteY5" fmla="*/ 1866900 h 1866900"/>
                  <a:gd name="connsiteX6" fmla="*/ 3086100 w 3228975"/>
                  <a:gd name="connsiteY6" fmla="*/ 1847850 h 1866900"/>
                  <a:gd name="connsiteX7" fmla="*/ 2095500 w 3228975"/>
                  <a:gd name="connsiteY7" fmla="*/ 771525 h 1866900"/>
                  <a:gd name="connsiteX8" fmla="*/ 1095375 w 3228975"/>
                  <a:gd name="connsiteY8" fmla="*/ 571500 h 1866900"/>
                  <a:gd name="connsiteX9" fmla="*/ 0 w 3228975"/>
                  <a:gd name="connsiteY9" fmla="*/ 790575 h 1866900"/>
                  <a:gd name="connsiteX0" fmla="*/ 253889 w 3254264"/>
                  <a:gd name="connsiteY0" fmla="*/ 1143000 h 1866900"/>
                  <a:gd name="connsiteX1" fmla="*/ 25289 w 3254264"/>
                  <a:gd name="connsiteY1" fmla="*/ 790575 h 1866900"/>
                  <a:gd name="connsiteX2" fmla="*/ 892064 w 3254264"/>
                  <a:gd name="connsiteY2" fmla="*/ 0 h 1866900"/>
                  <a:gd name="connsiteX3" fmla="*/ 2130314 w 3254264"/>
                  <a:gd name="connsiteY3" fmla="*/ 9525 h 1866900"/>
                  <a:gd name="connsiteX4" fmla="*/ 3254264 w 3254264"/>
                  <a:gd name="connsiteY4" fmla="*/ 476250 h 1866900"/>
                  <a:gd name="connsiteX5" fmla="*/ 3244739 w 3254264"/>
                  <a:gd name="connsiteY5" fmla="*/ 1866900 h 1866900"/>
                  <a:gd name="connsiteX6" fmla="*/ 3111389 w 3254264"/>
                  <a:gd name="connsiteY6" fmla="*/ 1847850 h 1866900"/>
                  <a:gd name="connsiteX7" fmla="*/ 2120789 w 3254264"/>
                  <a:gd name="connsiteY7" fmla="*/ 771525 h 1866900"/>
                  <a:gd name="connsiteX8" fmla="*/ 1120664 w 3254264"/>
                  <a:gd name="connsiteY8" fmla="*/ 571500 h 1866900"/>
                  <a:gd name="connsiteX9" fmla="*/ 253889 w 3254264"/>
                  <a:gd name="connsiteY9" fmla="*/ 1143000 h 1866900"/>
                  <a:gd name="connsiteX0" fmla="*/ 1097065 w 3230665"/>
                  <a:gd name="connsiteY0" fmla="*/ 571500 h 1866900"/>
                  <a:gd name="connsiteX1" fmla="*/ 1690 w 3230665"/>
                  <a:gd name="connsiteY1" fmla="*/ 790575 h 1866900"/>
                  <a:gd name="connsiteX2" fmla="*/ 868465 w 3230665"/>
                  <a:gd name="connsiteY2" fmla="*/ 0 h 1866900"/>
                  <a:gd name="connsiteX3" fmla="*/ 2106715 w 3230665"/>
                  <a:gd name="connsiteY3" fmla="*/ 9525 h 1866900"/>
                  <a:gd name="connsiteX4" fmla="*/ 3230665 w 3230665"/>
                  <a:gd name="connsiteY4" fmla="*/ 476250 h 1866900"/>
                  <a:gd name="connsiteX5" fmla="*/ 3221140 w 3230665"/>
                  <a:gd name="connsiteY5" fmla="*/ 1866900 h 1866900"/>
                  <a:gd name="connsiteX6" fmla="*/ 3087790 w 3230665"/>
                  <a:gd name="connsiteY6" fmla="*/ 1847850 h 1866900"/>
                  <a:gd name="connsiteX7" fmla="*/ 2097190 w 3230665"/>
                  <a:gd name="connsiteY7" fmla="*/ 771525 h 1866900"/>
                  <a:gd name="connsiteX8" fmla="*/ 1097065 w 3230665"/>
                  <a:gd name="connsiteY8" fmla="*/ 571500 h 1866900"/>
                  <a:gd name="connsiteX0" fmla="*/ 1099783 w 3233383"/>
                  <a:gd name="connsiteY0" fmla="*/ 571500 h 1866900"/>
                  <a:gd name="connsiteX1" fmla="*/ 4408 w 3233383"/>
                  <a:gd name="connsiteY1" fmla="*/ 790575 h 1866900"/>
                  <a:gd name="connsiteX2" fmla="*/ 871183 w 3233383"/>
                  <a:gd name="connsiteY2" fmla="*/ 0 h 1866900"/>
                  <a:gd name="connsiteX3" fmla="*/ 2109433 w 3233383"/>
                  <a:gd name="connsiteY3" fmla="*/ 9525 h 1866900"/>
                  <a:gd name="connsiteX4" fmla="*/ 3233383 w 3233383"/>
                  <a:gd name="connsiteY4" fmla="*/ 476250 h 1866900"/>
                  <a:gd name="connsiteX5" fmla="*/ 3223858 w 3233383"/>
                  <a:gd name="connsiteY5" fmla="*/ 1866900 h 1866900"/>
                  <a:gd name="connsiteX6" fmla="*/ 3090508 w 3233383"/>
                  <a:gd name="connsiteY6" fmla="*/ 1847850 h 1866900"/>
                  <a:gd name="connsiteX7" fmla="*/ 2099908 w 3233383"/>
                  <a:gd name="connsiteY7" fmla="*/ 771525 h 1866900"/>
                  <a:gd name="connsiteX8" fmla="*/ 1099783 w 3233383"/>
                  <a:gd name="connsiteY8" fmla="*/ 571500 h 1866900"/>
                  <a:gd name="connsiteX0" fmla="*/ 1099783 w 3233383"/>
                  <a:gd name="connsiteY0" fmla="*/ 571500 h 1866900"/>
                  <a:gd name="connsiteX1" fmla="*/ 4408 w 3233383"/>
                  <a:gd name="connsiteY1" fmla="*/ 790575 h 1866900"/>
                  <a:gd name="connsiteX2" fmla="*/ 871183 w 3233383"/>
                  <a:gd name="connsiteY2" fmla="*/ 0 h 1866900"/>
                  <a:gd name="connsiteX3" fmla="*/ 2109433 w 3233383"/>
                  <a:gd name="connsiteY3" fmla="*/ 9525 h 1866900"/>
                  <a:gd name="connsiteX4" fmla="*/ 3233383 w 3233383"/>
                  <a:gd name="connsiteY4" fmla="*/ 476250 h 1866900"/>
                  <a:gd name="connsiteX5" fmla="*/ 3223858 w 3233383"/>
                  <a:gd name="connsiteY5" fmla="*/ 1866900 h 1866900"/>
                  <a:gd name="connsiteX6" fmla="*/ 3090508 w 3233383"/>
                  <a:gd name="connsiteY6" fmla="*/ 1847850 h 1866900"/>
                  <a:gd name="connsiteX7" fmla="*/ 2099908 w 3233383"/>
                  <a:gd name="connsiteY7" fmla="*/ 771525 h 1866900"/>
                  <a:gd name="connsiteX8" fmla="*/ 1099783 w 3233383"/>
                  <a:gd name="connsiteY8" fmla="*/ 571500 h 1866900"/>
                  <a:gd name="connsiteX0" fmla="*/ 1099427 w 3233027"/>
                  <a:gd name="connsiteY0" fmla="*/ 571500 h 1866900"/>
                  <a:gd name="connsiteX1" fmla="*/ 4052 w 3233027"/>
                  <a:gd name="connsiteY1" fmla="*/ 790575 h 1866900"/>
                  <a:gd name="connsiteX2" fmla="*/ 870827 w 3233027"/>
                  <a:gd name="connsiteY2" fmla="*/ 0 h 1866900"/>
                  <a:gd name="connsiteX3" fmla="*/ 2109077 w 3233027"/>
                  <a:gd name="connsiteY3" fmla="*/ 9525 h 1866900"/>
                  <a:gd name="connsiteX4" fmla="*/ 3233027 w 3233027"/>
                  <a:gd name="connsiteY4" fmla="*/ 476250 h 1866900"/>
                  <a:gd name="connsiteX5" fmla="*/ 3223502 w 3233027"/>
                  <a:gd name="connsiteY5" fmla="*/ 1866900 h 1866900"/>
                  <a:gd name="connsiteX6" fmla="*/ 3090152 w 3233027"/>
                  <a:gd name="connsiteY6" fmla="*/ 1847850 h 1866900"/>
                  <a:gd name="connsiteX7" fmla="*/ 2099552 w 3233027"/>
                  <a:gd name="connsiteY7" fmla="*/ 771525 h 1866900"/>
                  <a:gd name="connsiteX8" fmla="*/ 1099427 w 3233027"/>
                  <a:gd name="connsiteY8" fmla="*/ 571500 h 1866900"/>
                  <a:gd name="connsiteX0" fmla="*/ 1118366 w 3251966"/>
                  <a:gd name="connsiteY0" fmla="*/ 571500 h 1866900"/>
                  <a:gd name="connsiteX1" fmla="*/ 3941 w 3251966"/>
                  <a:gd name="connsiteY1" fmla="*/ 809625 h 1866900"/>
                  <a:gd name="connsiteX2" fmla="*/ 889766 w 3251966"/>
                  <a:gd name="connsiteY2" fmla="*/ 0 h 1866900"/>
                  <a:gd name="connsiteX3" fmla="*/ 2128016 w 3251966"/>
                  <a:gd name="connsiteY3" fmla="*/ 9525 h 1866900"/>
                  <a:gd name="connsiteX4" fmla="*/ 3251966 w 3251966"/>
                  <a:gd name="connsiteY4" fmla="*/ 476250 h 1866900"/>
                  <a:gd name="connsiteX5" fmla="*/ 3242441 w 3251966"/>
                  <a:gd name="connsiteY5" fmla="*/ 1866900 h 1866900"/>
                  <a:gd name="connsiteX6" fmla="*/ 3109091 w 3251966"/>
                  <a:gd name="connsiteY6" fmla="*/ 1847850 h 1866900"/>
                  <a:gd name="connsiteX7" fmla="*/ 2118491 w 3251966"/>
                  <a:gd name="connsiteY7" fmla="*/ 771525 h 1866900"/>
                  <a:gd name="connsiteX8" fmla="*/ 1118366 w 3251966"/>
                  <a:gd name="connsiteY8" fmla="*/ 571500 h 1866900"/>
                  <a:gd name="connsiteX0" fmla="*/ 1119025 w 3252625"/>
                  <a:gd name="connsiteY0" fmla="*/ 571500 h 1866900"/>
                  <a:gd name="connsiteX1" fmla="*/ 4600 w 3252625"/>
                  <a:gd name="connsiteY1" fmla="*/ 809625 h 1866900"/>
                  <a:gd name="connsiteX2" fmla="*/ 890425 w 3252625"/>
                  <a:gd name="connsiteY2" fmla="*/ 0 h 1866900"/>
                  <a:gd name="connsiteX3" fmla="*/ 2128675 w 3252625"/>
                  <a:gd name="connsiteY3" fmla="*/ 9525 h 1866900"/>
                  <a:gd name="connsiteX4" fmla="*/ 3252625 w 3252625"/>
                  <a:gd name="connsiteY4" fmla="*/ 476250 h 1866900"/>
                  <a:gd name="connsiteX5" fmla="*/ 3243100 w 3252625"/>
                  <a:gd name="connsiteY5" fmla="*/ 1866900 h 1866900"/>
                  <a:gd name="connsiteX6" fmla="*/ 3109750 w 3252625"/>
                  <a:gd name="connsiteY6" fmla="*/ 1847850 h 1866900"/>
                  <a:gd name="connsiteX7" fmla="*/ 2119150 w 3252625"/>
                  <a:gd name="connsiteY7" fmla="*/ 771525 h 1866900"/>
                  <a:gd name="connsiteX8" fmla="*/ 1119025 w 3252625"/>
                  <a:gd name="connsiteY8" fmla="*/ 571500 h 1866900"/>
                  <a:gd name="connsiteX0" fmla="*/ 1118146 w 3251746"/>
                  <a:gd name="connsiteY0" fmla="*/ 571500 h 1866900"/>
                  <a:gd name="connsiteX1" fmla="*/ 3721 w 3251746"/>
                  <a:gd name="connsiteY1" fmla="*/ 809625 h 1866900"/>
                  <a:gd name="connsiteX2" fmla="*/ 889546 w 3251746"/>
                  <a:gd name="connsiteY2" fmla="*/ 0 h 1866900"/>
                  <a:gd name="connsiteX3" fmla="*/ 2127796 w 3251746"/>
                  <a:gd name="connsiteY3" fmla="*/ 9525 h 1866900"/>
                  <a:gd name="connsiteX4" fmla="*/ 3251746 w 3251746"/>
                  <a:gd name="connsiteY4" fmla="*/ 476250 h 1866900"/>
                  <a:gd name="connsiteX5" fmla="*/ 3242221 w 3251746"/>
                  <a:gd name="connsiteY5" fmla="*/ 1866900 h 1866900"/>
                  <a:gd name="connsiteX6" fmla="*/ 3108871 w 3251746"/>
                  <a:gd name="connsiteY6" fmla="*/ 1847850 h 1866900"/>
                  <a:gd name="connsiteX7" fmla="*/ 2118271 w 3251746"/>
                  <a:gd name="connsiteY7" fmla="*/ 771525 h 1866900"/>
                  <a:gd name="connsiteX8" fmla="*/ 1118146 w 3251746"/>
                  <a:gd name="connsiteY8" fmla="*/ 571500 h 1866900"/>
                  <a:gd name="connsiteX0" fmla="*/ 1118146 w 3251746"/>
                  <a:gd name="connsiteY0" fmla="*/ 589645 h 1885045"/>
                  <a:gd name="connsiteX1" fmla="*/ 3721 w 3251746"/>
                  <a:gd name="connsiteY1" fmla="*/ 827770 h 1885045"/>
                  <a:gd name="connsiteX2" fmla="*/ 889546 w 3251746"/>
                  <a:gd name="connsiteY2" fmla="*/ 18145 h 1885045"/>
                  <a:gd name="connsiteX3" fmla="*/ 2127796 w 3251746"/>
                  <a:gd name="connsiteY3" fmla="*/ 27670 h 1885045"/>
                  <a:gd name="connsiteX4" fmla="*/ 3251746 w 3251746"/>
                  <a:gd name="connsiteY4" fmla="*/ 494395 h 1885045"/>
                  <a:gd name="connsiteX5" fmla="*/ 3242221 w 3251746"/>
                  <a:gd name="connsiteY5" fmla="*/ 1885045 h 1885045"/>
                  <a:gd name="connsiteX6" fmla="*/ 3108871 w 3251746"/>
                  <a:gd name="connsiteY6" fmla="*/ 1865995 h 1885045"/>
                  <a:gd name="connsiteX7" fmla="*/ 2118271 w 3251746"/>
                  <a:gd name="connsiteY7" fmla="*/ 789670 h 1885045"/>
                  <a:gd name="connsiteX8" fmla="*/ 1118146 w 3251746"/>
                  <a:gd name="connsiteY8" fmla="*/ 589645 h 1885045"/>
                  <a:gd name="connsiteX0" fmla="*/ 1118146 w 3251746"/>
                  <a:gd name="connsiteY0" fmla="*/ 606037 h 1901437"/>
                  <a:gd name="connsiteX1" fmla="*/ 3721 w 3251746"/>
                  <a:gd name="connsiteY1" fmla="*/ 844162 h 1901437"/>
                  <a:gd name="connsiteX2" fmla="*/ 889546 w 3251746"/>
                  <a:gd name="connsiteY2" fmla="*/ 34537 h 1901437"/>
                  <a:gd name="connsiteX3" fmla="*/ 2127796 w 3251746"/>
                  <a:gd name="connsiteY3" fmla="*/ 44062 h 1901437"/>
                  <a:gd name="connsiteX4" fmla="*/ 3251746 w 3251746"/>
                  <a:gd name="connsiteY4" fmla="*/ 510787 h 1901437"/>
                  <a:gd name="connsiteX5" fmla="*/ 3242221 w 3251746"/>
                  <a:gd name="connsiteY5" fmla="*/ 1901437 h 1901437"/>
                  <a:gd name="connsiteX6" fmla="*/ 3108871 w 3251746"/>
                  <a:gd name="connsiteY6" fmla="*/ 1882387 h 1901437"/>
                  <a:gd name="connsiteX7" fmla="*/ 2118271 w 3251746"/>
                  <a:gd name="connsiteY7" fmla="*/ 806062 h 1901437"/>
                  <a:gd name="connsiteX8" fmla="*/ 1118146 w 3251746"/>
                  <a:gd name="connsiteY8" fmla="*/ 606037 h 1901437"/>
                  <a:gd name="connsiteX0" fmla="*/ 1118146 w 3251746"/>
                  <a:gd name="connsiteY0" fmla="*/ 606037 h 1901437"/>
                  <a:gd name="connsiteX1" fmla="*/ 3721 w 3251746"/>
                  <a:gd name="connsiteY1" fmla="*/ 844162 h 1901437"/>
                  <a:gd name="connsiteX2" fmla="*/ 889546 w 3251746"/>
                  <a:gd name="connsiteY2" fmla="*/ 34537 h 1901437"/>
                  <a:gd name="connsiteX3" fmla="*/ 2127796 w 3251746"/>
                  <a:gd name="connsiteY3" fmla="*/ 44062 h 1901437"/>
                  <a:gd name="connsiteX4" fmla="*/ 3251746 w 3251746"/>
                  <a:gd name="connsiteY4" fmla="*/ 510787 h 1901437"/>
                  <a:gd name="connsiteX5" fmla="*/ 3242221 w 3251746"/>
                  <a:gd name="connsiteY5" fmla="*/ 1901437 h 1901437"/>
                  <a:gd name="connsiteX6" fmla="*/ 3108871 w 3251746"/>
                  <a:gd name="connsiteY6" fmla="*/ 1882387 h 1901437"/>
                  <a:gd name="connsiteX7" fmla="*/ 2118271 w 3251746"/>
                  <a:gd name="connsiteY7" fmla="*/ 806062 h 1901437"/>
                  <a:gd name="connsiteX8" fmla="*/ 1118146 w 3251746"/>
                  <a:gd name="connsiteY8" fmla="*/ 606037 h 1901437"/>
                  <a:gd name="connsiteX0" fmla="*/ 1118146 w 3251746"/>
                  <a:gd name="connsiteY0" fmla="*/ 606037 h 1901437"/>
                  <a:gd name="connsiteX1" fmla="*/ 3721 w 3251746"/>
                  <a:gd name="connsiteY1" fmla="*/ 844162 h 1901437"/>
                  <a:gd name="connsiteX2" fmla="*/ 889546 w 3251746"/>
                  <a:gd name="connsiteY2" fmla="*/ 34537 h 1901437"/>
                  <a:gd name="connsiteX3" fmla="*/ 2127796 w 3251746"/>
                  <a:gd name="connsiteY3" fmla="*/ 44062 h 1901437"/>
                  <a:gd name="connsiteX4" fmla="*/ 3251746 w 3251746"/>
                  <a:gd name="connsiteY4" fmla="*/ 510787 h 1901437"/>
                  <a:gd name="connsiteX5" fmla="*/ 3242221 w 3251746"/>
                  <a:gd name="connsiteY5" fmla="*/ 1901437 h 1901437"/>
                  <a:gd name="connsiteX6" fmla="*/ 3108871 w 3251746"/>
                  <a:gd name="connsiteY6" fmla="*/ 1882387 h 1901437"/>
                  <a:gd name="connsiteX7" fmla="*/ 2118271 w 3251746"/>
                  <a:gd name="connsiteY7" fmla="*/ 806062 h 1901437"/>
                  <a:gd name="connsiteX8" fmla="*/ 1118146 w 3251746"/>
                  <a:gd name="connsiteY8" fmla="*/ 606037 h 1901437"/>
                  <a:gd name="connsiteX0" fmla="*/ 1118146 w 3251746"/>
                  <a:gd name="connsiteY0" fmla="*/ 606037 h 1901437"/>
                  <a:gd name="connsiteX1" fmla="*/ 3721 w 3251746"/>
                  <a:gd name="connsiteY1" fmla="*/ 844162 h 1901437"/>
                  <a:gd name="connsiteX2" fmla="*/ 889546 w 3251746"/>
                  <a:gd name="connsiteY2" fmla="*/ 34537 h 1901437"/>
                  <a:gd name="connsiteX3" fmla="*/ 2127796 w 3251746"/>
                  <a:gd name="connsiteY3" fmla="*/ 44062 h 1901437"/>
                  <a:gd name="connsiteX4" fmla="*/ 3251746 w 3251746"/>
                  <a:gd name="connsiteY4" fmla="*/ 510787 h 1901437"/>
                  <a:gd name="connsiteX5" fmla="*/ 3242221 w 3251746"/>
                  <a:gd name="connsiteY5" fmla="*/ 1901437 h 1901437"/>
                  <a:gd name="connsiteX6" fmla="*/ 3080296 w 3251746"/>
                  <a:gd name="connsiteY6" fmla="*/ 1863337 h 1901437"/>
                  <a:gd name="connsiteX7" fmla="*/ 2118271 w 3251746"/>
                  <a:gd name="connsiteY7" fmla="*/ 806062 h 1901437"/>
                  <a:gd name="connsiteX8" fmla="*/ 1118146 w 3251746"/>
                  <a:gd name="connsiteY8" fmla="*/ 606037 h 1901437"/>
                  <a:gd name="connsiteX0" fmla="*/ 1118146 w 3251746"/>
                  <a:gd name="connsiteY0" fmla="*/ 606037 h 1901437"/>
                  <a:gd name="connsiteX1" fmla="*/ 3721 w 3251746"/>
                  <a:gd name="connsiteY1" fmla="*/ 844162 h 1901437"/>
                  <a:gd name="connsiteX2" fmla="*/ 889546 w 3251746"/>
                  <a:gd name="connsiteY2" fmla="*/ 34537 h 1901437"/>
                  <a:gd name="connsiteX3" fmla="*/ 2127796 w 3251746"/>
                  <a:gd name="connsiteY3" fmla="*/ 44062 h 1901437"/>
                  <a:gd name="connsiteX4" fmla="*/ 3251746 w 3251746"/>
                  <a:gd name="connsiteY4" fmla="*/ 510787 h 1901437"/>
                  <a:gd name="connsiteX5" fmla="*/ 3242221 w 3251746"/>
                  <a:gd name="connsiteY5" fmla="*/ 1901437 h 1901437"/>
                  <a:gd name="connsiteX6" fmla="*/ 3080296 w 3251746"/>
                  <a:gd name="connsiteY6" fmla="*/ 1863337 h 1901437"/>
                  <a:gd name="connsiteX7" fmla="*/ 2118271 w 3251746"/>
                  <a:gd name="connsiteY7" fmla="*/ 806062 h 1901437"/>
                  <a:gd name="connsiteX8" fmla="*/ 1118146 w 3251746"/>
                  <a:gd name="connsiteY8" fmla="*/ 606037 h 1901437"/>
                  <a:gd name="connsiteX0" fmla="*/ 1118146 w 3251746"/>
                  <a:gd name="connsiteY0" fmla="*/ 606037 h 1901437"/>
                  <a:gd name="connsiteX1" fmla="*/ 3721 w 3251746"/>
                  <a:gd name="connsiteY1" fmla="*/ 844162 h 1901437"/>
                  <a:gd name="connsiteX2" fmla="*/ 889546 w 3251746"/>
                  <a:gd name="connsiteY2" fmla="*/ 34537 h 1901437"/>
                  <a:gd name="connsiteX3" fmla="*/ 2127796 w 3251746"/>
                  <a:gd name="connsiteY3" fmla="*/ 44062 h 1901437"/>
                  <a:gd name="connsiteX4" fmla="*/ 3251746 w 3251746"/>
                  <a:gd name="connsiteY4" fmla="*/ 510787 h 1901437"/>
                  <a:gd name="connsiteX5" fmla="*/ 3242221 w 3251746"/>
                  <a:gd name="connsiteY5" fmla="*/ 1901437 h 1901437"/>
                  <a:gd name="connsiteX6" fmla="*/ 3080296 w 3251746"/>
                  <a:gd name="connsiteY6" fmla="*/ 1863337 h 1901437"/>
                  <a:gd name="connsiteX7" fmla="*/ 2118271 w 3251746"/>
                  <a:gd name="connsiteY7" fmla="*/ 806062 h 1901437"/>
                  <a:gd name="connsiteX8" fmla="*/ 1118146 w 3251746"/>
                  <a:gd name="connsiteY8" fmla="*/ 606037 h 1901437"/>
                  <a:gd name="connsiteX0" fmla="*/ 1118146 w 3251746"/>
                  <a:gd name="connsiteY0" fmla="*/ 606037 h 1901437"/>
                  <a:gd name="connsiteX1" fmla="*/ 3721 w 3251746"/>
                  <a:gd name="connsiteY1" fmla="*/ 844162 h 1901437"/>
                  <a:gd name="connsiteX2" fmla="*/ 889546 w 3251746"/>
                  <a:gd name="connsiteY2" fmla="*/ 34537 h 1901437"/>
                  <a:gd name="connsiteX3" fmla="*/ 2127796 w 3251746"/>
                  <a:gd name="connsiteY3" fmla="*/ 44062 h 1901437"/>
                  <a:gd name="connsiteX4" fmla="*/ 3251746 w 3251746"/>
                  <a:gd name="connsiteY4" fmla="*/ 510787 h 1901437"/>
                  <a:gd name="connsiteX5" fmla="*/ 3242221 w 3251746"/>
                  <a:gd name="connsiteY5" fmla="*/ 1901437 h 1901437"/>
                  <a:gd name="connsiteX6" fmla="*/ 3080296 w 3251746"/>
                  <a:gd name="connsiteY6" fmla="*/ 1863337 h 1901437"/>
                  <a:gd name="connsiteX7" fmla="*/ 2118271 w 3251746"/>
                  <a:gd name="connsiteY7" fmla="*/ 806062 h 1901437"/>
                  <a:gd name="connsiteX8" fmla="*/ 1118146 w 3251746"/>
                  <a:gd name="connsiteY8" fmla="*/ 606037 h 1901437"/>
                  <a:gd name="connsiteX0" fmla="*/ 1118146 w 3251746"/>
                  <a:gd name="connsiteY0" fmla="*/ 606037 h 1901437"/>
                  <a:gd name="connsiteX1" fmla="*/ 3721 w 3251746"/>
                  <a:gd name="connsiteY1" fmla="*/ 844162 h 1901437"/>
                  <a:gd name="connsiteX2" fmla="*/ 889546 w 3251746"/>
                  <a:gd name="connsiteY2" fmla="*/ 34537 h 1901437"/>
                  <a:gd name="connsiteX3" fmla="*/ 2127796 w 3251746"/>
                  <a:gd name="connsiteY3" fmla="*/ 44062 h 1901437"/>
                  <a:gd name="connsiteX4" fmla="*/ 3251746 w 3251746"/>
                  <a:gd name="connsiteY4" fmla="*/ 510787 h 1901437"/>
                  <a:gd name="connsiteX5" fmla="*/ 3242221 w 3251746"/>
                  <a:gd name="connsiteY5" fmla="*/ 1901437 h 1901437"/>
                  <a:gd name="connsiteX6" fmla="*/ 3080296 w 3251746"/>
                  <a:gd name="connsiteY6" fmla="*/ 1863337 h 1901437"/>
                  <a:gd name="connsiteX7" fmla="*/ 2118271 w 3251746"/>
                  <a:gd name="connsiteY7" fmla="*/ 806062 h 1901437"/>
                  <a:gd name="connsiteX8" fmla="*/ 1118146 w 3251746"/>
                  <a:gd name="connsiteY8" fmla="*/ 606037 h 1901437"/>
                  <a:gd name="connsiteX0" fmla="*/ 1118146 w 3251746"/>
                  <a:gd name="connsiteY0" fmla="*/ 606037 h 1901437"/>
                  <a:gd name="connsiteX1" fmla="*/ 3721 w 3251746"/>
                  <a:gd name="connsiteY1" fmla="*/ 844162 h 1901437"/>
                  <a:gd name="connsiteX2" fmla="*/ 889546 w 3251746"/>
                  <a:gd name="connsiteY2" fmla="*/ 34537 h 1901437"/>
                  <a:gd name="connsiteX3" fmla="*/ 2127796 w 3251746"/>
                  <a:gd name="connsiteY3" fmla="*/ 44062 h 1901437"/>
                  <a:gd name="connsiteX4" fmla="*/ 3251746 w 3251746"/>
                  <a:gd name="connsiteY4" fmla="*/ 510787 h 1901437"/>
                  <a:gd name="connsiteX5" fmla="*/ 3242221 w 3251746"/>
                  <a:gd name="connsiteY5" fmla="*/ 1901437 h 1901437"/>
                  <a:gd name="connsiteX6" fmla="*/ 2994571 w 3251746"/>
                  <a:gd name="connsiteY6" fmla="*/ 1777612 h 1901437"/>
                  <a:gd name="connsiteX7" fmla="*/ 2118271 w 3251746"/>
                  <a:gd name="connsiteY7" fmla="*/ 806062 h 1901437"/>
                  <a:gd name="connsiteX8" fmla="*/ 1118146 w 3251746"/>
                  <a:gd name="connsiteY8" fmla="*/ 606037 h 1901437"/>
                  <a:gd name="connsiteX0" fmla="*/ 1118146 w 3251746"/>
                  <a:gd name="connsiteY0" fmla="*/ 606037 h 1901437"/>
                  <a:gd name="connsiteX1" fmla="*/ 3721 w 3251746"/>
                  <a:gd name="connsiteY1" fmla="*/ 844162 h 1901437"/>
                  <a:gd name="connsiteX2" fmla="*/ 889546 w 3251746"/>
                  <a:gd name="connsiteY2" fmla="*/ 34537 h 1901437"/>
                  <a:gd name="connsiteX3" fmla="*/ 2127796 w 3251746"/>
                  <a:gd name="connsiteY3" fmla="*/ 44062 h 1901437"/>
                  <a:gd name="connsiteX4" fmla="*/ 3251746 w 3251746"/>
                  <a:gd name="connsiteY4" fmla="*/ 510787 h 1901437"/>
                  <a:gd name="connsiteX5" fmla="*/ 3242221 w 3251746"/>
                  <a:gd name="connsiteY5" fmla="*/ 1901437 h 1901437"/>
                  <a:gd name="connsiteX6" fmla="*/ 2994571 w 3251746"/>
                  <a:gd name="connsiteY6" fmla="*/ 1777612 h 1901437"/>
                  <a:gd name="connsiteX7" fmla="*/ 2118271 w 3251746"/>
                  <a:gd name="connsiteY7" fmla="*/ 806062 h 1901437"/>
                  <a:gd name="connsiteX8" fmla="*/ 1118146 w 3251746"/>
                  <a:gd name="connsiteY8" fmla="*/ 606037 h 1901437"/>
                  <a:gd name="connsiteX0" fmla="*/ 1118146 w 3251746"/>
                  <a:gd name="connsiteY0" fmla="*/ 606037 h 1921976"/>
                  <a:gd name="connsiteX1" fmla="*/ 3721 w 3251746"/>
                  <a:gd name="connsiteY1" fmla="*/ 844162 h 1921976"/>
                  <a:gd name="connsiteX2" fmla="*/ 889546 w 3251746"/>
                  <a:gd name="connsiteY2" fmla="*/ 34537 h 1921976"/>
                  <a:gd name="connsiteX3" fmla="*/ 2127796 w 3251746"/>
                  <a:gd name="connsiteY3" fmla="*/ 44062 h 1921976"/>
                  <a:gd name="connsiteX4" fmla="*/ 3251746 w 3251746"/>
                  <a:gd name="connsiteY4" fmla="*/ 510787 h 1921976"/>
                  <a:gd name="connsiteX5" fmla="*/ 3242221 w 3251746"/>
                  <a:gd name="connsiteY5" fmla="*/ 1901437 h 1921976"/>
                  <a:gd name="connsiteX6" fmla="*/ 2994571 w 3251746"/>
                  <a:gd name="connsiteY6" fmla="*/ 1777612 h 1921976"/>
                  <a:gd name="connsiteX7" fmla="*/ 2118271 w 3251746"/>
                  <a:gd name="connsiteY7" fmla="*/ 806062 h 1921976"/>
                  <a:gd name="connsiteX8" fmla="*/ 1118146 w 3251746"/>
                  <a:gd name="connsiteY8" fmla="*/ 606037 h 1921976"/>
                  <a:gd name="connsiteX0" fmla="*/ 1118146 w 3242221"/>
                  <a:gd name="connsiteY0" fmla="*/ 606037 h 1921976"/>
                  <a:gd name="connsiteX1" fmla="*/ 3721 w 3242221"/>
                  <a:gd name="connsiteY1" fmla="*/ 844162 h 1921976"/>
                  <a:gd name="connsiteX2" fmla="*/ 889546 w 3242221"/>
                  <a:gd name="connsiteY2" fmla="*/ 34537 h 1921976"/>
                  <a:gd name="connsiteX3" fmla="*/ 2127796 w 3242221"/>
                  <a:gd name="connsiteY3" fmla="*/ 44062 h 1921976"/>
                  <a:gd name="connsiteX4" fmla="*/ 3242221 w 3242221"/>
                  <a:gd name="connsiteY4" fmla="*/ 615562 h 1921976"/>
                  <a:gd name="connsiteX5" fmla="*/ 3242221 w 3242221"/>
                  <a:gd name="connsiteY5" fmla="*/ 1901437 h 1921976"/>
                  <a:gd name="connsiteX6" fmla="*/ 2994571 w 3242221"/>
                  <a:gd name="connsiteY6" fmla="*/ 1777612 h 1921976"/>
                  <a:gd name="connsiteX7" fmla="*/ 2118271 w 3242221"/>
                  <a:gd name="connsiteY7" fmla="*/ 806062 h 1921976"/>
                  <a:gd name="connsiteX8" fmla="*/ 1118146 w 3242221"/>
                  <a:gd name="connsiteY8" fmla="*/ 606037 h 1921976"/>
                  <a:gd name="connsiteX0" fmla="*/ 1118146 w 3242221"/>
                  <a:gd name="connsiteY0" fmla="*/ 606037 h 1921976"/>
                  <a:gd name="connsiteX1" fmla="*/ 3721 w 3242221"/>
                  <a:gd name="connsiteY1" fmla="*/ 844162 h 1921976"/>
                  <a:gd name="connsiteX2" fmla="*/ 889546 w 3242221"/>
                  <a:gd name="connsiteY2" fmla="*/ 34537 h 1921976"/>
                  <a:gd name="connsiteX3" fmla="*/ 2127796 w 3242221"/>
                  <a:gd name="connsiteY3" fmla="*/ 44062 h 1921976"/>
                  <a:gd name="connsiteX4" fmla="*/ 3242221 w 3242221"/>
                  <a:gd name="connsiteY4" fmla="*/ 615562 h 1921976"/>
                  <a:gd name="connsiteX5" fmla="*/ 3242221 w 3242221"/>
                  <a:gd name="connsiteY5" fmla="*/ 1901437 h 1921976"/>
                  <a:gd name="connsiteX6" fmla="*/ 2994571 w 3242221"/>
                  <a:gd name="connsiteY6" fmla="*/ 1777612 h 1921976"/>
                  <a:gd name="connsiteX7" fmla="*/ 2118271 w 3242221"/>
                  <a:gd name="connsiteY7" fmla="*/ 806062 h 1921976"/>
                  <a:gd name="connsiteX8" fmla="*/ 1118146 w 3242221"/>
                  <a:gd name="connsiteY8" fmla="*/ 606037 h 1921976"/>
                  <a:gd name="connsiteX0" fmla="*/ 1118146 w 3261271"/>
                  <a:gd name="connsiteY0" fmla="*/ 606037 h 1993269"/>
                  <a:gd name="connsiteX1" fmla="*/ 3721 w 3261271"/>
                  <a:gd name="connsiteY1" fmla="*/ 844162 h 1993269"/>
                  <a:gd name="connsiteX2" fmla="*/ 889546 w 3261271"/>
                  <a:gd name="connsiteY2" fmla="*/ 34537 h 1993269"/>
                  <a:gd name="connsiteX3" fmla="*/ 2127796 w 3261271"/>
                  <a:gd name="connsiteY3" fmla="*/ 44062 h 1993269"/>
                  <a:gd name="connsiteX4" fmla="*/ 3242221 w 3261271"/>
                  <a:gd name="connsiteY4" fmla="*/ 615562 h 1993269"/>
                  <a:gd name="connsiteX5" fmla="*/ 3261271 w 3261271"/>
                  <a:gd name="connsiteY5" fmla="*/ 1987162 h 1993269"/>
                  <a:gd name="connsiteX6" fmla="*/ 2994571 w 3261271"/>
                  <a:gd name="connsiteY6" fmla="*/ 1777612 h 1993269"/>
                  <a:gd name="connsiteX7" fmla="*/ 2118271 w 3261271"/>
                  <a:gd name="connsiteY7" fmla="*/ 806062 h 1993269"/>
                  <a:gd name="connsiteX8" fmla="*/ 1118146 w 3261271"/>
                  <a:gd name="connsiteY8" fmla="*/ 606037 h 1993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61271" h="1993269">
                    <a:moveTo>
                      <a:pt x="1118146" y="606037"/>
                    </a:moveTo>
                    <a:cubicBezTo>
                      <a:pt x="816521" y="761612"/>
                      <a:pt x="308521" y="1206112"/>
                      <a:pt x="3721" y="844162"/>
                    </a:cubicBezTo>
                    <a:cubicBezTo>
                      <a:pt x="-62359" y="765692"/>
                      <a:pt x="772071" y="98037"/>
                      <a:pt x="889546" y="34537"/>
                    </a:cubicBezTo>
                    <a:cubicBezTo>
                      <a:pt x="1007021" y="-9913"/>
                      <a:pt x="2000796" y="-16263"/>
                      <a:pt x="2127796" y="44062"/>
                    </a:cubicBezTo>
                    <a:cubicBezTo>
                      <a:pt x="2616746" y="180587"/>
                      <a:pt x="2915196" y="345687"/>
                      <a:pt x="3242221" y="615562"/>
                    </a:cubicBezTo>
                    <a:lnTo>
                      <a:pt x="3261271" y="1987162"/>
                    </a:lnTo>
                    <a:cubicBezTo>
                      <a:pt x="3159671" y="2012562"/>
                      <a:pt x="3134271" y="1961762"/>
                      <a:pt x="2994571" y="1777612"/>
                    </a:cubicBezTo>
                    <a:cubicBezTo>
                      <a:pt x="2616746" y="1444237"/>
                      <a:pt x="2343696" y="1148962"/>
                      <a:pt x="2118271" y="806062"/>
                    </a:cubicBezTo>
                    <a:cubicBezTo>
                      <a:pt x="1756321" y="777487"/>
                      <a:pt x="1432471" y="720337"/>
                      <a:pt x="1118146" y="606037"/>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148" dirty="0">
                  <a:solidFill>
                    <a:schemeClr val="tx1"/>
                  </a:solidFill>
                </a:endParaRPr>
              </a:p>
            </p:txBody>
          </p:sp>
          <p:sp>
            <p:nvSpPr>
              <p:cNvPr id="7" name="Rounded Rectangle 4">
                <a:extLst>
                  <a:ext uri="{FF2B5EF4-FFF2-40B4-BE49-F238E27FC236}">
                    <a16:creationId xmlns:a16="http://schemas.microsoft.com/office/drawing/2014/main" id="{A768B89F-9650-4C68-8606-D82027142142}"/>
                  </a:ext>
                </a:extLst>
              </p:cNvPr>
              <p:cNvSpPr/>
              <p:nvPr/>
            </p:nvSpPr>
            <p:spPr>
              <a:xfrm rot="2002203">
                <a:off x="2745022" y="3807001"/>
                <a:ext cx="339508" cy="612148"/>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148">
                  <a:solidFill>
                    <a:schemeClr val="tx1"/>
                  </a:solidFill>
                </a:endParaRPr>
              </a:p>
            </p:txBody>
          </p:sp>
          <p:sp>
            <p:nvSpPr>
              <p:cNvPr id="8" name="Rounded Rectangle 11">
                <a:extLst>
                  <a:ext uri="{FF2B5EF4-FFF2-40B4-BE49-F238E27FC236}">
                    <a16:creationId xmlns:a16="http://schemas.microsoft.com/office/drawing/2014/main" id="{055115BB-9573-460B-B83E-47C4FBF8C03A}"/>
                  </a:ext>
                </a:extLst>
              </p:cNvPr>
              <p:cNvSpPr/>
              <p:nvPr/>
            </p:nvSpPr>
            <p:spPr>
              <a:xfrm rot="2002203">
                <a:off x="3276558" y="3627997"/>
                <a:ext cx="339508" cy="934693"/>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148">
                  <a:solidFill>
                    <a:schemeClr val="tx1"/>
                  </a:solidFill>
                </a:endParaRPr>
              </a:p>
            </p:txBody>
          </p:sp>
          <p:sp>
            <p:nvSpPr>
              <p:cNvPr id="9" name="Rounded Rectangle 12">
                <a:extLst>
                  <a:ext uri="{FF2B5EF4-FFF2-40B4-BE49-F238E27FC236}">
                    <a16:creationId xmlns:a16="http://schemas.microsoft.com/office/drawing/2014/main" id="{10A4ADB1-0CE6-44E5-816D-5152C6A30241}"/>
                  </a:ext>
                </a:extLst>
              </p:cNvPr>
              <p:cNvSpPr/>
              <p:nvPr/>
            </p:nvSpPr>
            <p:spPr>
              <a:xfrm rot="2002203">
                <a:off x="3656813" y="3935485"/>
                <a:ext cx="339508" cy="724313"/>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148">
                  <a:solidFill>
                    <a:schemeClr val="tx1"/>
                  </a:solidFill>
                </a:endParaRPr>
              </a:p>
            </p:txBody>
          </p:sp>
          <p:sp>
            <p:nvSpPr>
              <p:cNvPr id="10" name="Rounded Rectangle 13">
                <a:extLst>
                  <a:ext uri="{FF2B5EF4-FFF2-40B4-BE49-F238E27FC236}">
                    <a16:creationId xmlns:a16="http://schemas.microsoft.com/office/drawing/2014/main" id="{A6179508-A94C-40C2-834A-E67D2FA04BD7}"/>
                  </a:ext>
                </a:extLst>
              </p:cNvPr>
              <p:cNvSpPr/>
              <p:nvPr/>
            </p:nvSpPr>
            <p:spPr>
              <a:xfrm rot="2002203">
                <a:off x="4082895" y="4229792"/>
                <a:ext cx="339508" cy="567411"/>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148">
                  <a:solidFill>
                    <a:schemeClr val="tx1"/>
                  </a:solidFill>
                </a:endParaRPr>
              </a:p>
            </p:txBody>
          </p:sp>
        </p:grpSp>
        <p:sp>
          <p:nvSpPr>
            <p:cNvPr id="5" name="Freeform 14">
              <a:extLst>
                <a:ext uri="{FF2B5EF4-FFF2-40B4-BE49-F238E27FC236}">
                  <a16:creationId xmlns:a16="http://schemas.microsoft.com/office/drawing/2014/main" id="{121C26D7-2408-4D90-8D33-D262C493095C}"/>
                </a:ext>
              </a:extLst>
            </p:cNvPr>
            <p:cNvSpPr/>
            <p:nvPr/>
          </p:nvSpPr>
          <p:spPr>
            <a:xfrm>
              <a:off x="2676526" y="2590800"/>
              <a:ext cx="3152217" cy="2284673"/>
            </a:xfrm>
            <a:custGeom>
              <a:avLst/>
              <a:gdLst>
                <a:gd name="connsiteX0" fmla="*/ 323850 w 3152217"/>
                <a:gd name="connsiteY0" fmla="*/ 0 h 2217998"/>
                <a:gd name="connsiteX1" fmla="*/ 95250 w 3152217"/>
                <a:gd name="connsiteY1" fmla="*/ 209550 h 2217998"/>
                <a:gd name="connsiteX2" fmla="*/ 1352550 w 3152217"/>
                <a:gd name="connsiteY2" fmla="*/ 85725 h 2217998"/>
                <a:gd name="connsiteX3" fmla="*/ 2219325 w 3152217"/>
                <a:gd name="connsiteY3" fmla="*/ 295275 h 2217998"/>
                <a:gd name="connsiteX4" fmla="*/ 2724150 w 3152217"/>
                <a:gd name="connsiteY4" fmla="*/ 781050 h 2217998"/>
                <a:gd name="connsiteX5" fmla="*/ 2720489 w 3152217"/>
                <a:gd name="connsiteY5" fmla="*/ 785957 h 2217998"/>
                <a:gd name="connsiteX6" fmla="*/ 3152217 w 3152217"/>
                <a:gd name="connsiteY6" fmla="*/ 1217685 h 2217998"/>
                <a:gd name="connsiteX7" fmla="*/ 3152217 w 3152217"/>
                <a:gd name="connsiteY7" fmla="*/ 1429902 h 2217998"/>
                <a:gd name="connsiteX8" fmla="*/ 2940000 w 3152217"/>
                <a:gd name="connsiteY8" fmla="*/ 1429902 h 2217998"/>
                <a:gd name="connsiteX9" fmla="*/ 2539107 w 3152217"/>
                <a:gd name="connsiteY9" fmla="*/ 1029008 h 2217998"/>
                <a:gd name="connsiteX10" fmla="*/ 2474399 w 3152217"/>
                <a:gd name="connsiteY10" fmla="*/ 1115717 h 2217998"/>
                <a:gd name="connsiteX11" fmla="*/ 2907621 w 3152217"/>
                <a:gd name="connsiteY11" fmla="*/ 1548940 h 2217998"/>
                <a:gd name="connsiteX12" fmla="*/ 2907621 w 3152217"/>
                <a:gd name="connsiteY12" fmla="*/ 1761157 h 2217998"/>
                <a:gd name="connsiteX13" fmla="*/ 2695404 w 3152217"/>
                <a:gd name="connsiteY13" fmla="*/ 1761157 h 2217998"/>
                <a:gd name="connsiteX14" fmla="*/ 2293017 w 3152217"/>
                <a:gd name="connsiteY14" fmla="*/ 1358769 h 2217998"/>
                <a:gd name="connsiteX15" fmla="*/ 2228234 w 3152217"/>
                <a:gd name="connsiteY15" fmla="*/ 1445578 h 2217998"/>
                <a:gd name="connsiteX16" fmla="*/ 2648161 w 3152217"/>
                <a:gd name="connsiteY16" fmla="*/ 1865505 h 2217998"/>
                <a:gd name="connsiteX17" fmla="*/ 2648161 w 3152217"/>
                <a:gd name="connsiteY17" fmla="*/ 2077722 h 2217998"/>
                <a:gd name="connsiteX18" fmla="*/ 2435944 w 3152217"/>
                <a:gd name="connsiteY18" fmla="*/ 2077722 h 2217998"/>
                <a:gd name="connsiteX19" fmla="*/ 2046853 w 3152217"/>
                <a:gd name="connsiteY19" fmla="*/ 1688629 h 2217998"/>
                <a:gd name="connsiteX20" fmla="*/ 1966688 w 3152217"/>
                <a:gd name="connsiteY20" fmla="*/ 1796050 h 2217998"/>
                <a:gd name="connsiteX21" fmla="*/ 1987859 w 3152217"/>
                <a:gd name="connsiteY21" fmla="*/ 1774879 h 2217998"/>
                <a:gd name="connsiteX22" fmla="*/ 2218760 w 3152217"/>
                <a:gd name="connsiteY22" fmla="*/ 2005781 h 2217998"/>
                <a:gd name="connsiteX23" fmla="*/ 2218760 w 3152217"/>
                <a:gd name="connsiteY23" fmla="*/ 2217998 h 2217998"/>
                <a:gd name="connsiteX24" fmla="*/ 2006543 w 3152217"/>
                <a:gd name="connsiteY24" fmla="*/ 2217998 h 2217998"/>
                <a:gd name="connsiteX25" fmla="*/ 1803401 w 3152217"/>
                <a:gd name="connsiteY25" fmla="*/ 2014854 h 2217998"/>
                <a:gd name="connsiteX26" fmla="*/ 1771650 w 3152217"/>
                <a:gd name="connsiteY26" fmla="*/ 2057400 h 2217998"/>
                <a:gd name="connsiteX27" fmla="*/ 1798691 w 3152217"/>
                <a:gd name="connsiteY27" fmla="*/ 2010144 h 2217998"/>
                <a:gd name="connsiteX28" fmla="*/ 1775643 w 3152217"/>
                <a:gd name="connsiteY28" fmla="*/ 1987096 h 2217998"/>
                <a:gd name="connsiteX29" fmla="*/ 1848068 w 3152217"/>
                <a:gd name="connsiteY29" fmla="*/ 1914670 h 2217998"/>
                <a:gd name="connsiteX30" fmla="*/ 1533525 w 3152217"/>
                <a:gd name="connsiteY30" fmla="*/ 1485900 h 2217998"/>
                <a:gd name="connsiteX31" fmla="*/ 1219200 w 3152217"/>
                <a:gd name="connsiteY31" fmla="*/ 1181100 h 2217998"/>
                <a:gd name="connsiteX32" fmla="*/ 571500 w 3152217"/>
                <a:gd name="connsiteY32" fmla="*/ 1295400 h 2217998"/>
                <a:gd name="connsiteX33" fmla="*/ 0 w 3152217"/>
                <a:gd name="connsiteY33" fmla="*/ 1266825 h 2217998"/>
                <a:gd name="connsiteX34" fmla="*/ 9525 w 3152217"/>
                <a:gd name="connsiteY34" fmla="*/ 28575 h 2217998"/>
                <a:gd name="connsiteX35" fmla="*/ 323850 w 3152217"/>
                <a:gd name="connsiteY35" fmla="*/ 0 h 2217998"/>
                <a:gd name="connsiteX0" fmla="*/ 323850 w 3152217"/>
                <a:gd name="connsiteY0" fmla="*/ 0 h 2217998"/>
                <a:gd name="connsiteX1" fmla="*/ 95250 w 3152217"/>
                <a:gd name="connsiteY1" fmla="*/ 209550 h 2217998"/>
                <a:gd name="connsiteX2" fmla="*/ 1352550 w 3152217"/>
                <a:gd name="connsiteY2" fmla="*/ 85725 h 2217998"/>
                <a:gd name="connsiteX3" fmla="*/ 2219325 w 3152217"/>
                <a:gd name="connsiteY3" fmla="*/ 295275 h 2217998"/>
                <a:gd name="connsiteX4" fmla="*/ 2724150 w 3152217"/>
                <a:gd name="connsiteY4" fmla="*/ 781050 h 2217998"/>
                <a:gd name="connsiteX5" fmla="*/ 2720489 w 3152217"/>
                <a:gd name="connsiteY5" fmla="*/ 785957 h 2217998"/>
                <a:gd name="connsiteX6" fmla="*/ 3152217 w 3152217"/>
                <a:gd name="connsiteY6" fmla="*/ 1217685 h 2217998"/>
                <a:gd name="connsiteX7" fmla="*/ 3152217 w 3152217"/>
                <a:gd name="connsiteY7" fmla="*/ 1429902 h 2217998"/>
                <a:gd name="connsiteX8" fmla="*/ 2940000 w 3152217"/>
                <a:gd name="connsiteY8" fmla="*/ 1429902 h 2217998"/>
                <a:gd name="connsiteX9" fmla="*/ 2539107 w 3152217"/>
                <a:gd name="connsiteY9" fmla="*/ 1029008 h 2217998"/>
                <a:gd name="connsiteX10" fmla="*/ 2474399 w 3152217"/>
                <a:gd name="connsiteY10" fmla="*/ 1115717 h 2217998"/>
                <a:gd name="connsiteX11" fmla="*/ 2907621 w 3152217"/>
                <a:gd name="connsiteY11" fmla="*/ 1548940 h 2217998"/>
                <a:gd name="connsiteX12" fmla="*/ 2907621 w 3152217"/>
                <a:gd name="connsiteY12" fmla="*/ 1761157 h 2217998"/>
                <a:gd name="connsiteX13" fmla="*/ 2695404 w 3152217"/>
                <a:gd name="connsiteY13" fmla="*/ 1761157 h 2217998"/>
                <a:gd name="connsiteX14" fmla="*/ 2293017 w 3152217"/>
                <a:gd name="connsiteY14" fmla="*/ 1358769 h 2217998"/>
                <a:gd name="connsiteX15" fmla="*/ 2228234 w 3152217"/>
                <a:gd name="connsiteY15" fmla="*/ 1445578 h 2217998"/>
                <a:gd name="connsiteX16" fmla="*/ 2648161 w 3152217"/>
                <a:gd name="connsiteY16" fmla="*/ 1865505 h 2217998"/>
                <a:gd name="connsiteX17" fmla="*/ 2648161 w 3152217"/>
                <a:gd name="connsiteY17" fmla="*/ 2077722 h 2217998"/>
                <a:gd name="connsiteX18" fmla="*/ 2435944 w 3152217"/>
                <a:gd name="connsiteY18" fmla="*/ 2077722 h 2217998"/>
                <a:gd name="connsiteX19" fmla="*/ 2046853 w 3152217"/>
                <a:gd name="connsiteY19" fmla="*/ 1688629 h 2217998"/>
                <a:gd name="connsiteX20" fmla="*/ 1966688 w 3152217"/>
                <a:gd name="connsiteY20" fmla="*/ 1796050 h 2217998"/>
                <a:gd name="connsiteX21" fmla="*/ 1987859 w 3152217"/>
                <a:gd name="connsiteY21" fmla="*/ 1774879 h 2217998"/>
                <a:gd name="connsiteX22" fmla="*/ 2218760 w 3152217"/>
                <a:gd name="connsiteY22" fmla="*/ 2005781 h 2217998"/>
                <a:gd name="connsiteX23" fmla="*/ 2218760 w 3152217"/>
                <a:gd name="connsiteY23" fmla="*/ 2217998 h 2217998"/>
                <a:gd name="connsiteX24" fmla="*/ 2006543 w 3152217"/>
                <a:gd name="connsiteY24" fmla="*/ 2217998 h 2217998"/>
                <a:gd name="connsiteX25" fmla="*/ 1803401 w 3152217"/>
                <a:gd name="connsiteY25" fmla="*/ 2014854 h 2217998"/>
                <a:gd name="connsiteX26" fmla="*/ 1771650 w 3152217"/>
                <a:gd name="connsiteY26" fmla="*/ 2057400 h 2217998"/>
                <a:gd name="connsiteX27" fmla="*/ 1798691 w 3152217"/>
                <a:gd name="connsiteY27" fmla="*/ 2010144 h 2217998"/>
                <a:gd name="connsiteX28" fmla="*/ 1775643 w 3152217"/>
                <a:gd name="connsiteY28" fmla="*/ 1987096 h 2217998"/>
                <a:gd name="connsiteX29" fmla="*/ 1848068 w 3152217"/>
                <a:gd name="connsiteY29" fmla="*/ 1914670 h 2217998"/>
                <a:gd name="connsiteX30" fmla="*/ 1533525 w 3152217"/>
                <a:gd name="connsiteY30" fmla="*/ 1485900 h 2217998"/>
                <a:gd name="connsiteX31" fmla="*/ 1219200 w 3152217"/>
                <a:gd name="connsiteY31" fmla="*/ 1181100 h 2217998"/>
                <a:gd name="connsiteX32" fmla="*/ 571500 w 3152217"/>
                <a:gd name="connsiteY32" fmla="*/ 1295400 h 2217998"/>
                <a:gd name="connsiteX33" fmla="*/ 0 w 3152217"/>
                <a:gd name="connsiteY33" fmla="*/ 1266825 h 2217998"/>
                <a:gd name="connsiteX34" fmla="*/ 9525 w 3152217"/>
                <a:gd name="connsiteY34" fmla="*/ 28575 h 2217998"/>
                <a:gd name="connsiteX35" fmla="*/ 323850 w 3152217"/>
                <a:gd name="connsiteY35" fmla="*/ 0 h 2217998"/>
                <a:gd name="connsiteX0" fmla="*/ 323850 w 3152217"/>
                <a:gd name="connsiteY0" fmla="*/ 0 h 2217998"/>
                <a:gd name="connsiteX1" fmla="*/ 95250 w 3152217"/>
                <a:gd name="connsiteY1" fmla="*/ 209550 h 2217998"/>
                <a:gd name="connsiteX2" fmla="*/ 1352550 w 3152217"/>
                <a:gd name="connsiteY2" fmla="*/ 85725 h 2217998"/>
                <a:gd name="connsiteX3" fmla="*/ 2219325 w 3152217"/>
                <a:gd name="connsiteY3" fmla="*/ 295275 h 2217998"/>
                <a:gd name="connsiteX4" fmla="*/ 2724150 w 3152217"/>
                <a:gd name="connsiteY4" fmla="*/ 781050 h 2217998"/>
                <a:gd name="connsiteX5" fmla="*/ 2720489 w 3152217"/>
                <a:gd name="connsiteY5" fmla="*/ 785957 h 2217998"/>
                <a:gd name="connsiteX6" fmla="*/ 3152217 w 3152217"/>
                <a:gd name="connsiteY6" fmla="*/ 1217685 h 2217998"/>
                <a:gd name="connsiteX7" fmla="*/ 3152217 w 3152217"/>
                <a:gd name="connsiteY7" fmla="*/ 1429902 h 2217998"/>
                <a:gd name="connsiteX8" fmla="*/ 2940000 w 3152217"/>
                <a:gd name="connsiteY8" fmla="*/ 1429902 h 2217998"/>
                <a:gd name="connsiteX9" fmla="*/ 2539107 w 3152217"/>
                <a:gd name="connsiteY9" fmla="*/ 1029008 h 2217998"/>
                <a:gd name="connsiteX10" fmla="*/ 2474399 w 3152217"/>
                <a:gd name="connsiteY10" fmla="*/ 1115717 h 2217998"/>
                <a:gd name="connsiteX11" fmla="*/ 2907621 w 3152217"/>
                <a:gd name="connsiteY11" fmla="*/ 1548940 h 2217998"/>
                <a:gd name="connsiteX12" fmla="*/ 2907621 w 3152217"/>
                <a:gd name="connsiteY12" fmla="*/ 1761157 h 2217998"/>
                <a:gd name="connsiteX13" fmla="*/ 2695404 w 3152217"/>
                <a:gd name="connsiteY13" fmla="*/ 1761157 h 2217998"/>
                <a:gd name="connsiteX14" fmla="*/ 2293017 w 3152217"/>
                <a:gd name="connsiteY14" fmla="*/ 1358769 h 2217998"/>
                <a:gd name="connsiteX15" fmla="*/ 2228234 w 3152217"/>
                <a:gd name="connsiteY15" fmla="*/ 1445578 h 2217998"/>
                <a:gd name="connsiteX16" fmla="*/ 2648161 w 3152217"/>
                <a:gd name="connsiteY16" fmla="*/ 1865505 h 2217998"/>
                <a:gd name="connsiteX17" fmla="*/ 2648161 w 3152217"/>
                <a:gd name="connsiteY17" fmla="*/ 2077722 h 2217998"/>
                <a:gd name="connsiteX18" fmla="*/ 2435944 w 3152217"/>
                <a:gd name="connsiteY18" fmla="*/ 2077722 h 2217998"/>
                <a:gd name="connsiteX19" fmla="*/ 2046853 w 3152217"/>
                <a:gd name="connsiteY19" fmla="*/ 1688629 h 2217998"/>
                <a:gd name="connsiteX20" fmla="*/ 1966688 w 3152217"/>
                <a:gd name="connsiteY20" fmla="*/ 1796050 h 2217998"/>
                <a:gd name="connsiteX21" fmla="*/ 1987859 w 3152217"/>
                <a:gd name="connsiteY21" fmla="*/ 1774879 h 2217998"/>
                <a:gd name="connsiteX22" fmla="*/ 2218760 w 3152217"/>
                <a:gd name="connsiteY22" fmla="*/ 2005781 h 2217998"/>
                <a:gd name="connsiteX23" fmla="*/ 2218760 w 3152217"/>
                <a:gd name="connsiteY23" fmla="*/ 2217998 h 2217998"/>
                <a:gd name="connsiteX24" fmla="*/ 2006543 w 3152217"/>
                <a:gd name="connsiteY24" fmla="*/ 2217998 h 2217998"/>
                <a:gd name="connsiteX25" fmla="*/ 1803401 w 3152217"/>
                <a:gd name="connsiteY25" fmla="*/ 2014854 h 2217998"/>
                <a:gd name="connsiteX26" fmla="*/ 1798691 w 3152217"/>
                <a:gd name="connsiteY26" fmla="*/ 2010144 h 2217998"/>
                <a:gd name="connsiteX27" fmla="*/ 1775643 w 3152217"/>
                <a:gd name="connsiteY27" fmla="*/ 1987096 h 2217998"/>
                <a:gd name="connsiteX28" fmla="*/ 1848068 w 3152217"/>
                <a:gd name="connsiteY28" fmla="*/ 1914670 h 2217998"/>
                <a:gd name="connsiteX29" fmla="*/ 1533525 w 3152217"/>
                <a:gd name="connsiteY29" fmla="*/ 1485900 h 2217998"/>
                <a:gd name="connsiteX30" fmla="*/ 1219200 w 3152217"/>
                <a:gd name="connsiteY30" fmla="*/ 1181100 h 2217998"/>
                <a:gd name="connsiteX31" fmla="*/ 571500 w 3152217"/>
                <a:gd name="connsiteY31" fmla="*/ 1295400 h 2217998"/>
                <a:gd name="connsiteX32" fmla="*/ 0 w 3152217"/>
                <a:gd name="connsiteY32" fmla="*/ 1266825 h 2217998"/>
                <a:gd name="connsiteX33" fmla="*/ 9525 w 3152217"/>
                <a:gd name="connsiteY33" fmla="*/ 28575 h 2217998"/>
                <a:gd name="connsiteX34" fmla="*/ 323850 w 3152217"/>
                <a:gd name="connsiteY34" fmla="*/ 0 h 2217998"/>
                <a:gd name="connsiteX0" fmla="*/ 323850 w 3152217"/>
                <a:gd name="connsiteY0" fmla="*/ 0 h 2217998"/>
                <a:gd name="connsiteX1" fmla="*/ 95250 w 3152217"/>
                <a:gd name="connsiteY1" fmla="*/ 209550 h 2217998"/>
                <a:gd name="connsiteX2" fmla="*/ 1352550 w 3152217"/>
                <a:gd name="connsiteY2" fmla="*/ 85725 h 2217998"/>
                <a:gd name="connsiteX3" fmla="*/ 2219325 w 3152217"/>
                <a:gd name="connsiteY3" fmla="*/ 295275 h 2217998"/>
                <a:gd name="connsiteX4" fmla="*/ 2724150 w 3152217"/>
                <a:gd name="connsiteY4" fmla="*/ 781050 h 2217998"/>
                <a:gd name="connsiteX5" fmla="*/ 2720489 w 3152217"/>
                <a:gd name="connsiteY5" fmla="*/ 785957 h 2217998"/>
                <a:gd name="connsiteX6" fmla="*/ 3152217 w 3152217"/>
                <a:gd name="connsiteY6" fmla="*/ 1217685 h 2217998"/>
                <a:gd name="connsiteX7" fmla="*/ 3152217 w 3152217"/>
                <a:gd name="connsiteY7" fmla="*/ 1429902 h 2217998"/>
                <a:gd name="connsiteX8" fmla="*/ 2940000 w 3152217"/>
                <a:gd name="connsiteY8" fmla="*/ 1429902 h 2217998"/>
                <a:gd name="connsiteX9" fmla="*/ 2539107 w 3152217"/>
                <a:gd name="connsiteY9" fmla="*/ 1029008 h 2217998"/>
                <a:gd name="connsiteX10" fmla="*/ 2474399 w 3152217"/>
                <a:gd name="connsiteY10" fmla="*/ 1115717 h 2217998"/>
                <a:gd name="connsiteX11" fmla="*/ 2907621 w 3152217"/>
                <a:gd name="connsiteY11" fmla="*/ 1548940 h 2217998"/>
                <a:gd name="connsiteX12" fmla="*/ 2907621 w 3152217"/>
                <a:gd name="connsiteY12" fmla="*/ 1761157 h 2217998"/>
                <a:gd name="connsiteX13" fmla="*/ 2695404 w 3152217"/>
                <a:gd name="connsiteY13" fmla="*/ 1761157 h 2217998"/>
                <a:gd name="connsiteX14" fmla="*/ 2293017 w 3152217"/>
                <a:gd name="connsiteY14" fmla="*/ 1358769 h 2217998"/>
                <a:gd name="connsiteX15" fmla="*/ 2228234 w 3152217"/>
                <a:gd name="connsiteY15" fmla="*/ 1445578 h 2217998"/>
                <a:gd name="connsiteX16" fmla="*/ 2648161 w 3152217"/>
                <a:gd name="connsiteY16" fmla="*/ 1865505 h 2217998"/>
                <a:gd name="connsiteX17" fmla="*/ 2648161 w 3152217"/>
                <a:gd name="connsiteY17" fmla="*/ 2077722 h 2217998"/>
                <a:gd name="connsiteX18" fmla="*/ 2435944 w 3152217"/>
                <a:gd name="connsiteY18" fmla="*/ 2077722 h 2217998"/>
                <a:gd name="connsiteX19" fmla="*/ 2046853 w 3152217"/>
                <a:gd name="connsiteY19" fmla="*/ 1688629 h 2217998"/>
                <a:gd name="connsiteX20" fmla="*/ 1966688 w 3152217"/>
                <a:gd name="connsiteY20" fmla="*/ 1796050 h 2217998"/>
                <a:gd name="connsiteX21" fmla="*/ 1987859 w 3152217"/>
                <a:gd name="connsiteY21" fmla="*/ 1774879 h 2217998"/>
                <a:gd name="connsiteX22" fmla="*/ 2218760 w 3152217"/>
                <a:gd name="connsiteY22" fmla="*/ 2005781 h 2217998"/>
                <a:gd name="connsiteX23" fmla="*/ 2218760 w 3152217"/>
                <a:gd name="connsiteY23" fmla="*/ 2217998 h 2217998"/>
                <a:gd name="connsiteX24" fmla="*/ 2006543 w 3152217"/>
                <a:gd name="connsiteY24" fmla="*/ 2217998 h 2217998"/>
                <a:gd name="connsiteX25" fmla="*/ 1798691 w 3152217"/>
                <a:gd name="connsiteY25" fmla="*/ 2010144 h 2217998"/>
                <a:gd name="connsiteX26" fmla="*/ 1775643 w 3152217"/>
                <a:gd name="connsiteY26" fmla="*/ 1987096 h 2217998"/>
                <a:gd name="connsiteX27" fmla="*/ 1848068 w 3152217"/>
                <a:gd name="connsiteY27" fmla="*/ 1914670 h 2217998"/>
                <a:gd name="connsiteX28" fmla="*/ 1533525 w 3152217"/>
                <a:gd name="connsiteY28" fmla="*/ 1485900 h 2217998"/>
                <a:gd name="connsiteX29" fmla="*/ 1219200 w 3152217"/>
                <a:gd name="connsiteY29" fmla="*/ 1181100 h 2217998"/>
                <a:gd name="connsiteX30" fmla="*/ 571500 w 3152217"/>
                <a:gd name="connsiteY30" fmla="*/ 1295400 h 2217998"/>
                <a:gd name="connsiteX31" fmla="*/ 0 w 3152217"/>
                <a:gd name="connsiteY31" fmla="*/ 1266825 h 2217998"/>
                <a:gd name="connsiteX32" fmla="*/ 9525 w 3152217"/>
                <a:gd name="connsiteY32" fmla="*/ 28575 h 2217998"/>
                <a:gd name="connsiteX33" fmla="*/ 323850 w 3152217"/>
                <a:gd name="connsiteY33" fmla="*/ 0 h 2217998"/>
                <a:gd name="connsiteX0" fmla="*/ 323850 w 3152217"/>
                <a:gd name="connsiteY0" fmla="*/ 0 h 2217998"/>
                <a:gd name="connsiteX1" fmla="*/ 95250 w 3152217"/>
                <a:gd name="connsiteY1" fmla="*/ 209550 h 2217998"/>
                <a:gd name="connsiteX2" fmla="*/ 1352550 w 3152217"/>
                <a:gd name="connsiteY2" fmla="*/ 85725 h 2217998"/>
                <a:gd name="connsiteX3" fmla="*/ 2219325 w 3152217"/>
                <a:gd name="connsiteY3" fmla="*/ 295275 h 2217998"/>
                <a:gd name="connsiteX4" fmla="*/ 2724150 w 3152217"/>
                <a:gd name="connsiteY4" fmla="*/ 781050 h 2217998"/>
                <a:gd name="connsiteX5" fmla="*/ 2720489 w 3152217"/>
                <a:gd name="connsiteY5" fmla="*/ 785957 h 2217998"/>
                <a:gd name="connsiteX6" fmla="*/ 3152217 w 3152217"/>
                <a:gd name="connsiteY6" fmla="*/ 1217685 h 2217998"/>
                <a:gd name="connsiteX7" fmla="*/ 3152217 w 3152217"/>
                <a:gd name="connsiteY7" fmla="*/ 1429902 h 2217998"/>
                <a:gd name="connsiteX8" fmla="*/ 2940000 w 3152217"/>
                <a:gd name="connsiteY8" fmla="*/ 1429902 h 2217998"/>
                <a:gd name="connsiteX9" fmla="*/ 2539107 w 3152217"/>
                <a:gd name="connsiteY9" fmla="*/ 1029008 h 2217998"/>
                <a:gd name="connsiteX10" fmla="*/ 2474399 w 3152217"/>
                <a:gd name="connsiteY10" fmla="*/ 1115717 h 2217998"/>
                <a:gd name="connsiteX11" fmla="*/ 2907621 w 3152217"/>
                <a:gd name="connsiteY11" fmla="*/ 1548940 h 2217998"/>
                <a:gd name="connsiteX12" fmla="*/ 2907621 w 3152217"/>
                <a:gd name="connsiteY12" fmla="*/ 1761157 h 2217998"/>
                <a:gd name="connsiteX13" fmla="*/ 2695404 w 3152217"/>
                <a:gd name="connsiteY13" fmla="*/ 1761157 h 2217998"/>
                <a:gd name="connsiteX14" fmla="*/ 2293017 w 3152217"/>
                <a:gd name="connsiteY14" fmla="*/ 1358769 h 2217998"/>
                <a:gd name="connsiteX15" fmla="*/ 2228234 w 3152217"/>
                <a:gd name="connsiteY15" fmla="*/ 1445578 h 2217998"/>
                <a:gd name="connsiteX16" fmla="*/ 2648161 w 3152217"/>
                <a:gd name="connsiteY16" fmla="*/ 1865505 h 2217998"/>
                <a:gd name="connsiteX17" fmla="*/ 2648161 w 3152217"/>
                <a:gd name="connsiteY17" fmla="*/ 2077722 h 2217998"/>
                <a:gd name="connsiteX18" fmla="*/ 2435944 w 3152217"/>
                <a:gd name="connsiteY18" fmla="*/ 2077722 h 2217998"/>
                <a:gd name="connsiteX19" fmla="*/ 2046853 w 3152217"/>
                <a:gd name="connsiteY19" fmla="*/ 1688629 h 2217998"/>
                <a:gd name="connsiteX20" fmla="*/ 1966688 w 3152217"/>
                <a:gd name="connsiteY20" fmla="*/ 1796050 h 2217998"/>
                <a:gd name="connsiteX21" fmla="*/ 1987859 w 3152217"/>
                <a:gd name="connsiteY21" fmla="*/ 1774879 h 2217998"/>
                <a:gd name="connsiteX22" fmla="*/ 2218760 w 3152217"/>
                <a:gd name="connsiteY22" fmla="*/ 2005781 h 2217998"/>
                <a:gd name="connsiteX23" fmla="*/ 2218760 w 3152217"/>
                <a:gd name="connsiteY23" fmla="*/ 2217998 h 2217998"/>
                <a:gd name="connsiteX24" fmla="*/ 2006543 w 3152217"/>
                <a:gd name="connsiteY24" fmla="*/ 2217998 h 2217998"/>
                <a:gd name="connsiteX25" fmla="*/ 1798691 w 3152217"/>
                <a:gd name="connsiteY25" fmla="*/ 2010144 h 2217998"/>
                <a:gd name="connsiteX26" fmla="*/ 1775643 w 3152217"/>
                <a:gd name="connsiteY26" fmla="*/ 1987096 h 2217998"/>
                <a:gd name="connsiteX27" fmla="*/ 1848068 w 3152217"/>
                <a:gd name="connsiteY27" fmla="*/ 1914670 h 2217998"/>
                <a:gd name="connsiteX28" fmla="*/ 1533525 w 3152217"/>
                <a:gd name="connsiteY28" fmla="*/ 1485900 h 2217998"/>
                <a:gd name="connsiteX29" fmla="*/ 1219200 w 3152217"/>
                <a:gd name="connsiteY29" fmla="*/ 1181100 h 2217998"/>
                <a:gd name="connsiteX30" fmla="*/ 571500 w 3152217"/>
                <a:gd name="connsiteY30" fmla="*/ 1295400 h 2217998"/>
                <a:gd name="connsiteX31" fmla="*/ 0 w 3152217"/>
                <a:gd name="connsiteY31" fmla="*/ 1266825 h 2217998"/>
                <a:gd name="connsiteX32" fmla="*/ 9525 w 3152217"/>
                <a:gd name="connsiteY32" fmla="*/ 28575 h 2217998"/>
                <a:gd name="connsiteX33" fmla="*/ 323850 w 3152217"/>
                <a:gd name="connsiteY33" fmla="*/ 0 h 2217998"/>
                <a:gd name="connsiteX0" fmla="*/ 323850 w 3152217"/>
                <a:gd name="connsiteY0" fmla="*/ 0 h 2217998"/>
                <a:gd name="connsiteX1" fmla="*/ 95250 w 3152217"/>
                <a:gd name="connsiteY1" fmla="*/ 209550 h 2217998"/>
                <a:gd name="connsiteX2" fmla="*/ 1352550 w 3152217"/>
                <a:gd name="connsiteY2" fmla="*/ 85725 h 2217998"/>
                <a:gd name="connsiteX3" fmla="*/ 2219325 w 3152217"/>
                <a:gd name="connsiteY3" fmla="*/ 295275 h 2217998"/>
                <a:gd name="connsiteX4" fmla="*/ 2724150 w 3152217"/>
                <a:gd name="connsiteY4" fmla="*/ 781050 h 2217998"/>
                <a:gd name="connsiteX5" fmla="*/ 2720489 w 3152217"/>
                <a:gd name="connsiteY5" fmla="*/ 785957 h 2217998"/>
                <a:gd name="connsiteX6" fmla="*/ 3152217 w 3152217"/>
                <a:gd name="connsiteY6" fmla="*/ 1217685 h 2217998"/>
                <a:gd name="connsiteX7" fmla="*/ 3152217 w 3152217"/>
                <a:gd name="connsiteY7" fmla="*/ 1429902 h 2217998"/>
                <a:gd name="connsiteX8" fmla="*/ 2940000 w 3152217"/>
                <a:gd name="connsiteY8" fmla="*/ 1429902 h 2217998"/>
                <a:gd name="connsiteX9" fmla="*/ 2539107 w 3152217"/>
                <a:gd name="connsiteY9" fmla="*/ 1029008 h 2217998"/>
                <a:gd name="connsiteX10" fmla="*/ 2474399 w 3152217"/>
                <a:gd name="connsiteY10" fmla="*/ 1115717 h 2217998"/>
                <a:gd name="connsiteX11" fmla="*/ 2907621 w 3152217"/>
                <a:gd name="connsiteY11" fmla="*/ 1548940 h 2217998"/>
                <a:gd name="connsiteX12" fmla="*/ 2907621 w 3152217"/>
                <a:gd name="connsiteY12" fmla="*/ 1761157 h 2217998"/>
                <a:gd name="connsiteX13" fmla="*/ 2695404 w 3152217"/>
                <a:gd name="connsiteY13" fmla="*/ 1761157 h 2217998"/>
                <a:gd name="connsiteX14" fmla="*/ 2293017 w 3152217"/>
                <a:gd name="connsiteY14" fmla="*/ 1358769 h 2217998"/>
                <a:gd name="connsiteX15" fmla="*/ 2228234 w 3152217"/>
                <a:gd name="connsiteY15" fmla="*/ 1445578 h 2217998"/>
                <a:gd name="connsiteX16" fmla="*/ 2648161 w 3152217"/>
                <a:gd name="connsiteY16" fmla="*/ 1865505 h 2217998"/>
                <a:gd name="connsiteX17" fmla="*/ 2648161 w 3152217"/>
                <a:gd name="connsiteY17" fmla="*/ 2077722 h 2217998"/>
                <a:gd name="connsiteX18" fmla="*/ 2435944 w 3152217"/>
                <a:gd name="connsiteY18" fmla="*/ 2077722 h 2217998"/>
                <a:gd name="connsiteX19" fmla="*/ 2046853 w 3152217"/>
                <a:gd name="connsiteY19" fmla="*/ 1688629 h 2217998"/>
                <a:gd name="connsiteX20" fmla="*/ 1987859 w 3152217"/>
                <a:gd name="connsiteY20" fmla="*/ 1774879 h 2217998"/>
                <a:gd name="connsiteX21" fmla="*/ 2218760 w 3152217"/>
                <a:gd name="connsiteY21" fmla="*/ 2005781 h 2217998"/>
                <a:gd name="connsiteX22" fmla="*/ 2218760 w 3152217"/>
                <a:gd name="connsiteY22" fmla="*/ 2217998 h 2217998"/>
                <a:gd name="connsiteX23" fmla="*/ 2006543 w 3152217"/>
                <a:gd name="connsiteY23" fmla="*/ 2217998 h 2217998"/>
                <a:gd name="connsiteX24" fmla="*/ 1798691 w 3152217"/>
                <a:gd name="connsiteY24" fmla="*/ 2010144 h 2217998"/>
                <a:gd name="connsiteX25" fmla="*/ 1775643 w 3152217"/>
                <a:gd name="connsiteY25" fmla="*/ 1987096 h 2217998"/>
                <a:gd name="connsiteX26" fmla="*/ 1848068 w 3152217"/>
                <a:gd name="connsiteY26" fmla="*/ 1914670 h 2217998"/>
                <a:gd name="connsiteX27" fmla="*/ 1533525 w 3152217"/>
                <a:gd name="connsiteY27" fmla="*/ 1485900 h 2217998"/>
                <a:gd name="connsiteX28" fmla="*/ 1219200 w 3152217"/>
                <a:gd name="connsiteY28" fmla="*/ 1181100 h 2217998"/>
                <a:gd name="connsiteX29" fmla="*/ 571500 w 3152217"/>
                <a:gd name="connsiteY29" fmla="*/ 1295400 h 2217998"/>
                <a:gd name="connsiteX30" fmla="*/ 0 w 3152217"/>
                <a:gd name="connsiteY30" fmla="*/ 1266825 h 2217998"/>
                <a:gd name="connsiteX31" fmla="*/ 9525 w 3152217"/>
                <a:gd name="connsiteY31" fmla="*/ 28575 h 2217998"/>
                <a:gd name="connsiteX32" fmla="*/ 323850 w 3152217"/>
                <a:gd name="connsiteY32" fmla="*/ 0 h 2217998"/>
                <a:gd name="connsiteX0" fmla="*/ 323850 w 3152217"/>
                <a:gd name="connsiteY0" fmla="*/ 0 h 2217998"/>
                <a:gd name="connsiteX1" fmla="*/ 95250 w 3152217"/>
                <a:gd name="connsiteY1" fmla="*/ 209550 h 2217998"/>
                <a:gd name="connsiteX2" fmla="*/ 1352550 w 3152217"/>
                <a:gd name="connsiteY2" fmla="*/ 85725 h 2217998"/>
                <a:gd name="connsiteX3" fmla="*/ 2219325 w 3152217"/>
                <a:gd name="connsiteY3" fmla="*/ 295275 h 2217998"/>
                <a:gd name="connsiteX4" fmla="*/ 2724150 w 3152217"/>
                <a:gd name="connsiteY4" fmla="*/ 781050 h 2217998"/>
                <a:gd name="connsiteX5" fmla="*/ 2720489 w 3152217"/>
                <a:gd name="connsiteY5" fmla="*/ 785957 h 2217998"/>
                <a:gd name="connsiteX6" fmla="*/ 3152217 w 3152217"/>
                <a:gd name="connsiteY6" fmla="*/ 1217685 h 2217998"/>
                <a:gd name="connsiteX7" fmla="*/ 3152217 w 3152217"/>
                <a:gd name="connsiteY7" fmla="*/ 1429902 h 2217998"/>
                <a:gd name="connsiteX8" fmla="*/ 2940000 w 3152217"/>
                <a:gd name="connsiteY8" fmla="*/ 1429902 h 2217998"/>
                <a:gd name="connsiteX9" fmla="*/ 2539107 w 3152217"/>
                <a:gd name="connsiteY9" fmla="*/ 1029008 h 2217998"/>
                <a:gd name="connsiteX10" fmla="*/ 2474399 w 3152217"/>
                <a:gd name="connsiteY10" fmla="*/ 1115717 h 2217998"/>
                <a:gd name="connsiteX11" fmla="*/ 2907621 w 3152217"/>
                <a:gd name="connsiteY11" fmla="*/ 1548940 h 2217998"/>
                <a:gd name="connsiteX12" fmla="*/ 2907621 w 3152217"/>
                <a:gd name="connsiteY12" fmla="*/ 1761157 h 2217998"/>
                <a:gd name="connsiteX13" fmla="*/ 2695404 w 3152217"/>
                <a:gd name="connsiteY13" fmla="*/ 1761157 h 2217998"/>
                <a:gd name="connsiteX14" fmla="*/ 2293017 w 3152217"/>
                <a:gd name="connsiteY14" fmla="*/ 1358769 h 2217998"/>
                <a:gd name="connsiteX15" fmla="*/ 2228234 w 3152217"/>
                <a:gd name="connsiteY15" fmla="*/ 1445578 h 2217998"/>
                <a:gd name="connsiteX16" fmla="*/ 2648161 w 3152217"/>
                <a:gd name="connsiteY16" fmla="*/ 1865505 h 2217998"/>
                <a:gd name="connsiteX17" fmla="*/ 2648161 w 3152217"/>
                <a:gd name="connsiteY17" fmla="*/ 2077722 h 2217998"/>
                <a:gd name="connsiteX18" fmla="*/ 2435944 w 3152217"/>
                <a:gd name="connsiteY18" fmla="*/ 2077722 h 2217998"/>
                <a:gd name="connsiteX19" fmla="*/ 2046853 w 3152217"/>
                <a:gd name="connsiteY19" fmla="*/ 1688629 h 2217998"/>
                <a:gd name="connsiteX20" fmla="*/ 1987859 w 3152217"/>
                <a:gd name="connsiteY20" fmla="*/ 1774879 h 2217998"/>
                <a:gd name="connsiteX21" fmla="*/ 2218760 w 3152217"/>
                <a:gd name="connsiteY21" fmla="*/ 2005781 h 2217998"/>
                <a:gd name="connsiteX22" fmla="*/ 2218760 w 3152217"/>
                <a:gd name="connsiteY22" fmla="*/ 2217998 h 2217998"/>
                <a:gd name="connsiteX23" fmla="*/ 2006543 w 3152217"/>
                <a:gd name="connsiteY23" fmla="*/ 2217998 h 2217998"/>
                <a:gd name="connsiteX24" fmla="*/ 1798691 w 3152217"/>
                <a:gd name="connsiteY24" fmla="*/ 2010144 h 2217998"/>
                <a:gd name="connsiteX25" fmla="*/ 1775643 w 3152217"/>
                <a:gd name="connsiteY25" fmla="*/ 1987096 h 2217998"/>
                <a:gd name="connsiteX26" fmla="*/ 1848068 w 3152217"/>
                <a:gd name="connsiteY26" fmla="*/ 1911865 h 2217998"/>
                <a:gd name="connsiteX27" fmla="*/ 1533525 w 3152217"/>
                <a:gd name="connsiteY27" fmla="*/ 1485900 h 2217998"/>
                <a:gd name="connsiteX28" fmla="*/ 1219200 w 3152217"/>
                <a:gd name="connsiteY28" fmla="*/ 1181100 h 2217998"/>
                <a:gd name="connsiteX29" fmla="*/ 571500 w 3152217"/>
                <a:gd name="connsiteY29" fmla="*/ 1295400 h 2217998"/>
                <a:gd name="connsiteX30" fmla="*/ 0 w 3152217"/>
                <a:gd name="connsiteY30" fmla="*/ 1266825 h 2217998"/>
                <a:gd name="connsiteX31" fmla="*/ 9525 w 3152217"/>
                <a:gd name="connsiteY31" fmla="*/ 28575 h 2217998"/>
                <a:gd name="connsiteX32" fmla="*/ 323850 w 3152217"/>
                <a:gd name="connsiteY32" fmla="*/ 0 h 2217998"/>
                <a:gd name="connsiteX0" fmla="*/ 323850 w 3152217"/>
                <a:gd name="connsiteY0" fmla="*/ 0 h 2217998"/>
                <a:gd name="connsiteX1" fmla="*/ 95250 w 3152217"/>
                <a:gd name="connsiteY1" fmla="*/ 209550 h 2217998"/>
                <a:gd name="connsiteX2" fmla="*/ 1352550 w 3152217"/>
                <a:gd name="connsiteY2" fmla="*/ 85725 h 2217998"/>
                <a:gd name="connsiteX3" fmla="*/ 2219325 w 3152217"/>
                <a:gd name="connsiteY3" fmla="*/ 295275 h 2217998"/>
                <a:gd name="connsiteX4" fmla="*/ 2724150 w 3152217"/>
                <a:gd name="connsiteY4" fmla="*/ 781050 h 2217998"/>
                <a:gd name="connsiteX5" fmla="*/ 2720489 w 3152217"/>
                <a:gd name="connsiteY5" fmla="*/ 785957 h 2217998"/>
                <a:gd name="connsiteX6" fmla="*/ 3152217 w 3152217"/>
                <a:gd name="connsiteY6" fmla="*/ 1217685 h 2217998"/>
                <a:gd name="connsiteX7" fmla="*/ 3152217 w 3152217"/>
                <a:gd name="connsiteY7" fmla="*/ 1429902 h 2217998"/>
                <a:gd name="connsiteX8" fmla="*/ 2940000 w 3152217"/>
                <a:gd name="connsiteY8" fmla="*/ 1429902 h 2217998"/>
                <a:gd name="connsiteX9" fmla="*/ 2539107 w 3152217"/>
                <a:gd name="connsiteY9" fmla="*/ 1029008 h 2217998"/>
                <a:gd name="connsiteX10" fmla="*/ 2474399 w 3152217"/>
                <a:gd name="connsiteY10" fmla="*/ 1115717 h 2217998"/>
                <a:gd name="connsiteX11" fmla="*/ 2907621 w 3152217"/>
                <a:gd name="connsiteY11" fmla="*/ 1548940 h 2217998"/>
                <a:gd name="connsiteX12" fmla="*/ 2907621 w 3152217"/>
                <a:gd name="connsiteY12" fmla="*/ 1761157 h 2217998"/>
                <a:gd name="connsiteX13" fmla="*/ 2695404 w 3152217"/>
                <a:gd name="connsiteY13" fmla="*/ 1761157 h 2217998"/>
                <a:gd name="connsiteX14" fmla="*/ 2293017 w 3152217"/>
                <a:gd name="connsiteY14" fmla="*/ 1358769 h 2217998"/>
                <a:gd name="connsiteX15" fmla="*/ 2228234 w 3152217"/>
                <a:gd name="connsiteY15" fmla="*/ 1445578 h 2217998"/>
                <a:gd name="connsiteX16" fmla="*/ 2648161 w 3152217"/>
                <a:gd name="connsiteY16" fmla="*/ 1865505 h 2217998"/>
                <a:gd name="connsiteX17" fmla="*/ 2648161 w 3152217"/>
                <a:gd name="connsiteY17" fmla="*/ 2077722 h 2217998"/>
                <a:gd name="connsiteX18" fmla="*/ 2435944 w 3152217"/>
                <a:gd name="connsiteY18" fmla="*/ 2077722 h 2217998"/>
                <a:gd name="connsiteX19" fmla="*/ 2046853 w 3152217"/>
                <a:gd name="connsiteY19" fmla="*/ 1688629 h 2217998"/>
                <a:gd name="connsiteX20" fmla="*/ 1987859 w 3152217"/>
                <a:gd name="connsiteY20" fmla="*/ 1774879 h 2217998"/>
                <a:gd name="connsiteX21" fmla="*/ 2218760 w 3152217"/>
                <a:gd name="connsiteY21" fmla="*/ 2005781 h 2217998"/>
                <a:gd name="connsiteX22" fmla="*/ 2218760 w 3152217"/>
                <a:gd name="connsiteY22" fmla="*/ 2217998 h 2217998"/>
                <a:gd name="connsiteX23" fmla="*/ 2006543 w 3152217"/>
                <a:gd name="connsiteY23" fmla="*/ 2217998 h 2217998"/>
                <a:gd name="connsiteX24" fmla="*/ 1798691 w 3152217"/>
                <a:gd name="connsiteY24" fmla="*/ 2010144 h 2217998"/>
                <a:gd name="connsiteX25" fmla="*/ 1775643 w 3152217"/>
                <a:gd name="connsiteY25" fmla="*/ 1987096 h 2217998"/>
                <a:gd name="connsiteX26" fmla="*/ 1848068 w 3152217"/>
                <a:gd name="connsiteY26" fmla="*/ 1911865 h 2217998"/>
                <a:gd name="connsiteX27" fmla="*/ 1533525 w 3152217"/>
                <a:gd name="connsiteY27" fmla="*/ 1485900 h 2217998"/>
                <a:gd name="connsiteX28" fmla="*/ 1219200 w 3152217"/>
                <a:gd name="connsiteY28" fmla="*/ 1181100 h 2217998"/>
                <a:gd name="connsiteX29" fmla="*/ 571500 w 3152217"/>
                <a:gd name="connsiteY29" fmla="*/ 1295400 h 2217998"/>
                <a:gd name="connsiteX30" fmla="*/ 0 w 3152217"/>
                <a:gd name="connsiteY30" fmla="*/ 1266825 h 2217998"/>
                <a:gd name="connsiteX31" fmla="*/ 9525 w 3152217"/>
                <a:gd name="connsiteY31" fmla="*/ 28575 h 2217998"/>
                <a:gd name="connsiteX32" fmla="*/ 323850 w 3152217"/>
                <a:gd name="connsiteY32" fmla="*/ 0 h 2217998"/>
                <a:gd name="connsiteX0" fmla="*/ 323850 w 3152217"/>
                <a:gd name="connsiteY0" fmla="*/ 0 h 2217998"/>
                <a:gd name="connsiteX1" fmla="*/ 95250 w 3152217"/>
                <a:gd name="connsiteY1" fmla="*/ 209550 h 2217998"/>
                <a:gd name="connsiteX2" fmla="*/ 1352550 w 3152217"/>
                <a:gd name="connsiteY2" fmla="*/ 85725 h 2217998"/>
                <a:gd name="connsiteX3" fmla="*/ 2219325 w 3152217"/>
                <a:gd name="connsiteY3" fmla="*/ 295275 h 2217998"/>
                <a:gd name="connsiteX4" fmla="*/ 2724150 w 3152217"/>
                <a:gd name="connsiteY4" fmla="*/ 781050 h 2217998"/>
                <a:gd name="connsiteX5" fmla="*/ 2720489 w 3152217"/>
                <a:gd name="connsiteY5" fmla="*/ 785957 h 2217998"/>
                <a:gd name="connsiteX6" fmla="*/ 3152217 w 3152217"/>
                <a:gd name="connsiteY6" fmla="*/ 1217685 h 2217998"/>
                <a:gd name="connsiteX7" fmla="*/ 3152217 w 3152217"/>
                <a:gd name="connsiteY7" fmla="*/ 1429902 h 2217998"/>
                <a:gd name="connsiteX8" fmla="*/ 2940000 w 3152217"/>
                <a:gd name="connsiteY8" fmla="*/ 1429902 h 2217998"/>
                <a:gd name="connsiteX9" fmla="*/ 2539107 w 3152217"/>
                <a:gd name="connsiteY9" fmla="*/ 1029008 h 2217998"/>
                <a:gd name="connsiteX10" fmla="*/ 2474399 w 3152217"/>
                <a:gd name="connsiteY10" fmla="*/ 1115717 h 2217998"/>
                <a:gd name="connsiteX11" fmla="*/ 2907621 w 3152217"/>
                <a:gd name="connsiteY11" fmla="*/ 1548940 h 2217998"/>
                <a:gd name="connsiteX12" fmla="*/ 2907621 w 3152217"/>
                <a:gd name="connsiteY12" fmla="*/ 1761157 h 2217998"/>
                <a:gd name="connsiteX13" fmla="*/ 2695404 w 3152217"/>
                <a:gd name="connsiteY13" fmla="*/ 1761157 h 2217998"/>
                <a:gd name="connsiteX14" fmla="*/ 2293017 w 3152217"/>
                <a:gd name="connsiteY14" fmla="*/ 1358769 h 2217998"/>
                <a:gd name="connsiteX15" fmla="*/ 2228234 w 3152217"/>
                <a:gd name="connsiteY15" fmla="*/ 1445578 h 2217998"/>
                <a:gd name="connsiteX16" fmla="*/ 2648161 w 3152217"/>
                <a:gd name="connsiteY16" fmla="*/ 1865505 h 2217998"/>
                <a:gd name="connsiteX17" fmla="*/ 2648161 w 3152217"/>
                <a:gd name="connsiteY17" fmla="*/ 2077722 h 2217998"/>
                <a:gd name="connsiteX18" fmla="*/ 2435944 w 3152217"/>
                <a:gd name="connsiteY18" fmla="*/ 2077722 h 2217998"/>
                <a:gd name="connsiteX19" fmla="*/ 2046853 w 3152217"/>
                <a:gd name="connsiteY19" fmla="*/ 1688629 h 2217998"/>
                <a:gd name="connsiteX20" fmla="*/ 1987859 w 3152217"/>
                <a:gd name="connsiteY20" fmla="*/ 1774879 h 2217998"/>
                <a:gd name="connsiteX21" fmla="*/ 2218760 w 3152217"/>
                <a:gd name="connsiteY21" fmla="*/ 2005781 h 2217998"/>
                <a:gd name="connsiteX22" fmla="*/ 2218760 w 3152217"/>
                <a:gd name="connsiteY22" fmla="*/ 2217998 h 2217998"/>
                <a:gd name="connsiteX23" fmla="*/ 2006543 w 3152217"/>
                <a:gd name="connsiteY23" fmla="*/ 2217998 h 2217998"/>
                <a:gd name="connsiteX24" fmla="*/ 1798691 w 3152217"/>
                <a:gd name="connsiteY24" fmla="*/ 2010144 h 2217998"/>
                <a:gd name="connsiteX25" fmla="*/ 1775643 w 3152217"/>
                <a:gd name="connsiteY25" fmla="*/ 1987096 h 2217998"/>
                <a:gd name="connsiteX26" fmla="*/ 1842458 w 3152217"/>
                <a:gd name="connsiteY26" fmla="*/ 1897840 h 2217998"/>
                <a:gd name="connsiteX27" fmla="*/ 1533525 w 3152217"/>
                <a:gd name="connsiteY27" fmla="*/ 1485900 h 2217998"/>
                <a:gd name="connsiteX28" fmla="*/ 1219200 w 3152217"/>
                <a:gd name="connsiteY28" fmla="*/ 1181100 h 2217998"/>
                <a:gd name="connsiteX29" fmla="*/ 571500 w 3152217"/>
                <a:gd name="connsiteY29" fmla="*/ 1295400 h 2217998"/>
                <a:gd name="connsiteX30" fmla="*/ 0 w 3152217"/>
                <a:gd name="connsiteY30" fmla="*/ 1266825 h 2217998"/>
                <a:gd name="connsiteX31" fmla="*/ 9525 w 3152217"/>
                <a:gd name="connsiteY31" fmla="*/ 28575 h 2217998"/>
                <a:gd name="connsiteX32" fmla="*/ 323850 w 3152217"/>
                <a:gd name="connsiteY32" fmla="*/ 0 h 2217998"/>
                <a:gd name="connsiteX0" fmla="*/ 323850 w 3152217"/>
                <a:gd name="connsiteY0" fmla="*/ 0 h 2217998"/>
                <a:gd name="connsiteX1" fmla="*/ 95250 w 3152217"/>
                <a:gd name="connsiteY1" fmla="*/ 209550 h 2217998"/>
                <a:gd name="connsiteX2" fmla="*/ 1352550 w 3152217"/>
                <a:gd name="connsiteY2" fmla="*/ 85725 h 2217998"/>
                <a:gd name="connsiteX3" fmla="*/ 2219325 w 3152217"/>
                <a:gd name="connsiteY3" fmla="*/ 295275 h 2217998"/>
                <a:gd name="connsiteX4" fmla="*/ 2724150 w 3152217"/>
                <a:gd name="connsiteY4" fmla="*/ 781050 h 2217998"/>
                <a:gd name="connsiteX5" fmla="*/ 2720489 w 3152217"/>
                <a:gd name="connsiteY5" fmla="*/ 785957 h 2217998"/>
                <a:gd name="connsiteX6" fmla="*/ 3152217 w 3152217"/>
                <a:gd name="connsiteY6" fmla="*/ 1217685 h 2217998"/>
                <a:gd name="connsiteX7" fmla="*/ 3152217 w 3152217"/>
                <a:gd name="connsiteY7" fmla="*/ 1429902 h 2217998"/>
                <a:gd name="connsiteX8" fmla="*/ 2940000 w 3152217"/>
                <a:gd name="connsiteY8" fmla="*/ 1429902 h 2217998"/>
                <a:gd name="connsiteX9" fmla="*/ 2539107 w 3152217"/>
                <a:gd name="connsiteY9" fmla="*/ 1029008 h 2217998"/>
                <a:gd name="connsiteX10" fmla="*/ 2474399 w 3152217"/>
                <a:gd name="connsiteY10" fmla="*/ 1115717 h 2217998"/>
                <a:gd name="connsiteX11" fmla="*/ 2907621 w 3152217"/>
                <a:gd name="connsiteY11" fmla="*/ 1548940 h 2217998"/>
                <a:gd name="connsiteX12" fmla="*/ 2907621 w 3152217"/>
                <a:gd name="connsiteY12" fmla="*/ 1761157 h 2217998"/>
                <a:gd name="connsiteX13" fmla="*/ 2695404 w 3152217"/>
                <a:gd name="connsiteY13" fmla="*/ 1761157 h 2217998"/>
                <a:gd name="connsiteX14" fmla="*/ 2293017 w 3152217"/>
                <a:gd name="connsiteY14" fmla="*/ 1358769 h 2217998"/>
                <a:gd name="connsiteX15" fmla="*/ 2228234 w 3152217"/>
                <a:gd name="connsiteY15" fmla="*/ 1445578 h 2217998"/>
                <a:gd name="connsiteX16" fmla="*/ 2648161 w 3152217"/>
                <a:gd name="connsiteY16" fmla="*/ 1865505 h 2217998"/>
                <a:gd name="connsiteX17" fmla="*/ 2648161 w 3152217"/>
                <a:gd name="connsiteY17" fmla="*/ 2077722 h 2217998"/>
                <a:gd name="connsiteX18" fmla="*/ 2435944 w 3152217"/>
                <a:gd name="connsiteY18" fmla="*/ 2077722 h 2217998"/>
                <a:gd name="connsiteX19" fmla="*/ 2046853 w 3152217"/>
                <a:gd name="connsiteY19" fmla="*/ 1688629 h 2217998"/>
                <a:gd name="connsiteX20" fmla="*/ 1987859 w 3152217"/>
                <a:gd name="connsiteY20" fmla="*/ 1774879 h 2217998"/>
                <a:gd name="connsiteX21" fmla="*/ 2218760 w 3152217"/>
                <a:gd name="connsiteY21" fmla="*/ 2005781 h 2217998"/>
                <a:gd name="connsiteX22" fmla="*/ 2218760 w 3152217"/>
                <a:gd name="connsiteY22" fmla="*/ 2217998 h 2217998"/>
                <a:gd name="connsiteX23" fmla="*/ 2006543 w 3152217"/>
                <a:gd name="connsiteY23" fmla="*/ 2217998 h 2217998"/>
                <a:gd name="connsiteX24" fmla="*/ 1798691 w 3152217"/>
                <a:gd name="connsiteY24" fmla="*/ 2010144 h 2217998"/>
                <a:gd name="connsiteX25" fmla="*/ 1775643 w 3152217"/>
                <a:gd name="connsiteY25" fmla="*/ 1987096 h 2217998"/>
                <a:gd name="connsiteX26" fmla="*/ 1842458 w 3152217"/>
                <a:gd name="connsiteY26" fmla="*/ 1897840 h 2217998"/>
                <a:gd name="connsiteX27" fmla="*/ 1533525 w 3152217"/>
                <a:gd name="connsiteY27" fmla="*/ 1485900 h 2217998"/>
                <a:gd name="connsiteX28" fmla="*/ 1219200 w 3152217"/>
                <a:gd name="connsiteY28" fmla="*/ 1181100 h 2217998"/>
                <a:gd name="connsiteX29" fmla="*/ 571500 w 3152217"/>
                <a:gd name="connsiteY29" fmla="*/ 1295400 h 2217998"/>
                <a:gd name="connsiteX30" fmla="*/ 0 w 3152217"/>
                <a:gd name="connsiteY30" fmla="*/ 1266825 h 2217998"/>
                <a:gd name="connsiteX31" fmla="*/ 9525 w 3152217"/>
                <a:gd name="connsiteY31" fmla="*/ 28575 h 2217998"/>
                <a:gd name="connsiteX32" fmla="*/ 323850 w 3152217"/>
                <a:gd name="connsiteY32" fmla="*/ 0 h 2217998"/>
                <a:gd name="connsiteX0" fmla="*/ 323850 w 3152217"/>
                <a:gd name="connsiteY0" fmla="*/ 0 h 2217998"/>
                <a:gd name="connsiteX1" fmla="*/ 95250 w 3152217"/>
                <a:gd name="connsiteY1" fmla="*/ 209550 h 2217998"/>
                <a:gd name="connsiteX2" fmla="*/ 1352550 w 3152217"/>
                <a:gd name="connsiteY2" fmla="*/ 85725 h 2217998"/>
                <a:gd name="connsiteX3" fmla="*/ 2219325 w 3152217"/>
                <a:gd name="connsiteY3" fmla="*/ 295275 h 2217998"/>
                <a:gd name="connsiteX4" fmla="*/ 2724150 w 3152217"/>
                <a:gd name="connsiteY4" fmla="*/ 781050 h 2217998"/>
                <a:gd name="connsiteX5" fmla="*/ 2720489 w 3152217"/>
                <a:gd name="connsiteY5" fmla="*/ 785957 h 2217998"/>
                <a:gd name="connsiteX6" fmla="*/ 3152217 w 3152217"/>
                <a:gd name="connsiteY6" fmla="*/ 1217685 h 2217998"/>
                <a:gd name="connsiteX7" fmla="*/ 3152217 w 3152217"/>
                <a:gd name="connsiteY7" fmla="*/ 1429902 h 2217998"/>
                <a:gd name="connsiteX8" fmla="*/ 2940000 w 3152217"/>
                <a:gd name="connsiteY8" fmla="*/ 1429902 h 2217998"/>
                <a:gd name="connsiteX9" fmla="*/ 2539107 w 3152217"/>
                <a:gd name="connsiteY9" fmla="*/ 1029008 h 2217998"/>
                <a:gd name="connsiteX10" fmla="*/ 2474399 w 3152217"/>
                <a:gd name="connsiteY10" fmla="*/ 1115717 h 2217998"/>
                <a:gd name="connsiteX11" fmla="*/ 2907621 w 3152217"/>
                <a:gd name="connsiteY11" fmla="*/ 1548940 h 2217998"/>
                <a:gd name="connsiteX12" fmla="*/ 2907621 w 3152217"/>
                <a:gd name="connsiteY12" fmla="*/ 1761157 h 2217998"/>
                <a:gd name="connsiteX13" fmla="*/ 2695404 w 3152217"/>
                <a:gd name="connsiteY13" fmla="*/ 1761157 h 2217998"/>
                <a:gd name="connsiteX14" fmla="*/ 2293017 w 3152217"/>
                <a:gd name="connsiteY14" fmla="*/ 1358769 h 2217998"/>
                <a:gd name="connsiteX15" fmla="*/ 2228234 w 3152217"/>
                <a:gd name="connsiteY15" fmla="*/ 1445578 h 2217998"/>
                <a:gd name="connsiteX16" fmla="*/ 2648161 w 3152217"/>
                <a:gd name="connsiteY16" fmla="*/ 1865505 h 2217998"/>
                <a:gd name="connsiteX17" fmla="*/ 2648161 w 3152217"/>
                <a:gd name="connsiteY17" fmla="*/ 2077722 h 2217998"/>
                <a:gd name="connsiteX18" fmla="*/ 2435944 w 3152217"/>
                <a:gd name="connsiteY18" fmla="*/ 2077722 h 2217998"/>
                <a:gd name="connsiteX19" fmla="*/ 2046853 w 3152217"/>
                <a:gd name="connsiteY19" fmla="*/ 1688629 h 2217998"/>
                <a:gd name="connsiteX20" fmla="*/ 1987859 w 3152217"/>
                <a:gd name="connsiteY20" fmla="*/ 1774879 h 2217998"/>
                <a:gd name="connsiteX21" fmla="*/ 2218760 w 3152217"/>
                <a:gd name="connsiteY21" fmla="*/ 2005781 h 2217998"/>
                <a:gd name="connsiteX22" fmla="*/ 2218760 w 3152217"/>
                <a:gd name="connsiteY22" fmla="*/ 2217998 h 2217998"/>
                <a:gd name="connsiteX23" fmla="*/ 2006543 w 3152217"/>
                <a:gd name="connsiteY23" fmla="*/ 2217998 h 2217998"/>
                <a:gd name="connsiteX24" fmla="*/ 1798691 w 3152217"/>
                <a:gd name="connsiteY24" fmla="*/ 2010144 h 2217998"/>
                <a:gd name="connsiteX25" fmla="*/ 1775643 w 3152217"/>
                <a:gd name="connsiteY25" fmla="*/ 1987096 h 2217998"/>
                <a:gd name="connsiteX26" fmla="*/ 1842458 w 3152217"/>
                <a:gd name="connsiteY26" fmla="*/ 1897840 h 2217998"/>
                <a:gd name="connsiteX27" fmla="*/ 1533525 w 3152217"/>
                <a:gd name="connsiteY27" fmla="*/ 1485900 h 2217998"/>
                <a:gd name="connsiteX28" fmla="*/ 1219200 w 3152217"/>
                <a:gd name="connsiteY28" fmla="*/ 1181100 h 2217998"/>
                <a:gd name="connsiteX29" fmla="*/ 571500 w 3152217"/>
                <a:gd name="connsiteY29" fmla="*/ 1295400 h 2217998"/>
                <a:gd name="connsiteX30" fmla="*/ 0 w 3152217"/>
                <a:gd name="connsiteY30" fmla="*/ 1266825 h 2217998"/>
                <a:gd name="connsiteX31" fmla="*/ 9525 w 3152217"/>
                <a:gd name="connsiteY31" fmla="*/ 28575 h 2217998"/>
                <a:gd name="connsiteX32" fmla="*/ 323850 w 3152217"/>
                <a:gd name="connsiteY32" fmla="*/ 0 h 2217998"/>
                <a:gd name="connsiteX0" fmla="*/ 323850 w 3152217"/>
                <a:gd name="connsiteY0" fmla="*/ 0 h 2217998"/>
                <a:gd name="connsiteX1" fmla="*/ 95250 w 3152217"/>
                <a:gd name="connsiteY1" fmla="*/ 209550 h 2217998"/>
                <a:gd name="connsiteX2" fmla="*/ 1352550 w 3152217"/>
                <a:gd name="connsiteY2" fmla="*/ 85725 h 2217998"/>
                <a:gd name="connsiteX3" fmla="*/ 2219325 w 3152217"/>
                <a:gd name="connsiteY3" fmla="*/ 295275 h 2217998"/>
                <a:gd name="connsiteX4" fmla="*/ 2724150 w 3152217"/>
                <a:gd name="connsiteY4" fmla="*/ 781050 h 2217998"/>
                <a:gd name="connsiteX5" fmla="*/ 2720489 w 3152217"/>
                <a:gd name="connsiteY5" fmla="*/ 785957 h 2217998"/>
                <a:gd name="connsiteX6" fmla="*/ 3152217 w 3152217"/>
                <a:gd name="connsiteY6" fmla="*/ 1217685 h 2217998"/>
                <a:gd name="connsiteX7" fmla="*/ 3152217 w 3152217"/>
                <a:gd name="connsiteY7" fmla="*/ 1429902 h 2217998"/>
                <a:gd name="connsiteX8" fmla="*/ 2940000 w 3152217"/>
                <a:gd name="connsiteY8" fmla="*/ 1429902 h 2217998"/>
                <a:gd name="connsiteX9" fmla="*/ 2539107 w 3152217"/>
                <a:gd name="connsiteY9" fmla="*/ 1029008 h 2217998"/>
                <a:gd name="connsiteX10" fmla="*/ 2474399 w 3152217"/>
                <a:gd name="connsiteY10" fmla="*/ 1115717 h 2217998"/>
                <a:gd name="connsiteX11" fmla="*/ 2907621 w 3152217"/>
                <a:gd name="connsiteY11" fmla="*/ 1548940 h 2217998"/>
                <a:gd name="connsiteX12" fmla="*/ 2907621 w 3152217"/>
                <a:gd name="connsiteY12" fmla="*/ 1761157 h 2217998"/>
                <a:gd name="connsiteX13" fmla="*/ 2695404 w 3152217"/>
                <a:gd name="connsiteY13" fmla="*/ 1761157 h 2217998"/>
                <a:gd name="connsiteX14" fmla="*/ 2293017 w 3152217"/>
                <a:gd name="connsiteY14" fmla="*/ 1358769 h 2217998"/>
                <a:gd name="connsiteX15" fmla="*/ 2228234 w 3152217"/>
                <a:gd name="connsiteY15" fmla="*/ 1445578 h 2217998"/>
                <a:gd name="connsiteX16" fmla="*/ 2648161 w 3152217"/>
                <a:gd name="connsiteY16" fmla="*/ 1865505 h 2217998"/>
                <a:gd name="connsiteX17" fmla="*/ 2648161 w 3152217"/>
                <a:gd name="connsiteY17" fmla="*/ 2077722 h 2217998"/>
                <a:gd name="connsiteX18" fmla="*/ 2435944 w 3152217"/>
                <a:gd name="connsiteY18" fmla="*/ 2077722 h 2217998"/>
                <a:gd name="connsiteX19" fmla="*/ 2046853 w 3152217"/>
                <a:gd name="connsiteY19" fmla="*/ 1688629 h 2217998"/>
                <a:gd name="connsiteX20" fmla="*/ 1987859 w 3152217"/>
                <a:gd name="connsiteY20" fmla="*/ 1774879 h 2217998"/>
                <a:gd name="connsiteX21" fmla="*/ 2218760 w 3152217"/>
                <a:gd name="connsiteY21" fmla="*/ 2005781 h 2217998"/>
                <a:gd name="connsiteX22" fmla="*/ 2218760 w 3152217"/>
                <a:gd name="connsiteY22" fmla="*/ 2217998 h 2217998"/>
                <a:gd name="connsiteX23" fmla="*/ 2006543 w 3152217"/>
                <a:gd name="connsiteY23" fmla="*/ 2217998 h 2217998"/>
                <a:gd name="connsiteX24" fmla="*/ 1798691 w 3152217"/>
                <a:gd name="connsiteY24" fmla="*/ 2010144 h 2217998"/>
                <a:gd name="connsiteX25" fmla="*/ 1775643 w 3152217"/>
                <a:gd name="connsiteY25" fmla="*/ 1987096 h 2217998"/>
                <a:gd name="connsiteX26" fmla="*/ 1842458 w 3152217"/>
                <a:gd name="connsiteY26" fmla="*/ 1897840 h 2217998"/>
                <a:gd name="connsiteX27" fmla="*/ 1533525 w 3152217"/>
                <a:gd name="connsiteY27" fmla="*/ 1485900 h 2217998"/>
                <a:gd name="connsiteX28" fmla="*/ 1219200 w 3152217"/>
                <a:gd name="connsiteY28" fmla="*/ 1181100 h 2217998"/>
                <a:gd name="connsiteX29" fmla="*/ 571500 w 3152217"/>
                <a:gd name="connsiteY29" fmla="*/ 1295400 h 2217998"/>
                <a:gd name="connsiteX30" fmla="*/ 0 w 3152217"/>
                <a:gd name="connsiteY30" fmla="*/ 1266825 h 2217998"/>
                <a:gd name="connsiteX31" fmla="*/ 9525 w 3152217"/>
                <a:gd name="connsiteY31" fmla="*/ 28575 h 2217998"/>
                <a:gd name="connsiteX32" fmla="*/ 323850 w 3152217"/>
                <a:gd name="connsiteY32" fmla="*/ 0 h 2217998"/>
                <a:gd name="connsiteX0" fmla="*/ 323850 w 3152217"/>
                <a:gd name="connsiteY0" fmla="*/ 0 h 2217998"/>
                <a:gd name="connsiteX1" fmla="*/ 95250 w 3152217"/>
                <a:gd name="connsiteY1" fmla="*/ 209550 h 2217998"/>
                <a:gd name="connsiteX2" fmla="*/ 1352550 w 3152217"/>
                <a:gd name="connsiteY2" fmla="*/ 85725 h 2217998"/>
                <a:gd name="connsiteX3" fmla="*/ 2219325 w 3152217"/>
                <a:gd name="connsiteY3" fmla="*/ 295275 h 2217998"/>
                <a:gd name="connsiteX4" fmla="*/ 2724150 w 3152217"/>
                <a:gd name="connsiteY4" fmla="*/ 781050 h 2217998"/>
                <a:gd name="connsiteX5" fmla="*/ 3152217 w 3152217"/>
                <a:gd name="connsiteY5" fmla="*/ 1217685 h 2217998"/>
                <a:gd name="connsiteX6" fmla="*/ 3152217 w 3152217"/>
                <a:gd name="connsiteY6" fmla="*/ 1429902 h 2217998"/>
                <a:gd name="connsiteX7" fmla="*/ 2940000 w 3152217"/>
                <a:gd name="connsiteY7" fmla="*/ 1429902 h 2217998"/>
                <a:gd name="connsiteX8" fmla="*/ 2539107 w 3152217"/>
                <a:gd name="connsiteY8" fmla="*/ 1029008 h 2217998"/>
                <a:gd name="connsiteX9" fmla="*/ 2474399 w 3152217"/>
                <a:gd name="connsiteY9" fmla="*/ 1115717 h 2217998"/>
                <a:gd name="connsiteX10" fmla="*/ 2907621 w 3152217"/>
                <a:gd name="connsiteY10" fmla="*/ 1548940 h 2217998"/>
                <a:gd name="connsiteX11" fmla="*/ 2907621 w 3152217"/>
                <a:gd name="connsiteY11" fmla="*/ 1761157 h 2217998"/>
                <a:gd name="connsiteX12" fmla="*/ 2695404 w 3152217"/>
                <a:gd name="connsiteY12" fmla="*/ 1761157 h 2217998"/>
                <a:gd name="connsiteX13" fmla="*/ 2293017 w 3152217"/>
                <a:gd name="connsiteY13" fmla="*/ 1358769 h 2217998"/>
                <a:gd name="connsiteX14" fmla="*/ 2228234 w 3152217"/>
                <a:gd name="connsiteY14" fmla="*/ 1445578 h 2217998"/>
                <a:gd name="connsiteX15" fmla="*/ 2648161 w 3152217"/>
                <a:gd name="connsiteY15" fmla="*/ 1865505 h 2217998"/>
                <a:gd name="connsiteX16" fmla="*/ 2648161 w 3152217"/>
                <a:gd name="connsiteY16" fmla="*/ 2077722 h 2217998"/>
                <a:gd name="connsiteX17" fmla="*/ 2435944 w 3152217"/>
                <a:gd name="connsiteY17" fmla="*/ 2077722 h 2217998"/>
                <a:gd name="connsiteX18" fmla="*/ 2046853 w 3152217"/>
                <a:gd name="connsiteY18" fmla="*/ 1688629 h 2217998"/>
                <a:gd name="connsiteX19" fmla="*/ 1987859 w 3152217"/>
                <a:gd name="connsiteY19" fmla="*/ 1774879 h 2217998"/>
                <a:gd name="connsiteX20" fmla="*/ 2218760 w 3152217"/>
                <a:gd name="connsiteY20" fmla="*/ 2005781 h 2217998"/>
                <a:gd name="connsiteX21" fmla="*/ 2218760 w 3152217"/>
                <a:gd name="connsiteY21" fmla="*/ 2217998 h 2217998"/>
                <a:gd name="connsiteX22" fmla="*/ 2006543 w 3152217"/>
                <a:gd name="connsiteY22" fmla="*/ 2217998 h 2217998"/>
                <a:gd name="connsiteX23" fmla="*/ 1798691 w 3152217"/>
                <a:gd name="connsiteY23" fmla="*/ 2010144 h 2217998"/>
                <a:gd name="connsiteX24" fmla="*/ 1775643 w 3152217"/>
                <a:gd name="connsiteY24" fmla="*/ 1987096 h 2217998"/>
                <a:gd name="connsiteX25" fmla="*/ 1842458 w 3152217"/>
                <a:gd name="connsiteY25" fmla="*/ 1897840 h 2217998"/>
                <a:gd name="connsiteX26" fmla="*/ 1533525 w 3152217"/>
                <a:gd name="connsiteY26" fmla="*/ 1485900 h 2217998"/>
                <a:gd name="connsiteX27" fmla="*/ 1219200 w 3152217"/>
                <a:gd name="connsiteY27" fmla="*/ 1181100 h 2217998"/>
                <a:gd name="connsiteX28" fmla="*/ 571500 w 3152217"/>
                <a:gd name="connsiteY28" fmla="*/ 1295400 h 2217998"/>
                <a:gd name="connsiteX29" fmla="*/ 0 w 3152217"/>
                <a:gd name="connsiteY29" fmla="*/ 1266825 h 2217998"/>
                <a:gd name="connsiteX30" fmla="*/ 9525 w 3152217"/>
                <a:gd name="connsiteY30" fmla="*/ 28575 h 2217998"/>
                <a:gd name="connsiteX31" fmla="*/ 323850 w 3152217"/>
                <a:gd name="connsiteY31" fmla="*/ 0 h 2217998"/>
                <a:gd name="connsiteX0" fmla="*/ 323850 w 3152217"/>
                <a:gd name="connsiteY0" fmla="*/ 0 h 2217998"/>
                <a:gd name="connsiteX1" fmla="*/ 95250 w 3152217"/>
                <a:gd name="connsiteY1" fmla="*/ 209550 h 2217998"/>
                <a:gd name="connsiteX2" fmla="*/ 1352550 w 3152217"/>
                <a:gd name="connsiteY2" fmla="*/ 85725 h 2217998"/>
                <a:gd name="connsiteX3" fmla="*/ 2314575 w 3152217"/>
                <a:gd name="connsiteY3" fmla="*/ 285750 h 2217998"/>
                <a:gd name="connsiteX4" fmla="*/ 2724150 w 3152217"/>
                <a:gd name="connsiteY4" fmla="*/ 781050 h 2217998"/>
                <a:gd name="connsiteX5" fmla="*/ 3152217 w 3152217"/>
                <a:gd name="connsiteY5" fmla="*/ 1217685 h 2217998"/>
                <a:gd name="connsiteX6" fmla="*/ 3152217 w 3152217"/>
                <a:gd name="connsiteY6" fmla="*/ 1429902 h 2217998"/>
                <a:gd name="connsiteX7" fmla="*/ 2940000 w 3152217"/>
                <a:gd name="connsiteY7" fmla="*/ 1429902 h 2217998"/>
                <a:gd name="connsiteX8" fmla="*/ 2539107 w 3152217"/>
                <a:gd name="connsiteY8" fmla="*/ 1029008 h 2217998"/>
                <a:gd name="connsiteX9" fmla="*/ 2474399 w 3152217"/>
                <a:gd name="connsiteY9" fmla="*/ 1115717 h 2217998"/>
                <a:gd name="connsiteX10" fmla="*/ 2907621 w 3152217"/>
                <a:gd name="connsiteY10" fmla="*/ 1548940 h 2217998"/>
                <a:gd name="connsiteX11" fmla="*/ 2907621 w 3152217"/>
                <a:gd name="connsiteY11" fmla="*/ 1761157 h 2217998"/>
                <a:gd name="connsiteX12" fmla="*/ 2695404 w 3152217"/>
                <a:gd name="connsiteY12" fmla="*/ 1761157 h 2217998"/>
                <a:gd name="connsiteX13" fmla="*/ 2293017 w 3152217"/>
                <a:gd name="connsiteY13" fmla="*/ 1358769 h 2217998"/>
                <a:gd name="connsiteX14" fmla="*/ 2228234 w 3152217"/>
                <a:gd name="connsiteY14" fmla="*/ 1445578 h 2217998"/>
                <a:gd name="connsiteX15" fmla="*/ 2648161 w 3152217"/>
                <a:gd name="connsiteY15" fmla="*/ 1865505 h 2217998"/>
                <a:gd name="connsiteX16" fmla="*/ 2648161 w 3152217"/>
                <a:gd name="connsiteY16" fmla="*/ 2077722 h 2217998"/>
                <a:gd name="connsiteX17" fmla="*/ 2435944 w 3152217"/>
                <a:gd name="connsiteY17" fmla="*/ 2077722 h 2217998"/>
                <a:gd name="connsiteX18" fmla="*/ 2046853 w 3152217"/>
                <a:gd name="connsiteY18" fmla="*/ 1688629 h 2217998"/>
                <a:gd name="connsiteX19" fmla="*/ 1987859 w 3152217"/>
                <a:gd name="connsiteY19" fmla="*/ 1774879 h 2217998"/>
                <a:gd name="connsiteX20" fmla="*/ 2218760 w 3152217"/>
                <a:gd name="connsiteY20" fmla="*/ 2005781 h 2217998"/>
                <a:gd name="connsiteX21" fmla="*/ 2218760 w 3152217"/>
                <a:gd name="connsiteY21" fmla="*/ 2217998 h 2217998"/>
                <a:gd name="connsiteX22" fmla="*/ 2006543 w 3152217"/>
                <a:gd name="connsiteY22" fmla="*/ 2217998 h 2217998"/>
                <a:gd name="connsiteX23" fmla="*/ 1798691 w 3152217"/>
                <a:gd name="connsiteY23" fmla="*/ 2010144 h 2217998"/>
                <a:gd name="connsiteX24" fmla="*/ 1775643 w 3152217"/>
                <a:gd name="connsiteY24" fmla="*/ 1987096 h 2217998"/>
                <a:gd name="connsiteX25" fmla="*/ 1842458 w 3152217"/>
                <a:gd name="connsiteY25" fmla="*/ 1897840 h 2217998"/>
                <a:gd name="connsiteX26" fmla="*/ 1533525 w 3152217"/>
                <a:gd name="connsiteY26" fmla="*/ 1485900 h 2217998"/>
                <a:gd name="connsiteX27" fmla="*/ 1219200 w 3152217"/>
                <a:gd name="connsiteY27" fmla="*/ 1181100 h 2217998"/>
                <a:gd name="connsiteX28" fmla="*/ 571500 w 3152217"/>
                <a:gd name="connsiteY28" fmla="*/ 1295400 h 2217998"/>
                <a:gd name="connsiteX29" fmla="*/ 0 w 3152217"/>
                <a:gd name="connsiteY29" fmla="*/ 1266825 h 2217998"/>
                <a:gd name="connsiteX30" fmla="*/ 9525 w 3152217"/>
                <a:gd name="connsiteY30" fmla="*/ 28575 h 2217998"/>
                <a:gd name="connsiteX31" fmla="*/ 323850 w 3152217"/>
                <a:gd name="connsiteY31" fmla="*/ 0 h 2217998"/>
                <a:gd name="connsiteX0" fmla="*/ 323850 w 3152217"/>
                <a:gd name="connsiteY0" fmla="*/ 0 h 2217998"/>
                <a:gd name="connsiteX1" fmla="*/ 95250 w 3152217"/>
                <a:gd name="connsiteY1" fmla="*/ 209550 h 2217998"/>
                <a:gd name="connsiteX2" fmla="*/ 1352550 w 3152217"/>
                <a:gd name="connsiteY2" fmla="*/ 85725 h 2217998"/>
                <a:gd name="connsiteX3" fmla="*/ 2314575 w 3152217"/>
                <a:gd name="connsiteY3" fmla="*/ 285750 h 2217998"/>
                <a:gd name="connsiteX4" fmla="*/ 2724150 w 3152217"/>
                <a:gd name="connsiteY4" fmla="*/ 781050 h 2217998"/>
                <a:gd name="connsiteX5" fmla="*/ 3152217 w 3152217"/>
                <a:gd name="connsiteY5" fmla="*/ 1217685 h 2217998"/>
                <a:gd name="connsiteX6" fmla="*/ 3152217 w 3152217"/>
                <a:gd name="connsiteY6" fmla="*/ 1429902 h 2217998"/>
                <a:gd name="connsiteX7" fmla="*/ 2940000 w 3152217"/>
                <a:gd name="connsiteY7" fmla="*/ 1429902 h 2217998"/>
                <a:gd name="connsiteX8" fmla="*/ 2539107 w 3152217"/>
                <a:gd name="connsiteY8" fmla="*/ 1029008 h 2217998"/>
                <a:gd name="connsiteX9" fmla="*/ 2474399 w 3152217"/>
                <a:gd name="connsiteY9" fmla="*/ 1115717 h 2217998"/>
                <a:gd name="connsiteX10" fmla="*/ 2907621 w 3152217"/>
                <a:gd name="connsiteY10" fmla="*/ 1548940 h 2217998"/>
                <a:gd name="connsiteX11" fmla="*/ 2907621 w 3152217"/>
                <a:gd name="connsiteY11" fmla="*/ 1761157 h 2217998"/>
                <a:gd name="connsiteX12" fmla="*/ 2695404 w 3152217"/>
                <a:gd name="connsiteY12" fmla="*/ 1761157 h 2217998"/>
                <a:gd name="connsiteX13" fmla="*/ 2293017 w 3152217"/>
                <a:gd name="connsiteY13" fmla="*/ 1358769 h 2217998"/>
                <a:gd name="connsiteX14" fmla="*/ 2228234 w 3152217"/>
                <a:gd name="connsiteY14" fmla="*/ 1445578 h 2217998"/>
                <a:gd name="connsiteX15" fmla="*/ 2648161 w 3152217"/>
                <a:gd name="connsiteY15" fmla="*/ 1865505 h 2217998"/>
                <a:gd name="connsiteX16" fmla="*/ 2648161 w 3152217"/>
                <a:gd name="connsiteY16" fmla="*/ 2077722 h 2217998"/>
                <a:gd name="connsiteX17" fmla="*/ 2435944 w 3152217"/>
                <a:gd name="connsiteY17" fmla="*/ 2077722 h 2217998"/>
                <a:gd name="connsiteX18" fmla="*/ 2046853 w 3152217"/>
                <a:gd name="connsiteY18" fmla="*/ 1688629 h 2217998"/>
                <a:gd name="connsiteX19" fmla="*/ 1987859 w 3152217"/>
                <a:gd name="connsiteY19" fmla="*/ 1774879 h 2217998"/>
                <a:gd name="connsiteX20" fmla="*/ 2218760 w 3152217"/>
                <a:gd name="connsiteY20" fmla="*/ 2005781 h 2217998"/>
                <a:gd name="connsiteX21" fmla="*/ 2218760 w 3152217"/>
                <a:gd name="connsiteY21" fmla="*/ 2217998 h 2217998"/>
                <a:gd name="connsiteX22" fmla="*/ 2006543 w 3152217"/>
                <a:gd name="connsiteY22" fmla="*/ 2217998 h 2217998"/>
                <a:gd name="connsiteX23" fmla="*/ 1798691 w 3152217"/>
                <a:gd name="connsiteY23" fmla="*/ 2010144 h 2217998"/>
                <a:gd name="connsiteX24" fmla="*/ 1775643 w 3152217"/>
                <a:gd name="connsiteY24" fmla="*/ 1987096 h 2217998"/>
                <a:gd name="connsiteX25" fmla="*/ 1842458 w 3152217"/>
                <a:gd name="connsiteY25" fmla="*/ 1897840 h 2217998"/>
                <a:gd name="connsiteX26" fmla="*/ 1533525 w 3152217"/>
                <a:gd name="connsiteY26" fmla="*/ 1485900 h 2217998"/>
                <a:gd name="connsiteX27" fmla="*/ 1219200 w 3152217"/>
                <a:gd name="connsiteY27" fmla="*/ 1181100 h 2217998"/>
                <a:gd name="connsiteX28" fmla="*/ 571500 w 3152217"/>
                <a:gd name="connsiteY28" fmla="*/ 1295400 h 2217998"/>
                <a:gd name="connsiteX29" fmla="*/ 0 w 3152217"/>
                <a:gd name="connsiteY29" fmla="*/ 1266825 h 2217998"/>
                <a:gd name="connsiteX30" fmla="*/ 9525 w 3152217"/>
                <a:gd name="connsiteY30" fmla="*/ 28575 h 2217998"/>
                <a:gd name="connsiteX31" fmla="*/ 323850 w 3152217"/>
                <a:gd name="connsiteY31" fmla="*/ 0 h 2217998"/>
                <a:gd name="connsiteX0" fmla="*/ 361950 w 3152217"/>
                <a:gd name="connsiteY0" fmla="*/ 0 h 2256098"/>
                <a:gd name="connsiteX1" fmla="*/ 95250 w 3152217"/>
                <a:gd name="connsiteY1" fmla="*/ 247650 h 2256098"/>
                <a:gd name="connsiteX2" fmla="*/ 1352550 w 3152217"/>
                <a:gd name="connsiteY2" fmla="*/ 123825 h 2256098"/>
                <a:gd name="connsiteX3" fmla="*/ 2314575 w 3152217"/>
                <a:gd name="connsiteY3" fmla="*/ 323850 h 2256098"/>
                <a:gd name="connsiteX4" fmla="*/ 2724150 w 3152217"/>
                <a:gd name="connsiteY4" fmla="*/ 819150 h 2256098"/>
                <a:gd name="connsiteX5" fmla="*/ 3152217 w 3152217"/>
                <a:gd name="connsiteY5" fmla="*/ 1255785 h 2256098"/>
                <a:gd name="connsiteX6" fmla="*/ 3152217 w 3152217"/>
                <a:gd name="connsiteY6" fmla="*/ 1468002 h 2256098"/>
                <a:gd name="connsiteX7" fmla="*/ 2940000 w 3152217"/>
                <a:gd name="connsiteY7" fmla="*/ 1468002 h 2256098"/>
                <a:gd name="connsiteX8" fmla="*/ 2539107 w 3152217"/>
                <a:gd name="connsiteY8" fmla="*/ 1067108 h 2256098"/>
                <a:gd name="connsiteX9" fmla="*/ 2474399 w 3152217"/>
                <a:gd name="connsiteY9" fmla="*/ 1153817 h 2256098"/>
                <a:gd name="connsiteX10" fmla="*/ 2907621 w 3152217"/>
                <a:gd name="connsiteY10" fmla="*/ 1587040 h 2256098"/>
                <a:gd name="connsiteX11" fmla="*/ 2907621 w 3152217"/>
                <a:gd name="connsiteY11" fmla="*/ 1799257 h 2256098"/>
                <a:gd name="connsiteX12" fmla="*/ 2695404 w 3152217"/>
                <a:gd name="connsiteY12" fmla="*/ 1799257 h 2256098"/>
                <a:gd name="connsiteX13" fmla="*/ 2293017 w 3152217"/>
                <a:gd name="connsiteY13" fmla="*/ 1396869 h 2256098"/>
                <a:gd name="connsiteX14" fmla="*/ 2228234 w 3152217"/>
                <a:gd name="connsiteY14" fmla="*/ 1483678 h 2256098"/>
                <a:gd name="connsiteX15" fmla="*/ 2648161 w 3152217"/>
                <a:gd name="connsiteY15" fmla="*/ 1903605 h 2256098"/>
                <a:gd name="connsiteX16" fmla="*/ 2648161 w 3152217"/>
                <a:gd name="connsiteY16" fmla="*/ 2115822 h 2256098"/>
                <a:gd name="connsiteX17" fmla="*/ 2435944 w 3152217"/>
                <a:gd name="connsiteY17" fmla="*/ 2115822 h 2256098"/>
                <a:gd name="connsiteX18" fmla="*/ 2046853 w 3152217"/>
                <a:gd name="connsiteY18" fmla="*/ 1726729 h 2256098"/>
                <a:gd name="connsiteX19" fmla="*/ 1987859 w 3152217"/>
                <a:gd name="connsiteY19" fmla="*/ 1812979 h 2256098"/>
                <a:gd name="connsiteX20" fmla="*/ 2218760 w 3152217"/>
                <a:gd name="connsiteY20" fmla="*/ 2043881 h 2256098"/>
                <a:gd name="connsiteX21" fmla="*/ 2218760 w 3152217"/>
                <a:gd name="connsiteY21" fmla="*/ 2256098 h 2256098"/>
                <a:gd name="connsiteX22" fmla="*/ 2006543 w 3152217"/>
                <a:gd name="connsiteY22" fmla="*/ 2256098 h 2256098"/>
                <a:gd name="connsiteX23" fmla="*/ 1798691 w 3152217"/>
                <a:gd name="connsiteY23" fmla="*/ 2048244 h 2256098"/>
                <a:gd name="connsiteX24" fmla="*/ 1775643 w 3152217"/>
                <a:gd name="connsiteY24" fmla="*/ 2025196 h 2256098"/>
                <a:gd name="connsiteX25" fmla="*/ 1842458 w 3152217"/>
                <a:gd name="connsiteY25" fmla="*/ 1935940 h 2256098"/>
                <a:gd name="connsiteX26" fmla="*/ 1533525 w 3152217"/>
                <a:gd name="connsiteY26" fmla="*/ 1524000 h 2256098"/>
                <a:gd name="connsiteX27" fmla="*/ 1219200 w 3152217"/>
                <a:gd name="connsiteY27" fmla="*/ 1219200 h 2256098"/>
                <a:gd name="connsiteX28" fmla="*/ 571500 w 3152217"/>
                <a:gd name="connsiteY28" fmla="*/ 1333500 h 2256098"/>
                <a:gd name="connsiteX29" fmla="*/ 0 w 3152217"/>
                <a:gd name="connsiteY29" fmla="*/ 1304925 h 2256098"/>
                <a:gd name="connsiteX30" fmla="*/ 9525 w 3152217"/>
                <a:gd name="connsiteY30" fmla="*/ 66675 h 2256098"/>
                <a:gd name="connsiteX31" fmla="*/ 361950 w 3152217"/>
                <a:gd name="connsiteY31" fmla="*/ 0 h 2256098"/>
                <a:gd name="connsiteX0" fmla="*/ 361950 w 3152217"/>
                <a:gd name="connsiteY0" fmla="*/ 9525 h 2265623"/>
                <a:gd name="connsiteX1" fmla="*/ 95250 w 3152217"/>
                <a:gd name="connsiteY1" fmla="*/ 257175 h 2265623"/>
                <a:gd name="connsiteX2" fmla="*/ 1352550 w 3152217"/>
                <a:gd name="connsiteY2" fmla="*/ 133350 h 2265623"/>
                <a:gd name="connsiteX3" fmla="*/ 2314575 w 3152217"/>
                <a:gd name="connsiteY3" fmla="*/ 333375 h 2265623"/>
                <a:gd name="connsiteX4" fmla="*/ 2724150 w 3152217"/>
                <a:gd name="connsiteY4" fmla="*/ 828675 h 2265623"/>
                <a:gd name="connsiteX5" fmla="*/ 3152217 w 3152217"/>
                <a:gd name="connsiteY5" fmla="*/ 1265310 h 2265623"/>
                <a:gd name="connsiteX6" fmla="*/ 3152217 w 3152217"/>
                <a:gd name="connsiteY6" fmla="*/ 1477527 h 2265623"/>
                <a:gd name="connsiteX7" fmla="*/ 2940000 w 3152217"/>
                <a:gd name="connsiteY7" fmla="*/ 1477527 h 2265623"/>
                <a:gd name="connsiteX8" fmla="*/ 2539107 w 3152217"/>
                <a:gd name="connsiteY8" fmla="*/ 1076633 h 2265623"/>
                <a:gd name="connsiteX9" fmla="*/ 2474399 w 3152217"/>
                <a:gd name="connsiteY9" fmla="*/ 1163342 h 2265623"/>
                <a:gd name="connsiteX10" fmla="*/ 2907621 w 3152217"/>
                <a:gd name="connsiteY10" fmla="*/ 1596565 h 2265623"/>
                <a:gd name="connsiteX11" fmla="*/ 2907621 w 3152217"/>
                <a:gd name="connsiteY11" fmla="*/ 1808782 h 2265623"/>
                <a:gd name="connsiteX12" fmla="*/ 2695404 w 3152217"/>
                <a:gd name="connsiteY12" fmla="*/ 1808782 h 2265623"/>
                <a:gd name="connsiteX13" fmla="*/ 2293017 w 3152217"/>
                <a:gd name="connsiteY13" fmla="*/ 1406394 h 2265623"/>
                <a:gd name="connsiteX14" fmla="*/ 2228234 w 3152217"/>
                <a:gd name="connsiteY14" fmla="*/ 1493203 h 2265623"/>
                <a:gd name="connsiteX15" fmla="*/ 2648161 w 3152217"/>
                <a:gd name="connsiteY15" fmla="*/ 1913130 h 2265623"/>
                <a:gd name="connsiteX16" fmla="*/ 2648161 w 3152217"/>
                <a:gd name="connsiteY16" fmla="*/ 2125347 h 2265623"/>
                <a:gd name="connsiteX17" fmla="*/ 2435944 w 3152217"/>
                <a:gd name="connsiteY17" fmla="*/ 2125347 h 2265623"/>
                <a:gd name="connsiteX18" fmla="*/ 2046853 w 3152217"/>
                <a:gd name="connsiteY18" fmla="*/ 1736254 h 2265623"/>
                <a:gd name="connsiteX19" fmla="*/ 1987859 w 3152217"/>
                <a:gd name="connsiteY19" fmla="*/ 1822504 h 2265623"/>
                <a:gd name="connsiteX20" fmla="*/ 2218760 w 3152217"/>
                <a:gd name="connsiteY20" fmla="*/ 2053406 h 2265623"/>
                <a:gd name="connsiteX21" fmla="*/ 2218760 w 3152217"/>
                <a:gd name="connsiteY21" fmla="*/ 2265623 h 2265623"/>
                <a:gd name="connsiteX22" fmla="*/ 2006543 w 3152217"/>
                <a:gd name="connsiteY22" fmla="*/ 2265623 h 2265623"/>
                <a:gd name="connsiteX23" fmla="*/ 1798691 w 3152217"/>
                <a:gd name="connsiteY23" fmla="*/ 2057769 h 2265623"/>
                <a:gd name="connsiteX24" fmla="*/ 1775643 w 3152217"/>
                <a:gd name="connsiteY24" fmla="*/ 2034721 h 2265623"/>
                <a:gd name="connsiteX25" fmla="*/ 1842458 w 3152217"/>
                <a:gd name="connsiteY25" fmla="*/ 1945465 h 2265623"/>
                <a:gd name="connsiteX26" fmla="*/ 1533525 w 3152217"/>
                <a:gd name="connsiteY26" fmla="*/ 1533525 h 2265623"/>
                <a:gd name="connsiteX27" fmla="*/ 1219200 w 3152217"/>
                <a:gd name="connsiteY27" fmla="*/ 1228725 h 2265623"/>
                <a:gd name="connsiteX28" fmla="*/ 571500 w 3152217"/>
                <a:gd name="connsiteY28" fmla="*/ 1343025 h 2265623"/>
                <a:gd name="connsiteX29" fmla="*/ 0 w 3152217"/>
                <a:gd name="connsiteY29" fmla="*/ 1314450 h 2265623"/>
                <a:gd name="connsiteX30" fmla="*/ 0 w 3152217"/>
                <a:gd name="connsiteY30" fmla="*/ 0 h 2265623"/>
                <a:gd name="connsiteX31" fmla="*/ 361950 w 3152217"/>
                <a:gd name="connsiteY31" fmla="*/ 9525 h 2265623"/>
                <a:gd name="connsiteX0" fmla="*/ 409575 w 3152217"/>
                <a:gd name="connsiteY0" fmla="*/ 9525 h 2265623"/>
                <a:gd name="connsiteX1" fmla="*/ 95250 w 3152217"/>
                <a:gd name="connsiteY1" fmla="*/ 257175 h 2265623"/>
                <a:gd name="connsiteX2" fmla="*/ 1352550 w 3152217"/>
                <a:gd name="connsiteY2" fmla="*/ 133350 h 2265623"/>
                <a:gd name="connsiteX3" fmla="*/ 2314575 w 3152217"/>
                <a:gd name="connsiteY3" fmla="*/ 333375 h 2265623"/>
                <a:gd name="connsiteX4" fmla="*/ 2724150 w 3152217"/>
                <a:gd name="connsiteY4" fmla="*/ 828675 h 2265623"/>
                <a:gd name="connsiteX5" fmla="*/ 3152217 w 3152217"/>
                <a:gd name="connsiteY5" fmla="*/ 1265310 h 2265623"/>
                <a:gd name="connsiteX6" fmla="*/ 3152217 w 3152217"/>
                <a:gd name="connsiteY6" fmla="*/ 1477527 h 2265623"/>
                <a:gd name="connsiteX7" fmla="*/ 2940000 w 3152217"/>
                <a:gd name="connsiteY7" fmla="*/ 1477527 h 2265623"/>
                <a:gd name="connsiteX8" fmla="*/ 2539107 w 3152217"/>
                <a:gd name="connsiteY8" fmla="*/ 1076633 h 2265623"/>
                <a:gd name="connsiteX9" fmla="*/ 2474399 w 3152217"/>
                <a:gd name="connsiteY9" fmla="*/ 1163342 h 2265623"/>
                <a:gd name="connsiteX10" fmla="*/ 2907621 w 3152217"/>
                <a:gd name="connsiteY10" fmla="*/ 1596565 h 2265623"/>
                <a:gd name="connsiteX11" fmla="*/ 2907621 w 3152217"/>
                <a:gd name="connsiteY11" fmla="*/ 1808782 h 2265623"/>
                <a:gd name="connsiteX12" fmla="*/ 2695404 w 3152217"/>
                <a:gd name="connsiteY12" fmla="*/ 1808782 h 2265623"/>
                <a:gd name="connsiteX13" fmla="*/ 2293017 w 3152217"/>
                <a:gd name="connsiteY13" fmla="*/ 1406394 h 2265623"/>
                <a:gd name="connsiteX14" fmla="*/ 2228234 w 3152217"/>
                <a:gd name="connsiteY14" fmla="*/ 1493203 h 2265623"/>
                <a:gd name="connsiteX15" fmla="*/ 2648161 w 3152217"/>
                <a:gd name="connsiteY15" fmla="*/ 1913130 h 2265623"/>
                <a:gd name="connsiteX16" fmla="*/ 2648161 w 3152217"/>
                <a:gd name="connsiteY16" fmla="*/ 2125347 h 2265623"/>
                <a:gd name="connsiteX17" fmla="*/ 2435944 w 3152217"/>
                <a:gd name="connsiteY17" fmla="*/ 2125347 h 2265623"/>
                <a:gd name="connsiteX18" fmla="*/ 2046853 w 3152217"/>
                <a:gd name="connsiteY18" fmla="*/ 1736254 h 2265623"/>
                <a:gd name="connsiteX19" fmla="*/ 1987859 w 3152217"/>
                <a:gd name="connsiteY19" fmla="*/ 1822504 h 2265623"/>
                <a:gd name="connsiteX20" fmla="*/ 2218760 w 3152217"/>
                <a:gd name="connsiteY20" fmla="*/ 2053406 h 2265623"/>
                <a:gd name="connsiteX21" fmla="*/ 2218760 w 3152217"/>
                <a:gd name="connsiteY21" fmla="*/ 2265623 h 2265623"/>
                <a:gd name="connsiteX22" fmla="*/ 2006543 w 3152217"/>
                <a:gd name="connsiteY22" fmla="*/ 2265623 h 2265623"/>
                <a:gd name="connsiteX23" fmla="*/ 1798691 w 3152217"/>
                <a:gd name="connsiteY23" fmla="*/ 2057769 h 2265623"/>
                <a:gd name="connsiteX24" fmla="*/ 1775643 w 3152217"/>
                <a:gd name="connsiteY24" fmla="*/ 2034721 h 2265623"/>
                <a:gd name="connsiteX25" fmla="*/ 1842458 w 3152217"/>
                <a:gd name="connsiteY25" fmla="*/ 1945465 h 2265623"/>
                <a:gd name="connsiteX26" fmla="*/ 1533525 w 3152217"/>
                <a:gd name="connsiteY26" fmla="*/ 1533525 h 2265623"/>
                <a:gd name="connsiteX27" fmla="*/ 1219200 w 3152217"/>
                <a:gd name="connsiteY27" fmla="*/ 1228725 h 2265623"/>
                <a:gd name="connsiteX28" fmla="*/ 571500 w 3152217"/>
                <a:gd name="connsiteY28" fmla="*/ 1343025 h 2265623"/>
                <a:gd name="connsiteX29" fmla="*/ 0 w 3152217"/>
                <a:gd name="connsiteY29" fmla="*/ 1314450 h 2265623"/>
                <a:gd name="connsiteX30" fmla="*/ 0 w 3152217"/>
                <a:gd name="connsiteY30" fmla="*/ 0 h 2265623"/>
                <a:gd name="connsiteX31" fmla="*/ 409575 w 3152217"/>
                <a:gd name="connsiteY31" fmla="*/ 9525 h 2265623"/>
                <a:gd name="connsiteX0" fmla="*/ 390525 w 3152217"/>
                <a:gd name="connsiteY0" fmla="*/ 9525 h 2265623"/>
                <a:gd name="connsiteX1" fmla="*/ 95250 w 3152217"/>
                <a:gd name="connsiteY1" fmla="*/ 257175 h 2265623"/>
                <a:gd name="connsiteX2" fmla="*/ 1352550 w 3152217"/>
                <a:gd name="connsiteY2" fmla="*/ 133350 h 2265623"/>
                <a:gd name="connsiteX3" fmla="*/ 2314575 w 3152217"/>
                <a:gd name="connsiteY3" fmla="*/ 333375 h 2265623"/>
                <a:gd name="connsiteX4" fmla="*/ 2724150 w 3152217"/>
                <a:gd name="connsiteY4" fmla="*/ 828675 h 2265623"/>
                <a:gd name="connsiteX5" fmla="*/ 3152217 w 3152217"/>
                <a:gd name="connsiteY5" fmla="*/ 1265310 h 2265623"/>
                <a:gd name="connsiteX6" fmla="*/ 3152217 w 3152217"/>
                <a:gd name="connsiteY6" fmla="*/ 1477527 h 2265623"/>
                <a:gd name="connsiteX7" fmla="*/ 2940000 w 3152217"/>
                <a:gd name="connsiteY7" fmla="*/ 1477527 h 2265623"/>
                <a:gd name="connsiteX8" fmla="*/ 2539107 w 3152217"/>
                <a:gd name="connsiteY8" fmla="*/ 1076633 h 2265623"/>
                <a:gd name="connsiteX9" fmla="*/ 2474399 w 3152217"/>
                <a:gd name="connsiteY9" fmla="*/ 1163342 h 2265623"/>
                <a:gd name="connsiteX10" fmla="*/ 2907621 w 3152217"/>
                <a:gd name="connsiteY10" fmla="*/ 1596565 h 2265623"/>
                <a:gd name="connsiteX11" fmla="*/ 2907621 w 3152217"/>
                <a:gd name="connsiteY11" fmla="*/ 1808782 h 2265623"/>
                <a:gd name="connsiteX12" fmla="*/ 2695404 w 3152217"/>
                <a:gd name="connsiteY12" fmla="*/ 1808782 h 2265623"/>
                <a:gd name="connsiteX13" fmla="*/ 2293017 w 3152217"/>
                <a:gd name="connsiteY13" fmla="*/ 1406394 h 2265623"/>
                <a:gd name="connsiteX14" fmla="*/ 2228234 w 3152217"/>
                <a:gd name="connsiteY14" fmla="*/ 1493203 h 2265623"/>
                <a:gd name="connsiteX15" fmla="*/ 2648161 w 3152217"/>
                <a:gd name="connsiteY15" fmla="*/ 1913130 h 2265623"/>
                <a:gd name="connsiteX16" fmla="*/ 2648161 w 3152217"/>
                <a:gd name="connsiteY16" fmla="*/ 2125347 h 2265623"/>
                <a:gd name="connsiteX17" fmla="*/ 2435944 w 3152217"/>
                <a:gd name="connsiteY17" fmla="*/ 2125347 h 2265623"/>
                <a:gd name="connsiteX18" fmla="*/ 2046853 w 3152217"/>
                <a:gd name="connsiteY18" fmla="*/ 1736254 h 2265623"/>
                <a:gd name="connsiteX19" fmla="*/ 1987859 w 3152217"/>
                <a:gd name="connsiteY19" fmla="*/ 1822504 h 2265623"/>
                <a:gd name="connsiteX20" fmla="*/ 2218760 w 3152217"/>
                <a:gd name="connsiteY20" fmla="*/ 2053406 h 2265623"/>
                <a:gd name="connsiteX21" fmla="*/ 2218760 w 3152217"/>
                <a:gd name="connsiteY21" fmla="*/ 2265623 h 2265623"/>
                <a:gd name="connsiteX22" fmla="*/ 2006543 w 3152217"/>
                <a:gd name="connsiteY22" fmla="*/ 2265623 h 2265623"/>
                <a:gd name="connsiteX23" fmla="*/ 1798691 w 3152217"/>
                <a:gd name="connsiteY23" fmla="*/ 2057769 h 2265623"/>
                <a:gd name="connsiteX24" fmla="*/ 1775643 w 3152217"/>
                <a:gd name="connsiteY24" fmla="*/ 2034721 h 2265623"/>
                <a:gd name="connsiteX25" fmla="*/ 1842458 w 3152217"/>
                <a:gd name="connsiteY25" fmla="*/ 1945465 h 2265623"/>
                <a:gd name="connsiteX26" fmla="*/ 1533525 w 3152217"/>
                <a:gd name="connsiteY26" fmla="*/ 1533525 h 2265623"/>
                <a:gd name="connsiteX27" fmla="*/ 1219200 w 3152217"/>
                <a:gd name="connsiteY27" fmla="*/ 1228725 h 2265623"/>
                <a:gd name="connsiteX28" fmla="*/ 571500 w 3152217"/>
                <a:gd name="connsiteY28" fmla="*/ 1343025 h 2265623"/>
                <a:gd name="connsiteX29" fmla="*/ 0 w 3152217"/>
                <a:gd name="connsiteY29" fmla="*/ 1314450 h 2265623"/>
                <a:gd name="connsiteX30" fmla="*/ 0 w 3152217"/>
                <a:gd name="connsiteY30" fmla="*/ 0 h 2265623"/>
                <a:gd name="connsiteX31" fmla="*/ 390525 w 3152217"/>
                <a:gd name="connsiteY31" fmla="*/ 9525 h 2265623"/>
                <a:gd name="connsiteX0" fmla="*/ 390525 w 3152217"/>
                <a:gd name="connsiteY0" fmla="*/ 24506 h 2280604"/>
                <a:gd name="connsiteX1" fmla="*/ 95250 w 3152217"/>
                <a:gd name="connsiteY1" fmla="*/ 272156 h 2280604"/>
                <a:gd name="connsiteX2" fmla="*/ 1352550 w 3152217"/>
                <a:gd name="connsiteY2" fmla="*/ 148331 h 2280604"/>
                <a:gd name="connsiteX3" fmla="*/ 2314575 w 3152217"/>
                <a:gd name="connsiteY3" fmla="*/ 348356 h 2280604"/>
                <a:gd name="connsiteX4" fmla="*/ 2724150 w 3152217"/>
                <a:gd name="connsiteY4" fmla="*/ 843656 h 2280604"/>
                <a:gd name="connsiteX5" fmla="*/ 3152217 w 3152217"/>
                <a:gd name="connsiteY5" fmla="*/ 1280291 h 2280604"/>
                <a:gd name="connsiteX6" fmla="*/ 3152217 w 3152217"/>
                <a:gd name="connsiteY6" fmla="*/ 1492508 h 2280604"/>
                <a:gd name="connsiteX7" fmla="*/ 2940000 w 3152217"/>
                <a:gd name="connsiteY7" fmla="*/ 1492508 h 2280604"/>
                <a:gd name="connsiteX8" fmla="*/ 2539107 w 3152217"/>
                <a:gd name="connsiteY8" fmla="*/ 1091614 h 2280604"/>
                <a:gd name="connsiteX9" fmla="*/ 2474399 w 3152217"/>
                <a:gd name="connsiteY9" fmla="*/ 1178323 h 2280604"/>
                <a:gd name="connsiteX10" fmla="*/ 2907621 w 3152217"/>
                <a:gd name="connsiteY10" fmla="*/ 1611546 h 2280604"/>
                <a:gd name="connsiteX11" fmla="*/ 2907621 w 3152217"/>
                <a:gd name="connsiteY11" fmla="*/ 1823763 h 2280604"/>
                <a:gd name="connsiteX12" fmla="*/ 2695404 w 3152217"/>
                <a:gd name="connsiteY12" fmla="*/ 1823763 h 2280604"/>
                <a:gd name="connsiteX13" fmla="*/ 2293017 w 3152217"/>
                <a:gd name="connsiteY13" fmla="*/ 1421375 h 2280604"/>
                <a:gd name="connsiteX14" fmla="*/ 2228234 w 3152217"/>
                <a:gd name="connsiteY14" fmla="*/ 1508184 h 2280604"/>
                <a:gd name="connsiteX15" fmla="*/ 2648161 w 3152217"/>
                <a:gd name="connsiteY15" fmla="*/ 1928111 h 2280604"/>
                <a:gd name="connsiteX16" fmla="*/ 2648161 w 3152217"/>
                <a:gd name="connsiteY16" fmla="*/ 2140328 h 2280604"/>
                <a:gd name="connsiteX17" fmla="*/ 2435944 w 3152217"/>
                <a:gd name="connsiteY17" fmla="*/ 2140328 h 2280604"/>
                <a:gd name="connsiteX18" fmla="*/ 2046853 w 3152217"/>
                <a:gd name="connsiteY18" fmla="*/ 1751235 h 2280604"/>
                <a:gd name="connsiteX19" fmla="*/ 1987859 w 3152217"/>
                <a:gd name="connsiteY19" fmla="*/ 1837485 h 2280604"/>
                <a:gd name="connsiteX20" fmla="*/ 2218760 w 3152217"/>
                <a:gd name="connsiteY20" fmla="*/ 2068387 h 2280604"/>
                <a:gd name="connsiteX21" fmla="*/ 2218760 w 3152217"/>
                <a:gd name="connsiteY21" fmla="*/ 2280604 h 2280604"/>
                <a:gd name="connsiteX22" fmla="*/ 2006543 w 3152217"/>
                <a:gd name="connsiteY22" fmla="*/ 2280604 h 2280604"/>
                <a:gd name="connsiteX23" fmla="*/ 1798691 w 3152217"/>
                <a:gd name="connsiteY23" fmla="*/ 2072750 h 2280604"/>
                <a:gd name="connsiteX24" fmla="*/ 1775643 w 3152217"/>
                <a:gd name="connsiteY24" fmla="*/ 2049702 h 2280604"/>
                <a:gd name="connsiteX25" fmla="*/ 1842458 w 3152217"/>
                <a:gd name="connsiteY25" fmla="*/ 1960446 h 2280604"/>
                <a:gd name="connsiteX26" fmla="*/ 1533525 w 3152217"/>
                <a:gd name="connsiteY26" fmla="*/ 1548506 h 2280604"/>
                <a:gd name="connsiteX27" fmla="*/ 1219200 w 3152217"/>
                <a:gd name="connsiteY27" fmla="*/ 1243706 h 2280604"/>
                <a:gd name="connsiteX28" fmla="*/ 571500 w 3152217"/>
                <a:gd name="connsiteY28" fmla="*/ 1358006 h 2280604"/>
                <a:gd name="connsiteX29" fmla="*/ 0 w 3152217"/>
                <a:gd name="connsiteY29" fmla="*/ 1329431 h 2280604"/>
                <a:gd name="connsiteX30" fmla="*/ 0 w 3152217"/>
                <a:gd name="connsiteY30" fmla="*/ 14981 h 2280604"/>
                <a:gd name="connsiteX31" fmla="*/ 390525 w 3152217"/>
                <a:gd name="connsiteY31" fmla="*/ 24506 h 2280604"/>
                <a:gd name="connsiteX0" fmla="*/ 390525 w 3152217"/>
                <a:gd name="connsiteY0" fmla="*/ 33386 h 2289484"/>
                <a:gd name="connsiteX1" fmla="*/ 95250 w 3152217"/>
                <a:gd name="connsiteY1" fmla="*/ 281036 h 2289484"/>
                <a:gd name="connsiteX2" fmla="*/ 1352550 w 3152217"/>
                <a:gd name="connsiteY2" fmla="*/ 157211 h 2289484"/>
                <a:gd name="connsiteX3" fmla="*/ 2314575 w 3152217"/>
                <a:gd name="connsiteY3" fmla="*/ 357236 h 2289484"/>
                <a:gd name="connsiteX4" fmla="*/ 2724150 w 3152217"/>
                <a:gd name="connsiteY4" fmla="*/ 852536 h 2289484"/>
                <a:gd name="connsiteX5" fmla="*/ 3152217 w 3152217"/>
                <a:gd name="connsiteY5" fmla="*/ 1289171 h 2289484"/>
                <a:gd name="connsiteX6" fmla="*/ 3152217 w 3152217"/>
                <a:gd name="connsiteY6" fmla="*/ 1501388 h 2289484"/>
                <a:gd name="connsiteX7" fmla="*/ 2940000 w 3152217"/>
                <a:gd name="connsiteY7" fmla="*/ 1501388 h 2289484"/>
                <a:gd name="connsiteX8" fmla="*/ 2539107 w 3152217"/>
                <a:gd name="connsiteY8" fmla="*/ 1100494 h 2289484"/>
                <a:gd name="connsiteX9" fmla="*/ 2474399 w 3152217"/>
                <a:gd name="connsiteY9" fmla="*/ 1187203 h 2289484"/>
                <a:gd name="connsiteX10" fmla="*/ 2907621 w 3152217"/>
                <a:gd name="connsiteY10" fmla="*/ 1620426 h 2289484"/>
                <a:gd name="connsiteX11" fmla="*/ 2907621 w 3152217"/>
                <a:gd name="connsiteY11" fmla="*/ 1832643 h 2289484"/>
                <a:gd name="connsiteX12" fmla="*/ 2695404 w 3152217"/>
                <a:gd name="connsiteY12" fmla="*/ 1832643 h 2289484"/>
                <a:gd name="connsiteX13" fmla="*/ 2293017 w 3152217"/>
                <a:gd name="connsiteY13" fmla="*/ 1430255 h 2289484"/>
                <a:gd name="connsiteX14" fmla="*/ 2228234 w 3152217"/>
                <a:gd name="connsiteY14" fmla="*/ 1517064 h 2289484"/>
                <a:gd name="connsiteX15" fmla="*/ 2648161 w 3152217"/>
                <a:gd name="connsiteY15" fmla="*/ 1936991 h 2289484"/>
                <a:gd name="connsiteX16" fmla="*/ 2648161 w 3152217"/>
                <a:gd name="connsiteY16" fmla="*/ 2149208 h 2289484"/>
                <a:gd name="connsiteX17" fmla="*/ 2435944 w 3152217"/>
                <a:gd name="connsiteY17" fmla="*/ 2149208 h 2289484"/>
                <a:gd name="connsiteX18" fmla="*/ 2046853 w 3152217"/>
                <a:gd name="connsiteY18" fmla="*/ 1760115 h 2289484"/>
                <a:gd name="connsiteX19" fmla="*/ 1987859 w 3152217"/>
                <a:gd name="connsiteY19" fmla="*/ 1846365 h 2289484"/>
                <a:gd name="connsiteX20" fmla="*/ 2218760 w 3152217"/>
                <a:gd name="connsiteY20" fmla="*/ 2077267 h 2289484"/>
                <a:gd name="connsiteX21" fmla="*/ 2218760 w 3152217"/>
                <a:gd name="connsiteY21" fmla="*/ 2289484 h 2289484"/>
                <a:gd name="connsiteX22" fmla="*/ 2006543 w 3152217"/>
                <a:gd name="connsiteY22" fmla="*/ 2289484 h 2289484"/>
                <a:gd name="connsiteX23" fmla="*/ 1798691 w 3152217"/>
                <a:gd name="connsiteY23" fmla="*/ 2081630 h 2289484"/>
                <a:gd name="connsiteX24" fmla="*/ 1775643 w 3152217"/>
                <a:gd name="connsiteY24" fmla="*/ 2058582 h 2289484"/>
                <a:gd name="connsiteX25" fmla="*/ 1842458 w 3152217"/>
                <a:gd name="connsiteY25" fmla="*/ 1969326 h 2289484"/>
                <a:gd name="connsiteX26" fmla="*/ 1533525 w 3152217"/>
                <a:gd name="connsiteY26" fmla="*/ 1557386 h 2289484"/>
                <a:gd name="connsiteX27" fmla="*/ 1219200 w 3152217"/>
                <a:gd name="connsiteY27" fmla="*/ 1252586 h 2289484"/>
                <a:gd name="connsiteX28" fmla="*/ 571500 w 3152217"/>
                <a:gd name="connsiteY28" fmla="*/ 1366886 h 2289484"/>
                <a:gd name="connsiteX29" fmla="*/ 0 w 3152217"/>
                <a:gd name="connsiteY29" fmla="*/ 1338311 h 2289484"/>
                <a:gd name="connsiteX30" fmla="*/ 0 w 3152217"/>
                <a:gd name="connsiteY30" fmla="*/ 23861 h 2289484"/>
                <a:gd name="connsiteX31" fmla="*/ 390525 w 3152217"/>
                <a:gd name="connsiteY31" fmla="*/ 33386 h 2289484"/>
                <a:gd name="connsiteX0" fmla="*/ 390525 w 3152217"/>
                <a:gd name="connsiteY0" fmla="*/ 24507 h 2280605"/>
                <a:gd name="connsiteX1" fmla="*/ 95250 w 3152217"/>
                <a:gd name="connsiteY1" fmla="*/ 272157 h 2280605"/>
                <a:gd name="connsiteX2" fmla="*/ 1352550 w 3152217"/>
                <a:gd name="connsiteY2" fmla="*/ 148332 h 2280605"/>
                <a:gd name="connsiteX3" fmla="*/ 2314575 w 3152217"/>
                <a:gd name="connsiteY3" fmla="*/ 348357 h 2280605"/>
                <a:gd name="connsiteX4" fmla="*/ 2724150 w 3152217"/>
                <a:gd name="connsiteY4" fmla="*/ 843657 h 2280605"/>
                <a:gd name="connsiteX5" fmla="*/ 3152217 w 3152217"/>
                <a:gd name="connsiteY5" fmla="*/ 1280292 h 2280605"/>
                <a:gd name="connsiteX6" fmla="*/ 3152217 w 3152217"/>
                <a:gd name="connsiteY6" fmla="*/ 1492509 h 2280605"/>
                <a:gd name="connsiteX7" fmla="*/ 2940000 w 3152217"/>
                <a:gd name="connsiteY7" fmla="*/ 1492509 h 2280605"/>
                <a:gd name="connsiteX8" fmla="*/ 2539107 w 3152217"/>
                <a:gd name="connsiteY8" fmla="*/ 1091615 h 2280605"/>
                <a:gd name="connsiteX9" fmla="*/ 2474399 w 3152217"/>
                <a:gd name="connsiteY9" fmla="*/ 1178324 h 2280605"/>
                <a:gd name="connsiteX10" fmla="*/ 2907621 w 3152217"/>
                <a:gd name="connsiteY10" fmla="*/ 1611547 h 2280605"/>
                <a:gd name="connsiteX11" fmla="*/ 2907621 w 3152217"/>
                <a:gd name="connsiteY11" fmla="*/ 1823764 h 2280605"/>
                <a:gd name="connsiteX12" fmla="*/ 2695404 w 3152217"/>
                <a:gd name="connsiteY12" fmla="*/ 1823764 h 2280605"/>
                <a:gd name="connsiteX13" fmla="*/ 2293017 w 3152217"/>
                <a:gd name="connsiteY13" fmla="*/ 1421376 h 2280605"/>
                <a:gd name="connsiteX14" fmla="*/ 2228234 w 3152217"/>
                <a:gd name="connsiteY14" fmla="*/ 1508185 h 2280605"/>
                <a:gd name="connsiteX15" fmla="*/ 2648161 w 3152217"/>
                <a:gd name="connsiteY15" fmla="*/ 1928112 h 2280605"/>
                <a:gd name="connsiteX16" fmla="*/ 2648161 w 3152217"/>
                <a:gd name="connsiteY16" fmla="*/ 2140329 h 2280605"/>
                <a:gd name="connsiteX17" fmla="*/ 2435944 w 3152217"/>
                <a:gd name="connsiteY17" fmla="*/ 2140329 h 2280605"/>
                <a:gd name="connsiteX18" fmla="*/ 2046853 w 3152217"/>
                <a:gd name="connsiteY18" fmla="*/ 1751236 h 2280605"/>
                <a:gd name="connsiteX19" fmla="*/ 1987859 w 3152217"/>
                <a:gd name="connsiteY19" fmla="*/ 1837486 h 2280605"/>
                <a:gd name="connsiteX20" fmla="*/ 2218760 w 3152217"/>
                <a:gd name="connsiteY20" fmla="*/ 2068388 h 2280605"/>
                <a:gd name="connsiteX21" fmla="*/ 2218760 w 3152217"/>
                <a:gd name="connsiteY21" fmla="*/ 2280605 h 2280605"/>
                <a:gd name="connsiteX22" fmla="*/ 2006543 w 3152217"/>
                <a:gd name="connsiteY22" fmla="*/ 2280605 h 2280605"/>
                <a:gd name="connsiteX23" fmla="*/ 1798691 w 3152217"/>
                <a:gd name="connsiteY23" fmla="*/ 2072751 h 2280605"/>
                <a:gd name="connsiteX24" fmla="*/ 1775643 w 3152217"/>
                <a:gd name="connsiteY24" fmla="*/ 2049703 h 2280605"/>
                <a:gd name="connsiteX25" fmla="*/ 1842458 w 3152217"/>
                <a:gd name="connsiteY25" fmla="*/ 1960447 h 2280605"/>
                <a:gd name="connsiteX26" fmla="*/ 1533525 w 3152217"/>
                <a:gd name="connsiteY26" fmla="*/ 1548507 h 2280605"/>
                <a:gd name="connsiteX27" fmla="*/ 1219200 w 3152217"/>
                <a:gd name="connsiteY27" fmla="*/ 1243707 h 2280605"/>
                <a:gd name="connsiteX28" fmla="*/ 571500 w 3152217"/>
                <a:gd name="connsiteY28" fmla="*/ 1358007 h 2280605"/>
                <a:gd name="connsiteX29" fmla="*/ 0 w 3152217"/>
                <a:gd name="connsiteY29" fmla="*/ 1329432 h 2280605"/>
                <a:gd name="connsiteX30" fmla="*/ 0 w 3152217"/>
                <a:gd name="connsiteY30" fmla="*/ 14982 h 2280605"/>
                <a:gd name="connsiteX31" fmla="*/ 390525 w 3152217"/>
                <a:gd name="connsiteY31" fmla="*/ 24507 h 2280605"/>
                <a:gd name="connsiteX0" fmla="*/ 390525 w 3152217"/>
                <a:gd name="connsiteY0" fmla="*/ 9525 h 2265623"/>
                <a:gd name="connsiteX1" fmla="*/ 95250 w 3152217"/>
                <a:gd name="connsiteY1" fmla="*/ 257175 h 2265623"/>
                <a:gd name="connsiteX2" fmla="*/ 1352550 w 3152217"/>
                <a:gd name="connsiteY2" fmla="*/ 133350 h 2265623"/>
                <a:gd name="connsiteX3" fmla="*/ 2314575 w 3152217"/>
                <a:gd name="connsiteY3" fmla="*/ 333375 h 2265623"/>
                <a:gd name="connsiteX4" fmla="*/ 2724150 w 3152217"/>
                <a:gd name="connsiteY4" fmla="*/ 828675 h 2265623"/>
                <a:gd name="connsiteX5" fmla="*/ 3152217 w 3152217"/>
                <a:gd name="connsiteY5" fmla="*/ 1265310 h 2265623"/>
                <a:gd name="connsiteX6" fmla="*/ 3152217 w 3152217"/>
                <a:gd name="connsiteY6" fmla="*/ 1477527 h 2265623"/>
                <a:gd name="connsiteX7" fmla="*/ 2940000 w 3152217"/>
                <a:gd name="connsiteY7" fmla="*/ 1477527 h 2265623"/>
                <a:gd name="connsiteX8" fmla="*/ 2539107 w 3152217"/>
                <a:gd name="connsiteY8" fmla="*/ 1076633 h 2265623"/>
                <a:gd name="connsiteX9" fmla="*/ 2474399 w 3152217"/>
                <a:gd name="connsiteY9" fmla="*/ 1163342 h 2265623"/>
                <a:gd name="connsiteX10" fmla="*/ 2907621 w 3152217"/>
                <a:gd name="connsiteY10" fmla="*/ 1596565 h 2265623"/>
                <a:gd name="connsiteX11" fmla="*/ 2907621 w 3152217"/>
                <a:gd name="connsiteY11" fmla="*/ 1808782 h 2265623"/>
                <a:gd name="connsiteX12" fmla="*/ 2695404 w 3152217"/>
                <a:gd name="connsiteY12" fmla="*/ 1808782 h 2265623"/>
                <a:gd name="connsiteX13" fmla="*/ 2293017 w 3152217"/>
                <a:gd name="connsiteY13" fmla="*/ 1406394 h 2265623"/>
                <a:gd name="connsiteX14" fmla="*/ 2228234 w 3152217"/>
                <a:gd name="connsiteY14" fmla="*/ 1493203 h 2265623"/>
                <a:gd name="connsiteX15" fmla="*/ 2648161 w 3152217"/>
                <a:gd name="connsiteY15" fmla="*/ 1913130 h 2265623"/>
                <a:gd name="connsiteX16" fmla="*/ 2648161 w 3152217"/>
                <a:gd name="connsiteY16" fmla="*/ 2125347 h 2265623"/>
                <a:gd name="connsiteX17" fmla="*/ 2435944 w 3152217"/>
                <a:gd name="connsiteY17" fmla="*/ 2125347 h 2265623"/>
                <a:gd name="connsiteX18" fmla="*/ 2046853 w 3152217"/>
                <a:gd name="connsiteY18" fmla="*/ 1736254 h 2265623"/>
                <a:gd name="connsiteX19" fmla="*/ 1987859 w 3152217"/>
                <a:gd name="connsiteY19" fmla="*/ 1822504 h 2265623"/>
                <a:gd name="connsiteX20" fmla="*/ 2218760 w 3152217"/>
                <a:gd name="connsiteY20" fmla="*/ 2053406 h 2265623"/>
                <a:gd name="connsiteX21" fmla="*/ 2218760 w 3152217"/>
                <a:gd name="connsiteY21" fmla="*/ 2265623 h 2265623"/>
                <a:gd name="connsiteX22" fmla="*/ 2006543 w 3152217"/>
                <a:gd name="connsiteY22" fmla="*/ 2265623 h 2265623"/>
                <a:gd name="connsiteX23" fmla="*/ 1798691 w 3152217"/>
                <a:gd name="connsiteY23" fmla="*/ 2057769 h 2265623"/>
                <a:gd name="connsiteX24" fmla="*/ 1775643 w 3152217"/>
                <a:gd name="connsiteY24" fmla="*/ 2034721 h 2265623"/>
                <a:gd name="connsiteX25" fmla="*/ 1842458 w 3152217"/>
                <a:gd name="connsiteY25" fmla="*/ 1945465 h 2265623"/>
                <a:gd name="connsiteX26" fmla="*/ 1533525 w 3152217"/>
                <a:gd name="connsiteY26" fmla="*/ 1533525 h 2265623"/>
                <a:gd name="connsiteX27" fmla="*/ 1219200 w 3152217"/>
                <a:gd name="connsiteY27" fmla="*/ 1228725 h 2265623"/>
                <a:gd name="connsiteX28" fmla="*/ 571500 w 3152217"/>
                <a:gd name="connsiteY28" fmla="*/ 1343025 h 2265623"/>
                <a:gd name="connsiteX29" fmla="*/ 0 w 3152217"/>
                <a:gd name="connsiteY29" fmla="*/ 1314450 h 2265623"/>
                <a:gd name="connsiteX30" fmla="*/ 0 w 3152217"/>
                <a:gd name="connsiteY30" fmla="*/ 0 h 2265623"/>
                <a:gd name="connsiteX31" fmla="*/ 390525 w 3152217"/>
                <a:gd name="connsiteY31" fmla="*/ 9525 h 2265623"/>
                <a:gd name="connsiteX0" fmla="*/ 390525 w 3152217"/>
                <a:gd name="connsiteY0" fmla="*/ 9525 h 2265623"/>
                <a:gd name="connsiteX1" fmla="*/ 95250 w 3152217"/>
                <a:gd name="connsiteY1" fmla="*/ 257175 h 2265623"/>
                <a:gd name="connsiteX2" fmla="*/ 1352550 w 3152217"/>
                <a:gd name="connsiteY2" fmla="*/ 133350 h 2265623"/>
                <a:gd name="connsiteX3" fmla="*/ 2314575 w 3152217"/>
                <a:gd name="connsiteY3" fmla="*/ 333375 h 2265623"/>
                <a:gd name="connsiteX4" fmla="*/ 2724150 w 3152217"/>
                <a:gd name="connsiteY4" fmla="*/ 828675 h 2265623"/>
                <a:gd name="connsiteX5" fmla="*/ 3152217 w 3152217"/>
                <a:gd name="connsiteY5" fmla="*/ 1265310 h 2265623"/>
                <a:gd name="connsiteX6" fmla="*/ 3152217 w 3152217"/>
                <a:gd name="connsiteY6" fmla="*/ 1477527 h 2265623"/>
                <a:gd name="connsiteX7" fmla="*/ 2940000 w 3152217"/>
                <a:gd name="connsiteY7" fmla="*/ 1477527 h 2265623"/>
                <a:gd name="connsiteX8" fmla="*/ 2539107 w 3152217"/>
                <a:gd name="connsiteY8" fmla="*/ 1076633 h 2265623"/>
                <a:gd name="connsiteX9" fmla="*/ 2474399 w 3152217"/>
                <a:gd name="connsiteY9" fmla="*/ 1163342 h 2265623"/>
                <a:gd name="connsiteX10" fmla="*/ 2907621 w 3152217"/>
                <a:gd name="connsiteY10" fmla="*/ 1596565 h 2265623"/>
                <a:gd name="connsiteX11" fmla="*/ 2907621 w 3152217"/>
                <a:gd name="connsiteY11" fmla="*/ 1808782 h 2265623"/>
                <a:gd name="connsiteX12" fmla="*/ 2695404 w 3152217"/>
                <a:gd name="connsiteY12" fmla="*/ 1808782 h 2265623"/>
                <a:gd name="connsiteX13" fmla="*/ 2293017 w 3152217"/>
                <a:gd name="connsiteY13" fmla="*/ 1406394 h 2265623"/>
                <a:gd name="connsiteX14" fmla="*/ 2228234 w 3152217"/>
                <a:gd name="connsiteY14" fmla="*/ 1493203 h 2265623"/>
                <a:gd name="connsiteX15" fmla="*/ 2648161 w 3152217"/>
                <a:gd name="connsiteY15" fmla="*/ 1913130 h 2265623"/>
                <a:gd name="connsiteX16" fmla="*/ 2648161 w 3152217"/>
                <a:gd name="connsiteY16" fmla="*/ 2125347 h 2265623"/>
                <a:gd name="connsiteX17" fmla="*/ 2435944 w 3152217"/>
                <a:gd name="connsiteY17" fmla="*/ 2125347 h 2265623"/>
                <a:gd name="connsiteX18" fmla="*/ 2046853 w 3152217"/>
                <a:gd name="connsiteY18" fmla="*/ 1736254 h 2265623"/>
                <a:gd name="connsiteX19" fmla="*/ 1987859 w 3152217"/>
                <a:gd name="connsiteY19" fmla="*/ 1822504 h 2265623"/>
                <a:gd name="connsiteX20" fmla="*/ 2218760 w 3152217"/>
                <a:gd name="connsiteY20" fmla="*/ 2053406 h 2265623"/>
                <a:gd name="connsiteX21" fmla="*/ 2218760 w 3152217"/>
                <a:gd name="connsiteY21" fmla="*/ 2265623 h 2265623"/>
                <a:gd name="connsiteX22" fmla="*/ 2006543 w 3152217"/>
                <a:gd name="connsiteY22" fmla="*/ 2265623 h 2265623"/>
                <a:gd name="connsiteX23" fmla="*/ 1798691 w 3152217"/>
                <a:gd name="connsiteY23" fmla="*/ 2057769 h 2265623"/>
                <a:gd name="connsiteX24" fmla="*/ 1775643 w 3152217"/>
                <a:gd name="connsiteY24" fmla="*/ 2034721 h 2265623"/>
                <a:gd name="connsiteX25" fmla="*/ 1842458 w 3152217"/>
                <a:gd name="connsiteY25" fmla="*/ 1945465 h 2265623"/>
                <a:gd name="connsiteX26" fmla="*/ 1533525 w 3152217"/>
                <a:gd name="connsiteY26" fmla="*/ 1533525 h 2265623"/>
                <a:gd name="connsiteX27" fmla="*/ 1219200 w 3152217"/>
                <a:gd name="connsiteY27" fmla="*/ 1228725 h 2265623"/>
                <a:gd name="connsiteX28" fmla="*/ 571500 w 3152217"/>
                <a:gd name="connsiteY28" fmla="*/ 1343025 h 2265623"/>
                <a:gd name="connsiteX29" fmla="*/ 0 w 3152217"/>
                <a:gd name="connsiteY29" fmla="*/ 1314450 h 2265623"/>
                <a:gd name="connsiteX30" fmla="*/ 0 w 3152217"/>
                <a:gd name="connsiteY30" fmla="*/ 0 h 2265623"/>
                <a:gd name="connsiteX31" fmla="*/ 390525 w 3152217"/>
                <a:gd name="connsiteY31" fmla="*/ 9525 h 2265623"/>
                <a:gd name="connsiteX0" fmla="*/ 400050 w 3152217"/>
                <a:gd name="connsiteY0" fmla="*/ 0 h 2284673"/>
                <a:gd name="connsiteX1" fmla="*/ 95250 w 3152217"/>
                <a:gd name="connsiteY1" fmla="*/ 276225 h 2284673"/>
                <a:gd name="connsiteX2" fmla="*/ 1352550 w 3152217"/>
                <a:gd name="connsiteY2" fmla="*/ 152400 h 2284673"/>
                <a:gd name="connsiteX3" fmla="*/ 2314575 w 3152217"/>
                <a:gd name="connsiteY3" fmla="*/ 352425 h 2284673"/>
                <a:gd name="connsiteX4" fmla="*/ 2724150 w 3152217"/>
                <a:gd name="connsiteY4" fmla="*/ 847725 h 2284673"/>
                <a:gd name="connsiteX5" fmla="*/ 3152217 w 3152217"/>
                <a:gd name="connsiteY5" fmla="*/ 1284360 h 2284673"/>
                <a:gd name="connsiteX6" fmla="*/ 3152217 w 3152217"/>
                <a:gd name="connsiteY6" fmla="*/ 1496577 h 2284673"/>
                <a:gd name="connsiteX7" fmla="*/ 2940000 w 3152217"/>
                <a:gd name="connsiteY7" fmla="*/ 1496577 h 2284673"/>
                <a:gd name="connsiteX8" fmla="*/ 2539107 w 3152217"/>
                <a:gd name="connsiteY8" fmla="*/ 1095683 h 2284673"/>
                <a:gd name="connsiteX9" fmla="*/ 2474399 w 3152217"/>
                <a:gd name="connsiteY9" fmla="*/ 1182392 h 2284673"/>
                <a:gd name="connsiteX10" fmla="*/ 2907621 w 3152217"/>
                <a:gd name="connsiteY10" fmla="*/ 1615615 h 2284673"/>
                <a:gd name="connsiteX11" fmla="*/ 2907621 w 3152217"/>
                <a:gd name="connsiteY11" fmla="*/ 1827832 h 2284673"/>
                <a:gd name="connsiteX12" fmla="*/ 2695404 w 3152217"/>
                <a:gd name="connsiteY12" fmla="*/ 1827832 h 2284673"/>
                <a:gd name="connsiteX13" fmla="*/ 2293017 w 3152217"/>
                <a:gd name="connsiteY13" fmla="*/ 1425444 h 2284673"/>
                <a:gd name="connsiteX14" fmla="*/ 2228234 w 3152217"/>
                <a:gd name="connsiteY14" fmla="*/ 1512253 h 2284673"/>
                <a:gd name="connsiteX15" fmla="*/ 2648161 w 3152217"/>
                <a:gd name="connsiteY15" fmla="*/ 1932180 h 2284673"/>
                <a:gd name="connsiteX16" fmla="*/ 2648161 w 3152217"/>
                <a:gd name="connsiteY16" fmla="*/ 2144397 h 2284673"/>
                <a:gd name="connsiteX17" fmla="*/ 2435944 w 3152217"/>
                <a:gd name="connsiteY17" fmla="*/ 2144397 h 2284673"/>
                <a:gd name="connsiteX18" fmla="*/ 2046853 w 3152217"/>
                <a:gd name="connsiteY18" fmla="*/ 1755304 h 2284673"/>
                <a:gd name="connsiteX19" fmla="*/ 1987859 w 3152217"/>
                <a:gd name="connsiteY19" fmla="*/ 1841554 h 2284673"/>
                <a:gd name="connsiteX20" fmla="*/ 2218760 w 3152217"/>
                <a:gd name="connsiteY20" fmla="*/ 2072456 h 2284673"/>
                <a:gd name="connsiteX21" fmla="*/ 2218760 w 3152217"/>
                <a:gd name="connsiteY21" fmla="*/ 2284673 h 2284673"/>
                <a:gd name="connsiteX22" fmla="*/ 2006543 w 3152217"/>
                <a:gd name="connsiteY22" fmla="*/ 2284673 h 2284673"/>
                <a:gd name="connsiteX23" fmla="*/ 1798691 w 3152217"/>
                <a:gd name="connsiteY23" fmla="*/ 2076819 h 2284673"/>
                <a:gd name="connsiteX24" fmla="*/ 1775643 w 3152217"/>
                <a:gd name="connsiteY24" fmla="*/ 2053771 h 2284673"/>
                <a:gd name="connsiteX25" fmla="*/ 1842458 w 3152217"/>
                <a:gd name="connsiteY25" fmla="*/ 1964515 h 2284673"/>
                <a:gd name="connsiteX26" fmla="*/ 1533525 w 3152217"/>
                <a:gd name="connsiteY26" fmla="*/ 1552575 h 2284673"/>
                <a:gd name="connsiteX27" fmla="*/ 1219200 w 3152217"/>
                <a:gd name="connsiteY27" fmla="*/ 1247775 h 2284673"/>
                <a:gd name="connsiteX28" fmla="*/ 571500 w 3152217"/>
                <a:gd name="connsiteY28" fmla="*/ 1362075 h 2284673"/>
                <a:gd name="connsiteX29" fmla="*/ 0 w 3152217"/>
                <a:gd name="connsiteY29" fmla="*/ 1333500 h 2284673"/>
                <a:gd name="connsiteX30" fmla="*/ 0 w 3152217"/>
                <a:gd name="connsiteY30" fmla="*/ 19050 h 2284673"/>
                <a:gd name="connsiteX31" fmla="*/ 400050 w 3152217"/>
                <a:gd name="connsiteY31" fmla="*/ 0 h 2284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152217" h="2284673">
                  <a:moveTo>
                    <a:pt x="400050" y="0"/>
                  </a:moveTo>
                  <a:lnTo>
                    <a:pt x="95250" y="276225"/>
                  </a:lnTo>
                  <a:cubicBezTo>
                    <a:pt x="349250" y="777875"/>
                    <a:pt x="831850" y="460375"/>
                    <a:pt x="1352550" y="152400"/>
                  </a:cubicBezTo>
                  <a:cubicBezTo>
                    <a:pt x="1641475" y="288925"/>
                    <a:pt x="1968500" y="301625"/>
                    <a:pt x="2314575" y="352425"/>
                  </a:cubicBezTo>
                  <a:cubicBezTo>
                    <a:pt x="2451100" y="603250"/>
                    <a:pt x="2587625" y="682625"/>
                    <a:pt x="2724150" y="847725"/>
                  </a:cubicBezTo>
                  <a:lnTo>
                    <a:pt x="3152217" y="1284360"/>
                  </a:lnTo>
                  <a:cubicBezTo>
                    <a:pt x="3210819" y="1342962"/>
                    <a:pt x="3210819" y="1437975"/>
                    <a:pt x="3152217" y="1496577"/>
                  </a:cubicBezTo>
                  <a:cubicBezTo>
                    <a:pt x="3093615" y="1555179"/>
                    <a:pt x="2998602" y="1555179"/>
                    <a:pt x="2940000" y="1496577"/>
                  </a:cubicBezTo>
                  <a:lnTo>
                    <a:pt x="2539107" y="1095683"/>
                  </a:lnTo>
                  <a:lnTo>
                    <a:pt x="2474399" y="1182392"/>
                  </a:lnTo>
                  <a:lnTo>
                    <a:pt x="2907621" y="1615615"/>
                  </a:lnTo>
                  <a:cubicBezTo>
                    <a:pt x="2966223" y="1674217"/>
                    <a:pt x="2966223" y="1769230"/>
                    <a:pt x="2907621" y="1827832"/>
                  </a:cubicBezTo>
                  <a:cubicBezTo>
                    <a:pt x="2849019" y="1886434"/>
                    <a:pt x="2754006" y="1886434"/>
                    <a:pt x="2695404" y="1827832"/>
                  </a:cubicBezTo>
                  <a:lnTo>
                    <a:pt x="2293017" y="1425444"/>
                  </a:lnTo>
                  <a:lnTo>
                    <a:pt x="2228234" y="1512253"/>
                  </a:lnTo>
                  <a:lnTo>
                    <a:pt x="2648161" y="1932180"/>
                  </a:lnTo>
                  <a:cubicBezTo>
                    <a:pt x="2706763" y="1990782"/>
                    <a:pt x="2706763" y="2085795"/>
                    <a:pt x="2648161" y="2144397"/>
                  </a:cubicBezTo>
                  <a:cubicBezTo>
                    <a:pt x="2589559" y="2202999"/>
                    <a:pt x="2494546" y="2202999"/>
                    <a:pt x="2435944" y="2144397"/>
                  </a:cubicBezTo>
                  <a:lnTo>
                    <a:pt x="2046853" y="1755304"/>
                  </a:lnTo>
                  <a:lnTo>
                    <a:pt x="1987859" y="1841554"/>
                  </a:lnTo>
                  <a:lnTo>
                    <a:pt x="2218760" y="2072456"/>
                  </a:lnTo>
                  <a:cubicBezTo>
                    <a:pt x="2277362" y="2131058"/>
                    <a:pt x="2277362" y="2226071"/>
                    <a:pt x="2218760" y="2284673"/>
                  </a:cubicBezTo>
                  <a:cubicBezTo>
                    <a:pt x="2160158" y="2343275"/>
                    <a:pt x="2065146" y="2343275"/>
                    <a:pt x="2006543" y="2284673"/>
                  </a:cubicBezTo>
                  <a:lnTo>
                    <a:pt x="1798691" y="2076819"/>
                  </a:lnTo>
                  <a:lnTo>
                    <a:pt x="1775643" y="2053771"/>
                  </a:lnTo>
                  <a:lnTo>
                    <a:pt x="1842458" y="1964515"/>
                  </a:lnTo>
                  <a:cubicBezTo>
                    <a:pt x="2026677" y="1607442"/>
                    <a:pt x="1697608" y="1472750"/>
                    <a:pt x="1533525" y="1552575"/>
                  </a:cubicBezTo>
                  <a:cubicBezTo>
                    <a:pt x="1555750" y="1323975"/>
                    <a:pt x="1380229" y="1237081"/>
                    <a:pt x="1219200" y="1247775"/>
                  </a:cubicBezTo>
                  <a:cubicBezTo>
                    <a:pt x="1190625" y="958850"/>
                    <a:pt x="838200" y="793750"/>
                    <a:pt x="571500" y="1362075"/>
                  </a:cubicBezTo>
                  <a:cubicBezTo>
                    <a:pt x="504825" y="1114425"/>
                    <a:pt x="276225" y="1066800"/>
                    <a:pt x="0" y="1333500"/>
                  </a:cubicBezTo>
                  <a:lnTo>
                    <a:pt x="0" y="19050"/>
                  </a:lnTo>
                  <a:lnTo>
                    <a:pt x="400050"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148" dirty="0">
                <a:solidFill>
                  <a:schemeClr val="tx1"/>
                </a:solidFill>
              </a:endParaRPr>
            </a:p>
          </p:txBody>
        </p:sp>
      </p:grpSp>
      <p:sp>
        <p:nvSpPr>
          <p:cNvPr id="11" name="Rectangle 10">
            <a:extLst>
              <a:ext uri="{FF2B5EF4-FFF2-40B4-BE49-F238E27FC236}">
                <a16:creationId xmlns:a16="http://schemas.microsoft.com/office/drawing/2014/main" id="{15BE6784-BAE5-4E81-AE09-F442B950BEA8}"/>
              </a:ext>
            </a:extLst>
          </p:cNvPr>
          <p:cNvSpPr/>
          <p:nvPr/>
        </p:nvSpPr>
        <p:spPr>
          <a:xfrm>
            <a:off x="1247607" y="4082000"/>
            <a:ext cx="3359516" cy="13170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148">
              <a:solidFill>
                <a:schemeClr val="tx1"/>
              </a:solidFill>
            </a:endParaRPr>
          </a:p>
        </p:txBody>
      </p:sp>
      <p:sp>
        <p:nvSpPr>
          <p:cNvPr id="12" name="Rectangle 11">
            <a:extLst>
              <a:ext uri="{FF2B5EF4-FFF2-40B4-BE49-F238E27FC236}">
                <a16:creationId xmlns:a16="http://schemas.microsoft.com/office/drawing/2014/main" id="{7C65F6EB-7489-4291-B336-14C338729FAD}"/>
              </a:ext>
            </a:extLst>
          </p:cNvPr>
          <p:cNvSpPr/>
          <p:nvPr/>
        </p:nvSpPr>
        <p:spPr>
          <a:xfrm>
            <a:off x="7584880" y="4082000"/>
            <a:ext cx="3359515" cy="131708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148">
              <a:solidFill>
                <a:schemeClr val="tx1"/>
              </a:solidFill>
            </a:endParaRPr>
          </a:p>
        </p:txBody>
      </p:sp>
      <p:grpSp>
        <p:nvGrpSpPr>
          <p:cNvPr id="16" name="Group 12">
            <a:extLst>
              <a:ext uri="{FF2B5EF4-FFF2-40B4-BE49-F238E27FC236}">
                <a16:creationId xmlns:a16="http://schemas.microsoft.com/office/drawing/2014/main" id="{0DE6247A-39EC-40E0-BDE2-C85A4C5621D5}"/>
              </a:ext>
            </a:extLst>
          </p:cNvPr>
          <p:cNvGrpSpPr/>
          <p:nvPr/>
        </p:nvGrpSpPr>
        <p:grpSpPr>
          <a:xfrm>
            <a:off x="1247607" y="4175454"/>
            <a:ext cx="3272804" cy="1141837"/>
            <a:chOff x="1938485" y="3889138"/>
            <a:chExt cx="7456444" cy="1435659"/>
          </a:xfrm>
        </p:grpSpPr>
        <p:sp>
          <p:nvSpPr>
            <p:cNvPr id="14" name="TextBox 13">
              <a:extLst>
                <a:ext uri="{FF2B5EF4-FFF2-40B4-BE49-F238E27FC236}">
                  <a16:creationId xmlns:a16="http://schemas.microsoft.com/office/drawing/2014/main" id="{6A4C3A0D-DB63-431D-81A7-1E1BB762BEC0}"/>
                </a:ext>
              </a:extLst>
            </p:cNvPr>
            <p:cNvSpPr txBox="1"/>
            <p:nvPr/>
          </p:nvSpPr>
          <p:spPr>
            <a:xfrm>
              <a:off x="1938485" y="4377433"/>
              <a:ext cx="7456444" cy="947364"/>
            </a:xfrm>
            <a:prstGeom prst="rect">
              <a:avLst/>
            </a:prstGeom>
            <a:noFill/>
          </p:spPr>
          <p:txBody>
            <a:bodyPr wrap="square" rtlCol="0">
              <a:spAutoFit/>
            </a:bodyPr>
            <a:lstStyle/>
            <a:p>
              <a:pPr algn="r"/>
              <a:r>
                <a:rPr lang="en-US" altLang="ko-KR" sz="1432" b="1" dirty="0">
                  <a:latin typeface="Garamond" pitchFamily="18" charset="0"/>
                  <a:cs typeface="Arial" pitchFamily="34" charset="0"/>
                </a:rPr>
                <a:t>If wholly or substantially  (more than 50% of total receipts) financed by government</a:t>
              </a:r>
              <a:r>
                <a:rPr lang="ko-KR" altLang="en-US" sz="1432" b="1" dirty="0">
                  <a:latin typeface="Garamond" pitchFamily="18" charset="0"/>
                  <a:cs typeface="Arial" pitchFamily="34" charset="0"/>
                </a:rPr>
                <a:t>  </a:t>
              </a:r>
              <a:r>
                <a:rPr lang="en-US" altLang="ko-KR" sz="1432" b="1" dirty="0">
                  <a:latin typeface="Garamond" pitchFamily="18" charset="0"/>
                  <a:cs typeface="Arial" pitchFamily="34" charset="0"/>
                </a:rPr>
                <a:t> </a:t>
              </a:r>
              <a:endParaRPr lang="ko-KR" altLang="en-US" sz="1432" b="1" dirty="0">
                <a:latin typeface="Garamond" pitchFamily="18" charset="0"/>
                <a:cs typeface="Arial" pitchFamily="34" charset="0"/>
              </a:endParaRPr>
            </a:p>
          </p:txBody>
        </p:sp>
        <p:sp>
          <p:nvSpPr>
            <p:cNvPr id="15" name="TextBox 14">
              <a:extLst>
                <a:ext uri="{FF2B5EF4-FFF2-40B4-BE49-F238E27FC236}">
                  <a16:creationId xmlns:a16="http://schemas.microsoft.com/office/drawing/2014/main" id="{402D2E38-A498-4356-B5B4-BC87CDCC7D98}"/>
                </a:ext>
              </a:extLst>
            </p:cNvPr>
            <p:cNvSpPr txBox="1"/>
            <p:nvPr/>
          </p:nvSpPr>
          <p:spPr>
            <a:xfrm>
              <a:off x="1938485" y="3889138"/>
              <a:ext cx="7456444" cy="393183"/>
            </a:xfrm>
            <a:prstGeom prst="rect">
              <a:avLst/>
            </a:prstGeom>
            <a:noFill/>
          </p:spPr>
          <p:txBody>
            <a:bodyPr wrap="square" rtlCol="0">
              <a:spAutoFit/>
            </a:bodyPr>
            <a:lstStyle/>
            <a:p>
              <a:pPr algn="ctr"/>
              <a:r>
                <a:rPr lang="en-US" altLang="ko-KR" sz="1432" b="1" u="sng" dirty="0">
                  <a:latin typeface="Garamond" pitchFamily="18" charset="0"/>
                  <a:cs typeface="Arial" pitchFamily="34" charset="0"/>
                </a:rPr>
                <a:t>Government Support</a:t>
              </a:r>
              <a:endParaRPr lang="ko-KR" altLang="en-US" sz="1432" b="1" u="sng" dirty="0">
                <a:latin typeface="Garamond" pitchFamily="18" charset="0"/>
                <a:cs typeface="Arial" pitchFamily="34" charset="0"/>
              </a:endParaRPr>
            </a:p>
          </p:txBody>
        </p:sp>
      </p:grpSp>
      <p:grpSp>
        <p:nvGrpSpPr>
          <p:cNvPr id="19" name="Group 15">
            <a:extLst>
              <a:ext uri="{FF2B5EF4-FFF2-40B4-BE49-F238E27FC236}">
                <a16:creationId xmlns:a16="http://schemas.microsoft.com/office/drawing/2014/main" id="{3BDF60A9-DD1D-478B-BD68-50A077B12039}"/>
              </a:ext>
            </a:extLst>
          </p:cNvPr>
          <p:cNvGrpSpPr/>
          <p:nvPr/>
        </p:nvGrpSpPr>
        <p:grpSpPr>
          <a:xfrm>
            <a:off x="7813717" y="4203011"/>
            <a:ext cx="2971373" cy="1065157"/>
            <a:chOff x="1919037" y="4313698"/>
            <a:chExt cx="7522922" cy="672354"/>
          </a:xfrm>
          <a:noFill/>
        </p:grpSpPr>
        <p:sp>
          <p:nvSpPr>
            <p:cNvPr id="17" name="TextBox 16">
              <a:extLst>
                <a:ext uri="{FF2B5EF4-FFF2-40B4-BE49-F238E27FC236}">
                  <a16:creationId xmlns:a16="http://schemas.microsoft.com/office/drawing/2014/main" id="{54B67144-FFE7-40E5-AF5E-4424380102D7}"/>
                </a:ext>
              </a:extLst>
            </p:cNvPr>
            <p:cNvSpPr txBox="1"/>
            <p:nvPr/>
          </p:nvSpPr>
          <p:spPr>
            <a:xfrm>
              <a:off x="1919037" y="4510439"/>
              <a:ext cx="7522917" cy="475613"/>
            </a:xfrm>
            <a:prstGeom prst="rect">
              <a:avLst/>
            </a:prstGeom>
            <a:grpFill/>
          </p:spPr>
          <p:txBody>
            <a:bodyPr wrap="square" rtlCol="0">
              <a:spAutoFit/>
            </a:bodyPr>
            <a:lstStyle/>
            <a:p>
              <a:r>
                <a:rPr lang="en-US" altLang="ko-KR" sz="1432" b="1" dirty="0">
                  <a:latin typeface="Garamond" pitchFamily="18" charset="0"/>
                  <a:cs typeface="Arial" pitchFamily="34" charset="0"/>
                </a:rPr>
                <a:t>If not supported by Govt. but aggregate annual receipts is below   5 Crores.</a:t>
              </a:r>
              <a:endParaRPr lang="ko-KR" altLang="en-US" sz="1432" b="1" dirty="0">
                <a:latin typeface="Garamond" pitchFamily="18" charset="0"/>
                <a:cs typeface="Arial" pitchFamily="34" charset="0"/>
              </a:endParaRPr>
            </a:p>
          </p:txBody>
        </p:sp>
        <p:sp>
          <p:nvSpPr>
            <p:cNvPr id="18" name="TextBox 17">
              <a:extLst>
                <a:ext uri="{FF2B5EF4-FFF2-40B4-BE49-F238E27FC236}">
                  <a16:creationId xmlns:a16="http://schemas.microsoft.com/office/drawing/2014/main" id="{F80BC764-8DC7-49E9-996D-AFE126926996}"/>
                </a:ext>
              </a:extLst>
            </p:cNvPr>
            <p:cNvSpPr txBox="1"/>
            <p:nvPr/>
          </p:nvSpPr>
          <p:spPr>
            <a:xfrm>
              <a:off x="1985514" y="4313698"/>
              <a:ext cx="7456445" cy="197393"/>
            </a:xfrm>
            <a:prstGeom prst="rect">
              <a:avLst/>
            </a:prstGeom>
            <a:grpFill/>
          </p:spPr>
          <p:txBody>
            <a:bodyPr wrap="square" rtlCol="0">
              <a:spAutoFit/>
            </a:bodyPr>
            <a:lstStyle/>
            <a:p>
              <a:pPr algn="ctr"/>
              <a:r>
                <a:rPr lang="en-US" altLang="ko-KR" sz="1432" b="1" u="sng" dirty="0">
                  <a:latin typeface="Garamond" pitchFamily="18" charset="0"/>
                  <a:cs typeface="Arial" pitchFamily="34" charset="0"/>
                </a:rPr>
                <a:t>Annual Receipts</a:t>
              </a:r>
              <a:endParaRPr lang="ko-KR" altLang="en-US" sz="1432" b="1" u="sng" dirty="0">
                <a:latin typeface="Garamond" pitchFamily="18" charset="0"/>
                <a:cs typeface="Arial" pitchFamily="34" charset="0"/>
              </a:endParaRPr>
            </a:p>
          </p:txBody>
        </p:sp>
      </p:grpSp>
      <p:sp>
        <p:nvSpPr>
          <p:cNvPr id="21" name="Oval 21">
            <a:extLst>
              <a:ext uri="{FF2B5EF4-FFF2-40B4-BE49-F238E27FC236}">
                <a16:creationId xmlns:a16="http://schemas.microsoft.com/office/drawing/2014/main" id="{305BF682-6374-4686-9F55-B0DBCE8A2ECC}"/>
              </a:ext>
            </a:extLst>
          </p:cNvPr>
          <p:cNvSpPr/>
          <p:nvPr/>
        </p:nvSpPr>
        <p:spPr>
          <a:xfrm rot="20700000">
            <a:off x="3165899" y="1877481"/>
            <a:ext cx="441793" cy="387201"/>
          </a:xfrm>
          <a:custGeom>
            <a:avLst/>
            <a:gdLst/>
            <a:ahLst/>
            <a:cxnLst/>
            <a:rect l="l" t="t" r="r" b="b"/>
            <a:pathLst>
              <a:path w="4088377" h="3321003">
                <a:moveTo>
                  <a:pt x="1365628" y="1622218"/>
                </a:moveTo>
                <a:cubicBezTo>
                  <a:pt x="1121373" y="1556771"/>
                  <a:pt x="870309" y="1701722"/>
                  <a:pt x="804861" y="1945977"/>
                </a:cubicBezTo>
                <a:cubicBezTo>
                  <a:pt x="739413" y="2190232"/>
                  <a:pt x="884365" y="2441296"/>
                  <a:pt x="1128620" y="2506744"/>
                </a:cubicBezTo>
                <a:cubicBezTo>
                  <a:pt x="1372875" y="2572191"/>
                  <a:pt x="1623939" y="2427240"/>
                  <a:pt x="1689387" y="2182985"/>
                </a:cubicBezTo>
                <a:cubicBezTo>
                  <a:pt x="1754835" y="1938730"/>
                  <a:pt x="1609883" y="1687666"/>
                  <a:pt x="1365628" y="1622218"/>
                </a:cubicBezTo>
                <a:close/>
                <a:moveTo>
                  <a:pt x="1447099" y="1318163"/>
                </a:moveTo>
                <a:cubicBezTo>
                  <a:pt x="1859279" y="1428606"/>
                  <a:pt x="2103885" y="1852277"/>
                  <a:pt x="1993442" y="2264456"/>
                </a:cubicBezTo>
                <a:cubicBezTo>
                  <a:pt x="1882999" y="2676636"/>
                  <a:pt x="1459328" y="2921242"/>
                  <a:pt x="1047149" y="2810799"/>
                </a:cubicBezTo>
                <a:cubicBezTo>
                  <a:pt x="634969" y="2700356"/>
                  <a:pt x="390363" y="2276685"/>
                  <a:pt x="500806" y="1864505"/>
                </a:cubicBezTo>
                <a:cubicBezTo>
                  <a:pt x="611249" y="1452326"/>
                  <a:pt x="1034920" y="1207720"/>
                  <a:pt x="1447099" y="1318163"/>
                </a:cubicBezTo>
                <a:close/>
                <a:moveTo>
                  <a:pt x="1476725" y="1207597"/>
                </a:moveTo>
                <a:cubicBezTo>
                  <a:pt x="1003481" y="1080792"/>
                  <a:pt x="517045" y="1361635"/>
                  <a:pt x="390240" y="1834879"/>
                </a:cubicBezTo>
                <a:cubicBezTo>
                  <a:pt x="263435" y="2308124"/>
                  <a:pt x="544279" y="2794559"/>
                  <a:pt x="1017523" y="2921365"/>
                </a:cubicBezTo>
                <a:cubicBezTo>
                  <a:pt x="1490767" y="3048170"/>
                  <a:pt x="1977202" y="2767326"/>
                  <a:pt x="2104008" y="2294082"/>
                </a:cubicBezTo>
                <a:cubicBezTo>
                  <a:pt x="2230813" y="1820838"/>
                  <a:pt x="1949969" y="1334403"/>
                  <a:pt x="1476725" y="1207597"/>
                </a:cubicBezTo>
                <a:close/>
                <a:moveTo>
                  <a:pt x="3290290" y="1590224"/>
                </a:moveTo>
                <a:cubicBezTo>
                  <a:pt x="3269727" y="1586016"/>
                  <a:pt x="3248437" y="1583806"/>
                  <a:pt x="3226630" y="1583806"/>
                </a:cubicBezTo>
                <a:cubicBezTo>
                  <a:pt x="3052179" y="1583806"/>
                  <a:pt x="2910758" y="1725227"/>
                  <a:pt x="2910758" y="1899678"/>
                </a:cubicBezTo>
                <a:cubicBezTo>
                  <a:pt x="2910758" y="2074130"/>
                  <a:pt x="3052179" y="2215551"/>
                  <a:pt x="3226630" y="2215550"/>
                </a:cubicBezTo>
                <a:cubicBezTo>
                  <a:pt x="3401082" y="2215551"/>
                  <a:pt x="3542503" y="2074130"/>
                  <a:pt x="3542502" y="1899678"/>
                </a:cubicBezTo>
                <a:cubicBezTo>
                  <a:pt x="3542503" y="1747033"/>
                  <a:pt x="3434228" y="1619677"/>
                  <a:pt x="3290290" y="1590224"/>
                </a:cubicBezTo>
                <a:close/>
                <a:moveTo>
                  <a:pt x="3334055" y="1377473"/>
                </a:moveTo>
                <a:cubicBezTo>
                  <a:pt x="3576950" y="1427177"/>
                  <a:pt x="3759665" y="1642090"/>
                  <a:pt x="3759665" y="1899678"/>
                </a:cubicBezTo>
                <a:cubicBezTo>
                  <a:pt x="3759665" y="2194064"/>
                  <a:pt x="3521017" y="2432713"/>
                  <a:pt x="3226630" y="2432713"/>
                </a:cubicBezTo>
                <a:cubicBezTo>
                  <a:pt x="2932244" y="2432712"/>
                  <a:pt x="2693596" y="2194065"/>
                  <a:pt x="2693596" y="1899678"/>
                </a:cubicBezTo>
                <a:cubicBezTo>
                  <a:pt x="2693596" y="1605292"/>
                  <a:pt x="2932244" y="1366644"/>
                  <a:pt x="3226630" y="1366644"/>
                </a:cubicBezTo>
                <a:cubicBezTo>
                  <a:pt x="3263429" y="1366644"/>
                  <a:pt x="3299356" y="1370373"/>
                  <a:pt x="3334055" y="1377473"/>
                </a:cubicBezTo>
                <a:close/>
                <a:moveTo>
                  <a:pt x="1391137" y="789478"/>
                </a:moveTo>
                <a:lnTo>
                  <a:pt x="1759910" y="888290"/>
                </a:lnTo>
                <a:lnTo>
                  <a:pt x="1754625" y="1202375"/>
                </a:lnTo>
                <a:lnTo>
                  <a:pt x="1744979" y="1199790"/>
                </a:lnTo>
                <a:cubicBezTo>
                  <a:pt x="1823578" y="1244024"/>
                  <a:pt x="1894617" y="1298265"/>
                  <a:pt x="1954704" y="1362586"/>
                </a:cubicBezTo>
                <a:lnTo>
                  <a:pt x="2234317" y="1293059"/>
                </a:lnTo>
                <a:lnTo>
                  <a:pt x="2413554" y="1630152"/>
                </a:lnTo>
                <a:lnTo>
                  <a:pt x="2214321" y="1809770"/>
                </a:lnTo>
                <a:cubicBezTo>
                  <a:pt x="2239296" y="1900740"/>
                  <a:pt x="2251067" y="1995997"/>
                  <a:pt x="2246841" y="2092825"/>
                </a:cubicBezTo>
                <a:lnTo>
                  <a:pt x="2495698" y="2230974"/>
                </a:lnTo>
                <a:lnTo>
                  <a:pt x="2396885" y="2599747"/>
                </a:lnTo>
                <a:lnTo>
                  <a:pt x="2094912" y="2594668"/>
                </a:lnTo>
                <a:cubicBezTo>
                  <a:pt x="2056732" y="2658461"/>
                  <a:pt x="2010475" y="2715996"/>
                  <a:pt x="1958644" y="2767359"/>
                </a:cubicBezTo>
                <a:lnTo>
                  <a:pt x="2057814" y="3026193"/>
                </a:lnTo>
                <a:lnTo>
                  <a:pt x="1745078" y="3245174"/>
                </a:lnTo>
                <a:lnTo>
                  <a:pt x="1507869" y="3039237"/>
                </a:lnTo>
                <a:lnTo>
                  <a:pt x="1536736" y="3019025"/>
                </a:lnTo>
                <a:cubicBezTo>
                  <a:pt x="1445878" y="3048429"/>
                  <a:pt x="1349798" y="3062567"/>
                  <a:pt x="1251837" y="3062021"/>
                </a:cubicBezTo>
                <a:lnTo>
                  <a:pt x="1108065" y="3321003"/>
                </a:lnTo>
                <a:lnTo>
                  <a:pt x="739291" y="3222191"/>
                </a:lnTo>
                <a:lnTo>
                  <a:pt x="744274" y="2926021"/>
                </a:lnTo>
                <a:cubicBezTo>
                  <a:pt x="666128" y="2881484"/>
                  <a:pt x="595548" y="2827017"/>
                  <a:pt x="535891" y="2762576"/>
                </a:cubicBezTo>
                <a:lnTo>
                  <a:pt x="540671" y="2772825"/>
                </a:lnTo>
                <a:lnTo>
                  <a:pt x="232276" y="2832568"/>
                </a:lnTo>
                <a:lnTo>
                  <a:pt x="70927" y="2486556"/>
                </a:lnTo>
                <a:lnTo>
                  <a:pt x="279495" y="2317444"/>
                </a:lnTo>
                <a:cubicBezTo>
                  <a:pt x="257233" y="2235849"/>
                  <a:pt x="245603" y="2150814"/>
                  <a:pt x="245586" y="2064274"/>
                </a:cubicBezTo>
                <a:lnTo>
                  <a:pt x="0" y="1927940"/>
                </a:lnTo>
                <a:lnTo>
                  <a:pt x="98812" y="1559167"/>
                </a:lnTo>
                <a:lnTo>
                  <a:pt x="380240" y="1563901"/>
                </a:lnTo>
                <a:cubicBezTo>
                  <a:pt x="418421" y="1496524"/>
                  <a:pt x="464524" y="1435092"/>
                  <a:pt x="516679" y="1380105"/>
                </a:cubicBezTo>
                <a:lnTo>
                  <a:pt x="422419" y="1089378"/>
                </a:lnTo>
                <a:lnTo>
                  <a:pt x="746189" y="887063"/>
                </a:lnTo>
                <a:lnTo>
                  <a:pt x="972292" y="1105134"/>
                </a:lnTo>
                <a:lnTo>
                  <a:pt x="970019" y="1106554"/>
                </a:lnTo>
                <a:cubicBezTo>
                  <a:pt x="1058903" y="1078586"/>
                  <a:pt x="1152743" y="1065659"/>
                  <a:pt x="1248316" y="1066709"/>
                </a:cubicBezTo>
                <a:lnTo>
                  <a:pt x="1238669" y="1064125"/>
                </a:lnTo>
                <a:close/>
                <a:moveTo>
                  <a:pt x="3349970" y="1300109"/>
                </a:moveTo>
                <a:cubicBezTo>
                  <a:pt x="3310130" y="1291957"/>
                  <a:pt x="3268880" y="1287676"/>
                  <a:pt x="3226630" y="1287676"/>
                </a:cubicBezTo>
                <a:cubicBezTo>
                  <a:pt x="2888631" y="1287676"/>
                  <a:pt x="2614628" y="1561679"/>
                  <a:pt x="2614628" y="1899678"/>
                </a:cubicBezTo>
                <a:cubicBezTo>
                  <a:pt x="2614628" y="2237678"/>
                  <a:pt x="2888630" y="2511680"/>
                  <a:pt x="3226630" y="2511681"/>
                </a:cubicBezTo>
                <a:cubicBezTo>
                  <a:pt x="3564630" y="2511681"/>
                  <a:pt x="3838633" y="2237678"/>
                  <a:pt x="3838633" y="1899678"/>
                </a:cubicBezTo>
                <a:cubicBezTo>
                  <a:pt x="3838632" y="1603928"/>
                  <a:pt x="3628849" y="1357176"/>
                  <a:pt x="3349970" y="1300109"/>
                </a:cubicBezTo>
                <a:close/>
                <a:moveTo>
                  <a:pt x="3358324" y="1024334"/>
                </a:moveTo>
                <a:lnTo>
                  <a:pt x="3410883" y="1234575"/>
                </a:lnTo>
                <a:lnTo>
                  <a:pt x="3403994" y="1234575"/>
                </a:lnTo>
                <a:cubicBezTo>
                  <a:pt x="3464268" y="1250018"/>
                  <a:pt x="3521292" y="1273478"/>
                  <a:pt x="3572818" y="1305612"/>
                </a:cubicBezTo>
                <a:lnTo>
                  <a:pt x="3746730" y="1209354"/>
                </a:lnTo>
                <a:lnTo>
                  <a:pt x="3926358" y="1401981"/>
                </a:lnTo>
                <a:lnTo>
                  <a:pt x="3825667" y="1557247"/>
                </a:lnTo>
                <a:cubicBezTo>
                  <a:pt x="3858552" y="1613408"/>
                  <a:pt x="3883404" y="1674784"/>
                  <a:pt x="3897877" y="1740062"/>
                </a:cubicBezTo>
                <a:lnTo>
                  <a:pt x="4088377" y="1787686"/>
                </a:lnTo>
                <a:lnTo>
                  <a:pt x="4088377" y="2051071"/>
                </a:lnTo>
                <a:lnTo>
                  <a:pt x="3886243" y="2101605"/>
                </a:lnTo>
                <a:cubicBezTo>
                  <a:pt x="3872191" y="2150933"/>
                  <a:pt x="3851639" y="2197531"/>
                  <a:pt x="3826272" y="2241013"/>
                </a:cubicBezTo>
                <a:lnTo>
                  <a:pt x="3938572" y="2395786"/>
                </a:lnTo>
                <a:lnTo>
                  <a:pt x="3769272" y="2597551"/>
                </a:lnTo>
                <a:lnTo>
                  <a:pt x="3574432" y="2502674"/>
                </a:lnTo>
                <a:lnTo>
                  <a:pt x="3590059" y="2484050"/>
                </a:lnTo>
                <a:cubicBezTo>
                  <a:pt x="3534764" y="2519868"/>
                  <a:pt x="3473263" y="2546445"/>
                  <a:pt x="3407886" y="2563572"/>
                </a:cubicBezTo>
                <a:lnTo>
                  <a:pt x="3358323" y="2761823"/>
                </a:lnTo>
                <a:lnTo>
                  <a:pt x="3094938" y="2761823"/>
                </a:lnTo>
                <a:lnTo>
                  <a:pt x="3045375" y="2563574"/>
                </a:lnTo>
                <a:cubicBezTo>
                  <a:pt x="2985349" y="2547848"/>
                  <a:pt x="2928591" y="2524155"/>
                  <a:pt x="2877330" y="2491865"/>
                </a:cubicBezTo>
                <a:lnTo>
                  <a:pt x="2882346" y="2497841"/>
                </a:lnTo>
                <a:lnTo>
                  <a:pt x="2687507" y="2592718"/>
                </a:lnTo>
                <a:lnTo>
                  <a:pt x="2518206" y="2390954"/>
                </a:lnTo>
                <a:lnTo>
                  <a:pt x="2626994" y="2241021"/>
                </a:lnTo>
                <a:cubicBezTo>
                  <a:pt x="2597591" y="2190623"/>
                  <a:pt x="2574657" y="2136035"/>
                  <a:pt x="2559194" y="2078370"/>
                </a:cubicBezTo>
                <a:lnTo>
                  <a:pt x="2371198" y="2031371"/>
                </a:lnTo>
                <a:lnTo>
                  <a:pt x="2371198" y="1767986"/>
                </a:lnTo>
                <a:lnTo>
                  <a:pt x="2559579" y="1720890"/>
                </a:lnTo>
                <a:cubicBezTo>
                  <a:pt x="2572992" y="1669175"/>
                  <a:pt x="2592745" y="1620006"/>
                  <a:pt x="2617681" y="1574051"/>
                </a:cubicBezTo>
                <a:lnTo>
                  <a:pt x="2502958" y="1397149"/>
                </a:lnTo>
                <a:lnTo>
                  <a:pt x="2682587" y="1204520"/>
                </a:lnTo>
                <a:lnTo>
                  <a:pt x="2872193" y="1309466"/>
                </a:lnTo>
                <a:lnTo>
                  <a:pt x="2870932" y="1310818"/>
                </a:lnTo>
                <a:cubicBezTo>
                  <a:pt x="2925169" y="1276310"/>
                  <a:pt x="2985393" y="1250941"/>
                  <a:pt x="3049268" y="1234575"/>
                </a:cubicBezTo>
                <a:lnTo>
                  <a:pt x="3042378" y="1234576"/>
                </a:lnTo>
                <a:lnTo>
                  <a:pt x="3094939" y="1024334"/>
                </a:lnTo>
                <a:close/>
                <a:moveTo>
                  <a:pt x="2786480" y="402820"/>
                </a:moveTo>
                <a:cubicBezTo>
                  <a:pt x="2745900" y="389943"/>
                  <a:pt x="2701172" y="388627"/>
                  <a:pt x="2657264" y="401580"/>
                </a:cubicBezTo>
                <a:cubicBezTo>
                  <a:pt x="2540176" y="436121"/>
                  <a:pt x="2473258" y="559041"/>
                  <a:pt x="2507800" y="676128"/>
                </a:cubicBezTo>
                <a:cubicBezTo>
                  <a:pt x="2542340" y="793216"/>
                  <a:pt x="2665260" y="860133"/>
                  <a:pt x="2782348" y="825592"/>
                </a:cubicBezTo>
                <a:cubicBezTo>
                  <a:pt x="2899435" y="791051"/>
                  <a:pt x="2966353" y="668132"/>
                  <a:pt x="2931812" y="551045"/>
                </a:cubicBezTo>
                <a:cubicBezTo>
                  <a:pt x="2910223" y="477864"/>
                  <a:pt x="2854113" y="424282"/>
                  <a:pt x="2786480" y="402820"/>
                </a:cubicBezTo>
                <a:close/>
                <a:moveTo>
                  <a:pt x="2932202" y="47278"/>
                </a:moveTo>
                <a:lnTo>
                  <a:pt x="3090904" y="140999"/>
                </a:lnTo>
                <a:lnTo>
                  <a:pt x="3054065" y="265147"/>
                </a:lnTo>
                <a:cubicBezTo>
                  <a:pt x="3087256" y="296329"/>
                  <a:pt x="3116089" y="332603"/>
                  <a:pt x="3138727" y="373550"/>
                </a:cubicBezTo>
                <a:lnTo>
                  <a:pt x="3276016" y="367796"/>
                </a:lnTo>
                <a:lnTo>
                  <a:pt x="3328165" y="544574"/>
                </a:lnTo>
                <a:lnTo>
                  <a:pt x="3202503" y="618514"/>
                </a:lnTo>
                <a:cubicBezTo>
                  <a:pt x="3202838" y="654403"/>
                  <a:pt x="3198271" y="689748"/>
                  <a:pt x="3189855" y="723955"/>
                </a:cubicBezTo>
                <a:lnTo>
                  <a:pt x="3295873" y="805599"/>
                </a:lnTo>
                <a:lnTo>
                  <a:pt x="3222192" y="974540"/>
                </a:lnTo>
                <a:lnTo>
                  <a:pt x="3072634" y="949439"/>
                </a:lnTo>
                <a:lnTo>
                  <a:pt x="3079435" y="933845"/>
                </a:lnTo>
                <a:cubicBezTo>
                  <a:pt x="3049413" y="968833"/>
                  <a:pt x="3013398" y="998848"/>
                  <a:pt x="2972910" y="1023288"/>
                </a:cubicBezTo>
                <a:lnTo>
                  <a:pt x="2978897" y="1166163"/>
                </a:lnTo>
                <a:lnTo>
                  <a:pt x="2802119" y="1218312"/>
                </a:lnTo>
                <a:lnTo>
                  <a:pt x="2729602" y="1095065"/>
                </a:lnTo>
                <a:cubicBezTo>
                  <a:pt x="2686199" y="1096396"/>
                  <a:pt x="2643414" y="1091732"/>
                  <a:pt x="2602615" y="1080209"/>
                </a:cubicBezTo>
                <a:lnTo>
                  <a:pt x="2607165" y="1083226"/>
                </a:lnTo>
                <a:lnTo>
                  <a:pt x="2495179" y="1185484"/>
                </a:lnTo>
                <a:lnTo>
                  <a:pt x="2341599" y="1083585"/>
                </a:lnTo>
                <a:lnTo>
                  <a:pt x="2384929" y="961414"/>
                </a:lnTo>
                <a:cubicBezTo>
                  <a:pt x="2355215" y="933409"/>
                  <a:pt x="2329015" y="901312"/>
                  <a:pt x="2307218" y="865670"/>
                </a:cubicBezTo>
                <a:lnTo>
                  <a:pt x="2171734" y="871348"/>
                </a:lnTo>
                <a:lnTo>
                  <a:pt x="2119584" y="694571"/>
                </a:lnTo>
                <a:lnTo>
                  <a:pt x="2236697" y="625662"/>
                </a:lnTo>
                <a:cubicBezTo>
                  <a:pt x="2235459" y="588297"/>
                  <a:pt x="2238982" y="551385"/>
                  <a:pt x="2246620" y="515603"/>
                </a:cubicBezTo>
                <a:lnTo>
                  <a:pt x="2134594" y="419585"/>
                </a:lnTo>
                <a:lnTo>
                  <a:pt x="2217016" y="254732"/>
                </a:lnTo>
                <a:lnTo>
                  <a:pt x="2365055" y="287627"/>
                </a:lnTo>
                <a:lnTo>
                  <a:pt x="2364476" y="288784"/>
                </a:lnTo>
                <a:cubicBezTo>
                  <a:pt x="2394046" y="254885"/>
                  <a:pt x="2429444" y="225933"/>
                  <a:pt x="2469075" y="202302"/>
                </a:cubicBezTo>
                <a:lnTo>
                  <a:pt x="2464452" y="203666"/>
                </a:lnTo>
                <a:lnTo>
                  <a:pt x="2458102" y="52150"/>
                </a:lnTo>
                <a:lnTo>
                  <a:pt x="2634880" y="0"/>
                </a:lnTo>
                <a:lnTo>
                  <a:pt x="2711784" y="130703"/>
                </a:lnTo>
                <a:lnTo>
                  <a:pt x="2707159" y="132067"/>
                </a:lnTo>
                <a:cubicBezTo>
                  <a:pt x="2750672" y="130497"/>
                  <a:pt x="2793590" y="134953"/>
                  <a:pt x="2834535" y="146319"/>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26" tIns="36363" rIns="72726" bIns="36363" numCol="1" spcCol="0" rtlCol="0" fromWordArt="0" anchor="ctr" anchorCtr="0" forceAA="0" compatLnSpc="1">
            <a:prstTxWarp prst="textNoShape">
              <a:avLst/>
            </a:prstTxWarp>
            <a:noAutofit/>
          </a:bodyPr>
          <a:lstStyle/>
          <a:p>
            <a:pPr algn="ctr"/>
            <a:endParaRPr lang="ko-KR" altLang="en-US" sz="2148">
              <a:solidFill>
                <a:schemeClr val="tx1"/>
              </a:solidFill>
            </a:endParaRPr>
          </a:p>
        </p:txBody>
      </p:sp>
      <p:sp>
        <p:nvSpPr>
          <p:cNvPr id="22" name="Oval 10">
            <a:extLst>
              <a:ext uri="{FF2B5EF4-FFF2-40B4-BE49-F238E27FC236}">
                <a16:creationId xmlns:a16="http://schemas.microsoft.com/office/drawing/2014/main" id="{8D506075-AC04-43C0-8B06-9FBBFCC0B7C6}"/>
              </a:ext>
            </a:extLst>
          </p:cNvPr>
          <p:cNvSpPr>
            <a:spLocks noChangeAspect="1"/>
          </p:cNvSpPr>
          <p:nvPr/>
        </p:nvSpPr>
        <p:spPr>
          <a:xfrm>
            <a:off x="8651078" y="1843932"/>
            <a:ext cx="400896" cy="475078"/>
          </a:xfrm>
          <a:custGeom>
            <a:avLst/>
            <a:gdLst/>
            <a:ahLst/>
            <a:cxnLst/>
            <a:rect l="l" t="t" r="r" b="b"/>
            <a:pathLst>
              <a:path w="3310915" h="3923570">
                <a:moveTo>
                  <a:pt x="2634572" y="2782060"/>
                </a:moveTo>
                <a:cubicBezTo>
                  <a:pt x="2877724" y="2784696"/>
                  <a:pt x="3073074" y="2923910"/>
                  <a:pt x="3310915" y="3050983"/>
                </a:cubicBezTo>
                <a:lnTo>
                  <a:pt x="3113550" y="3840011"/>
                </a:lnTo>
                <a:lnTo>
                  <a:pt x="2637706" y="3668957"/>
                </a:lnTo>
                <a:cubicBezTo>
                  <a:pt x="2327360" y="3767940"/>
                  <a:pt x="1829375" y="3988492"/>
                  <a:pt x="1579811" y="3905123"/>
                </a:cubicBezTo>
                <a:cubicBezTo>
                  <a:pt x="1320906" y="3775288"/>
                  <a:pt x="642145" y="3366355"/>
                  <a:pt x="472751" y="3203771"/>
                </a:cubicBezTo>
                <a:cubicBezTo>
                  <a:pt x="303357" y="3041187"/>
                  <a:pt x="403652" y="2893777"/>
                  <a:pt x="563448" y="2929619"/>
                </a:cubicBezTo>
                <a:cubicBezTo>
                  <a:pt x="702634" y="2937547"/>
                  <a:pt x="1160012" y="3199482"/>
                  <a:pt x="1284082" y="3253983"/>
                </a:cubicBezTo>
                <a:cubicBezTo>
                  <a:pt x="1127104" y="3587742"/>
                  <a:pt x="1741057" y="3563487"/>
                  <a:pt x="1955231" y="3541261"/>
                </a:cubicBezTo>
                <a:cubicBezTo>
                  <a:pt x="2131253" y="3488686"/>
                  <a:pt x="2214010" y="3505589"/>
                  <a:pt x="2306401" y="3383364"/>
                </a:cubicBezTo>
                <a:cubicBezTo>
                  <a:pt x="2155860" y="3427865"/>
                  <a:pt x="2163213" y="3429679"/>
                  <a:pt x="1912247" y="3471537"/>
                </a:cubicBezTo>
                <a:cubicBezTo>
                  <a:pt x="1482134" y="3531123"/>
                  <a:pt x="1135709" y="3364234"/>
                  <a:pt x="1413085" y="3236383"/>
                </a:cubicBezTo>
                <a:cubicBezTo>
                  <a:pt x="1557848" y="3164554"/>
                  <a:pt x="1721108" y="3222221"/>
                  <a:pt x="1929297" y="3121321"/>
                </a:cubicBezTo>
                <a:cubicBezTo>
                  <a:pt x="2128589" y="3010789"/>
                  <a:pt x="2187815" y="2818332"/>
                  <a:pt x="2527174" y="2789726"/>
                </a:cubicBezTo>
                <a:cubicBezTo>
                  <a:pt x="2564125" y="2784095"/>
                  <a:pt x="2599836" y="2781684"/>
                  <a:pt x="2634572" y="2782060"/>
                </a:cubicBezTo>
                <a:close/>
                <a:moveTo>
                  <a:pt x="2169165" y="2259549"/>
                </a:moveTo>
                <a:cubicBezTo>
                  <a:pt x="2305163" y="2320579"/>
                  <a:pt x="2430502" y="2400997"/>
                  <a:pt x="2542352" y="2496872"/>
                </a:cubicBezTo>
                <a:cubicBezTo>
                  <a:pt x="2303978" y="2744099"/>
                  <a:pt x="1979593" y="2907447"/>
                  <a:pt x="1617206" y="2939204"/>
                </a:cubicBezTo>
                <a:lnTo>
                  <a:pt x="1588575" y="2925411"/>
                </a:lnTo>
                <a:cubicBezTo>
                  <a:pt x="1835671" y="2758142"/>
                  <a:pt x="2037335" y="2529257"/>
                  <a:pt x="2169165" y="2259549"/>
                </a:cubicBezTo>
                <a:close/>
                <a:moveTo>
                  <a:pt x="797309" y="2254509"/>
                </a:moveTo>
                <a:cubicBezTo>
                  <a:pt x="928512" y="2525684"/>
                  <a:pt x="1129977" y="2756161"/>
                  <a:pt x="1376879" y="2925229"/>
                </a:cubicBezTo>
                <a:cubicBezTo>
                  <a:pt x="1367940" y="2931748"/>
                  <a:pt x="1358086" y="2936536"/>
                  <a:pt x="1348086" y="2941055"/>
                </a:cubicBezTo>
                <a:cubicBezTo>
                  <a:pt x="981929" y="2910776"/>
                  <a:pt x="654006" y="2746454"/>
                  <a:pt x="413461" y="2497054"/>
                </a:cubicBezTo>
                <a:cubicBezTo>
                  <a:pt x="528278" y="2398621"/>
                  <a:pt x="657289" y="2316447"/>
                  <a:pt x="797309" y="2254509"/>
                </a:cubicBezTo>
                <a:close/>
                <a:moveTo>
                  <a:pt x="1426305" y="2108791"/>
                </a:moveTo>
                <a:lnTo>
                  <a:pt x="1426305" y="2824067"/>
                </a:lnTo>
                <a:cubicBezTo>
                  <a:pt x="1203050" y="2668305"/>
                  <a:pt x="1020431" y="2458508"/>
                  <a:pt x="899682" y="2212532"/>
                </a:cubicBezTo>
                <a:cubicBezTo>
                  <a:pt x="1063835" y="2148883"/>
                  <a:pt x="1241204" y="2112683"/>
                  <a:pt x="1426305" y="2108791"/>
                </a:cubicBezTo>
                <a:close/>
                <a:moveTo>
                  <a:pt x="1527809" y="2108695"/>
                </a:moveTo>
                <a:cubicBezTo>
                  <a:pt x="1717707" y="2112557"/>
                  <a:pt x="1899494" y="2150291"/>
                  <a:pt x="2067336" y="2216559"/>
                </a:cubicBezTo>
                <a:cubicBezTo>
                  <a:pt x="1943936" y="2466549"/>
                  <a:pt x="1756622" y="2679032"/>
                  <a:pt x="1527809" y="2835300"/>
                </a:cubicBezTo>
                <a:close/>
                <a:moveTo>
                  <a:pt x="2354776" y="1530125"/>
                </a:moveTo>
                <a:lnTo>
                  <a:pt x="2955077" y="1530125"/>
                </a:lnTo>
                <a:cubicBezTo>
                  <a:pt x="2942393" y="1866074"/>
                  <a:pt x="2817414" y="2173186"/>
                  <a:pt x="2615767" y="2414127"/>
                </a:cubicBezTo>
                <a:cubicBezTo>
                  <a:pt x="2496453" y="2311434"/>
                  <a:pt x="2362630" y="2225327"/>
                  <a:pt x="2217376" y="2159975"/>
                </a:cubicBezTo>
                <a:cubicBezTo>
                  <a:pt x="2300477" y="1965771"/>
                  <a:pt x="2348521" y="1753185"/>
                  <a:pt x="2354776" y="1530125"/>
                </a:cubicBezTo>
                <a:close/>
                <a:moveTo>
                  <a:pt x="1527809" y="1530125"/>
                </a:moveTo>
                <a:lnTo>
                  <a:pt x="2244039" y="1530125"/>
                </a:lnTo>
                <a:cubicBezTo>
                  <a:pt x="2237819" y="1737690"/>
                  <a:pt x="2192963" y="1935525"/>
                  <a:pt x="2115825" y="2116496"/>
                </a:cubicBezTo>
                <a:cubicBezTo>
                  <a:pt x="1933189" y="2043464"/>
                  <a:pt x="1735000" y="2001899"/>
                  <a:pt x="1527809" y="1997958"/>
                </a:cubicBezTo>
                <a:close/>
                <a:moveTo>
                  <a:pt x="725097" y="1530125"/>
                </a:moveTo>
                <a:lnTo>
                  <a:pt x="1426305" y="1530125"/>
                </a:lnTo>
                <a:lnTo>
                  <a:pt x="1426305" y="1998054"/>
                </a:lnTo>
                <a:cubicBezTo>
                  <a:pt x="1224105" y="2002029"/>
                  <a:pt x="1030504" y="2041966"/>
                  <a:pt x="851699" y="2112283"/>
                </a:cubicBezTo>
                <a:cubicBezTo>
                  <a:pt x="775482" y="1932518"/>
                  <a:pt x="731260" y="1736112"/>
                  <a:pt x="725097" y="1530125"/>
                </a:cubicBezTo>
                <a:close/>
                <a:moveTo>
                  <a:pt x="934" y="1530125"/>
                </a:moveTo>
                <a:lnTo>
                  <a:pt x="614360" y="1530125"/>
                </a:lnTo>
                <a:cubicBezTo>
                  <a:pt x="620543" y="1751166"/>
                  <a:pt x="667772" y="1961919"/>
                  <a:pt x="749235" y="2154869"/>
                </a:cubicBezTo>
                <a:cubicBezTo>
                  <a:pt x="599936" y="2221117"/>
                  <a:pt x="462426" y="2308980"/>
                  <a:pt x="340129" y="2414234"/>
                </a:cubicBezTo>
                <a:cubicBezTo>
                  <a:pt x="138582" y="2173144"/>
                  <a:pt x="13619" y="1866051"/>
                  <a:pt x="934" y="1530125"/>
                </a:cubicBezTo>
                <a:close/>
                <a:moveTo>
                  <a:pt x="883886" y="768586"/>
                </a:moveTo>
                <a:cubicBezTo>
                  <a:pt x="1053566" y="831753"/>
                  <a:pt x="1236128" y="867407"/>
                  <a:pt x="1426305" y="871035"/>
                </a:cubicBezTo>
                <a:lnTo>
                  <a:pt x="1426305" y="1428622"/>
                </a:lnTo>
                <a:lnTo>
                  <a:pt x="724559" y="1428622"/>
                </a:lnTo>
                <a:cubicBezTo>
                  <a:pt x="730221" y="1192426"/>
                  <a:pt x="785872" y="968634"/>
                  <a:pt x="883886" y="768586"/>
                </a:cubicBezTo>
                <a:close/>
                <a:moveTo>
                  <a:pt x="2083288" y="764501"/>
                </a:moveTo>
                <a:cubicBezTo>
                  <a:pt x="2182501" y="965616"/>
                  <a:pt x="2238869" y="1190833"/>
                  <a:pt x="2244577" y="1428622"/>
                </a:cubicBezTo>
                <a:lnTo>
                  <a:pt x="1527809" y="1428622"/>
                </a:lnTo>
                <a:lnTo>
                  <a:pt x="1527809" y="871130"/>
                </a:lnTo>
                <a:cubicBezTo>
                  <a:pt x="1722835" y="867528"/>
                  <a:pt x="1909881" y="830382"/>
                  <a:pt x="2083288" y="764501"/>
                </a:cubicBezTo>
                <a:close/>
                <a:moveTo>
                  <a:pt x="375750" y="484510"/>
                </a:moveTo>
                <a:cubicBezTo>
                  <a:pt x="497688" y="583858"/>
                  <a:pt x="633678" y="666438"/>
                  <a:pt x="780212" y="729142"/>
                </a:cubicBezTo>
                <a:cubicBezTo>
                  <a:pt x="677519" y="941475"/>
                  <a:pt x="619429" y="1178562"/>
                  <a:pt x="613822" y="1428622"/>
                </a:cubicBezTo>
                <a:lnTo>
                  <a:pt x="0" y="1428622"/>
                </a:lnTo>
                <a:cubicBezTo>
                  <a:pt x="9263" y="1065848"/>
                  <a:pt x="149371" y="735691"/>
                  <a:pt x="375750" y="484510"/>
                </a:cubicBezTo>
                <a:close/>
                <a:moveTo>
                  <a:pt x="2580304" y="484479"/>
                </a:moveTo>
                <a:cubicBezTo>
                  <a:pt x="2806628" y="735651"/>
                  <a:pt x="2946750" y="1065827"/>
                  <a:pt x="2956013" y="1428622"/>
                </a:cubicBezTo>
                <a:lnTo>
                  <a:pt x="2355314" y="1428622"/>
                </a:lnTo>
                <a:cubicBezTo>
                  <a:pt x="2349636" y="1176504"/>
                  <a:pt x="2290630" y="937573"/>
                  <a:pt x="2186241" y="724113"/>
                </a:cubicBezTo>
                <a:cubicBezTo>
                  <a:pt x="2328935" y="662418"/>
                  <a:pt x="2461323" y="581449"/>
                  <a:pt x="2580304" y="484479"/>
                </a:cubicBezTo>
                <a:close/>
                <a:moveTo>
                  <a:pt x="1426305" y="124032"/>
                </a:moveTo>
                <a:lnTo>
                  <a:pt x="1426305" y="760298"/>
                </a:lnTo>
                <a:cubicBezTo>
                  <a:pt x="1253727" y="756791"/>
                  <a:pt x="1087879" y="724966"/>
                  <a:pt x="933247" y="668842"/>
                </a:cubicBezTo>
                <a:cubicBezTo>
                  <a:pt x="1054039" y="451822"/>
                  <a:pt x="1223389" y="265609"/>
                  <a:pt x="1426305" y="124032"/>
                </a:cubicBezTo>
                <a:close/>
                <a:moveTo>
                  <a:pt x="1527809" y="112799"/>
                </a:moveTo>
                <a:cubicBezTo>
                  <a:pt x="1736145" y="255085"/>
                  <a:pt x="1910079" y="443973"/>
                  <a:pt x="2033951" y="664748"/>
                </a:cubicBezTo>
                <a:cubicBezTo>
                  <a:pt x="1875578" y="723616"/>
                  <a:pt x="1705238" y="756901"/>
                  <a:pt x="1527809" y="760394"/>
                </a:cubicBezTo>
                <a:close/>
                <a:moveTo>
                  <a:pt x="1632157" y="1693"/>
                </a:moveTo>
                <a:cubicBezTo>
                  <a:pt x="1969090" y="34839"/>
                  <a:pt x="2272411" y="181752"/>
                  <a:pt x="2502559" y="404493"/>
                </a:cubicBezTo>
                <a:cubicBezTo>
                  <a:pt x="2392455" y="493535"/>
                  <a:pt x="2270018" y="567692"/>
                  <a:pt x="2138287" y="624414"/>
                </a:cubicBezTo>
                <a:cubicBezTo>
                  <a:pt x="2004803" y="382989"/>
                  <a:pt x="1815448" y="176841"/>
                  <a:pt x="1587368" y="23269"/>
                </a:cubicBezTo>
                <a:close/>
                <a:moveTo>
                  <a:pt x="1333466" y="0"/>
                </a:moveTo>
                <a:lnTo>
                  <a:pt x="1376468" y="23177"/>
                </a:lnTo>
                <a:cubicBezTo>
                  <a:pt x="1149236" y="178863"/>
                  <a:pt x="960516" y="386575"/>
                  <a:pt x="827965" y="629347"/>
                </a:cubicBezTo>
                <a:cubicBezTo>
                  <a:pt x="692459" y="571593"/>
                  <a:pt x="566467" y="495851"/>
                  <a:pt x="453430" y="404475"/>
                </a:cubicBezTo>
                <a:cubicBezTo>
                  <a:pt x="685742" y="179438"/>
                  <a:pt x="992667" y="31629"/>
                  <a:pt x="1333466"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726" tIns="36363" rIns="72726" bIns="36363" numCol="1" spcCol="0" rtlCol="0" fromWordArt="0" anchor="ctr" anchorCtr="0" forceAA="0" compatLnSpc="1">
            <a:prstTxWarp prst="textNoShape">
              <a:avLst/>
            </a:prstTxWarp>
            <a:noAutofit/>
          </a:bodyPr>
          <a:lstStyle/>
          <a:p>
            <a:pPr algn="ctr"/>
            <a:endParaRPr lang="ko-KR" altLang="en-US" sz="2148">
              <a:solidFill>
                <a:schemeClr val="tx1"/>
              </a:solidFill>
            </a:endParaRPr>
          </a:p>
        </p:txBody>
      </p:sp>
      <p:sp>
        <p:nvSpPr>
          <p:cNvPr id="25" name="TextBox 24">
            <a:extLst>
              <a:ext uri="{FF2B5EF4-FFF2-40B4-BE49-F238E27FC236}">
                <a16:creationId xmlns:a16="http://schemas.microsoft.com/office/drawing/2014/main" id="{F6489A52-AFCA-41B3-8418-6D81DA215426}"/>
              </a:ext>
            </a:extLst>
          </p:cNvPr>
          <p:cNvSpPr txBox="1"/>
          <p:nvPr/>
        </p:nvSpPr>
        <p:spPr>
          <a:xfrm>
            <a:off x="1812019" y="2447184"/>
            <a:ext cx="3373176" cy="312714"/>
          </a:xfrm>
          <a:prstGeom prst="rect">
            <a:avLst/>
          </a:prstGeom>
          <a:solidFill>
            <a:schemeClr val="accent2"/>
          </a:solidFill>
        </p:spPr>
        <p:txBody>
          <a:bodyPr wrap="square" rtlCol="0">
            <a:spAutoFit/>
          </a:bodyPr>
          <a:lstStyle/>
          <a:p>
            <a:pPr algn="ctr"/>
            <a:r>
              <a:rPr lang="en-US" altLang="ko-KR" sz="1432" b="1" dirty="0">
                <a:latin typeface="Garamond" pitchFamily="18" charset="0"/>
                <a:cs typeface="Arial" pitchFamily="34" charset="0"/>
              </a:rPr>
              <a:t>Hospitals or Educational Institution</a:t>
            </a:r>
            <a:endParaRPr lang="ko-KR" altLang="en-US" sz="1432" b="1" dirty="0">
              <a:latin typeface="Garamond" pitchFamily="18" charset="0"/>
              <a:cs typeface="Arial" pitchFamily="34" charset="0"/>
            </a:endParaRPr>
          </a:p>
        </p:txBody>
      </p:sp>
      <p:sp>
        <p:nvSpPr>
          <p:cNvPr id="28" name="TextBox 27">
            <a:extLst>
              <a:ext uri="{FF2B5EF4-FFF2-40B4-BE49-F238E27FC236}">
                <a16:creationId xmlns:a16="http://schemas.microsoft.com/office/drawing/2014/main" id="{31B493BE-9A6E-4900-BDFE-816703DB8B8D}"/>
              </a:ext>
            </a:extLst>
          </p:cNvPr>
          <p:cNvSpPr txBox="1"/>
          <p:nvPr/>
        </p:nvSpPr>
        <p:spPr>
          <a:xfrm>
            <a:off x="7276750" y="2457573"/>
            <a:ext cx="3116172" cy="312714"/>
          </a:xfrm>
          <a:prstGeom prst="rect">
            <a:avLst/>
          </a:prstGeom>
          <a:solidFill>
            <a:schemeClr val="accent4"/>
          </a:solidFill>
        </p:spPr>
        <p:txBody>
          <a:bodyPr wrap="square" rtlCol="0">
            <a:spAutoFit/>
          </a:bodyPr>
          <a:lstStyle/>
          <a:p>
            <a:pPr algn="ctr"/>
            <a:r>
              <a:rPr lang="en-US" altLang="ko-KR" sz="1432" b="1" dirty="0">
                <a:latin typeface="Garamond" pitchFamily="18" charset="0"/>
                <a:cs typeface="Arial" pitchFamily="34" charset="0"/>
              </a:rPr>
              <a:t>Hospitals or Educational institutions</a:t>
            </a:r>
            <a:endParaRPr lang="ko-KR" altLang="en-US" sz="1432" b="1" dirty="0">
              <a:latin typeface="Garamond" pitchFamily="18" charset="0"/>
              <a:cs typeface="Arial" pitchFamily="34" charset="0"/>
            </a:endParaRPr>
          </a:p>
        </p:txBody>
      </p:sp>
    </p:spTree>
    <p:extLst>
      <p:ext uri="{BB962C8B-B14F-4D97-AF65-F5344CB8AC3E}">
        <p14:creationId xmlns:p14="http://schemas.microsoft.com/office/powerpoint/2010/main" val="271308551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C7780-2926-F81D-500C-EE22B5689F4C}"/>
              </a:ext>
            </a:extLst>
          </p:cNvPr>
          <p:cNvSpPr>
            <a:spLocks noGrp="1"/>
          </p:cNvSpPr>
          <p:nvPr>
            <p:ph type="title"/>
          </p:nvPr>
        </p:nvSpPr>
        <p:spPr>
          <a:xfrm>
            <a:off x="2108104" y="191545"/>
            <a:ext cx="7975790" cy="488411"/>
          </a:xfrm>
        </p:spPr>
        <p:txBody>
          <a:bodyPr>
            <a:normAutofit fontScale="90000"/>
          </a:bodyPr>
          <a:lstStyle/>
          <a:p>
            <a:r>
              <a:rPr lang="en-GB" dirty="0"/>
              <a:t>SEC 10 (23 C)</a:t>
            </a:r>
            <a:endParaRPr lang="en-IN" dirty="0"/>
          </a:p>
        </p:txBody>
      </p:sp>
      <p:sp>
        <p:nvSpPr>
          <p:cNvPr id="3" name="Text Placeholder 2">
            <a:extLst>
              <a:ext uri="{FF2B5EF4-FFF2-40B4-BE49-F238E27FC236}">
                <a16:creationId xmlns:a16="http://schemas.microsoft.com/office/drawing/2014/main" id="{293ADA27-9657-2C3B-BF3C-05762DADCC08}"/>
              </a:ext>
            </a:extLst>
          </p:cNvPr>
          <p:cNvSpPr>
            <a:spLocks noGrp="1"/>
          </p:cNvSpPr>
          <p:nvPr>
            <p:ph idx="1"/>
          </p:nvPr>
        </p:nvSpPr>
        <p:spPr>
          <a:xfrm>
            <a:off x="2108104" y="1217857"/>
            <a:ext cx="8548380" cy="5320564"/>
          </a:xfrm>
        </p:spPr>
        <p:txBody>
          <a:bodyPr>
            <a:normAutofit/>
          </a:bodyPr>
          <a:lstStyle/>
          <a:p>
            <a:pPr algn="just">
              <a:buFont typeface="+mj-lt"/>
              <a:buAutoNum type="arabicPeriod"/>
            </a:pPr>
            <a:r>
              <a:rPr lang="en-GB" sz="1632" dirty="0">
                <a:solidFill>
                  <a:srgbClr val="000000"/>
                </a:solidFill>
                <a:latin typeface="Verdana" panose="020B0604030504040204" pitchFamily="34" charset="0"/>
              </a:rPr>
              <a:t>Any University or Educational Institution existing solely for educational purposes and not for the purpose of profit Wholly or Substantially financed by Government</a:t>
            </a:r>
          </a:p>
          <a:p>
            <a:pPr algn="just">
              <a:buFont typeface="+mj-lt"/>
              <a:buAutoNum type="arabicPeriod"/>
            </a:pPr>
            <a:endParaRPr lang="en-GB" sz="1632" dirty="0">
              <a:solidFill>
                <a:srgbClr val="000000"/>
              </a:solidFill>
              <a:latin typeface="Verdana" panose="020B0604030504040204" pitchFamily="34" charset="0"/>
            </a:endParaRPr>
          </a:p>
          <a:p>
            <a:pPr algn="just">
              <a:buFont typeface="+mj-lt"/>
              <a:buAutoNum type="arabicPeriod"/>
            </a:pPr>
            <a:r>
              <a:rPr lang="en-GB" sz="1632" dirty="0">
                <a:solidFill>
                  <a:srgbClr val="000000"/>
                </a:solidFill>
                <a:latin typeface="Verdana" panose="020B0604030504040204" pitchFamily="34" charset="0"/>
              </a:rPr>
              <a:t>Any Hospital or Medical Institution existing solely for medical relief wholly or substantially financed by Government</a:t>
            </a:r>
          </a:p>
          <a:p>
            <a:pPr algn="just">
              <a:buFont typeface="+mj-lt"/>
              <a:buAutoNum type="arabicPeriod"/>
            </a:pPr>
            <a:endParaRPr lang="en-GB" sz="1632" dirty="0">
              <a:solidFill>
                <a:srgbClr val="000000"/>
              </a:solidFill>
              <a:latin typeface="Verdana" panose="020B0604030504040204" pitchFamily="34" charset="0"/>
            </a:endParaRPr>
          </a:p>
          <a:p>
            <a:pPr algn="just">
              <a:buFont typeface="+mj-lt"/>
              <a:buAutoNum type="arabicPeriod"/>
            </a:pPr>
            <a:r>
              <a:rPr lang="en-GB" sz="1632" dirty="0">
                <a:solidFill>
                  <a:srgbClr val="000000"/>
                </a:solidFill>
                <a:latin typeface="Verdana" panose="020B0604030504040204" pitchFamily="34" charset="0"/>
              </a:rPr>
              <a:t>Any University or Educational Institution having the Gross Receipts less than the prescribed limit which is 5Cr now</a:t>
            </a:r>
          </a:p>
          <a:p>
            <a:pPr algn="just">
              <a:buFont typeface="+mj-lt"/>
              <a:buAutoNum type="arabicPeriod"/>
            </a:pPr>
            <a:endParaRPr lang="en-GB" sz="1632" dirty="0">
              <a:solidFill>
                <a:srgbClr val="000000"/>
              </a:solidFill>
              <a:latin typeface="Verdana" panose="020B0604030504040204" pitchFamily="34" charset="0"/>
            </a:endParaRPr>
          </a:p>
          <a:p>
            <a:pPr algn="just">
              <a:buFont typeface="+mj-lt"/>
              <a:buAutoNum type="arabicPeriod"/>
            </a:pPr>
            <a:r>
              <a:rPr lang="en-GB" sz="1632" dirty="0">
                <a:solidFill>
                  <a:srgbClr val="000000"/>
                </a:solidFill>
                <a:latin typeface="Verdana" panose="020B0604030504040204" pitchFamily="34" charset="0"/>
              </a:rPr>
              <a:t>Any Hospital or Medical Institution having the Gross Receipts less than the prescribed limit which is 5Cr now</a:t>
            </a:r>
          </a:p>
          <a:p>
            <a:pPr marL="0" indent="0" algn="just">
              <a:buNone/>
            </a:pPr>
            <a:endParaRPr lang="en-GB" sz="1632" dirty="0">
              <a:solidFill>
                <a:srgbClr val="000000"/>
              </a:solidFill>
              <a:latin typeface="Verdana" panose="020B0604030504040204" pitchFamily="34" charset="0"/>
            </a:endParaRPr>
          </a:p>
        </p:txBody>
      </p:sp>
    </p:spTree>
    <p:extLst>
      <p:ext uri="{BB962C8B-B14F-4D97-AF65-F5344CB8AC3E}">
        <p14:creationId xmlns:p14="http://schemas.microsoft.com/office/powerpoint/2010/main" val="258475054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834889-C04A-06D1-BF6B-7A0633945704}"/>
              </a:ext>
            </a:extLst>
          </p:cNvPr>
          <p:cNvSpPr>
            <a:spLocks noGrp="1"/>
          </p:cNvSpPr>
          <p:nvPr>
            <p:ph idx="1"/>
          </p:nvPr>
        </p:nvSpPr>
        <p:spPr>
          <a:xfrm>
            <a:off x="2433793" y="1079660"/>
            <a:ext cx="8360887" cy="4831562"/>
          </a:xfrm>
        </p:spPr>
        <p:txBody>
          <a:bodyPr>
            <a:normAutofit lnSpcReduction="10000"/>
          </a:bodyPr>
          <a:lstStyle/>
          <a:p>
            <a:pPr marL="0" indent="0" algn="just">
              <a:buNone/>
            </a:pPr>
            <a:r>
              <a:rPr lang="en-GB" sz="1814" dirty="0">
                <a:solidFill>
                  <a:srgbClr val="00B050"/>
                </a:solidFill>
                <a:latin typeface="Verdana" panose="020B0604030504040204" pitchFamily="34" charset="0"/>
              </a:rPr>
              <a:t>5. 	Any other fund having regard to the objects of the fund or institution and its importance throughout India or throughout any state or states. </a:t>
            </a:r>
            <a:r>
              <a:rPr lang="en-GB" sz="1632" dirty="0"/>
              <a:t>Approval to be obtained from the prescribed authority</a:t>
            </a:r>
            <a:endParaRPr lang="en-GB" sz="1814" dirty="0">
              <a:solidFill>
                <a:srgbClr val="00B050"/>
              </a:solidFill>
              <a:latin typeface="Verdana" panose="020B0604030504040204" pitchFamily="34" charset="0"/>
            </a:endParaRPr>
          </a:p>
          <a:p>
            <a:pPr algn="just">
              <a:buFont typeface="+mj-lt"/>
              <a:buAutoNum type="arabicPeriod"/>
            </a:pPr>
            <a:endParaRPr lang="en-GB" sz="1814" dirty="0">
              <a:solidFill>
                <a:srgbClr val="00B050"/>
              </a:solidFill>
              <a:latin typeface="Verdana" panose="020B0604030504040204" pitchFamily="34" charset="0"/>
            </a:endParaRPr>
          </a:p>
          <a:p>
            <a:pPr marL="0" indent="0" algn="just">
              <a:buNone/>
            </a:pPr>
            <a:r>
              <a:rPr lang="en-GB" sz="1814" dirty="0">
                <a:solidFill>
                  <a:srgbClr val="00B050"/>
                </a:solidFill>
                <a:latin typeface="Verdana" panose="020B0604030504040204" pitchFamily="34" charset="0"/>
              </a:rPr>
              <a:t>6. 	Any trust or institution wholly for public religious purposes or wholly for Public religious and charitable purposes. </a:t>
            </a:r>
            <a:r>
              <a:rPr lang="en-GB" sz="1632" dirty="0"/>
              <a:t>Approval to be obtained from the prescribed authority</a:t>
            </a:r>
            <a:endParaRPr lang="en-GB" sz="1814" dirty="0">
              <a:solidFill>
                <a:srgbClr val="00B050"/>
              </a:solidFill>
              <a:latin typeface="Verdana" panose="020B0604030504040204" pitchFamily="34" charset="0"/>
            </a:endParaRPr>
          </a:p>
          <a:p>
            <a:pPr algn="just">
              <a:buFont typeface="+mj-lt"/>
              <a:buAutoNum type="arabicPeriod"/>
            </a:pPr>
            <a:endParaRPr lang="en-GB" sz="1814" dirty="0">
              <a:solidFill>
                <a:srgbClr val="00B050"/>
              </a:solidFill>
              <a:latin typeface="Verdana" panose="020B0604030504040204" pitchFamily="34" charset="0"/>
            </a:endParaRPr>
          </a:p>
          <a:p>
            <a:pPr algn="just">
              <a:buFont typeface="+mj-lt"/>
              <a:buAutoNum type="arabicPeriod" startAt="7"/>
            </a:pPr>
            <a:r>
              <a:rPr lang="en-GB" sz="1814" dirty="0">
                <a:solidFill>
                  <a:srgbClr val="00B050"/>
                </a:solidFill>
                <a:latin typeface="Verdana" panose="020B0604030504040204" pitchFamily="34" charset="0"/>
              </a:rPr>
              <a:t>Any university or other educational institution solely for the educational purposes (Not financed by government) and which maybe approved by the Principal Commissioner</a:t>
            </a:r>
          </a:p>
          <a:p>
            <a:pPr algn="just">
              <a:buFont typeface="+mj-lt"/>
              <a:buAutoNum type="arabicPeriod" startAt="7"/>
            </a:pPr>
            <a:endParaRPr lang="en-GB" sz="1814" dirty="0">
              <a:solidFill>
                <a:srgbClr val="00B050"/>
              </a:solidFill>
              <a:latin typeface="Verdana" panose="020B0604030504040204" pitchFamily="34" charset="0"/>
            </a:endParaRPr>
          </a:p>
          <a:p>
            <a:pPr algn="just">
              <a:buFont typeface="+mj-lt"/>
              <a:buAutoNum type="arabicPeriod" startAt="8"/>
            </a:pPr>
            <a:r>
              <a:rPr lang="en-GB" sz="1814" dirty="0">
                <a:solidFill>
                  <a:srgbClr val="00B050"/>
                </a:solidFill>
                <a:latin typeface="Verdana" panose="020B0604030504040204" pitchFamily="34" charset="0"/>
              </a:rPr>
              <a:t>(via) Any Hospital or other medical institution solely for the Medical purposes (Not financed by government) and which maybe approved by the Principal Commissioner.</a:t>
            </a:r>
          </a:p>
          <a:p>
            <a:endParaRPr lang="en-IN" dirty="0"/>
          </a:p>
        </p:txBody>
      </p:sp>
    </p:spTree>
    <p:extLst>
      <p:ext uri="{BB962C8B-B14F-4D97-AF65-F5344CB8AC3E}">
        <p14:creationId xmlns:p14="http://schemas.microsoft.com/office/powerpoint/2010/main" val="165399217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C7E535-006F-703E-04CB-2B0E6F88EB54}"/>
              </a:ext>
            </a:extLst>
          </p:cNvPr>
          <p:cNvSpPr>
            <a:spLocks noGrp="1"/>
          </p:cNvSpPr>
          <p:nvPr>
            <p:ph idx="1"/>
          </p:nvPr>
        </p:nvSpPr>
        <p:spPr>
          <a:xfrm>
            <a:off x="2364695" y="388677"/>
            <a:ext cx="8360887" cy="6287940"/>
          </a:xfrm>
        </p:spPr>
        <p:txBody>
          <a:bodyPr>
            <a:normAutofit lnSpcReduction="10000"/>
          </a:bodyPr>
          <a:lstStyle/>
          <a:p>
            <a:pPr algn="just"/>
            <a:r>
              <a:rPr lang="en-GB" b="1" dirty="0"/>
              <a:t>An educational institution having annual receipts of ` 3.80 crore during the P.Y. 2023-24, has availed exemption under section 10(23C)(</a:t>
            </a:r>
            <a:r>
              <a:rPr lang="en-GB" b="1" dirty="0" err="1"/>
              <a:t>iiiad</a:t>
            </a:r>
            <a:r>
              <a:rPr lang="en-GB" b="1" dirty="0"/>
              <a:t>). The Assessing Officer has denied the exemption on the grounds that the educational institution has not made any application to the prescribed authority for approval under the said section 10(23C)(</a:t>
            </a:r>
            <a:r>
              <a:rPr lang="en-GB" b="1" dirty="0" err="1"/>
              <a:t>iiiad</a:t>
            </a:r>
            <a:r>
              <a:rPr lang="en-GB" b="1" dirty="0"/>
              <a:t>). Examine the action of the Assessing Officer in denying the exemption.</a:t>
            </a:r>
          </a:p>
          <a:p>
            <a:endParaRPr lang="en-GB" dirty="0"/>
          </a:p>
          <a:p>
            <a:pPr algn="just"/>
            <a:r>
              <a:rPr lang="en-GB" i="1" dirty="0"/>
              <a:t>As per section 10(23C)(</a:t>
            </a:r>
            <a:r>
              <a:rPr lang="en-GB" i="1" dirty="0" err="1"/>
              <a:t>iiiad</a:t>
            </a:r>
            <a:r>
              <a:rPr lang="en-GB" i="1" dirty="0"/>
              <a:t>), income of any university or other educational institution existing solely for educational purposes and not for purposes of profit would be exempt if the aggregate annual receipts of such university or educational institution do not exceed ` 5 crore. Therefore, the exemption available under this section can be availed without making any application to the prescribed authority. Therefore, the action of the Assessing Officer in denying the exemption to the educational institution is not correct. </a:t>
            </a:r>
            <a:endParaRPr lang="en-IN" i="1" dirty="0"/>
          </a:p>
        </p:txBody>
      </p:sp>
    </p:spTree>
    <p:extLst>
      <p:ext uri="{BB962C8B-B14F-4D97-AF65-F5344CB8AC3E}">
        <p14:creationId xmlns:p14="http://schemas.microsoft.com/office/powerpoint/2010/main" val="181122507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9FD07F-771F-602F-A602-795497A9DEBF}"/>
              </a:ext>
            </a:extLst>
          </p:cNvPr>
          <p:cNvSpPr>
            <a:spLocks noGrp="1"/>
          </p:cNvSpPr>
          <p:nvPr>
            <p:ph idx="1"/>
          </p:nvPr>
        </p:nvSpPr>
        <p:spPr>
          <a:xfrm>
            <a:off x="2779285" y="388678"/>
            <a:ext cx="7877199" cy="6149743"/>
          </a:xfrm>
        </p:spPr>
        <p:txBody>
          <a:bodyPr>
            <a:normAutofit fontScale="85000" lnSpcReduction="10000"/>
          </a:bodyPr>
          <a:lstStyle/>
          <a:p>
            <a:pPr algn="just"/>
            <a:r>
              <a:rPr lang="en-GB" b="1" dirty="0"/>
              <a:t>A not for profit trust undertakes philanthropic activities through an educational institution and a hospital. During the P.Y. 2023-24, the trust had annual receipts of ` 3 crore from its educational institution and ` 4 crore from the hospital. During the P.Y. 2023-24, it desires to avail exemption under section 10(23C)(</a:t>
            </a:r>
            <a:r>
              <a:rPr lang="en-GB" b="1" dirty="0" err="1"/>
              <a:t>iiiad</a:t>
            </a:r>
            <a:r>
              <a:rPr lang="en-GB" b="1" dirty="0"/>
              <a:t>) and 10(23C)(</a:t>
            </a:r>
            <a:r>
              <a:rPr lang="en-GB" b="1" dirty="0" err="1"/>
              <a:t>iiiae</a:t>
            </a:r>
            <a:r>
              <a:rPr lang="en-GB" b="1" dirty="0"/>
              <a:t>), as the individual threshold under each of the subclauses, is less than ` 5 crore. Can it do so? Examine.</a:t>
            </a:r>
          </a:p>
          <a:p>
            <a:pPr algn="just"/>
            <a:endParaRPr lang="en-GB" dirty="0"/>
          </a:p>
          <a:p>
            <a:pPr algn="just"/>
            <a:r>
              <a:rPr lang="en-GB" dirty="0"/>
              <a:t>As per Explanation below to section 10(23C)(</a:t>
            </a:r>
            <a:r>
              <a:rPr lang="en-GB" dirty="0" err="1"/>
              <a:t>iiiae</a:t>
            </a:r>
            <a:r>
              <a:rPr lang="en-GB" dirty="0"/>
              <a:t>), it has been clarified that the limit of annual receipts of ` 5 crore is qua ‘taxpayer’ and not qua ‘activity’. Therefore, if the aggregate annual receipts from educational activity and medical activity exceeds ` 5 crores, then, exemption under sub-clause (</a:t>
            </a:r>
            <a:r>
              <a:rPr lang="en-GB" dirty="0" err="1"/>
              <a:t>iiiad</a:t>
            </a:r>
            <a:r>
              <a:rPr lang="en-GB" dirty="0"/>
              <a:t>) and (</a:t>
            </a:r>
            <a:r>
              <a:rPr lang="en-GB" dirty="0" err="1"/>
              <a:t>iiiae</a:t>
            </a:r>
            <a:r>
              <a:rPr lang="en-GB" dirty="0"/>
              <a:t>) cannot be availed by the trust. </a:t>
            </a:r>
          </a:p>
          <a:p>
            <a:pPr algn="just"/>
            <a:r>
              <a:rPr lang="en-GB" dirty="0"/>
              <a:t>Since, in the present case, the aggregate annual receipt of ` 7 crores (` 3 crores of educational institution and ` 4 crores from hospital) exceeds the threshold of ` 5 crores, exemption under section 10(23C)(</a:t>
            </a:r>
            <a:r>
              <a:rPr lang="en-GB" dirty="0" err="1"/>
              <a:t>iiiad</a:t>
            </a:r>
            <a:r>
              <a:rPr lang="en-GB" dirty="0"/>
              <a:t>) and (</a:t>
            </a:r>
            <a:r>
              <a:rPr lang="en-GB" dirty="0" err="1"/>
              <a:t>iiiae</a:t>
            </a:r>
            <a:r>
              <a:rPr lang="en-GB" dirty="0"/>
              <a:t>) cannot be availed, even though the individual receipts from educational institution and hospital have not exceeded ` 5 crores. </a:t>
            </a:r>
            <a:endParaRPr lang="en-IN" dirty="0"/>
          </a:p>
        </p:txBody>
      </p:sp>
    </p:spTree>
    <p:extLst>
      <p:ext uri="{BB962C8B-B14F-4D97-AF65-F5344CB8AC3E}">
        <p14:creationId xmlns:p14="http://schemas.microsoft.com/office/powerpoint/2010/main" val="84814626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735F7F3-C1B5-4B60-A00A-4EB618DDFB5A}"/>
              </a:ext>
            </a:extLst>
          </p:cNvPr>
          <p:cNvSpPr>
            <a:spLocks noGrp="1"/>
          </p:cNvSpPr>
          <p:nvPr>
            <p:ph type="body" sz="quarter" idx="10"/>
          </p:nvPr>
        </p:nvSpPr>
        <p:spPr>
          <a:solidFill>
            <a:schemeClr val="accent5">
              <a:lumMod val="20000"/>
              <a:lumOff val="80000"/>
            </a:schemeClr>
          </a:solidFill>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r>
              <a:rPr lang="en-US" dirty="0"/>
              <a:t>SEC 12 AB REGISTERED ENTITIES</a:t>
            </a:r>
          </a:p>
        </p:txBody>
      </p:sp>
      <p:sp>
        <p:nvSpPr>
          <p:cNvPr id="3" name="Hexagon 2">
            <a:extLst>
              <a:ext uri="{FF2B5EF4-FFF2-40B4-BE49-F238E27FC236}">
                <a16:creationId xmlns:a16="http://schemas.microsoft.com/office/drawing/2014/main" id="{FF2CA78C-D259-4B8A-901A-4EAB5269B096}"/>
              </a:ext>
            </a:extLst>
          </p:cNvPr>
          <p:cNvSpPr/>
          <p:nvPr/>
        </p:nvSpPr>
        <p:spPr>
          <a:xfrm>
            <a:off x="2004491" y="3480837"/>
            <a:ext cx="1653109" cy="458068"/>
          </a:xfrm>
          <a:prstGeom prst="hexagon">
            <a:avLst/>
          </a:prstGeom>
          <a:solidFill>
            <a:schemeClr val="bg1"/>
          </a:solidFill>
          <a:ln w="635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114">
              <a:solidFill>
                <a:schemeClr val="tx1">
                  <a:lumMod val="65000"/>
                  <a:lumOff val="35000"/>
                </a:schemeClr>
              </a:solidFill>
            </a:endParaRPr>
          </a:p>
        </p:txBody>
      </p:sp>
      <p:sp>
        <p:nvSpPr>
          <p:cNvPr id="4" name="직사각형 113">
            <a:extLst>
              <a:ext uri="{FF2B5EF4-FFF2-40B4-BE49-F238E27FC236}">
                <a16:creationId xmlns:a16="http://schemas.microsoft.com/office/drawing/2014/main" id="{D22737A6-6AF4-435C-99CF-206052D5600D}"/>
              </a:ext>
            </a:extLst>
          </p:cNvPr>
          <p:cNvSpPr>
            <a:spLocks noChangeArrowheads="1"/>
          </p:cNvSpPr>
          <p:nvPr/>
        </p:nvSpPr>
        <p:spPr bwMode="auto">
          <a:xfrm>
            <a:off x="2255382" y="3587478"/>
            <a:ext cx="1041237" cy="263790"/>
          </a:xfrm>
          <a:prstGeom prst="rect">
            <a:avLst/>
          </a:prstGeom>
          <a:noFill/>
          <a:ln w="9525">
            <a:noFill/>
            <a:miter lim="800000"/>
            <a:headEnd/>
            <a:tailEnd/>
          </a:ln>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r>
              <a:rPr lang="en-US" altLang="ko-KR" sz="1114" b="1" dirty="0">
                <a:solidFill>
                  <a:schemeClr val="tx1">
                    <a:lumMod val="75000"/>
                    <a:lumOff val="25000"/>
                  </a:schemeClr>
                </a:solidFill>
                <a:cs typeface="Arial" charset="0"/>
              </a:rPr>
              <a:t>Registration</a:t>
            </a:r>
            <a:endParaRPr lang="ko-KR" altLang="en-US" sz="1114" dirty="0">
              <a:solidFill>
                <a:schemeClr val="tx1">
                  <a:lumMod val="75000"/>
                  <a:lumOff val="25000"/>
                </a:schemeClr>
              </a:solidFill>
            </a:endParaRPr>
          </a:p>
        </p:txBody>
      </p:sp>
      <p:sp>
        <p:nvSpPr>
          <p:cNvPr id="5" name="Hexagon 4">
            <a:extLst>
              <a:ext uri="{FF2B5EF4-FFF2-40B4-BE49-F238E27FC236}">
                <a16:creationId xmlns:a16="http://schemas.microsoft.com/office/drawing/2014/main" id="{E35B238C-F6E8-4386-8D0B-6AFE492384F0}"/>
              </a:ext>
            </a:extLst>
          </p:cNvPr>
          <p:cNvSpPr/>
          <p:nvPr/>
        </p:nvSpPr>
        <p:spPr>
          <a:xfrm>
            <a:off x="3634913" y="3761605"/>
            <a:ext cx="1653109" cy="458068"/>
          </a:xfrm>
          <a:prstGeom prst="hexagon">
            <a:avLst/>
          </a:prstGeom>
          <a:solidFill>
            <a:schemeClr val="bg1"/>
          </a:solidFill>
          <a:ln w="635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114">
              <a:solidFill>
                <a:schemeClr val="tx1">
                  <a:lumMod val="75000"/>
                  <a:lumOff val="25000"/>
                </a:schemeClr>
              </a:solidFill>
            </a:endParaRPr>
          </a:p>
        </p:txBody>
      </p:sp>
      <p:sp>
        <p:nvSpPr>
          <p:cNvPr id="6" name="직사각형 113">
            <a:extLst>
              <a:ext uri="{FF2B5EF4-FFF2-40B4-BE49-F238E27FC236}">
                <a16:creationId xmlns:a16="http://schemas.microsoft.com/office/drawing/2014/main" id="{5483856E-9F8A-4532-B692-F7A67F6192E7}"/>
              </a:ext>
            </a:extLst>
          </p:cNvPr>
          <p:cNvSpPr>
            <a:spLocks noChangeArrowheads="1"/>
          </p:cNvSpPr>
          <p:nvPr/>
        </p:nvSpPr>
        <p:spPr bwMode="auto">
          <a:xfrm>
            <a:off x="3995898" y="3868246"/>
            <a:ext cx="931142" cy="263790"/>
          </a:xfrm>
          <a:prstGeom prst="rect">
            <a:avLst/>
          </a:prstGeom>
          <a:noFill/>
          <a:ln w="9525">
            <a:noFill/>
            <a:miter lim="800000"/>
            <a:headEnd/>
            <a:tailEnd/>
          </a:ln>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r>
              <a:rPr lang="en-US" altLang="ko-KR" sz="1114" b="1" i="1" u="sng" dirty="0">
                <a:solidFill>
                  <a:schemeClr val="tx1">
                    <a:lumMod val="65000"/>
                    <a:lumOff val="35000"/>
                  </a:schemeClr>
                </a:solidFill>
                <a:cs typeface="Arial" charset="0"/>
              </a:rPr>
              <a:t>Apply</a:t>
            </a:r>
            <a:r>
              <a:rPr lang="en-US" altLang="ko-KR" sz="1114" b="1" dirty="0">
                <a:solidFill>
                  <a:schemeClr val="tx1">
                    <a:lumMod val="65000"/>
                    <a:lumOff val="35000"/>
                  </a:schemeClr>
                </a:solidFill>
                <a:cs typeface="Arial" charset="0"/>
              </a:rPr>
              <a:t> 85%</a:t>
            </a:r>
            <a:endParaRPr lang="ko-KR" altLang="en-US" sz="1114" dirty="0">
              <a:solidFill>
                <a:schemeClr val="tx1">
                  <a:lumMod val="65000"/>
                  <a:lumOff val="35000"/>
                </a:schemeClr>
              </a:solidFill>
            </a:endParaRPr>
          </a:p>
        </p:txBody>
      </p:sp>
      <p:sp>
        <p:nvSpPr>
          <p:cNvPr id="7" name="Hexagon 6">
            <a:extLst>
              <a:ext uri="{FF2B5EF4-FFF2-40B4-BE49-F238E27FC236}">
                <a16:creationId xmlns:a16="http://schemas.microsoft.com/office/drawing/2014/main" id="{BE031CCB-F304-4383-837B-94C07715C6E8}"/>
              </a:ext>
            </a:extLst>
          </p:cNvPr>
          <p:cNvSpPr/>
          <p:nvPr/>
        </p:nvSpPr>
        <p:spPr>
          <a:xfrm>
            <a:off x="5265334" y="3480837"/>
            <a:ext cx="1653109" cy="458068"/>
          </a:xfrm>
          <a:prstGeom prst="hexagon">
            <a:avLst/>
          </a:prstGeom>
          <a:solidFill>
            <a:schemeClr val="bg1"/>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114">
              <a:solidFill>
                <a:schemeClr val="tx1">
                  <a:lumMod val="65000"/>
                  <a:lumOff val="35000"/>
                </a:schemeClr>
              </a:solidFill>
            </a:endParaRPr>
          </a:p>
        </p:txBody>
      </p:sp>
      <p:sp>
        <p:nvSpPr>
          <p:cNvPr id="8" name="직사각형 113">
            <a:extLst>
              <a:ext uri="{FF2B5EF4-FFF2-40B4-BE49-F238E27FC236}">
                <a16:creationId xmlns:a16="http://schemas.microsoft.com/office/drawing/2014/main" id="{3538BFC5-3E1C-4C00-AB05-2E556CC7B7ED}"/>
              </a:ext>
            </a:extLst>
          </p:cNvPr>
          <p:cNvSpPr>
            <a:spLocks noChangeArrowheads="1"/>
          </p:cNvSpPr>
          <p:nvPr/>
        </p:nvSpPr>
        <p:spPr bwMode="auto">
          <a:xfrm>
            <a:off x="5611164" y="3587478"/>
            <a:ext cx="1102142" cy="263790"/>
          </a:xfrm>
          <a:prstGeom prst="rect">
            <a:avLst/>
          </a:prstGeom>
          <a:noFill/>
          <a:ln w="9525">
            <a:noFill/>
            <a:miter lim="800000"/>
            <a:headEnd/>
            <a:tailEnd/>
          </a:ln>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r>
              <a:rPr lang="en-US" altLang="ko-KR" sz="1114" b="1" dirty="0">
                <a:solidFill>
                  <a:schemeClr val="tx1">
                    <a:lumMod val="75000"/>
                    <a:lumOff val="25000"/>
                  </a:schemeClr>
                </a:solidFill>
                <a:cs typeface="Arial" charset="0"/>
              </a:rPr>
              <a:t>Balance 15%</a:t>
            </a:r>
            <a:endParaRPr lang="ko-KR" altLang="en-US" sz="1114" dirty="0">
              <a:solidFill>
                <a:schemeClr val="tx1">
                  <a:lumMod val="75000"/>
                  <a:lumOff val="25000"/>
                </a:schemeClr>
              </a:solidFill>
            </a:endParaRPr>
          </a:p>
        </p:txBody>
      </p:sp>
      <p:sp>
        <p:nvSpPr>
          <p:cNvPr id="9" name="Hexagon 8">
            <a:extLst>
              <a:ext uri="{FF2B5EF4-FFF2-40B4-BE49-F238E27FC236}">
                <a16:creationId xmlns:a16="http://schemas.microsoft.com/office/drawing/2014/main" id="{4B7E8230-73DB-44E3-97E9-0A5EAD0ED57D}"/>
              </a:ext>
            </a:extLst>
          </p:cNvPr>
          <p:cNvSpPr/>
          <p:nvPr/>
        </p:nvSpPr>
        <p:spPr>
          <a:xfrm>
            <a:off x="8526180" y="3480837"/>
            <a:ext cx="1653109" cy="458068"/>
          </a:xfrm>
          <a:prstGeom prst="hexagon">
            <a:avLst/>
          </a:prstGeom>
          <a:solidFill>
            <a:schemeClr val="bg1"/>
          </a:solidFill>
          <a:ln w="635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114">
              <a:solidFill>
                <a:schemeClr val="tx1">
                  <a:lumMod val="65000"/>
                  <a:lumOff val="35000"/>
                </a:schemeClr>
              </a:solidFill>
            </a:endParaRPr>
          </a:p>
        </p:txBody>
      </p:sp>
      <p:sp>
        <p:nvSpPr>
          <p:cNvPr id="10" name="직사각형 113">
            <a:extLst>
              <a:ext uri="{FF2B5EF4-FFF2-40B4-BE49-F238E27FC236}">
                <a16:creationId xmlns:a16="http://schemas.microsoft.com/office/drawing/2014/main" id="{B59EBC2A-7815-44DF-96C7-B9423E5A0FB4}"/>
              </a:ext>
            </a:extLst>
          </p:cNvPr>
          <p:cNvSpPr>
            <a:spLocks noChangeArrowheads="1"/>
          </p:cNvSpPr>
          <p:nvPr/>
        </p:nvSpPr>
        <p:spPr bwMode="auto">
          <a:xfrm>
            <a:off x="8812802" y="3495595"/>
            <a:ext cx="1131878" cy="263790"/>
          </a:xfrm>
          <a:prstGeom prst="rect">
            <a:avLst/>
          </a:prstGeom>
          <a:noFill/>
          <a:ln w="9525">
            <a:noFill/>
            <a:miter lim="800000"/>
            <a:headEnd/>
            <a:tailEnd/>
          </a:ln>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r>
              <a:rPr lang="en-US" altLang="ko-KR" sz="1114" b="1" dirty="0">
                <a:solidFill>
                  <a:schemeClr val="tx1">
                    <a:lumMod val="75000"/>
                    <a:lumOff val="25000"/>
                  </a:schemeClr>
                </a:solidFill>
                <a:cs typeface="Arial" charset="0"/>
              </a:rPr>
              <a:t>Deemed apply</a:t>
            </a:r>
            <a:endParaRPr lang="ko-KR" altLang="en-US" sz="1114" dirty="0">
              <a:solidFill>
                <a:schemeClr val="tx1">
                  <a:lumMod val="75000"/>
                  <a:lumOff val="25000"/>
                </a:schemeClr>
              </a:solidFill>
            </a:endParaRPr>
          </a:p>
        </p:txBody>
      </p:sp>
      <p:sp>
        <p:nvSpPr>
          <p:cNvPr id="12" name="TextBox 11">
            <a:extLst>
              <a:ext uri="{FF2B5EF4-FFF2-40B4-BE49-F238E27FC236}">
                <a16:creationId xmlns:a16="http://schemas.microsoft.com/office/drawing/2014/main" id="{4C8502FC-878D-455E-ACB1-5488411E1038}"/>
              </a:ext>
            </a:extLst>
          </p:cNvPr>
          <p:cNvSpPr txBox="1"/>
          <p:nvPr/>
        </p:nvSpPr>
        <p:spPr>
          <a:xfrm>
            <a:off x="2404492" y="1940105"/>
            <a:ext cx="1367743" cy="1377365"/>
          </a:xfrm>
          <a:prstGeom prst="rect">
            <a:avLst/>
          </a:prstGeom>
          <a:noFill/>
        </p:spPr>
        <p:txBody>
          <a:bodyPr wrap="square" rtlCol="0">
            <a:spAutoFit/>
          </a:bodyPr>
          <a:lstStyle/>
          <a:p>
            <a:r>
              <a:rPr lang="en-US" altLang="ko-KR" sz="1193" b="1" dirty="0">
                <a:solidFill>
                  <a:schemeClr val="tx1">
                    <a:lumMod val="75000"/>
                    <a:lumOff val="25000"/>
                  </a:schemeClr>
                </a:solidFill>
                <a:latin typeface="Garamond" pitchFamily="18" charset="0"/>
                <a:cs typeface="Arial" pitchFamily="34" charset="0"/>
              </a:rPr>
              <a:t>Register under Income Tax:</a:t>
            </a:r>
          </a:p>
          <a:p>
            <a:endParaRPr lang="en-US" altLang="ko-KR" sz="1193" b="1" dirty="0">
              <a:solidFill>
                <a:schemeClr val="tx1">
                  <a:lumMod val="75000"/>
                  <a:lumOff val="25000"/>
                </a:schemeClr>
              </a:solidFill>
              <a:latin typeface="Garamond" pitchFamily="18" charset="0"/>
              <a:cs typeface="Arial" pitchFamily="34" charset="0"/>
            </a:endParaRPr>
          </a:p>
          <a:p>
            <a:r>
              <a:rPr lang="en-US" altLang="ko-KR" sz="1193" b="1" dirty="0">
                <a:solidFill>
                  <a:schemeClr val="tx1">
                    <a:lumMod val="75000"/>
                    <a:lumOff val="25000"/>
                  </a:schemeClr>
                </a:solidFill>
                <a:latin typeface="Garamond" pitchFamily="18" charset="0"/>
                <a:cs typeface="Arial" pitchFamily="34" charset="0"/>
              </a:rPr>
              <a:t>To have a control over the trust by income tax department.</a:t>
            </a:r>
            <a:endParaRPr lang="ko-KR" altLang="en-US" sz="1193" b="1" dirty="0">
              <a:solidFill>
                <a:schemeClr val="tx1">
                  <a:lumMod val="75000"/>
                  <a:lumOff val="25000"/>
                </a:schemeClr>
              </a:solidFill>
              <a:latin typeface="Garamond" pitchFamily="18" charset="0"/>
              <a:cs typeface="Arial" pitchFamily="34" charset="0"/>
            </a:endParaRPr>
          </a:p>
        </p:txBody>
      </p:sp>
      <p:sp>
        <p:nvSpPr>
          <p:cNvPr id="15" name="TextBox 14">
            <a:extLst>
              <a:ext uri="{FF2B5EF4-FFF2-40B4-BE49-F238E27FC236}">
                <a16:creationId xmlns:a16="http://schemas.microsoft.com/office/drawing/2014/main" id="{ECC2EC98-2FF0-428B-87E8-EB4F26CE85E2}"/>
              </a:ext>
            </a:extLst>
          </p:cNvPr>
          <p:cNvSpPr txBox="1"/>
          <p:nvPr/>
        </p:nvSpPr>
        <p:spPr>
          <a:xfrm>
            <a:off x="5651768" y="1929715"/>
            <a:ext cx="1122883" cy="1560940"/>
          </a:xfrm>
          <a:prstGeom prst="rect">
            <a:avLst/>
          </a:prstGeom>
          <a:noFill/>
        </p:spPr>
        <p:txBody>
          <a:bodyPr wrap="square" rtlCol="0">
            <a:spAutoFit/>
          </a:bodyPr>
          <a:lstStyle/>
          <a:p>
            <a:r>
              <a:rPr lang="en-US" altLang="ko-KR" sz="1193" b="1" dirty="0">
                <a:solidFill>
                  <a:schemeClr val="tx1">
                    <a:lumMod val="75000"/>
                    <a:lumOff val="25000"/>
                  </a:schemeClr>
                </a:solidFill>
                <a:latin typeface="Garamond" pitchFamily="18" charset="0"/>
                <a:cs typeface="Arial" pitchFamily="34" charset="0"/>
              </a:rPr>
              <a:t>Need not apply balance 15%, </a:t>
            </a:r>
          </a:p>
          <a:p>
            <a:endParaRPr lang="en-US" altLang="ko-KR" sz="1193" b="1" dirty="0">
              <a:solidFill>
                <a:schemeClr val="tx1">
                  <a:lumMod val="75000"/>
                  <a:lumOff val="25000"/>
                </a:schemeClr>
              </a:solidFill>
              <a:latin typeface="Garamond" pitchFamily="18" charset="0"/>
              <a:cs typeface="Arial" pitchFamily="34" charset="0"/>
            </a:endParaRPr>
          </a:p>
          <a:p>
            <a:r>
              <a:rPr lang="en-US" altLang="ko-KR" sz="1193" b="1" dirty="0">
                <a:solidFill>
                  <a:schemeClr val="tx1">
                    <a:lumMod val="75000"/>
                    <a:lumOff val="25000"/>
                  </a:schemeClr>
                </a:solidFill>
                <a:latin typeface="Garamond" pitchFamily="18" charset="0"/>
                <a:cs typeface="Arial" pitchFamily="34" charset="0"/>
              </a:rPr>
              <a:t>as it can be reserved  without time limit.</a:t>
            </a:r>
            <a:endParaRPr lang="ko-KR" altLang="en-US" sz="1193" b="1" dirty="0">
              <a:solidFill>
                <a:schemeClr val="tx1">
                  <a:lumMod val="75000"/>
                  <a:lumOff val="25000"/>
                </a:schemeClr>
              </a:solidFill>
              <a:latin typeface="Garamond" pitchFamily="18" charset="0"/>
              <a:cs typeface="Arial" pitchFamily="34" charset="0"/>
            </a:endParaRPr>
          </a:p>
        </p:txBody>
      </p:sp>
      <p:sp>
        <p:nvSpPr>
          <p:cNvPr id="18" name="TextBox 17">
            <a:extLst>
              <a:ext uri="{FF2B5EF4-FFF2-40B4-BE49-F238E27FC236}">
                <a16:creationId xmlns:a16="http://schemas.microsoft.com/office/drawing/2014/main" id="{530E11C1-DC53-4D8D-BA74-276D4A024380}"/>
              </a:ext>
            </a:extLst>
          </p:cNvPr>
          <p:cNvSpPr txBox="1"/>
          <p:nvPr/>
        </p:nvSpPr>
        <p:spPr>
          <a:xfrm>
            <a:off x="8940604" y="1898546"/>
            <a:ext cx="1528361" cy="1560940"/>
          </a:xfrm>
          <a:prstGeom prst="rect">
            <a:avLst/>
          </a:prstGeom>
          <a:noFill/>
        </p:spPr>
        <p:txBody>
          <a:bodyPr wrap="square" rtlCol="0">
            <a:spAutoFit/>
          </a:bodyPr>
          <a:lstStyle/>
          <a:p>
            <a:r>
              <a:rPr lang="en-US" altLang="ko-KR" sz="1193" b="1" dirty="0">
                <a:solidFill>
                  <a:schemeClr val="tx1">
                    <a:lumMod val="75000"/>
                    <a:lumOff val="25000"/>
                  </a:schemeClr>
                </a:solidFill>
                <a:latin typeface="Garamond" pitchFamily="18" charset="0"/>
                <a:cs typeface="Arial" pitchFamily="34" charset="0"/>
              </a:rPr>
              <a:t>If </a:t>
            </a:r>
            <a:r>
              <a:rPr lang="en-US" altLang="ko-KR" sz="1193" b="1" i="1" u="sng" dirty="0">
                <a:solidFill>
                  <a:schemeClr val="tx1">
                    <a:lumMod val="75000"/>
                    <a:lumOff val="25000"/>
                  </a:schemeClr>
                </a:solidFill>
                <a:latin typeface="Garamond" pitchFamily="18" charset="0"/>
                <a:cs typeface="Arial" pitchFamily="34" charset="0"/>
              </a:rPr>
              <a:t>income</a:t>
            </a:r>
            <a:r>
              <a:rPr lang="en-US" altLang="ko-KR" sz="1193" b="1" dirty="0">
                <a:solidFill>
                  <a:schemeClr val="tx1">
                    <a:lumMod val="75000"/>
                    <a:lumOff val="25000"/>
                  </a:schemeClr>
                </a:solidFill>
                <a:latin typeface="Garamond" pitchFamily="18" charset="0"/>
                <a:cs typeface="Arial" pitchFamily="34" charset="0"/>
              </a:rPr>
              <a:t> not received or due to other reasons not applied,</a:t>
            </a:r>
          </a:p>
          <a:p>
            <a:endParaRPr lang="en-US" altLang="ko-KR" sz="1193" b="1" dirty="0">
              <a:solidFill>
                <a:schemeClr val="tx1">
                  <a:lumMod val="75000"/>
                  <a:lumOff val="25000"/>
                </a:schemeClr>
              </a:solidFill>
              <a:latin typeface="Garamond" pitchFamily="18" charset="0"/>
              <a:cs typeface="Arial" pitchFamily="34" charset="0"/>
            </a:endParaRPr>
          </a:p>
          <a:p>
            <a:r>
              <a:rPr lang="en-US" altLang="ko-KR" sz="1193" b="1" dirty="0">
                <a:solidFill>
                  <a:schemeClr val="tx1">
                    <a:lumMod val="75000"/>
                    <a:lumOff val="25000"/>
                  </a:schemeClr>
                </a:solidFill>
                <a:latin typeface="Garamond" pitchFamily="18" charset="0"/>
                <a:cs typeface="Arial" pitchFamily="34" charset="0"/>
              </a:rPr>
              <a:t>Inform this in Form 9A before 139(1)- </a:t>
            </a:r>
            <a:r>
              <a:rPr lang="en-US" altLang="ko-KR" sz="1193" b="1" i="1" dirty="0">
                <a:solidFill>
                  <a:schemeClr val="tx1">
                    <a:lumMod val="75000"/>
                    <a:lumOff val="25000"/>
                  </a:schemeClr>
                </a:solidFill>
                <a:latin typeface="Garamond" pitchFamily="18" charset="0"/>
                <a:cs typeface="Arial" pitchFamily="34" charset="0"/>
              </a:rPr>
              <a:t> </a:t>
            </a:r>
            <a:r>
              <a:rPr lang="en-US" altLang="ko-KR" sz="1193" b="1" i="1" dirty="0">
                <a:solidFill>
                  <a:srgbClr val="FF0000"/>
                </a:solidFill>
                <a:latin typeface="Garamond" pitchFamily="18" charset="0"/>
                <a:cs typeface="Arial" pitchFamily="34" charset="0"/>
              </a:rPr>
              <a:t>2 months prior</a:t>
            </a:r>
            <a:endParaRPr lang="ko-KR" altLang="en-US" sz="1193" b="1" dirty="0">
              <a:solidFill>
                <a:srgbClr val="FF0000"/>
              </a:solidFill>
              <a:latin typeface="Garamond" pitchFamily="18" charset="0"/>
              <a:cs typeface="Arial" pitchFamily="34" charset="0"/>
            </a:endParaRPr>
          </a:p>
        </p:txBody>
      </p:sp>
      <p:sp>
        <p:nvSpPr>
          <p:cNvPr id="21" name="TextBox 20">
            <a:extLst>
              <a:ext uri="{FF2B5EF4-FFF2-40B4-BE49-F238E27FC236}">
                <a16:creationId xmlns:a16="http://schemas.microsoft.com/office/drawing/2014/main" id="{3700E070-F3F7-4C45-8A12-E325889663EC}"/>
              </a:ext>
            </a:extLst>
          </p:cNvPr>
          <p:cNvSpPr txBox="1"/>
          <p:nvPr/>
        </p:nvSpPr>
        <p:spPr>
          <a:xfrm>
            <a:off x="4038519" y="4564479"/>
            <a:ext cx="1226816" cy="1560940"/>
          </a:xfrm>
          <a:prstGeom prst="rect">
            <a:avLst/>
          </a:prstGeom>
          <a:noFill/>
        </p:spPr>
        <p:txBody>
          <a:bodyPr wrap="square" rtlCol="0">
            <a:spAutoFit/>
          </a:bodyPr>
          <a:lstStyle/>
          <a:p>
            <a:r>
              <a:rPr lang="en-US" altLang="ko-KR" sz="1193" b="1" dirty="0">
                <a:solidFill>
                  <a:schemeClr val="tx1">
                    <a:lumMod val="75000"/>
                    <a:lumOff val="25000"/>
                  </a:schemeClr>
                </a:solidFill>
                <a:latin typeface="Garamond" pitchFamily="18" charset="0"/>
                <a:cs typeface="Arial" pitchFamily="34" charset="0"/>
              </a:rPr>
              <a:t>Spent at least 85% of </a:t>
            </a:r>
            <a:r>
              <a:rPr lang="en-US" altLang="ko-KR" sz="1193" b="1" i="1" u="sng" dirty="0">
                <a:solidFill>
                  <a:schemeClr val="tx1">
                    <a:lumMod val="75000"/>
                    <a:lumOff val="25000"/>
                  </a:schemeClr>
                </a:solidFill>
                <a:latin typeface="Garamond" pitchFamily="18" charset="0"/>
                <a:cs typeface="Arial" pitchFamily="34" charset="0"/>
              </a:rPr>
              <a:t>Income:</a:t>
            </a:r>
          </a:p>
          <a:p>
            <a:endParaRPr lang="en-US" altLang="ko-KR" sz="1193" b="1" dirty="0">
              <a:solidFill>
                <a:schemeClr val="tx1">
                  <a:lumMod val="75000"/>
                  <a:lumOff val="25000"/>
                </a:schemeClr>
              </a:solidFill>
              <a:latin typeface="Garamond" pitchFamily="18" charset="0"/>
              <a:cs typeface="Arial" pitchFamily="34" charset="0"/>
            </a:endParaRPr>
          </a:p>
          <a:p>
            <a:r>
              <a:rPr lang="en-US" altLang="ko-KR" sz="1193" b="1" dirty="0">
                <a:solidFill>
                  <a:schemeClr val="tx1">
                    <a:lumMod val="75000"/>
                    <a:lumOff val="25000"/>
                  </a:schemeClr>
                </a:solidFill>
                <a:latin typeface="Garamond" pitchFamily="18" charset="0"/>
                <a:cs typeface="Arial" pitchFamily="34" charset="0"/>
              </a:rPr>
              <a:t>Wholly and exclusively for the purpose </a:t>
            </a:r>
            <a:r>
              <a:rPr lang="en-US" altLang="ko-KR" sz="1193" b="1" u="sng" dirty="0">
                <a:solidFill>
                  <a:srgbClr val="FF0000"/>
                </a:solidFill>
                <a:latin typeface="Garamond" pitchFamily="18" charset="0"/>
                <a:cs typeface="Arial" pitchFamily="34" charset="0"/>
              </a:rPr>
              <a:t>in India</a:t>
            </a:r>
            <a:r>
              <a:rPr lang="en-US" altLang="ko-KR" sz="1193" b="1" u="sng" dirty="0">
                <a:solidFill>
                  <a:schemeClr val="tx1">
                    <a:lumMod val="75000"/>
                    <a:lumOff val="25000"/>
                  </a:schemeClr>
                </a:solidFill>
                <a:latin typeface="Garamond" pitchFamily="18" charset="0"/>
                <a:cs typeface="Arial" pitchFamily="34" charset="0"/>
              </a:rPr>
              <a:t> in the same year</a:t>
            </a:r>
            <a:r>
              <a:rPr lang="en-US" altLang="ko-KR" sz="1193" b="1" dirty="0">
                <a:solidFill>
                  <a:schemeClr val="tx1">
                    <a:lumMod val="75000"/>
                    <a:lumOff val="25000"/>
                  </a:schemeClr>
                </a:solidFill>
                <a:latin typeface="Garamond" pitchFamily="18" charset="0"/>
                <a:cs typeface="Arial" pitchFamily="34" charset="0"/>
              </a:rPr>
              <a:t>.</a:t>
            </a:r>
            <a:endParaRPr lang="ko-KR" altLang="en-US" sz="1193" b="1" dirty="0">
              <a:solidFill>
                <a:schemeClr val="tx1">
                  <a:lumMod val="75000"/>
                  <a:lumOff val="25000"/>
                </a:schemeClr>
              </a:solidFill>
              <a:latin typeface="Garamond" pitchFamily="18" charset="0"/>
              <a:cs typeface="Arial" pitchFamily="34" charset="0"/>
            </a:endParaRPr>
          </a:p>
        </p:txBody>
      </p:sp>
      <p:sp>
        <p:nvSpPr>
          <p:cNvPr id="24" name="TextBox 23">
            <a:extLst>
              <a:ext uri="{FF2B5EF4-FFF2-40B4-BE49-F238E27FC236}">
                <a16:creationId xmlns:a16="http://schemas.microsoft.com/office/drawing/2014/main" id="{7655780F-98B7-481A-8667-E8DD970EE7B0}"/>
              </a:ext>
            </a:extLst>
          </p:cNvPr>
          <p:cNvSpPr txBox="1"/>
          <p:nvPr/>
        </p:nvSpPr>
        <p:spPr>
          <a:xfrm>
            <a:off x="7314530" y="4435854"/>
            <a:ext cx="1413989" cy="2111668"/>
          </a:xfrm>
          <a:prstGeom prst="rect">
            <a:avLst/>
          </a:prstGeom>
          <a:noFill/>
        </p:spPr>
        <p:txBody>
          <a:bodyPr wrap="square" rtlCol="0">
            <a:spAutoFit/>
          </a:bodyPr>
          <a:lstStyle/>
          <a:p>
            <a:r>
              <a:rPr lang="en-US" altLang="ko-KR" sz="1193" b="1" dirty="0">
                <a:solidFill>
                  <a:schemeClr val="tx1">
                    <a:lumMod val="75000"/>
                    <a:lumOff val="25000"/>
                  </a:schemeClr>
                </a:solidFill>
                <a:latin typeface="Garamond" pitchFamily="18" charset="0"/>
                <a:cs typeface="Arial" pitchFamily="34" charset="0"/>
              </a:rPr>
              <a:t>Invest the amount in modes of 11(5);</a:t>
            </a:r>
          </a:p>
          <a:p>
            <a:endParaRPr lang="en-US" altLang="ko-KR" sz="1193" b="1" dirty="0">
              <a:solidFill>
                <a:schemeClr val="tx1">
                  <a:lumMod val="75000"/>
                  <a:lumOff val="25000"/>
                </a:schemeClr>
              </a:solidFill>
              <a:latin typeface="Garamond" pitchFamily="18" charset="0"/>
              <a:cs typeface="Arial" pitchFamily="34" charset="0"/>
            </a:endParaRPr>
          </a:p>
          <a:p>
            <a:r>
              <a:rPr lang="en-US" altLang="ko-KR" sz="1193" b="1" dirty="0">
                <a:solidFill>
                  <a:schemeClr val="tx1">
                    <a:lumMod val="75000"/>
                    <a:lumOff val="25000"/>
                  </a:schemeClr>
                </a:solidFill>
                <a:latin typeface="Garamond" pitchFamily="18" charset="0"/>
                <a:cs typeface="Arial" pitchFamily="34" charset="0"/>
              </a:rPr>
              <a:t>Inform % not applied to IT using Form 10 before 139(1),</a:t>
            </a:r>
            <a:r>
              <a:rPr lang="en-US" altLang="ko-KR" sz="1193" b="1" dirty="0">
                <a:solidFill>
                  <a:srgbClr val="FF0000"/>
                </a:solidFill>
                <a:latin typeface="Garamond" pitchFamily="18" charset="0"/>
                <a:cs typeface="Arial" pitchFamily="34" charset="0"/>
              </a:rPr>
              <a:t> 2 months prior, Purpose &amp; period </a:t>
            </a:r>
            <a:r>
              <a:rPr lang="en-US" altLang="ko-KR" sz="1193" b="1" dirty="0" err="1">
                <a:solidFill>
                  <a:srgbClr val="FF0000"/>
                </a:solidFill>
                <a:latin typeface="Garamond" pitchFamily="18" charset="0"/>
                <a:cs typeface="Arial" pitchFamily="34" charset="0"/>
              </a:rPr>
              <a:t>upto</a:t>
            </a:r>
            <a:r>
              <a:rPr lang="en-US" altLang="ko-KR" sz="1193" b="1" dirty="0">
                <a:solidFill>
                  <a:srgbClr val="FF0000"/>
                </a:solidFill>
                <a:latin typeface="Garamond" pitchFamily="18" charset="0"/>
                <a:cs typeface="Arial" pitchFamily="34" charset="0"/>
              </a:rPr>
              <a:t> 5 yrs.</a:t>
            </a:r>
          </a:p>
          <a:p>
            <a:endParaRPr lang="ko-KR" altLang="en-US" sz="1193" b="1" dirty="0">
              <a:solidFill>
                <a:schemeClr val="tx1">
                  <a:lumMod val="75000"/>
                  <a:lumOff val="25000"/>
                </a:schemeClr>
              </a:solidFill>
              <a:latin typeface="Garamond" pitchFamily="18" charset="0"/>
              <a:cs typeface="Arial" pitchFamily="34" charset="0"/>
            </a:endParaRPr>
          </a:p>
        </p:txBody>
      </p:sp>
      <p:sp>
        <p:nvSpPr>
          <p:cNvPr id="26" name="Rectangle 25">
            <a:extLst>
              <a:ext uri="{FF2B5EF4-FFF2-40B4-BE49-F238E27FC236}">
                <a16:creationId xmlns:a16="http://schemas.microsoft.com/office/drawing/2014/main" id="{F3EC968B-FA38-4CA9-BC7C-7BB633C2EC37}"/>
              </a:ext>
            </a:extLst>
          </p:cNvPr>
          <p:cNvSpPr/>
          <p:nvPr/>
        </p:nvSpPr>
        <p:spPr>
          <a:xfrm rot="18900000">
            <a:off x="2034136" y="2003118"/>
            <a:ext cx="343625" cy="34362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147"/>
          </a:p>
        </p:txBody>
      </p:sp>
      <p:sp>
        <p:nvSpPr>
          <p:cNvPr id="27" name="TextBox 26">
            <a:extLst>
              <a:ext uri="{FF2B5EF4-FFF2-40B4-BE49-F238E27FC236}">
                <a16:creationId xmlns:a16="http://schemas.microsoft.com/office/drawing/2014/main" id="{E8C70D0A-0A24-4FD4-8AFB-249C5E25FA49}"/>
              </a:ext>
            </a:extLst>
          </p:cNvPr>
          <p:cNvSpPr txBox="1"/>
          <p:nvPr/>
        </p:nvSpPr>
        <p:spPr>
          <a:xfrm>
            <a:off x="2038136" y="1958756"/>
            <a:ext cx="335625" cy="483850"/>
          </a:xfrm>
          <a:prstGeom prst="rect">
            <a:avLst/>
          </a:prstGeom>
          <a:noFill/>
        </p:spPr>
        <p:txBody>
          <a:bodyPr wrap="square" rtlCol="0">
            <a:spAutoFit/>
          </a:bodyPr>
          <a:lstStyle/>
          <a:p>
            <a:pPr algn="ctr"/>
            <a:r>
              <a:rPr lang="en-US" altLang="ko-KR" sz="1272" b="1" dirty="0">
                <a:solidFill>
                  <a:schemeClr val="bg1"/>
                </a:solidFill>
                <a:cs typeface="Calibri" pitchFamily="34" charset="0"/>
              </a:rPr>
              <a:t>01</a:t>
            </a:r>
            <a:endParaRPr lang="ko-KR" altLang="en-US" sz="1272" b="1" dirty="0">
              <a:solidFill>
                <a:schemeClr val="bg1"/>
              </a:solidFill>
              <a:cs typeface="Calibri" pitchFamily="34" charset="0"/>
            </a:endParaRPr>
          </a:p>
        </p:txBody>
      </p:sp>
      <p:sp>
        <p:nvSpPr>
          <p:cNvPr id="28" name="Rectangle 27">
            <a:extLst>
              <a:ext uri="{FF2B5EF4-FFF2-40B4-BE49-F238E27FC236}">
                <a16:creationId xmlns:a16="http://schemas.microsoft.com/office/drawing/2014/main" id="{C93685FA-6823-49C0-B299-DB7E3C86AF9E}"/>
              </a:ext>
            </a:extLst>
          </p:cNvPr>
          <p:cNvSpPr/>
          <p:nvPr/>
        </p:nvSpPr>
        <p:spPr>
          <a:xfrm rot="18900000">
            <a:off x="5277870" y="2003118"/>
            <a:ext cx="343625" cy="343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147"/>
          </a:p>
        </p:txBody>
      </p:sp>
      <p:sp>
        <p:nvSpPr>
          <p:cNvPr id="29" name="TextBox 28">
            <a:extLst>
              <a:ext uri="{FF2B5EF4-FFF2-40B4-BE49-F238E27FC236}">
                <a16:creationId xmlns:a16="http://schemas.microsoft.com/office/drawing/2014/main" id="{0260874C-B5C0-48B8-B0B4-7325A7533CB8}"/>
              </a:ext>
            </a:extLst>
          </p:cNvPr>
          <p:cNvSpPr txBox="1"/>
          <p:nvPr/>
        </p:nvSpPr>
        <p:spPr>
          <a:xfrm>
            <a:off x="5258948" y="1947122"/>
            <a:ext cx="335625" cy="483850"/>
          </a:xfrm>
          <a:prstGeom prst="rect">
            <a:avLst/>
          </a:prstGeom>
          <a:noFill/>
        </p:spPr>
        <p:txBody>
          <a:bodyPr wrap="square" rtlCol="0">
            <a:spAutoFit/>
          </a:bodyPr>
          <a:lstStyle/>
          <a:p>
            <a:pPr algn="ctr"/>
            <a:r>
              <a:rPr lang="en-US" altLang="ko-KR" sz="1272" b="1" dirty="0">
                <a:solidFill>
                  <a:schemeClr val="bg1"/>
                </a:solidFill>
                <a:cs typeface="Calibri" pitchFamily="34" charset="0"/>
              </a:rPr>
              <a:t>03</a:t>
            </a:r>
            <a:endParaRPr lang="ko-KR" altLang="en-US" sz="1272" b="1" dirty="0">
              <a:solidFill>
                <a:schemeClr val="bg1"/>
              </a:solidFill>
              <a:cs typeface="Calibri" pitchFamily="34" charset="0"/>
            </a:endParaRPr>
          </a:p>
        </p:txBody>
      </p:sp>
      <p:sp>
        <p:nvSpPr>
          <p:cNvPr id="30" name="Rectangle 29">
            <a:extLst>
              <a:ext uri="{FF2B5EF4-FFF2-40B4-BE49-F238E27FC236}">
                <a16:creationId xmlns:a16="http://schemas.microsoft.com/office/drawing/2014/main" id="{02CFC12D-ED99-4F64-BBF9-D51482F00A06}"/>
              </a:ext>
            </a:extLst>
          </p:cNvPr>
          <p:cNvSpPr/>
          <p:nvPr/>
        </p:nvSpPr>
        <p:spPr>
          <a:xfrm rot="18900000">
            <a:off x="8521603" y="2003118"/>
            <a:ext cx="343625" cy="34362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147" dirty="0"/>
          </a:p>
        </p:txBody>
      </p:sp>
      <p:sp>
        <p:nvSpPr>
          <p:cNvPr id="31" name="TextBox 30">
            <a:extLst>
              <a:ext uri="{FF2B5EF4-FFF2-40B4-BE49-F238E27FC236}">
                <a16:creationId xmlns:a16="http://schemas.microsoft.com/office/drawing/2014/main" id="{2266065D-4B96-4FDB-9686-C94A010E9AF7}"/>
              </a:ext>
            </a:extLst>
          </p:cNvPr>
          <p:cNvSpPr txBox="1"/>
          <p:nvPr/>
        </p:nvSpPr>
        <p:spPr>
          <a:xfrm>
            <a:off x="8525603" y="1976318"/>
            <a:ext cx="335625" cy="483850"/>
          </a:xfrm>
          <a:prstGeom prst="rect">
            <a:avLst/>
          </a:prstGeom>
          <a:noFill/>
        </p:spPr>
        <p:txBody>
          <a:bodyPr wrap="square" rtlCol="0">
            <a:spAutoFit/>
          </a:bodyPr>
          <a:lstStyle/>
          <a:p>
            <a:pPr algn="ctr"/>
            <a:r>
              <a:rPr lang="en-US" altLang="ko-KR" sz="1272" b="1" dirty="0">
                <a:solidFill>
                  <a:schemeClr val="bg1"/>
                </a:solidFill>
                <a:cs typeface="Calibri" pitchFamily="34" charset="0"/>
              </a:rPr>
              <a:t>05</a:t>
            </a:r>
            <a:endParaRPr lang="ko-KR" altLang="en-US" sz="1272" b="1" dirty="0">
              <a:solidFill>
                <a:schemeClr val="bg1"/>
              </a:solidFill>
              <a:cs typeface="Calibri" pitchFamily="34" charset="0"/>
            </a:endParaRPr>
          </a:p>
        </p:txBody>
      </p:sp>
      <p:sp>
        <p:nvSpPr>
          <p:cNvPr id="32" name="Rectangle 31">
            <a:extLst>
              <a:ext uri="{FF2B5EF4-FFF2-40B4-BE49-F238E27FC236}">
                <a16:creationId xmlns:a16="http://schemas.microsoft.com/office/drawing/2014/main" id="{691A8937-0CEF-42F0-8574-12A5984B0DBD}"/>
              </a:ext>
            </a:extLst>
          </p:cNvPr>
          <p:cNvSpPr/>
          <p:nvPr/>
        </p:nvSpPr>
        <p:spPr>
          <a:xfrm rot="18900000">
            <a:off x="3656003" y="4492902"/>
            <a:ext cx="343625" cy="34362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147"/>
          </a:p>
        </p:txBody>
      </p:sp>
      <p:sp>
        <p:nvSpPr>
          <p:cNvPr id="33" name="TextBox 32">
            <a:extLst>
              <a:ext uri="{FF2B5EF4-FFF2-40B4-BE49-F238E27FC236}">
                <a16:creationId xmlns:a16="http://schemas.microsoft.com/office/drawing/2014/main" id="{FE48F016-378C-43C6-96BF-6392E8AD71BB}"/>
              </a:ext>
            </a:extLst>
          </p:cNvPr>
          <p:cNvSpPr txBox="1"/>
          <p:nvPr/>
        </p:nvSpPr>
        <p:spPr>
          <a:xfrm>
            <a:off x="3660003" y="4428969"/>
            <a:ext cx="335625" cy="483850"/>
          </a:xfrm>
          <a:prstGeom prst="rect">
            <a:avLst/>
          </a:prstGeom>
          <a:noFill/>
        </p:spPr>
        <p:txBody>
          <a:bodyPr wrap="square" rtlCol="0">
            <a:spAutoFit/>
          </a:bodyPr>
          <a:lstStyle/>
          <a:p>
            <a:pPr algn="ctr"/>
            <a:r>
              <a:rPr lang="en-US" altLang="ko-KR" sz="1272" b="1" dirty="0">
                <a:solidFill>
                  <a:schemeClr val="bg1"/>
                </a:solidFill>
                <a:cs typeface="Calibri" pitchFamily="34" charset="0"/>
              </a:rPr>
              <a:t>02</a:t>
            </a:r>
            <a:endParaRPr lang="ko-KR" altLang="en-US" sz="1272" b="1" dirty="0">
              <a:solidFill>
                <a:schemeClr val="bg1"/>
              </a:solidFill>
              <a:cs typeface="Calibri" pitchFamily="34" charset="0"/>
            </a:endParaRPr>
          </a:p>
        </p:txBody>
      </p:sp>
      <p:sp>
        <p:nvSpPr>
          <p:cNvPr id="34" name="Rectangle 33">
            <a:extLst>
              <a:ext uri="{FF2B5EF4-FFF2-40B4-BE49-F238E27FC236}">
                <a16:creationId xmlns:a16="http://schemas.microsoft.com/office/drawing/2014/main" id="{6CF2FF5E-016C-4AA6-8EB0-3388D220357E}"/>
              </a:ext>
            </a:extLst>
          </p:cNvPr>
          <p:cNvSpPr/>
          <p:nvPr/>
        </p:nvSpPr>
        <p:spPr>
          <a:xfrm rot="18900000">
            <a:off x="6899737" y="4492902"/>
            <a:ext cx="343625" cy="34362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147"/>
          </a:p>
        </p:txBody>
      </p:sp>
      <p:sp>
        <p:nvSpPr>
          <p:cNvPr id="35" name="TextBox 34">
            <a:extLst>
              <a:ext uri="{FF2B5EF4-FFF2-40B4-BE49-F238E27FC236}">
                <a16:creationId xmlns:a16="http://schemas.microsoft.com/office/drawing/2014/main" id="{9E6DC162-5E4A-4238-8B45-A4E3DB883D0B}"/>
              </a:ext>
            </a:extLst>
          </p:cNvPr>
          <p:cNvSpPr txBox="1"/>
          <p:nvPr/>
        </p:nvSpPr>
        <p:spPr>
          <a:xfrm>
            <a:off x="6938133" y="4421734"/>
            <a:ext cx="335625" cy="483850"/>
          </a:xfrm>
          <a:prstGeom prst="rect">
            <a:avLst/>
          </a:prstGeom>
          <a:noFill/>
        </p:spPr>
        <p:txBody>
          <a:bodyPr wrap="square" rtlCol="0">
            <a:spAutoFit/>
          </a:bodyPr>
          <a:lstStyle/>
          <a:p>
            <a:pPr algn="ctr"/>
            <a:r>
              <a:rPr lang="en-US" altLang="ko-KR" sz="1272" b="1" dirty="0">
                <a:solidFill>
                  <a:schemeClr val="bg1"/>
                </a:solidFill>
                <a:cs typeface="Calibri" pitchFamily="34" charset="0"/>
              </a:rPr>
              <a:t>04</a:t>
            </a:r>
            <a:endParaRPr lang="ko-KR" altLang="en-US" sz="1272" b="1" dirty="0">
              <a:solidFill>
                <a:schemeClr val="bg1"/>
              </a:solidFill>
              <a:cs typeface="Calibri" pitchFamily="34" charset="0"/>
            </a:endParaRPr>
          </a:p>
        </p:txBody>
      </p:sp>
      <p:sp>
        <p:nvSpPr>
          <p:cNvPr id="36" name="Hexagon 35">
            <a:extLst>
              <a:ext uri="{FF2B5EF4-FFF2-40B4-BE49-F238E27FC236}">
                <a16:creationId xmlns:a16="http://schemas.microsoft.com/office/drawing/2014/main" id="{853A920D-5B15-4D27-B620-0E7A82771E90}"/>
              </a:ext>
            </a:extLst>
          </p:cNvPr>
          <p:cNvSpPr/>
          <p:nvPr/>
        </p:nvSpPr>
        <p:spPr>
          <a:xfrm>
            <a:off x="6895756" y="3761605"/>
            <a:ext cx="1653109" cy="458068"/>
          </a:xfrm>
          <a:prstGeom prst="hexagon">
            <a:avLst/>
          </a:prstGeom>
          <a:solidFill>
            <a:schemeClr val="bg1"/>
          </a:solidFill>
          <a:ln w="635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114">
              <a:solidFill>
                <a:schemeClr val="tx1">
                  <a:lumMod val="65000"/>
                  <a:lumOff val="35000"/>
                </a:schemeClr>
              </a:solidFill>
            </a:endParaRPr>
          </a:p>
        </p:txBody>
      </p:sp>
      <p:sp>
        <p:nvSpPr>
          <p:cNvPr id="37" name="직사각형 113">
            <a:extLst>
              <a:ext uri="{FF2B5EF4-FFF2-40B4-BE49-F238E27FC236}">
                <a16:creationId xmlns:a16="http://schemas.microsoft.com/office/drawing/2014/main" id="{25D4083C-E957-4A98-983C-FC762F36BA27}"/>
              </a:ext>
            </a:extLst>
          </p:cNvPr>
          <p:cNvSpPr>
            <a:spLocks noChangeArrowheads="1"/>
          </p:cNvSpPr>
          <p:nvPr/>
        </p:nvSpPr>
        <p:spPr bwMode="auto">
          <a:xfrm>
            <a:off x="7024122" y="3868246"/>
            <a:ext cx="1392181" cy="263790"/>
          </a:xfrm>
          <a:prstGeom prst="rect">
            <a:avLst/>
          </a:prstGeom>
          <a:noFill/>
          <a:ln w="9525">
            <a:noFill/>
            <a:miter lim="800000"/>
            <a:headEnd/>
            <a:tailEnd/>
          </a:ln>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r>
              <a:rPr lang="en-US" altLang="ko-KR" sz="1114" b="1" dirty="0">
                <a:solidFill>
                  <a:schemeClr val="tx1">
                    <a:lumMod val="75000"/>
                    <a:lumOff val="25000"/>
                  </a:schemeClr>
                </a:solidFill>
                <a:cs typeface="Arial" charset="0"/>
              </a:rPr>
              <a:t>If 85% not </a:t>
            </a:r>
            <a:r>
              <a:rPr lang="en-US" altLang="ko-KR" sz="1114" b="1" i="1" u="sng" dirty="0">
                <a:solidFill>
                  <a:schemeClr val="tx1">
                    <a:lumMod val="75000"/>
                    <a:lumOff val="25000"/>
                  </a:schemeClr>
                </a:solidFill>
                <a:cs typeface="Arial" charset="0"/>
              </a:rPr>
              <a:t>applied</a:t>
            </a:r>
            <a:endParaRPr lang="ko-KR" altLang="en-US" sz="1114" i="1" u="sng" dirty="0">
              <a:solidFill>
                <a:schemeClr val="tx1">
                  <a:lumMod val="75000"/>
                  <a:lumOff val="25000"/>
                </a:schemeClr>
              </a:solidFill>
            </a:endParaRPr>
          </a:p>
        </p:txBody>
      </p:sp>
    </p:spTree>
    <p:extLst>
      <p:ext uri="{BB962C8B-B14F-4D97-AF65-F5344CB8AC3E}">
        <p14:creationId xmlns:p14="http://schemas.microsoft.com/office/powerpoint/2010/main" val="273226628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EA065-8F6C-15BE-6A8D-4EA9ED902FED}"/>
              </a:ext>
            </a:extLst>
          </p:cNvPr>
          <p:cNvSpPr>
            <a:spLocks noGrp="1"/>
          </p:cNvSpPr>
          <p:nvPr>
            <p:ph type="title"/>
          </p:nvPr>
        </p:nvSpPr>
        <p:spPr>
          <a:xfrm>
            <a:off x="2779285" y="250482"/>
            <a:ext cx="7518656" cy="1654519"/>
          </a:xfrm>
        </p:spPr>
        <p:txBody>
          <a:bodyPr>
            <a:normAutofit fontScale="90000"/>
          </a:bodyPr>
          <a:lstStyle/>
          <a:p>
            <a:pPr algn="just"/>
            <a:r>
              <a:rPr lang="en-GB" dirty="0"/>
              <a:t>Conditions for availing exemption under First Regime and Second Regime </a:t>
            </a:r>
            <a:endParaRPr lang="en-IN" dirty="0"/>
          </a:p>
        </p:txBody>
      </p:sp>
      <p:sp>
        <p:nvSpPr>
          <p:cNvPr id="3" name="Content Placeholder 2">
            <a:extLst>
              <a:ext uri="{FF2B5EF4-FFF2-40B4-BE49-F238E27FC236}">
                <a16:creationId xmlns:a16="http://schemas.microsoft.com/office/drawing/2014/main" id="{8347568D-421E-98CA-5206-0802F4AAC379}"/>
              </a:ext>
            </a:extLst>
          </p:cNvPr>
          <p:cNvSpPr>
            <a:spLocks noGrp="1"/>
          </p:cNvSpPr>
          <p:nvPr>
            <p:ph idx="1"/>
          </p:nvPr>
        </p:nvSpPr>
        <p:spPr/>
        <p:txBody>
          <a:bodyPr/>
          <a:lstStyle/>
          <a:p>
            <a:r>
              <a:rPr lang="en-GB" dirty="0"/>
              <a:t>1. Approval/Registration for claiming exemption.</a:t>
            </a:r>
          </a:p>
          <a:p>
            <a:r>
              <a:rPr lang="en-GB" dirty="0"/>
              <a:t>2. </a:t>
            </a:r>
            <a:r>
              <a:rPr lang="en-IN" dirty="0"/>
              <a:t>Mandatory filing of return</a:t>
            </a:r>
            <a:endParaRPr lang="en-GB" dirty="0"/>
          </a:p>
          <a:p>
            <a:r>
              <a:rPr lang="en-GB" dirty="0"/>
              <a:t>3. Maintenance of Books of account &amp; Other Documents and Audit of accounts</a:t>
            </a:r>
          </a:p>
          <a:p>
            <a:endParaRPr lang="en-IN" dirty="0"/>
          </a:p>
        </p:txBody>
      </p:sp>
    </p:spTree>
    <p:extLst>
      <p:ext uri="{BB962C8B-B14F-4D97-AF65-F5344CB8AC3E}">
        <p14:creationId xmlns:p14="http://schemas.microsoft.com/office/powerpoint/2010/main" val="306018404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B6039-A53B-1DCC-0CBF-D03F3C752E9E}"/>
              </a:ext>
            </a:extLst>
          </p:cNvPr>
          <p:cNvSpPr>
            <a:spLocks noGrp="1"/>
          </p:cNvSpPr>
          <p:nvPr>
            <p:ph type="title"/>
          </p:nvPr>
        </p:nvSpPr>
        <p:spPr>
          <a:xfrm>
            <a:off x="1914261" y="2901805"/>
            <a:ext cx="8363478" cy="1054273"/>
          </a:xfrm>
        </p:spPr>
        <p:txBody>
          <a:bodyPr>
            <a:normAutofit fontScale="90000"/>
          </a:bodyPr>
          <a:lstStyle/>
          <a:p>
            <a:pPr algn="ctr"/>
            <a:r>
              <a:rPr lang="en-US" b="1" dirty="0">
                <a:cs typeface="Calibri Light"/>
              </a:rPr>
              <a:t>Registration of Charitable Institutions</a:t>
            </a:r>
            <a:endParaRPr lang="en-US" dirty="0"/>
          </a:p>
        </p:txBody>
      </p:sp>
    </p:spTree>
    <p:extLst>
      <p:ext uri="{BB962C8B-B14F-4D97-AF65-F5344CB8AC3E}">
        <p14:creationId xmlns:p14="http://schemas.microsoft.com/office/powerpoint/2010/main" val="4204289410"/>
      </p:ext>
    </p:extLst>
  </p:cSld>
  <p:clrMapOvr>
    <a:masterClrMapping/>
  </p:clrMapOvr>
  <p:transition spd="slow">
    <p:wip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3C233-F84F-44CB-0224-79B71880111E}"/>
              </a:ext>
            </a:extLst>
          </p:cNvPr>
          <p:cNvSpPr>
            <a:spLocks noGrp="1"/>
          </p:cNvSpPr>
          <p:nvPr>
            <p:ph type="title"/>
          </p:nvPr>
        </p:nvSpPr>
        <p:spPr/>
        <p:txBody>
          <a:bodyPr>
            <a:normAutofit/>
          </a:bodyPr>
          <a:lstStyle/>
          <a:p>
            <a:pPr algn="ctr"/>
            <a:r>
              <a:rPr lang="en-US" sz="2545" b="1" dirty="0">
                <a:ea typeface="+mj-lt"/>
                <a:cs typeface="+mj-lt"/>
              </a:rPr>
              <a:t>Necessity of Registration of Charitable Institutions</a:t>
            </a:r>
            <a:endParaRPr lang="en-US" sz="2545" b="1">
              <a:cs typeface="Calibri Light"/>
            </a:endParaRPr>
          </a:p>
        </p:txBody>
      </p:sp>
      <p:sp>
        <p:nvSpPr>
          <p:cNvPr id="3" name="Content Placeholder 2">
            <a:extLst>
              <a:ext uri="{FF2B5EF4-FFF2-40B4-BE49-F238E27FC236}">
                <a16:creationId xmlns:a16="http://schemas.microsoft.com/office/drawing/2014/main" id="{41D13B0B-82AE-0F93-2C35-1BC49E2EB4EF}"/>
              </a:ext>
            </a:extLst>
          </p:cNvPr>
          <p:cNvSpPr>
            <a:spLocks noGrp="1"/>
          </p:cNvSpPr>
          <p:nvPr>
            <p:ph idx="1"/>
          </p:nvPr>
        </p:nvSpPr>
        <p:spPr/>
        <p:txBody>
          <a:bodyPr vert="horz" lIns="72726" tIns="36363" rIns="72726" bIns="36363" rtlCol="0" anchor="t">
            <a:normAutofit fontScale="92500" lnSpcReduction="10000"/>
          </a:bodyPr>
          <a:lstStyle/>
          <a:p>
            <a:r>
              <a:rPr lang="en-US" dirty="0">
                <a:ea typeface="+mn-lt"/>
                <a:cs typeface="+mn-lt"/>
              </a:rPr>
              <a:t>Registration of Charitable institution is required to avail exemptions provided under Section 11 &amp; 12 of the IT Act,1961</a:t>
            </a:r>
            <a:endParaRPr lang="en-US" dirty="0">
              <a:cs typeface="Calibri" panose="020F0502020204030204"/>
            </a:endParaRPr>
          </a:p>
          <a:p>
            <a:pPr lvl="1">
              <a:buFont typeface="Wingdings" panose="020B0604020202020204" pitchFamily="34" charset="0"/>
              <a:buChar char="v"/>
            </a:pPr>
            <a:r>
              <a:rPr lang="en-US" dirty="0">
                <a:ea typeface="+mn-lt"/>
                <a:cs typeface="+mn-lt"/>
              </a:rPr>
              <a:t>An NGO can get tax exemption simply by getting itself registered under sections 10(23C)/12AB and 80G – subject to fulfilment of some conditions.</a:t>
            </a:r>
            <a:endParaRPr lang="en-US" dirty="0">
              <a:cs typeface="Calibri"/>
            </a:endParaRPr>
          </a:p>
          <a:p>
            <a:pPr lvl="1">
              <a:buFont typeface="Wingdings" panose="020B0604020202020204" pitchFamily="34" charset="0"/>
              <a:buChar char="v"/>
            </a:pPr>
            <a:r>
              <a:rPr lang="en-US" dirty="0">
                <a:ea typeface="+mn-lt"/>
                <a:cs typeface="+mn-lt"/>
              </a:rPr>
              <a:t>The person/ entity making donations can avail tax benefits only if the NGO obtains a certificate under section 12AB and 80G.</a:t>
            </a:r>
          </a:p>
          <a:p>
            <a:pPr lvl="1">
              <a:buFont typeface="Wingdings" panose="020B0604020202020204" pitchFamily="34" charset="0"/>
              <a:buChar char="v"/>
            </a:pPr>
            <a:r>
              <a:rPr lang="en-US" dirty="0">
                <a:ea typeface="+mn-lt"/>
                <a:cs typeface="+mn-lt"/>
              </a:rPr>
              <a:t>The person  will get a tax deduction on donation made  from their total income.</a:t>
            </a:r>
            <a:endParaRPr lang="en-US" dirty="0">
              <a:cs typeface="Calibri" panose="020F0502020204030204"/>
            </a:endParaRPr>
          </a:p>
          <a:p>
            <a:pPr lvl="1">
              <a:buFont typeface="Wingdings" panose="020B0604020202020204" pitchFamily="34" charset="0"/>
              <a:buChar char="v"/>
            </a:pPr>
            <a:r>
              <a:rPr lang="en-US" dirty="0">
                <a:ea typeface="+mn-lt"/>
                <a:cs typeface="+mn-lt"/>
              </a:rPr>
              <a:t>An NGO will receive government funding, only if registered under sections 10(23C)/12AB and 80G</a:t>
            </a:r>
            <a:endParaRPr lang="en-US" dirty="0">
              <a:cs typeface="Calibri"/>
            </a:endParaRPr>
          </a:p>
          <a:p>
            <a:endParaRPr lang="en-US" dirty="0">
              <a:cs typeface="Calibri"/>
            </a:endParaRPr>
          </a:p>
        </p:txBody>
      </p:sp>
    </p:spTree>
    <p:extLst>
      <p:ext uri="{BB962C8B-B14F-4D97-AF65-F5344CB8AC3E}">
        <p14:creationId xmlns:p14="http://schemas.microsoft.com/office/powerpoint/2010/main" val="3167701236"/>
      </p:ext>
    </p:extLst>
  </p:cSld>
  <p:clrMapOvr>
    <a:masterClrMapping/>
  </p:clrMapOvr>
  <p:transition spd="slow">
    <p:wip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AA0DD-B363-D7D2-4C52-2A717A2A4CED}"/>
              </a:ext>
            </a:extLst>
          </p:cNvPr>
          <p:cNvSpPr>
            <a:spLocks noGrp="1"/>
          </p:cNvSpPr>
          <p:nvPr>
            <p:ph type="title"/>
          </p:nvPr>
        </p:nvSpPr>
        <p:spPr/>
        <p:txBody>
          <a:bodyPr>
            <a:normAutofit/>
          </a:bodyPr>
          <a:lstStyle/>
          <a:p>
            <a:pPr algn="ctr"/>
            <a:r>
              <a:rPr lang="en-US" sz="2545" b="1" dirty="0">
                <a:ea typeface="+mj-lt"/>
                <a:cs typeface="+mj-lt"/>
              </a:rPr>
              <a:t>Land mark Changes as per Finance Act 2020</a:t>
            </a:r>
            <a:endParaRPr lang="en-US" sz="2545" dirty="0">
              <a:cs typeface="Calibri Light" panose="020F0302020204030204"/>
            </a:endParaRPr>
          </a:p>
        </p:txBody>
      </p:sp>
      <p:sp>
        <p:nvSpPr>
          <p:cNvPr id="3" name="Content Placeholder 2">
            <a:extLst>
              <a:ext uri="{FF2B5EF4-FFF2-40B4-BE49-F238E27FC236}">
                <a16:creationId xmlns:a16="http://schemas.microsoft.com/office/drawing/2014/main" id="{E837A0DA-3D88-BB05-0251-F0AE6B3BDD10}"/>
              </a:ext>
            </a:extLst>
          </p:cNvPr>
          <p:cNvSpPr>
            <a:spLocks noGrp="1"/>
          </p:cNvSpPr>
          <p:nvPr>
            <p:ph idx="1"/>
          </p:nvPr>
        </p:nvSpPr>
        <p:spPr/>
        <p:txBody>
          <a:bodyPr vert="horz" lIns="72726" tIns="36363" rIns="72726" bIns="36363" rtlCol="0" anchor="ctr">
            <a:normAutofit/>
          </a:bodyPr>
          <a:lstStyle/>
          <a:p>
            <a:r>
              <a:rPr lang="en-US" dirty="0">
                <a:ea typeface="+mn-lt"/>
                <a:cs typeface="+mn-lt"/>
              </a:rPr>
              <a:t>Finance Act, 2020 has made changes with respect to provisions related to </a:t>
            </a:r>
          </a:p>
          <a:p>
            <a:pPr>
              <a:buNone/>
            </a:pPr>
            <a:r>
              <a:rPr lang="en-US" dirty="0">
                <a:ea typeface="+mn-lt"/>
                <a:cs typeface="+mn-lt"/>
              </a:rPr>
              <a:t>    Trusts and NGOs claiming exemption u/s 11 or u/s 12 of the Income Tax Act, 1961.</a:t>
            </a:r>
            <a:endParaRPr lang="en-US" dirty="0">
              <a:ea typeface="+mn-lt"/>
              <a:cs typeface="Calibri" panose="020F0502020204030204"/>
            </a:endParaRPr>
          </a:p>
          <a:p>
            <a:pPr>
              <a:buFont typeface="Arial" pitchFamily="34" charset="0"/>
              <a:buChar char="•"/>
            </a:pPr>
            <a:r>
              <a:rPr lang="en-US" dirty="0">
                <a:ea typeface="+mn-lt"/>
                <a:cs typeface="Calibri" panose="020F0502020204030204"/>
              </a:rPr>
              <a:t>Section 12AB was inserted with effect from 01-04-2021.</a:t>
            </a:r>
          </a:p>
          <a:p>
            <a:pPr>
              <a:buFont typeface="Arial" pitchFamily="34" charset="0"/>
              <a:buChar char="•"/>
            </a:pPr>
            <a:r>
              <a:rPr lang="en-US" dirty="0">
                <a:ea typeface="+mn-lt"/>
                <a:cs typeface="Calibri" panose="020F0502020204030204"/>
              </a:rPr>
              <a:t>Registration under section 12AA was effectively valid till cancellation but under the new regime of section 12AB, the registration is valid for a fixed tenure. </a:t>
            </a:r>
            <a:endParaRPr lang="en-US" dirty="0">
              <a:ea typeface="+mn-lt"/>
              <a:cs typeface="+mn-lt"/>
            </a:endParaRPr>
          </a:p>
        </p:txBody>
      </p:sp>
    </p:spTree>
    <p:extLst>
      <p:ext uri="{BB962C8B-B14F-4D97-AF65-F5344CB8AC3E}">
        <p14:creationId xmlns:p14="http://schemas.microsoft.com/office/powerpoint/2010/main" val="3453609332"/>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17600" y="889000"/>
            <a:ext cx="9245600" cy="2308324"/>
          </a:xfrm>
          <a:prstGeom prst="rect">
            <a:avLst/>
          </a:prstGeom>
          <a:noFill/>
        </p:spPr>
        <p:txBody>
          <a:bodyPr wrap="square" rtlCol="0">
            <a:spAutoFit/>
          </a:bodyPr>
          <a:lstStyle/>
          <a:p>
            <a:r>
              <a:rPr lang="en-US" sz="2400" dirty="0"/>
              <a:t>43B – broadly speaking only on actual payment</a:t>
            </a:r>
          </a:p>
          <a:p>
            <a:endParaRPr lang="en-US" sz="2400" dirty="0"/>
          </a:p>
          <a:p>
            <a:endParaRPr lang="en-US" sz="2400" dirty="0"/>
          </a:p>
          <a:p>
            <a:r>
              <a:rPr lang="en-US" sz="2400" dirty="0"/>
              <a:t>Proviso says – 139(1) due date</a:t>
            </a:r>
          </a:p>
          <a:p>
            <a:endParaRPr lang="en-US" sz="2400" dirty="0"/>
          </a:p>
          <a:p>
            <a:r>
              <a:rPr lang="en-US" sz="2400" dirty="0"/>
              <a:t>This proviso is not </a:t>
            </a:r>
            <a:r>
              <a:rPr lang="en-US" sz="2400" dirty="0" err="1"/>
              <a:t>applicabe</a:t>
            </a:r>
            <a:r>
              <a:rPr lang="en-US" sz="2400" dirty="0"/>
              <a:t> to 43B(h)</a:t>
            </a:r>
            <a:endParaRPr lang="en-IN" sz="2400" dirty="0"/>
          </a:p>
        </p:txBody>
      </p:sp>
    </p:spTree>
    <p:extLst>
      <p:ext uri="{BB962C8B-B14F-4D97-AF65-F5344CB8AC3E}">
        <p14:creationId xmlns:p14="http://schemas.microsoft.com/office/powerpoint/2010/main" val="353210264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Changes in the Finance Act 2020</a:t>
            </a:r>
          </a:p>
        </p:txBody>
      </p:sp>
      <p:sp>
        <p:nvSpPr>
          <p:cNvPr id="3" name="Slide Number Placeholder 2"/>
          <p:cNvSpPr>
            <a:spLocks noGrp="1"/>
          </p:cNvSpPr>
          <p:nvPr>
            <p:ph type="sldNum" sz="quarter" idx="12"/>
          </p:nvPr>
        </p:nvSpPr>
        <p:spPr/>
        <p:txBody>
          <a:bodyPr/>
          <a:lstStyle/>
          <a:p>
            <a:pPr>
              <a:defRPr/>
            </a:pPr>
            <a:fld id="{E28D885E-ED20-4C8C-9448-2BE91D3097DD}" type="slidenum">
              <a:rPr lang="en-US" smtClean="0">
                <a:solidFill>
                  <a:prstClr val="black"/>
                </a:solidFill>
              </a:rPr>
              <a:pPr>
                <a:defRPr/>
              </a:pPr>
              <a:t>60</a:t>
            </a:fld>
            <a:endParaRPr lang="en-US">
              <a:solidFill>
                <a:prstClr val="black"/>
              </a:solidFill>
            </a:endParaRPr>
          </a:p>
        </p:txBody>
      </p:sp>
      <p:sp>
        <p:nvSpPr>
          <p:cNvPr id="4" name="Rectangle 3"/>
          <p:cNvSpPr/>
          <p:nvPr/>
        </p:nvSpPr>
        <p:spPr>
          <a:xfrm>
            <a:off x="2258843" y="2869703"/>
            <a:ext cx="8152226" cy="2148922"/>
          </a:xfrm>
          <a:prstGeom prst="rect">
            <a:avLst/>
          </a:prstGeom>
          <a:solidFill>
            <a:schemeClr val="bg1"/>
          </a:solidFill>
        </p:spPr>
        <p:txBody>
          <a:bodyPr wrap="square">
            <a:spAutoFit/>
          </a:bodyPr>
          <a:lstStyle/>
          <a:p>
            <a:pPr marL="227272" indent="-227272" algn="just">
              <a:buFont typeface="Wingdings" panose="05000000000000000000" pitchFamily="2" charset="2"/>
              <a:buChar char="v"/>
            </a:pPr>
            <a:r>
              <a:rPr lang="en-US" sz="1909" dirty="0"/>
              <a:t> Inserted </a:t>
            </a:r>
            <a:r>
              <a:rPr lang="en-US" sz="1909" b="1" dirty="0"/>
              <a:t>clause (ac) </a:t>
            </a:r>
            <a:r>
              <a:rPr lang="en-US" sz="1909" dirty="0"/>
              <a:t>in section </a:t>
            </a:r>
            <a:r>
              <a:rPr lang="en-US" sz="1909" b="1" dirty="0"/>
              <a:t>12A(1)</a:t>
            </a:r>
            <a:r>
              <a:rPr lang="en-US" sz="1909" dirty="0"/>
              <a:t>;</a:t>
            </a:r>
          </a:p>
          <a:p>
            <a:pPr marL="590908" lvl="1" indent="-227272" algn="just">
              <a:buFont typeface="Arial" panose="020B0604020202020204" pitchFamily="34" charset="0"/>
              <a:buChar char="•"/>
            </a:pPr>
            <a:r>
              <a:rPr lang="en-US" sz="1909" dirty="0"/>
              <a:t>Classifies trusts into 6 baskets – (5 specific and 1 residuary);</a:t>
            </a:r>
          </a:p>
          <a:p>
            <a:pPr marL="590908" lvl="1" indent="-227272" algn="just">
              <a:buFont typeface="Arial" panose="020B0604020202020204" pitchFamily="34" charset="0"/>
              <a:buChar char="•"/>
            </a:pPr>
            <a:r>
              <a:rPr lang="en-US" sz="1909" dirty="0"/>
              <a:t>Prescribes Application Forms and time limit for each category;.</a:t>
            </a:r>
          </a:p>
          <a:p>
            <a:pPr marL="272727" indent="-272727" algn="just">
              <a:buFont typeface="Wingdings" panose="05000000000000000000" pitchFamily="2" charset="2"/>
              <a:buChar char="v"/>
            </a:pPr>
            <a:endParaRPr lang="en-US" sz="1909" dirty="0"/>
          </a:p>
          <a:p>
            <a:pPr marL="272727" indent="-272727" algn="just">
              <a:buFont typeface="Wingdings" panose="05000000000000000000" pitchFamily="2" charset="2"/>
              <a:buChar char="v"/>
            </a:pPr>
            <a:r>
              <a:rPr lang="en-US" sz="1909" dirty="0"/>
              <a:t>Inserted </a:t>
            </a:r>
            <a:r>
              <a:rPr lang="en-US" sz="1909" b="1" dirty="0"/>
              <a:t>Section 12AB </a:t>
            </a:r>
            <a:r>
              <a:rPr lang="en-US" sz="1909" dirty="0"/>
              <a:t>to prescribe modalities for fresh registration;</a:t>
            </a:r>
          </a:p>
          <a:p>
            <a:pPr lvl="1" algn="just"/>
            <a:endParaRPr lang="en-US" sz="1909" dirty="0"/>
          </a:p>
          <a:p>
            <a:pPr marL="272727" indent="-272727" algn="just">
              <a:buFont typeface="Wingdings" panose="05000000000000000000" pitchFamily="2" charset="2"/>
              <a:buChar char="Ø"/>
            </a:pPr>
            <a:r>
              <a:rPr lang="en-US" sz="1909" dirty="0"/>
              <a:t>CBDT revised </a:t>
            </a:r>
            <a:r>
              <a:rPr lang="en-US" sz="1909" b="1" dirty="0"/>
              <a:t>Rule 17A </a:t>
            </a:r>
            <a:r>
              <a:rPr lang="en-US" sz="1909" dirty="0"/>
              <a:t>on the procedure for registration</a:t>
            </a:r>
            <a:endParaRPr lang="en-IN" sz="1432" dirty="0"/>
          </a:p>
        </p:txBody>
      </p:sp>
    </p:spTree>
    <p:extLst>
      <p:ext uri="{BB962C8B-B14F-4D97-AF65-F5344CB8AC3E}">
        <p14:creationId xmlns:p14="http://schemas.microsoft.com/office/powerpoint/2010/main" val="111380398"/>
      </p:ext>
    </p:extLst>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8959" y="907837"/>
            <a:ext cx="7968284" cy="1393912"/>
          </a:xfrm>
          <a:solidFill>
            <a:schemeClr val="bg1"/>
          </a:solidFill>
          <a:ln>
            <a:solidFill>
              <a:schemeClr val="bg1"/>
            </a:solidFill>
          </a:ln>
        </p:spPr>
        <p:txBody>
          <a:bodyPr/>
          <a:lstStyle/>
          <a:p>
            <a:r>
              <a:rPr lang="en-IN" dirty="0"/>
              <a:t>Finance Act, 2020 changes:</a:t>
            </a:r>
          </a:p>
        </p:txBody>
      </p:sp>
      <p:sp>
        <p:nvSpPr>
          <p:cNvPr id="3" name="Slide Number Placeholder 2"/>
          <p:cNvSpPr>
            <a:spLocks noGrp="1"/>
          </p:cNvSpPr>
          <p:nvPr>
            <p:ph type="sldNum" sz="quarter" idx="12"/>
          </p:nvPr>
        </p:nvSpPr>
        <p:spPr/>
        <p:txBody>
          <a:bodyPr/>
          <a:lstStyle/>
          <a:p>
            <a:pPr>
              <a:defRPr/>
            </a:pPr>
            <a:fld id="{E28D885E-ED20-4C8C-9448-2BE91D3097DD}" type="slidenum">
              <a:rPr lang="en-US" smtClean="0">
                <a:solidFill>
                  <a:prstClr val="black"/>
                </a:solidFill>
              </a:rPr>
              <a:pPr>
                <a:defRPr/>
              </a:pPr>
              <a:t>61</a:t>
            </a:fld>
            <a:endParaRPr lang="en-US">
              <a:solidFill>
                <a:prstClr val="black"/>
              </a:solidFill>
            </a:endParaRPr>
          </a:p>
        </p:txBody>
      </p:sp>
      <p:sp>
        <p:nvSpPr>
          <p:cNvPr id="5" name="Rectangle 4"/>
          <p:cNvSpPr/>
          <p:nvPr/>
        </p:nvSpPr>
        <p:spPr>
          <a:xfrm>
            <a:off x="1780930" y="2398717"/>
            <a:ext cx="8514932" cy="3030317"/>
          </a:xfrm>
          <a:prstGeom prst="rect">
            <a:avLst/>
          </a:prstGeom>
        </p:spPr>
        <p:txBody>
          <a:bodyPr wrap="square">
            <a:spAutoFit/>
          </a:bodyPr>
          <a:lstStyle/>
          <a:p>
            <a:pPr marL="227272" indent="-227272" algn="just">
              <a:buFont typeface="Wingdings" panose="05000000000000000000" pitchFamily="2" charset="2"/>
              <a:buChar char="Ø"/>
            </a:pPr>
            <a:r>
              <a:rPr lang="en-US" sz="1909" dirty="0">
                <a:solidFill>
                  <a:prstClr val="black"/>
                </a:solidFill>
              </a:rPr>
              <a:t>Aim:</a:t>
            </a:r>
          </a:p>
          <a:p>
            <a:pPr marL="590908" lvl="1" indent="-227272" algn="just">
              <a:buFont typeface="Wingdings" panose="05000000000000000000" pitchFamily="2" charset="2"/>
              <a:buChar char="Ø"/>
            </a:pPr>
            <a:r>
              <a:rPr lang="en-US" sz="1909" dirty="0">
                <a:solidFill>
                  <a:prstClr val="black"/>
                </a:solidFill>
              </a:rPr>
              <a:t>To improve the process of registration with the advent of technology- </a:t>
            </a:r>
            <a:r>
              <a:rPr lang="en-US" sz="1909" dirty="0">
                <a:solidFill>
                  <a:srgbClr val="FF0000"/>
                </a:solidFill>
              </a:rPr>
              <a:t>Online application/ registration</a:t>
            </a:r>
            <a:r>
              <a:rPr lang="en-US" sz="1909" dirty="0">
                <a:solidFill>
                  <a:prstClr val="black"/>
                </a:solidFill>
              </a:rPr>
              <a:t>. </a:t>
            </a:r>
          </a:p>
          <a:p>
            <a:pPr marL="590908" lvl="1" indent="-227272" algn="just">
              <a:buFont typeface="Wingdings" panose="05000000000000000000" pitchFamily="2" charset="2"/>
              <a:buChar char="Ø"/>
            </a:pPr>
            <a:r>
              <a:rPr lang="en-US" sz="1909" dirty="0">
                <a:solidFill>
                  <a:srgbClr val="FF0000"/>
                </a:solidFill>
              </a:rPr>
              <a:t>Resolve practical issue of difficulty </a:t>
            </a:r>
            <a:r>
              <a:rPr lang="en-US" sz="1909" dirty="0">
                <a:solidFill>
                  <a:prstClr val="black"/>
                </a:solidFill>
              </a:rPr>
              <a:t>in obtaining registration/ approval/ notification before actually starting the activities.- Provisional Registration.</a:t>
            </a:r>
          </a:p>
          <a:p>
            <a:pPr marL="590908" lvl="1" indent="-227272" algn="just">
              <a:buFont typeface="Wingdings" panose="05000000000000000000" pitchFamily="2" charset="2"/>
              <a:buChar char="Ø"/>
            </a:pPr>
            <a:r>
              <a:rPr lang="en-US" sz="1909" dirty="0">
                <a:solidFill>
                  <a:prstClr val="black"/>
                </a:solidFill>
              </a:rPr>
              <a:t>Conditional approval for 5 years</a:t>
            </a:r>
          </a:p>
          <a:p>
            <a:pPr marL="954545" lvl="2" indent="-227272" algn="just">
              <a:buFont typeface="Wingdings" panose="05000000000000000000" pitchFamily="2" charset="2"/>
              <a:buChar char="Ø"/>
            </a:pPr>
            <a:r>
              <a:rPr lang="en-US" sz="1909" dirty="0">
                <a:solidFill>
                  <a:prstClr val="black"/>
                </a:solidFill>
              </a:rPr>
              <a:t>To ensure </a:t>
            </a:r>
            <a:r>
              <a:rPr lang="en-US" sz="1909" dirty="0">
                <a:solidFill>
                  <a:srgbClr val="FF0000"/>
                </a:solidFill>
              </a:rPr>
              <a:t>conditions of approval or registration or notification are adhered </a:t>
            </a:r>
            <a:r>
              <a:rPr lang="en-US" sz="1909" dirty="0">
                <a:solidFill>
                  <a:prstClr val="black"/>
                </a:solidFill>
              </a:rPr>
              <a:t>to for want of continuance of exemption.</a:t>
            </a:r>
          </a:p>
          <a:p>
            <a:pPr marL="954545" lvl="2" indent="-227272" algn="just">
              <a:buFont typeface="Wingdings" panose="05000000000000000000" pitchFamily="2" charset="2"/>
              <a:buChar char="Ø"/>
            </a:pPr>
            <a:r>
              <a:rPr lang="en-US" sz="1909" dirty="0">
                <a:solidFill>
                  <a:prstClr val="black"/>
                </a:solidFill>
              </a:rPr>
              <a:t>Having a non-adversarial regime </a:t>
            </a:r>
            <a:r>
              <a:rPr lang="en-US" sz="1909" dirty="0">
                <a:solidFill>
                  <a:srgbClr val="FF0000"/>
                </a:solidFill>
              </a:rPr>
              <a:t>and not conducting roving inquiry in the affairs of the exempt entities </a:t>
            </a:r>
            <a:r>
              <a:rPr lang="en-US" sz="1909" dirty="0">
                <a:solidFill>
                  <a:prstClr val="black"/>
                </a:solidFill>
              </a:rPr>
              <a:t>on day to day basis. </a:t>
            </a:r>
          </a:p>
        </p:txBody>
      </p:sp>
    </p:spTree>
    <p:extLst>
      <p:ext uri="{BB962C8B-B14F-4D97-AF65-F5344CB8AC3E}">
        <p14:creationId xmlns:p14="http://schemas.microsoft.com/office/powerpoint/2010/main" val="1954110500"/>
      </p:ext>
    </p:extLst>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1CB13-A785-41AA-ACFD-B5B8A58FAA8D}"/>
              </a:ext>
            </a:extLst>
          </p:cNvPr>
          <p:cNvSpPr>
            <a:spLocks noGrp="1"/>
          </p:cNvSpPr>
          <p:nvPr>
            <p:ph type="title"/>
          </p:nvPr>
        </p:nvSpPr>
        <p:spPr/>
        <p:txBody>
          <a:bodyPr/>
          <a:lstStyle/>
          <a:p>
            <a:r>
              <a:rPr lang="en-IN" dirty="0"/>
              <a:t>Effective date for availing exemption</a:t>
            </a:r>
          </a:p>
        </p:txBody>
      </p:sp>
      <p:sp>
        <p:nvSpPr>
          <p:cNvPr id="3" name="Slide Number Placeholder 2">
            <a:extLst>
              <a:ext uri="{FF2B5EF4-FFF2-40B4-BE49-F238E27FC236}">
                <a16:creationId xmlns:a16="http://schemas.microsoft.com/office/drawing/2014/main" id="{C7417773-9B4D-40E9-8DDC-FC5B2E085826}"/>
              </a:ext>
            </a:extLst>
          </p:cNvPr>
          <p:cNvSpPr>
            <a:spLocks noGrp="1"/>
          </p:cNvSpPr>
          <p:nvPr>
            <p:ph type="sldNum" sz="quarter" idx="12"/>
          </p:nvPr>
        </p:nvSpPr>
        <p:spPr/>
        <p:txBody>
          <a:bodyPr/>
          <a:lstStyle/>
          <a:p>
            <a:pPr>
              <a:defRPr/>
            </a:pPr>
            <a:fld id="{E28D885E-ED20-4C8C-9448-2BE91D3097DD}" type="slidenum">
              <a:rPr lang="en-US" smtClean="0">
                <a:solidFill>
                  <a:prstClr val="black"/>
                </a:solidFill>
              </a:rPr>
              <a:pPr>
                <a:defRPr/>
              </a:pPr>
              <a:t>62</a:t>
            </a:fld>
            <a:endParaRPr lang="en-US">
              <a:solidFill>
                <a:prstClr val="black"/>
              </a:solidFill>
            </a:endParaRPr>
          </a:p>
        </p:txBody>
      </p:sp>
      <p:sp>
        <p:nvSpPr>
          <p:cNvPr id="4" name="TextBox 3">
            <a:extLst>
              <a:ext uri="{FF2B5EF4-FFF2-40B4-BE49-F238E27FC236}">
                <a16:creationId xmlns:a16="http://schemas.microsoft.com/office/drawing/2014/main" id="{320011FD-22DA-43C5-BC37-139122CF62D4}"/>
              </a:ext>
            </a:extLst>
          </p:cNvPr>
          <p:cNvSpPr txBox="1"/>
          <p:nvPr/>
        </p:nvSpPr>
        <p:spPr>
          <a:xfrm>
            <a:off x="1558734" y="1710876"/>
            <a:ext cx="8782977" cy="2148922"/>
          </a:xfrm>
          <a:prstGeom prst="rect">
            <a:avLst/>
          </a:prstGeom>
          <a:noFill/>
        </p:spPr>
        <p:txBody>
          <a:bodyPr wrap="square" rtlCol="0">
            <a:spAutoFit/>
          </a:bodyPr>
          <a:lstStyle/>
          <a:p>
            <a:pPr algn="just"/>
            <a:r>
              <a:rPr lang="en-US" sz="1909" dirty="0"/>
              <a:t>Sec. 12A(2) :  </a:t>
            </a:r>
          </a:p>
          <a:p>
            <a:pPr algn="just"/>
            <a:endParaRPr lang="en-US" sz="1909" dirty="0"/>
          </a:p>
          <a:p>
            <a:pPr marL="227272" indent="-227272" algn="just">
              <a:buFont typeface="Wingdings" panose="05000000000000000000" pitchFamily="2" charset="2"/>
              <a:buChar char="Ø"/>
            </a:pPr>
            <a:r>
              <a:rPr lang="en-US" sz="1909" dirty="0"/>
              <a:t>Application under section 12A(1)(ac)(i)- applies from the assessment year from which such trust or institution was earlier granted registration.</a:t>
            </a:r>
          </a:p>
          <a:p>
            <a:pPr marL="227272" indent="-227272" algn="just">
              <a:buFont typeface="Wingdings" panose="05000000000000000000" pitchFamily="2" charset="2"/>
              <a:buChar char="Ø"/>
            </a:pPr>
            <a:r>
              <a:rPr lang="en-US" sz="1909" dirty="0"/>
              <a:t>12A(1)(ac)(iii)- applies from the assessment years for which it was provisionally registered.</a:t>
            </a:r>
          </a:p>
          <a:p>
            <a:pPr marL="227272" indent="-227272" algn="just">
              <a:buFont typeface="Wingdings" panose="05000000000000000000" pitchFamily="2" charset="2"/>
              <a:buChar char="Ø"/>
            </a:pPr>
            <a:r>
              <a:rPr lang="en-US" sz="1909" dirty="0"/>
              <a:t>Provided such trust is registered under section 12AB</a:t>
            </a:r>
          </a:p>
        </p:txBody>
      </p:sp>
    </p:spTree>
    <p:extLst>
      <p:ext uri="{BB962C8B-B14F-4D97-AF65-F5344CB8AC3E}">
        <p14:creationId xmlns:p14="http://schemas.microsoft.com/office/powerpoint/2010/main" val="12999964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988E20BB-58E8-BBDC-2206-B1D982B71440}"/>
              </a:ext>
            </a:extLst>
          </p:cNvPr>
          <p:cNvSpPr>
            <a:spLocks noGrp="1"/>
          </p:cNvSpPr>
          <p:nvPr>
            <p:ph type="title"/>
          </p:nvPr>
        </p:nvSpPr>
        <p:spPr>
          <a:xfrm>
            <a:off x="2848384" y="580807"/>
            <a:ext cx="7587754" cy="731943"/>
          </a:xfrm>
        </p:spPr>
        <p:txBody>
          <a:bodyPr>
            <a:normAutofit/>
          </a:bodyPr>
          <a:lstStyle/>
          <a:p>
            <a:pPr algn="ctr"/>
            <a:r>
              <a:rPr lang="en-US" sz="2545" b="1" dirty="0">
                <a:ea typeface="+mj-lt"/>
                <a:cs typeface="+mj-lt"/>
              </a:rPr>
              <a:t>Land mark Changes as per Finance Act 2020</a:t>
            </a:r>
            <a:endParaRPr lang="en-US" sz="2545" dirty="0">
              <a:cs typeface="Calibri Light" panose="020F0302020204030204"/>
            </a:endParaRPr>
          </a:p>
        </p:txBody>
      </p:sp>
      <p:sp>
        <p:nvSpPr>
          <p:cNvPr id="3" name="Content Placeholder 2">
            <a:extLst>
              <a:ext uri="{FF2B5EF4-FFF2-40B4-BE49-F238E27FC236}">
                <a16:creationId xmlns:a16="http://schemas.microsoft.com/office/drawing/2014/main" id="{2FAB3080-985E-698D-F2BF-E12DA3DBFB15}"/>
              </a:ext>
            </a:extLst>
          </p:cNvPr>
          <p:cNvSpPr>
            <a:spLocks noGrp="1"/>
          </p:cNvSpPr>
          <p:nvPr>
            <p:ph idx="1"/>
          </p:nvPr>
        </p:nvSpPr>
        <p:spPr/>
        <p:txBody>
          <a:bodyPr vert="horz" lIns="72726" tIns="36363" rIns="72726" bIns="36363" rtlCol="0" anchor="t">
            <a:normAutofit/>
          </a:bodyPr>
          <a:lstStyle/>
          <a:p>
            <a:r>
              <a:rPr lang="en-US" dirty="0">
                <a:cs typeface="Calibri"/>
              </a:rPr>
              <a:t>A Snapshot of amendment:-</a:t>
            </a:r>
            <a:endParaRPr lang="en-US" dirty="0"/>
          </a:p>
        </p:txBody>
      </p:sp>
      <p:graphicFrame>
        <p:nvGraphicFramePr>
          <p:cNvPr id="6" name="Diagram 5">
            <a:extLst>
              <a:ext uri="{FF2B5EF4-FFF2-40B4-BE49-F238E27FC236}">
                <a16:creationId xmlns:a16="http://schemas.microsoft.com/office/drawing/2014/main" id="{7C00B95A-1E4F-65DC-FD0B-02C9BFF4257E}"/>
              </a:ext>
            </a:extLst>
          </p:cNvPr>
          <p:cNvGraphicFramePr/>
          <p:nvPr>
            <p:extLst/>
          </p:nvPr>
        </p:nvGraphicFramePr>
        <p:xfrm>
          <a:off x="2368226" y="3083508"/>
          <a:ext cx="8219160" cy="3056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62487692"/>
      </p:ext>
    </p:extLst>
  </p:cSld>
  <p:clrMapOvr>
    <a:masterClrMapping/>
  </p:clrMapOvr>
  <p:transition spd="slow">
    <p:wip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A1FD3-7C1D-9518-B7DE-AA14A1D16535}"/>
              </a:ext>
            </a:extLst>
          </p:cNvPr>
          <p:cNvSpPr>
            <a:spLocks noGrp="1"/>
          </p:cNvSpPr>
          <p:nvPr>
            <p:ph type="title"/>
          </p:nvPr>
        </p:nvSpPr>
        <p:spPr/>
        <p:txBody>
          <a:bodyPr>
            <a:normAutofit/>
          </a:bodyPr>
          <a:lstStyle/>
          <a:p>
            <a:pPr algn="ctr"/>
            <a:r>
              <a:rPr lang="en-US" sz="2545" b="1" dirty="0">
                <a:latin typeface="Liberation Sans"/>
              </a:rPr>
              <a:t>Two Regimes for Charitable trusts and institutions</a:t>
            </a:r>
            <a:endParaRPr lang="en-US" sz="2545" dirty="0">
              <a:cs typeface="Calibri Light" panose="020F0302020204030204"/>
            </a:endParaRPr>
          </a:p>
        </p:txBody>
      </p:sp>
      <p:sp>
        <p:nvSpPr>
          <p:cNvPr id="3" name="Content Placeholder 2">
            <a:extLst>
              <a:ext uri="{FF2B5EF4-FFF2-40B4-BE49-F238E27FC236}">
                <a16:creationId xmlns:a16="http://schemas.microsoft.com/office/drawing/2014/main" id="{3976DB2F-708F-9F50-C21B-7BC8F888B461}"/>
              </a:ext>
            </a:extLst>
          </p:cNvPr>
          <p:cNvSpPr>
            <a:spLocks noGrp="1"/>
          </p:cNvSpPr>
          <p:nvPr>
            <p:ph idx="1"/>
          </p:nvPr>
        </p:nvSpPr>
        <p:spPr/>
        <p:txBody>
          <a:bodyPr vert="horz" lIns="72726" tIns="36363" rIns="72726" bIns="36363" rtlCol="0" anchor="ctr">
            <a:normAutofit/>
          </a:bodyPr>
          <a:lstStyle/>
          <a:p>
            <a:pPr marL="0" indent="0" algn="just">
              <a:buNone/>
            </a:pPr>
            <a:r>
              <a:rPr lang="en-US" dirty="0">
                <a:ea typeface="+mn-lt"/>
                <a:cs typeface="+mn-lt"/>
              </a:rPr>
              <a:t>Under the scheme of I.T Act until Union Budget presented on July 2024, there were two options available for a charitable institution to avail exemptions. </a:t>
            </a:r>
            <a:r>
              <a:rPr lang="en-US" b="1" dirty="0">
                <a:ea typeface="+mn-lt"/>
                <a:cs typeface="+mn-lt"/>
              </a:rPr>
              <a:t>Here exemptions means your income is not subjected to tax. </a:t>
            </a:r>
            <a:endParaRPr lang="en-US" b="1" dirty="0">
              <a:cs typeface="Calibri" panose="020F0502020204030204"/>
            </a:endParaRPr>
          </a:p>
          <a:p>
            <a:pPr algn="just"/>
            <a:r>
              <a:rPr lang="en-US" dirty="0">
                <a:ea typeface="+mn-lt"/>
                <a:cs typeface="+mn-lt"/>
              </a:rPr>
              <a:t>No.1:- Approval u/s. 10(23C) of the Act (First Regime)</a:t>
            </a:r>
            <a:endParaRPr lang="en-US" dirty="0"/>
          </a:p>
          <a:p>
            <a:pPr algn="just"/>
            <a:r>
              <a:rPr lang="en-US" dirty="0">
                <a:ea typeface="+mn-lt"/>
                <a:cs typeface="+mn-lt"/>
              </a:rPr>
              <a:t>No.2:- Registration u/s.12AB of the Act. (Second Regime)</a:t>
            </a:r>
            <a:endParaRPr lang="en-US" dirty="0"/>
          </a:p>
          <a:p>
            <a:endParaRPr lang="en-US" dirty="0">
              <a:cs typeface="Calibri"/>
            </a:endParaRPr>
          </a:p>
        </p:txBody>
      </p:sp>
    </p:spTree>
    <p:extLst>
      <p:ext uri="{BB962C8B-B14F-4D97-AF65-F5344CB8AC3E}">
        <p14:creationId xmlns:p14="http://schemas.microsoft.com/office/powerpoint/2010/main" val="2939015915"/>
      </p:ext>
    </p:extLst>
  </p:cSld>
  <p:clrMapOvr>
    <a:masterClrMapping/>
  </p:clrMapOvr>
  <p:transition spd="slow">
    <p:wip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150C57C-D76A-0DD1-EA9C-947E6F696421}"/>
              </a:ext>
            </a:extLst>
          </p:cNvPr>
          <p:cNvSpPr>
            <a:spLocks noGrp="1"/>
          </p:cNvSpPr>
          <p:nvPr>
            <p:ph type="title"/>
          </p:nvPr>
        </p:nvSpPr>
        <p:spPr/>
        <p:txBody>
          <a:bodyPr>
            <a:normAutofit/>
          </a:bodyPr>
          <a:lstStyle/>
          <a:p>
            <a:pPr algn="ctr"/>
            <a:r>
              <a:rPr lang="en-US" sz="2545" b="1" dirty="0">
                <a:latin typeface="Liberation Sans"/>
              </a:rPr>
              <a:t>Two Regimes for Charitable trusts and institutions</a:t>
            </a:r>
            <a:endParaRPr lang="en-US" sz="2545" dirty="0">
              <a:cs typeface="Calibri Light" panose="020F0302020204030204"/>
            </a:endParaRPr>
          </a:p>
        </p:txBody>
      </p:sp>
      <p:sp>
        <p:nvSpPr>
          <p:cNvPr id="3" name="Content Placeholder 2">
            <a:extLst>
              <a:ext uri="{FF2B5EF4-FFF2-40B4-BE49-F238E27FC236}">
                <a16:creationId xmlns:a16="http://schemas.microsoft.com/office/drawing/2014/main" id="{FDA8F187-403B-188C-D7E7-B48BC33EE87D}"/>
              </a:ext>
            </a:extLst>
          </p:cNvPr>
          <p:cNvSpPr>
            <a:spLocks noGrp="1"/>
          </p:cNvSpPr>
          <p:nvPr>
            <p:ph idx="1"/>
          </p:nvPr>
        </p:nvSpPr>
        <p:spPr>
          <a:xfrm>
            <a:off x="1914261" y="2153772"/>
            <a:ext cx="8363478" cy="3769535"/>
          </a:xfrm>
        </p:spPr>
        <p:txBody>
          <a:bodyPr vert="horz" lIns="72726" tIns="36363" rIns="72726" bIns="36363" rtlCol="0" anchor="ctr">
            <a:noAutofit/>
          </a:bodyPr>
          <a:lstStyle/>
          <a:p>
            <a:pPr marL="0" indent="0">
              <a:buNone/>
            </a:pPr>
            <a:r>
              <a:rPr lang="en-US" sz="1591" u="sng" dirty="0">
                <a:latin typeface="Calibri"/>
                <a:ea typeface="+mn-lt"/>
                <a:cs typeface="+mn-lt"/>
              </a:rPr>
              <a:t>I. U/s.10(23C) approval there is broadly two further sub categories</a:t>
            </a:r>
            <a:r>
              <a:rPr lang="en-US" sz="1591" dirty="0">
                <a:latin typeface="Calibri"/>
                <a:ea typeface="+mn-lt"/>
                <a:cs typeface="+mn-lt"/>
              </a:rPr>
              <a:t> </a:t>
            </a:r>
            <a:endParaRPr lang="en-US" sz="1591" dirty="0">
              <a:latin typeface="Calibri"/>
              <a:cs typeface="Calibri" panose="020F0502020204030204"/>
            </a:endParaRPr>
          </a:p>
          <a:p>
            <a:r>
              <a:rPr lang="en-US" sz="1591" b="1" dirty="0">
                <a:latin typeface="Calibri"/>
                <a:ea typeface="+mn-lt"/>
                <a:cs typeface="+mn-lt"/>
              </a:rPr>
              <a:t>category(1) : </a:t>
            </a:r>
            <a:r>
              <a:rPr lang="en-US" sz="1591" dirty="0">
                <a:latin typeface="Calibri"/>
                <a:ea typeface="+mn-lt"/>
                <a:cs typeface="+mn-lt"/>
              </a:rPr>
              <a:t>(1) Any University/ Ed. Institutions  existing solely for educational purpose and not for profit and  wholly or substantially financed by Government [Rule 2BBB] or</a:t>
            </a:r>
            <a:endParaRPr lang="en-US" sz="1591" dirty="0">
              <a:latin typeface="Calibri"/>
              <a:cs typeface="Calibri"/>
            </a:endParaRPr>
          </a:p>
          <a:p>
            <a:pPr marL="0" indent="0">
              <a:buNone/>
            </a:pPr>
            <a:r>
              <a:rPr lang="en-US" sz="1591" dirty="0">
                <a:latin typeface="Calibri"/>
                <a:ea typeface="+mn-lt"/>
                <a:cs typeface="+mn-lt"/>
              </a:rPr>
              <a:t>         (2) Any hospital or other Institution solely for philanthropic purpose and not for profit and wholly or substantially financed by Government with gross receipt less than </a:t>
            </a:r>
            <a:endParaRPr lang="en-US" sz="1591" dirty="0">
              <a:latin typeface="Calibri"/>
              <a:cs typeface="Calibri"/>
            </a:endParaRPr>
          </a:p>
          <a:p>
            <a:pPr marL="0" indent="0">
              <a:buNone/>
            </a:pPr>
            <a:r>
              <a:rPr lang="en-US" sz="1591" dirty="0">
                <a:latin typeface="Calibri"/>
                <a:ea typeface="+mn-lt"/>
                <a:cs typeface="+mn-lt"/>
              </a:rPr>
              <a:t>             Rs.5 Crores w.e.f.2022-23                          Sec 10(23C)(</a:t>
            </a:r>
            <a:r>
              <a:rPr lang="en-US" sz="1591" dirty="0" err="1">
                <a:latin typeface="Calibri"/>
                <a:ea typeface="+mn-lt"/>
                <a:cs typeface="+mn-lt"/>
              </a:rPr>
              <a:t>iiiab</a:t>
            </a:r>
            <a:r>
              <a:rPr lang="en-US" sz="1591" dirty="0">
                <a:latin typeface="Calibri"/>
                <a:ea typeface="+mn-lt"/>
                <a:cs typeface="+mn-lt"/>
              </a:rPr>
              <a:t>)/(</a:t>
            </a:r>
            <a:r>
              <a:rPr lang="en-US" sz="1591" dirty="0" err="1">
                <a:latin typeface="Calibri"/>
                <a:ea typeface="+mn-lt"/>
                <a:cs typeface="+mn-lt"/>
              </a:rPr>
              <a:t>iiiac</a:t>
            </a:r>
            <a:r>
              <a:rPr lang="en-US" sz="1591" dirty="0">
                <a:latin typeface="Calibri"/>
                <a:ea typeface="+mn-lt"/>
                <a:cs typeface="+mn-lt"/>
              </a:rPr>
              <a:t>)/(</a:t>
            </a:r>
            <a:r>
              <a:rPr lang="en-US" sz="1591" dirty="0" err="1">
                <a:latin typeface="Calibri"/>
                <a:ea typeface="+mn-lt"/>
                <a:cs typeface="+mn-lt"/>
              </a:rPr>
              <a:t>iiiad</a:t>
            </a:r>
            <a:r>
              <a:rPr lang="en-US" sz="1591" dirty="0">
                <a:latin typeface="Calibri"/>
                <a:ea typeface="+mn-lt"/>
                <a:cs typeface="+mn-lt"/>
              </a:rPr>
              <a:t>)(</a:t>
            </a:r>
            <a:r>
              <a:rPr lang="en-US" sz="1591" dirty="0" err="1">
                <a:latin typeface="Calibri"/>
                <a:ea typeface="+mn-lt"/>
                <a:cs typeface="+mn-lt"/>
              </a:rPr>
              <a:t>iiiae</a:t>
            </a:r>
            <a:r>
              <a:rPr lang="en-US" sz="1591" dirty="0">
                <a:latin typeface="Calibri"/>
                <a:ea typeface="+mn-lt"/>
                <a:cs typeface="+mn-lt"/>
              </a:rPr>
              <a:t>)</a:t>
            </a:r>
            <a:endParaRPr lang="en-US" sz="1591" dirty="0">
              <a:latin typeface="Calibri"/>
              <a:cs typeface="Calibri"/>
            </a:endParaRPr>
          </a:p>
          <a:p>
            <a:pPr marL="0" indent="0">
              <a:buNone/>
            </a:pPr>
            <a:r>
              <a:rPr lang="en-US" sz="1591" b="1" dirty="0">
                <a:latin typeface="Calibri"/>
                <a:ea typeface="+mn-lt"/>
                <a:cs typeface="+mn-lt"/>
              </a:rPr>
              <a:t>No requirement of any approval, The only statutory obligation is to file ITR</a:t>
            </a:r>
            <a:endParaRPr lang="en-US" sz="1591" b="1" dirty="0">
              <a:latin typeface="Calibri"/>
              <a:cs typeface="Calibri"/>
            </a:endParaRPr>
          </a:p>
          <a:p>
            <a:r>
              <a:rPr lang="en-US" sz="1591" b="1" dirty="0">
                <a:latin typeface="Calibri"/>
                <a:ea typeface="+mn-lt"/>
                <a:cs typeface="+mn-lt"/>
              </a:rPr>
              <a:t>category (2)</a:t>
            </a:r>
            <a:endParaRPr lang="en-US" sz="1591" b="1" dirty="0">
              <a:latin typeface="Calibri"/>
              <a:cs typeface="Calibri"/>
            </a:endParaRPr>
          </a:p>
          <a:p>
            <a:pPr marL="0" indent="0" algn="just">
              <a:buNone/>
            </a:pPr>
            <a:r>
              <a:rPr lang="en-US" sz="1591" dirty="0">
                <a:solidFill>
                  <a:srgbClr val="374151"/>
                </a:solidFill>
                <a:latin typeface="Calibri"/>
                <a:ea typeface="+mn-lt"/>
                <a:cs typeface="+mn-lt"/>
              </a:rPr>
              <a:t>Any other fund/institution/ trust / university /hospital engaged in public charitable activities, public religious activities, or a combination of activities with gross receipts above the threshold limit of Rs. 5 crores."</a:t>
            </a:r>
            <a:r>
              <a:rPr lang="en-US" sz="1591" dirty="0">
                <a:latin typeface="Calibri"/>
                <a:ea typeface="+mn-lt"/>
                <a:cs typeface="+mn-lt"/>
              </a:rPr>
              <a:t>.</a:t>
            </a:r>
            <a:endParaRPr lang="en-US" sz="1591" dirty="0">
              <a:latin typeface="Calibri"/>
              <a:cs typeface="Calibri"/>
            </a:endParaRPr>
          </a:p>
          <a:p>
            <a:pPr algn="just"/>
            <a:r>
              <a:rPr lang="en-US" sz="1591" dirty="0">
                <a:latin typeface="Calibri"/>
                <a:ea typeface="+mn-lt"/>
                <a:cs typeface="+mn-lt"/>
              </a:rPr>
              <a:t>Required approval u/s.10(23C)                        Sec 10(23C)(iv)/(v)/(vi)/(via)</a:t>
            </a:r>
            <a:endParaRPr lang="en-US" sz="1591" dirty="0">
              <a:latin typeface="Calibri"/>
              <a:cs typeface="Calibri"/>
            </a:endParaRPr>
          </a:p>
        </p:txBody>
      </p:sp>
    </p:spTree>
    <p:extLst>
      <p:ext uri="{BB962C8B-B14F-4D97-AF65-F5344CB8AC3E}">
        <p14:creationId xmlns:p14="http://schemas.microsoft.com/office/powerpoint/2010/main" val="3761377711"/>
      </p:ext>
    </p:extLst>
  </p:cSld>
  <p:clrMapOvr>
    <a:masterClrMapping/>
  </p:clrMapOvr>
  <p:transition spd="slow">
    <p:wip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9E026E2-B2AE-B7FE-AF7E-55E3AA594E1E}"/>
              </a:ext>
            </a:extLst>
          </p:cNvPr>
          <p:cNvSpPr>
            <a:spLocks noGrp="1"/>
          </p:cNvSpPr>
          <p:nvPr>
            <p:ph type="title"/>
          </p:nvPr>
        </p:nvSpPr>
        <p:spPr/>
        <p:txBody>
          <a:bodyPr>
            <a:normAutofit/>
          </a:bodyPr>
          <a:lstStyle/>
          <a:p>
            <a:pPr algn="ctr"/>
            <a:r>
              <a:rPr lang="en-US" sz="2545" b="1" dirty="0">
                <a:latin typeface="Liberation Sans"/>
              </a:rPr>
              <a:t>Two Regimes for Charitable trusts and institutions</a:t>
            </a:r>
            <a:endParaRPr lang="en-US" sz="2545" dirty="0">
              <a:cs typeface="Calibri Light" panose="020F0302020204030204"/>
            </a:endParaRPr>
          </a:p>
        </p:txBody>
      </p:sp>
      <p:sp>
        <p:nvSpPr>
          <p:cNvPr id="3" name="Content Placeholder 2">
            <a:extLst>
              <a:ext uri="{FF2B5EF4-FFF2-40B4-BE49-F238E27FC236}">
                <a16:creationId xmlns:a16="http://schemas.microsoft.com/office/drawing/2014/main" id="{2E884BA0-EE75-FEE8-0C2B-CC54FF7A7530}"/>
              </a:ext>
            </a:extLst>
          </p:cNvPr>
          <p:cNvSpPr>
            <a:spLocks noGrp="1"/>
          </p:cNvSpPr>
          <p:nvPr>
            <p:ph idx="1"/>
          </p:nvPr>
        </p:nvSpPr>
        <p:spPr/>
        <p:txBody>
          <a:bodyPr vert="horz" lIns="72726" tIns="36363" rIns="72726" bIns="36363" rtlCol="0" anchor="ctr">
            <a:normAutofit/>
          </a:bodyPr>
          <a:lstStyle/>
          <a:p>
            <a:pPr marL="0" indent="0" algn="just">
              <a:buNone/>
            </a:pPr>
            <a:r>
              <a:rPr lang="en-US" dirty="0">
                <a:ea typeface="+mn-lt"/>
                <a:cs typeface="+mn-lt"/>
              </a:rPr>
              <a:t>II. The second Regime of exemption is the regime called section 12AB registration and is required for all charitable entities irrespective of their gross receipts. So here the </a:t>
            </a:r>
            <a:r>
              <a:rPr lang="en-US" dirty="0" err="1">
                <a:ea typeface="+mn-lt"/>
                <a:cs typeface="+mn-lt"/>
              </a:rPr>
              <a:t>assessee</a:t>
            </a:r>
            <a:r>
              <a:rPr lang="en-US" dirty="0">
                <a:ea typeface="+mn-lt"/>
                <a:cs typeface="+mn-lt"/>
              </a:rPr>
              <a:t> desirous of availing exemptions under the second regime will have to apply for registration as per the procedure and on grant of Registration can avail the exemptions.</a:t>
            </a:r>
            <a:endParaRPr lang="en-US" dirty="0">
              <a:cs typeface="Calibri" panose="020F0502020204030204"/>
            </a:endParaRPr>
          </a:p>
          <a:p>
            <a:pPr algn="just">
              <a:buFont typeface="Arial"/>
              <a:buChar char="•"/>
            </a:pPr>
            <a:r>
              <a:rPr lang="en-US" dirty="0">
                <a:ea typeface="+mn-lt"/>
                <a:cs typeface="+mn-lt"/>
              </a:rPr>
              <a:t>As per section 11 and 12,charitable or religious trusts or institutions are allowed to be registered</a:t>
            </a:r>
            <a:endParaRPr lang="en-US" dirty="0"/>
          </a:p>
          <a:p>
            <a:pPr marL="0" indent="0">
              <a:buNone/>
            </a:pPr>
            <a:endParaRPr lang="en-US" dirty="0">
              <a:cs typeface="Calibri" panose="020F0502020204030204"/>
            </a:endParaRPr>
          </a:p>
        </p:txBody>
      </p:sp>
    </p:spTree>
    <p:extLst>
      <p:ext uri="{BB962C8B-B14F-4D97-AF65-F5344CB8AC3E}">
        <p14:creationId xmlns:p14="http://schemas.microsoft.com/office/powerpoint/2010/main" val="3321035636"/>
      </p:ext>
    </p:extLst>
  </p:cSld>
  <p:clrMapOvr>
    <a:masterClrMapping/>
  </p:clrMapOvr>
  <p:transition spd="slow">
    <p:wipe/>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25A68-A340-5931-C20D-847D7116BF7C}"/>
              </a:ext>
            </a:extLst>
          </p:cNvPr>
          <p:cNvSpPr>
            <a:spLocks noGrp="1"/>
          </p:cNvSpPr>
          <p:nvPr>
            <p:ph type="title"/>
          </p:nvPr>
        </p:nvSpPr>
        <p:spPr>
          <a:xfrm>
            <a:off x="2428139" y="952558"/>
            <a:ext cx="7968284" cy="392888"/>
          </a:xfrm>
        </p:spPr>
        <p:txBody>
          <a:bodyPr>
            <a:normAutofit fontScale="90000"/>
          </a:bodyPr>
          <a:lstStyle/>
          <a:p>
            <a:pPr algn="ctr"/>
            <a:r>
              <a:rPr lang="en-US" sz="2864" b="1" dirty="0">
                <a:latin typeface="Calibri"/>
                <a:ea typeface="+mj-lt"/>
                <a:cs typeface="+mj-lt"/>
              </a:rPr>
              <a:t>Compliance Requirement [</a:t>
            </a:r>
            <a:r>
              <a:rPr lang="en-US" sz="2864" b="1">
                <a:latin typeface="Calibri"/>
                <a:ea typeface="+mj-lt"/>
                <a:cs typeface="+mj-lt"/>
              </a:rPr>
              <a:t>Till 01.10.2023</a:t>
            </a:r>
            <a:r>
              <a:rPr lang="en-US" sz="2864" b="1" dirty="0">
                <a:latin typeface="Calibri"/>
                <a:ea typeface="+mj-lt"/>
                <a:cs typeface="+mj-lt"/>
              </a:rPr>
              <a:t>]</a:t>
            </a:r>
            <a:endParaRPr lang="en-US" sz="2864" b="1" dirty="0">
              <a:latin typeface="Calibri"/>
              <a:cs typeface="Calibri Light"/>
            </a:endParaRPr>
          </a:p>
        </p:txBody>
      </p:sp>
      <p:graphicFrame>
        <p:nvGraphicFramePr>
          <p:cNvPr id="4" name="Content Placeholder 3">
            <a:extLst>
              <a:ext uri="{FF2B5EF4-FFF2-40B4-BE49-F238E27FC236}">
                <a16:creationId xmlns:a16="http://schemas.microsoft.com/office/drawing/2014/main" id="{9142B3C8-F223-9F2F-09F8-D3962BAE07A1}"/>
              </a:ext>
            </a:extLst>
          </p:cNvPr>
          <p:cNvGraphicFramePr>
            <a:graphicFrameLocks noGrp="1"/>
          </p:cNvGraphicFramePr>
          <p:nvPr>
            <p:ph idx="1"/>
          </p:nvPr>
        </p:nvGraphicFramePr>
        <p:xfrm>
          <a:off x="2242364" y="1412320"/>
          <a:ext cx="7364542" cy="5285176"/>
        </p:xfrm>
        <a:graphic>
          <a:graphicData uri="http://schemas.openxmlformats.org/drawingml/2006/table">
            <a:tbl>
              <a:tblPr firstRow="1" bandRow="1">
                <a:tableStyleId>{5940675A-B579-460E-94D1-54222C63F5DA}</a:tableStyleId>
              </a:tblPr>
              <a:tblGrid>
                <a:gridCol w="788609">
                  <a:extLst>
                    <a:ext uri="{9D8B030D-6E8A-4147-A177-3AD203B41FA5}">
                      <a16:colId xmlns:a16="http://schemas.microsoft.com/office/drawing/2014/main" val="2195168324"/>
                    </a:ext>
                  </a:extLst>
                </a:gridCol>
                <a:gridCol w="2607504">
                  <a:extLst>
                    <a:ext uri="{9D8B030D-6E8A-4147-A177-3AD203B41FA5}">
                      <a16:colId xmlns:a16="http://schemas.microsoft.com/office/drawing/2014/main" val="3845447931"/>
                    </a:ext>
                  </a:extLst>
                </a:gridCol>
                <a:gridCol w="2880940">
                  <a:extLst>
                    <a:ext uri="{9D8B030D-6E8A-4147-A177-3AD203B41FA5}">
                      <a16:colId xmlns:a16="http://schemas.microsoft.com/office/drawing/2014/main" val="2372013114"/>
                    </a:ext>
                  </a:extLst>
                </a:gridCol>
                <a:gridCol w="1087489">
                  <a:extLst>
                    <a:ext uri="{9D8B030D-6E8A-4147-A177-3AD203B41FA5}">
                      <a16:colId xmlns:a16="http://schemas.microsoft.com/office/drawing/2014/main" val="2051098448"/>
                    </a:ext>
                  </a:extLst>
                </a:gridCol>
              </a:tblGrid>
              <a:tr h="843184">
                <a:tc>
                  <a:txBody>
                    <a:bodyPr/>
                    <a:lstStyle/>
                    <a:p>
                      <a:pPr lvl="0" algn="l">
                        <a:lnSpc>
                          <a:spcPct val="100000"/>
                        </a:lnSpc>
                        <a:spcBef>
                          <a:spcPts val="0"/>
                        </a:spcBef>
                        <a:spcAft>
                          <a:spcPts val="0"/>
                        </a:spcAft>
                        <a:buNone/>
                      </a:pPr>
                      <a:r>
                        <a:rPr lang="en-US" sz="1500" b="0" i="0" u="none" strike="noStrike" noProof="0" dirty="0">
                          <a:latin typeface="Calibri"/>
                        </a:rPr>
                        <a:t>Sec.12A(1)(ac)</a:t>
                      </a:r>
                      <a:endParaRPr lang="en-US" sz="1500" dirty="0"/>
                    </a:p>
                  </a:txBody>
                  <a:tcPr marL="72726" marR="72726" marT="36363" marB="36363"/>
                </a:tc>
                <a:tc>
                  <a:txBody>
                    <a:bodyPr/>
                    <a:lstStyle/>
                    <a:p>
                      <a:pPr lvl="0" algn="l">
                        <a:lnSpc>
                          <a:spcPct val="100000"/>
                        </a:lnSpc>
                        <a:spcBef>
                          <a:spcPts val="0"/>
                        </a:spcBef>
                        <a:spcAft>
                          <a:spcPts val="0"/>
                        </a:spcAft>
                        <a:buNone/>
                      </a:pPr>
                      <a:r>
                        <a:rPr lang="en-US" sz="1500" b="0" i="0" u="none" strike="noStrike" noProof="0" dirty="0">
                          <a:latin typeface="Calibri"/>
                        </a:rPr>
                        <a:t>Category</a:t>
                      </a:r>
                      <a:endParaRPr lang="en-US" sz="1500" dirty="0"/>
                    </a:p>
                    <a:p>
                      <a:pPr lvl="0">
                        <a:buNone/>
                      </a:pPr>
                      <a:endParaRPr lang="en-US" sz="1500" dirty="0"/>
                    </a:p>
                  </a:txBody>
                  <a:tcPr marL="72726" marR="72726" marT="36363" marB="36363"/>
                </a:tc>
                <a:tc>
                  <a:txBody>
                    <a:bodyPr/>
                    <a:lstStyle/>
                    <a:p>
                      <a:pPr lvl="0" algn="l">
                        <a:lnSpc>
                          <a:spcPct val="100000"/>
                        </a:lnSpc>
                        <a:spcBef>
                          <a:spcPts val="0"/>
                        </a:spcBef>
                        <a:spcAft>
                          <a:spcPts val="0"/>
                        </a:spcAft>
                        <a:buNone/>
                      </a:pPr>
                      <a:r>
                        <a:rPr lang="en-US" sz="1500" b="0" i="0" u="none" strike="noStrike" noProof="0" dirty="0">
                          <a:latin typeface="Calibri"/>
                        </a:rPr>
                        <a:t>Compliance by Trusts</a:t>
                      </a:r>
                      <a:endParaRPr lang="en-US" sz="1500" dirty="0"/>
                    </a:p>
                    <a:p>
                      <a:pPr lvl="0">
                        <a:buNone/>
                      </a:pPr>
                      <a:endParaRPr lang="en-US" sz="1500" dirty="0"/>
                    </a:p>
                  </a:txBody>
                  <a:tcPr marL="72726" marR="72726" marT="36363" marB="36363"/>
                </a:tc>
                <a:tc>
                  <a:txBody>
                    <a:bodyPr/>
                    <a:lstStyle/>
                    <a:p>
                      <a:pPr lvl="0" algn="l">
                        <a:lnSpc>
                          <a:spcPct val="100000"/>
                        </a:lnSpc>
                        <a:spcBef>
                          <a:spcPts val="0"/>
                        </a:spcBef>
                        <a:spcAft>
                          <a:spcPts val="0"/>
                        </a:spcAft>
                        <a:buNone/>
                      </a:pPr>
                      <a:r>
                        <a:rPr lang="en-US" sz="1500" b="0" i="0" u="none" strike="noStrike" noProof="0" dirty="0">
                          <a:latin typeface="Calibri"/>
                        </a:rPr>
                        <a:t>Application in</a:t>
                      </a:r>
                      <a:endParaRPr lang="en-US" sz="1500" dirty="0"/>
                    </a:p>
                    <a:p>
                      <a:pPr lvl="0">
                        <a:buNone/>
                      </a:pPr>
                      <a:endParaRPr lang="en-US" sz="1500" dirty="0"/>
                    </a:p>
                  </a:txBody>
                  <a:tcPr marL="72726" marR="72726" marT="36363" marB="36363"/>
                </a:tc>
                <a:extLst>
                  <a:ext uri="{0D108BD9-81ED-4DB2-BD59-A6C34878D82A}">
                    <a16:rowId xmlns:a16="http://schemas.microsoft.com/office/drawing/2014/main" val="2612076654"/>
                  </a:ext>
                </a:extLst>
              </a:tr>
              <a:tr h="2126020">
                <a:tc>
                  <a:txBody>
                    <a:bodyPr/>
                    <a:lstStyle/>
                    <a:p>
                      <a:r>
                        <a:rPr lang="en-US" sz="1500" dirty="0"/>
                        <a:t>(I)</a:t>
                      </a:r>
                    </a:p>
                  </a:txBody>
                  <a:tcPr marL="72726" marR="72726" marT="36363" marB="36363"/>
                </a:tc>
                <a:tc>
                  <a:txBody>
                    <a:bodyPr/>
                    <a:lstStyle/>
                    <a:p>
                      <a:pPr lvl="0" algn="l">
                        <a:lnSpc>
                          <a:spcPct val="100000"/>
                        </a:lnSpc>
                        <a:spcBef>
                          <a:spcPts val="0"/>
                        </a:spcBef>
                        <a:spcAft>
                          <a:spcPts val="0"/>
                        </a:spcAft>
                        <a:buNone/>
                      </a:pPr>
                      <a:r>
                        <a:rPr lang="en-US" sz="1500" b="0" i="0" u="none" strike="noStrike" noProof="0" dirty="0">
                          <a:latin typeface="Calibri"/>
                        </a:rPr>
                        <a:t>Old/Existing Trusts already registered u/s.12A/12AA</a:t>
                      </a:r>
                      <a:endParaRPr lang="en-US" sz="1500" dirty="0"/>
                    </a:p>
                    <a:p>
                      <a:pPr lvl="0">
                        <a:buNone/>
                      </a:pPr>
                      <a:endParaRPr lang="en-US" sz="1500" dirty="0"/>
                    </a:p>
                  </a:txBody>
                  <a:tcPr marL="72726" marR="72726" marT="36363" marB="36363"/>
                </a:tc>
                <a:tc>
                  <a:txBody>
                    <a:bodyPr/>
                    <a:lstStyle/>
                    <a:p>
                      <a:pPr lvl="0" algn="l">
                        <a:lnSpc>
                          <a:spcPct val="100000"/>
                        </a:lnSpc>
                        <a:spcBef>
                          <a:spcPts val="0"/>
                        </a:spcBef>
                        <a:spcAft>
                          <a:spcPts val="0"/>
                        </a:spcAft>
                        <a:buNone/>
                      </a:pPr>
                      <a:r>
                        <a:rPr lang="en-US" sz="1500" b="0" i="0" u="none" strike="noStrike" noProof="0" dirty="0">
                          <a:latin typeface="Calibri"/>
                        </a:rPr>
                        <a:t>Within 3 months from </a:t>
                      </a:r>
                      <a:r>
                        <a:rPr lang="en-US" sz="1500" b="0" i="0" u="none" strike="noStrike" noProof="0">
                          <a:latin typeface="Calibri"/>
                        </a:rPr>
                        <a:t>01.04.2021 </a:t>
                      </a:r>
                      <a:r>
                        <a:rPr lang="en-US" sz="1500" b="0" i="0" u="none" strike="noStrike" noProof="0" dirty="0">
                          <a:latin typeface="Calibri"/>
                        </a:rPr>
                        <a:t>[</a:t>
                      </a:r>
                      <a:r>
                        <a:rPr lang="en-US" sz="1500" b="0" i="0" u="none" strike="noStrike" noProof="0">
                          <a:latin typeface="Calibri"/>
                        </a:rPr>
                        <a:t>Extended </a:t>
                      </a:r>
                      <a:r>
                        <a:rPr lang="en-US" sz="1500" b="0" i="0" u="none" strike="noStrike" noProof="0" dirty="0">
                          <a:latin typeface="Calibri"/>
                        </a:rPr>
                        <a:t>up to 30.09.2023 for existing trusts vide circular no.06 of 2023 dated  24.05.2023]</a:t>
                      </a:r>
                      <a:r>
                        <a:rPr lang="en-US" sz="1500" b="0" i="0" u="none" strike="noStrike" baseline="0" noProof="0" dirty="0">
                          <a:latin typeface="Calibri"/>
                        </a:rPr>
                        <a:t> </a:t>
                      </a:r>
                    </a:p>
                    <a:p>
                      <a:pPr lvl="0" algn="l">
                        <a:lnSpc>
                          <a:spcPct val="100000"/>
                        </a:lnSpc>
                        <a:spcBef>
                          <a:spcPts val="0"/>
                        </a:spcBef>
                        <a:spcAft>
                          <a:spcPts val="0"/>
                        </a:spcAft>
                        <a:buNone/>
                      </a:pPr>
                      <a:endParaRPr lang="en-US" sz="1500" b="0" i="0" u="none" strike="noStrike" noProof="0" dirty="0">
                        <a:latin typeface="Calibri"/>
                      </a:endParaRPr>
                    </a:p>
                    <a:p>
                      <a:pPr lvl="0" algn="l">
                        <a:lnSpc>
                          <a:spcPct val="100000"/>
                        </a:lnSpc>
                        <a:spcBef>
                          <a:spcPts val="0"/>
                        </a:spcBef>
                        <a:spcAft>
                          <a:spcPts val="0"/>
                        </a:spcAft>
                        <a:buNone/>
                      </a:pPr>
                      <a:endParaRPr lang="en-US" sz="1500" b="0" i="0" u="none" strike="noStrike" noProof="0" dirty="0">
                        <a:latin typeface="Calibri"/>
                      </a:endParaRPr>
                    </a:p>
                    <a:p>
                      <a:pPr lvl="0" algn="l">
                        <a:lnSpc>
                          <a:spcPct val="100000"/>
                        </a:lnSpc>
                        <a:spcBef>
                          <a:spcPts val="0"/>
                        </a:spcBef>
                        <a:spcAft>
                          <a:spcPts val="0"/>
                        </a:spcAft>
                        <a:buNone/>
                      </a:pPr>
                      <a:endParaRPr lang="en-US" sz="1500" b="0" i="0" u="none" strike="noStrike" noProof="0" dirty="0">
                        <a:latin typeface="Calibri"/>
                      </a:endParaRPr>
                    </a:p>
                    <a:p>
                      <a:pPr lvl="0" algn="l">
                        <a:lnSpc>
                          <a:spcPct val="100000"/>
                        </a:lnSpc>
                        <a:spcBef>
                          <a:spcPts val="0"/>
                        </a:spcBef>
                        <a:spcAft>
                          <a:spcPts val="0"/>
                        </a:spcAft>
                        <a:buNone/>
                      </a:pPr>
                      <a:r>
                        <a:rPr lang="en-US" sz="1500" b="0" i="0" u="none" strike="noStrike" noProof="0" dirty="0">
                          <a:latin typeface="Calibri"/>
                        </a:rPr>
                        <a:t>Extended to 30.06.2024 by circular no. 07 of 2024 dated 25.04.2024</a:t>
                      </a:r>
                      <a:endParaRPr lang="en-US" sz="1500" dirty="0"/>
                    </a:p>
                  </a:txBody>
                  <a:tcPr marL="72726" marR="72726" marT="36363" marB="36363"/>
                </a:tc>
                <a:tc>
                  <a:txBody>
                    <a:bodyPr/>
                    <a:lstStyle/>
                    <a:p>
                      <a:pPr lvl="0" algn="l">
                        <a:lnSpc>
                          <a:spcPct val="100000"/>
                        </a:lnSpc>
                        <a:spcBef>
                          <a:spcPts val="0"/>
                        </a:spcBef>
                        <a:spcAft>
                          <a:spcPts val="0"/>
                        </a:spcAft>
                        <a:buNone/>
                      </a:pPr>
                      <a:r>
                        <a:rPr lang="en-US" sz="1500" b="0" i="0" u="none" strike="noStrike" noProof="0" dirty="0">
                          <a:latin typeface="Calibri"/>
                        </a:rPr>
                        <a:t>Form 10A [Prescribed form</a:t>
                      </a:r>
                      <a:r>
                        <a:rPr lang="en-US" sz="1500" b="0" i="0" u="none" strike="noStrike" baseline="0" noProof="0" dirty="0">
                          <a:latin typeface="Calibri"/>
                        </a:rPr>
                        <a:t> f</a:t>
                      </a:r>
                      <a:r>
                        <a:rPr lang="en-US" sz="1500" b="0" i="0" u="none" strike="noStrike" noProof="0" dirty="0">
                          <a:latin typeface="Calibri"/>
                        </a:rPr>
                        <a:t>or provisional registration]</a:t>
                      </a:r>
                      <a:endParaRPr lang="en-US" sz="1500" dirty="0"/>
                    </a:p>
                    <a:p>
                      <a:pPr lvl="0">
                        <a:buNone/>
                      </a:pPr>
                      <a:endParaRPr lang="en-US" sz="1500" dirty="0"/>
                    </a:p>
                    <a:p>
                      <a:pPr lvl="0">
                        <a:buNone/>
                      </a:pPr>
                      <a:endParaRPr lang="en-US" sz="1500" dirty="0"/>
                    </a:p>
                    <a:p>
                      <a:pPr lvl="0">
                        <a:buNone/>
                      </a:pPr>
                      <a:r>
                        <a:rPr lang="en-US" sz="1500" dirty="0"/>
                        <a:t>Form 10AB</a:t>
                      </a:r>
                    </a:p>
                  </a:txBody>
                  <a:tcPr marL="72726" marR="72726" marT="36363" marB="36363"/>
                </a:tc>
                <a:extLst>
                  <a:ext uri="{0D108BD9-81ED-4DB2-BD59-A6C34878D82A}">
                    <a16:rowId xmlns:a16="http://schemas.microsoft.com/office/drawing/2014/main" val="1774610236"/>
                  </a:ext>
                </a:extLst>
              </a:tr>
              <a:tr h="1096140">
                <a:tc>
                  <a:txBody>
                    <a:bodyPr/>
                    <a:lstStyle/>
                    <a:p>
                      <a:r>
                        <a:rPr lang="en-US" sz="1500" dirty="0"/>
                        <a:t>(ii)</a:t>
                      </a:r>
                    </a:p>
                  </a:txBody>
                  <a:tcPr marL="72726" marR="72726" marT="36363" marB="36363"/>
                </a:tc>
                <a:tc>
                  <a:txBody>
                    <a:bodyPr/>
                    <a:lstStyle/>
                    <a:p>
                      <a:pPr lvl="0" algn="l">
                        <a:lnSpc>
                          <a:spcPct val="100000"/>
                        </a:lnSpc>
                        <a:spcBef>
                          <a:spcPts val="0"/>
                        </a:spcBef>
                        <a:spcAft>
                          <a:spcPts val="0"/>
                        </a:spcAft>
                        <a:buNone/>
                      </a:pPr>
                      <a:r>
                        <a:rPr lang="en-US" sz="1500" b="0" i="0" u="none" strike="noStrike" noProof="0" dirty="0">
                          <a:latin typeface="Calibri"/>
                        </a:rPr>
                        <a:t>Trusts registered u/s.12AB and registration is due to expire (5 years)</a:t>
                      </a:r>
                      <a:endParaRPr lang="en-US" sz="1500" dirty="0"/>
                    </a:p>
                    <a:p>
                      <a:pPr lvl="0">
                        <a:buNone/>
                      </a:pPr>
                      <a:endParaRPr lang="en-US" sz="1500" dirty="0"/>
                    </a:p>
                  </a:txBody>
                  <a:tcPr marL="72726" marR="72726" marT="36363" marB="36363"/>
                </a:tc>
                <a:tc>
                  <a:txBody>
                    <a:bodyPr/>
                    <a:lstStyle/>
                    <a:p>
                      <a:pPr lvl="0" algn="l">
                        <a:lnSpc>
                          <a:spcPct val="100000"/>
                        </a:lnSpc>
                        <a:spcBef>
                          <a:spcPts val="0"/>
                        </a:spcBef>
                        <a:spcAft>
                          <a:spcPts val="0"/>
                        </a:spcAft>
                        <a:buNone/>
                      </a:pPr>
                      <a:r>
                        <a:rPr lang="en-US" sz="1500" b="0" i="0" u="none" strike="noStrike" noProof="0" dirty="0">
                          <a:latin typeface="Calibri"/>
                        </a:rPr>
                        <a:t>At least 6 months prior to expiry</a:t>
                      </a:r>
                      <a:endParaRPr lang="en-US" sz="1500" dirty="0"/>
                    </a:p>
                    <a:p>
                      <a:pPr lvl="0">
                        <a:buNone/>
                      </a:pPr>
                      <a:endParaRPr lang="en-US" sz="1500" dirty="0"/>
                    </a:p>
                  </a:txBody>
                  <a:tcPr marL="72726" marR="72726" marT="36363" marB="36363"/>
                </a:tc>
                <a:tc>
                  <a:txBody>
                    <a:bodyPr/>
                    <a:lstStyle/>
                    <a:p>
                      <a:pPr lvl="0" algn="l">
                        <a:lnSpc>
                          <a:spcPct val="100000"/>
                        </a:lnSpc>
                        <a:spcBef>
                          <a:spcPts val="0"/>
                        </a:spcBef>
                        <a:spcAft>
                          <a:spcPts val="0"/>
                        </a:spcAft>
                        <a:buNone/>
                      </a:pPr>
                      <a:r>
                        <a:rPr lang="en-US" sz="1500" b="0" i="0" u="none" strike="noStrike" noProof="0" dirty="0">
                          <a:latin typeface="Calibri"/>
                        </a:rPr>
                        <a:t>Form 10AB</a:t>
                      </a:r>
                      <a:endParaRPr lang="en-US" sz="1500" dirty="0"/>
                    </a:p>
                    <a:p>
                      <a:pPr lvl="0">
                        <a:buNone/>
                      </a:pPr>
                      <a:endParaRPr lang="en-US" sz="1500" dirty="0"/>
                    </a:p>
                  </a:txBody>
                  <a:tcPr marL="72726" marR="72726" marT="36363" marB="36363"/>
                </a:tc>
                <a:extLst>
                  <a:ext uri="{0D108BD9-81ED-4DB2-BD59-A6C34878D82A}">
                    <a16:rowId xmlns:a16="http://schemas.microsoft.com/office/drawing/2014/main" val="3678265795"/>
                  </a:ext>
                </a:extLst>
              </a:tr>
              <a:tr h="1096140">
                <a:tc>
                  <a:txBody>
                    <a:bodyPr/>
                    <a:lstStyle/>
                    <a:p>
                      <a:pPr lvl="0">
                        <a:buNone/>
                      </a:pPr>
                      <a:r>
                        <a:rPr lang="en-US" sz="1500" dirty="0"/>
                        <a:t>(iii)</a:t>
                      </a:r>
                    </a:p>
                  </a:txBody>
                  <a:tcPr marL="72726" marR="72726" marT="36363" marB="36363"/>
                </a:tc>
                <a:tc>
                  <a:txBody>
                    <a:bodyPr/>
                    <a:lstStyle/>
                    <a:p>
                      <a:pPr lvl="0" algn="l">
                        <a:lnSpc>
                          <a:spcPct val="100000"/>
                        </a:lnSpc>
                        <a:spcBef>
                          <a:spcPts val="0"/>
                        </a:spcBef>
                        <a:spcAft>
                          <a:spcPts val="0"/>
                        </a:spcAft>
                        <a:buNone/>
                      </a:pPr>
                      <a:r>
                        <a:rPr lang="en-US" sz="1500" b="0" i="0" u="none" strike="noStrike" noProof="0" dirty="0">
                          <a:latin typeface="Calibri"/>
                        </a:rPr>
                        <a:t>Trusts provisionally registered u/s.12AB</a:t>
                      </a:r>
                      <a:endParaRPr lang="en-US" sz="1500" dirty="0"/>
                    </a:p>
                    <a:p>
                      <a:pPr lvl="0">
                        <a:buNone/>
                      </a:pPr>
                      <a:endParaRPr lang="en-US" sz="1500" dirty="0"/>
                    </a:p>
                  </a:txBody>
                  <a:tcPr marL="72726" marR="72726" marT="36363" marB="36363"/>
                </a:tc>
                <a:tc>
                  <a:txBody>
                    <a:bodyPr/>
                    <a:lstStyle/>
                    <a:p>
                      <a:pPr lvl="0" algn="l">
                        <a:lnSpc>
                          <a:spcPct val="100000"/>
                        </a:lnSpc>
                        <a:spcBef>
                          <a:spcPts val="0"/>
                        </a:spcBef>
                        <a:spcAft>
                          <a:spcPts val="0"/>
                        </a:spcAft>
                        <a:buNone/>
                      </a:pPr>
                      <a:r>
                        <a:rPr lang="en-US" sz="1500" b="0" i="0" u="none" strike="noStrike" noProof="0" dirty="0">
                          <a:latin typeface="Calibri"/>
                        </a:rPr>
                        <a:t>At least 6 months prior to expiry or within 6 months of commencement of activities whichever is earlier</a:t>
                      </a:r>
                      <a:endParaRPr lang="en-US" sz="1500" dirty="0"/>
                    </a:p>
                    <a:p>
                      <a:pPr lvl="0">
                        <a:buNone/>
                      </a:pPr>
                      <a:endParaRPr lang="en-US" sz="1500" dirty="0"/>
                    </a:p>
                  </a:txBody>
                  <a:tcPr marL="72726" marR="72726" marT="36363" marB="36363"/>
                </a:tc>
                <a:tc>
                  <a:txBody>
                    <a:bodyPr/>
                    <a:lstStyle/>
                    <a:p>
                      <a:pPr lvl="0" algn="l">
                        <a:lnSpc>
                          <a:spcPct val="100000"/>
                        </a:lnSpc>
                        <a:spcBef>
                          <a:spcPts val="0"/>
                        </a:spcBef>
                        <a:spcAft>
                          <a:spcPts val="0"/>
                        </a:spcAft>
                        <a:buNone/>
                      </a:pPr>
                      <a:r>
                        <a:rPr lang="en-US" sz="1500" b="0" i="0" u="none" strike="noStrike" noProof="0" dirty="0">
                          <a:latin typeface="Calibri"/>
                        </a:rPr>
                        <a:t>Form 10AB</a:t>
                      </a:r>
                      <a:endParaRPr lang="en-US" sz="1500" dirty="0"/>
                    </a:p>
                    <a:p>
                      <a:pPr lvl="0">
                        <a:buNone/>
                      </a:pPr>
                      <a:endParaRPr lang="en-US" sz="1500" dirty="0"/>
                    </a:p>
                  </a:txBody>
                  <a:tcPr marL="72726" marR="72726" marT="36363" marB="36363"/>
                </a:tc>
                <a:extLst>
                  <a:ext uri="{0D108BD9-81ED-4DB2-BD59-A6C34878D82A}">
                    <a16:rowId xmlns:a16="http://schemas.microsoft.com/office/drawing/2014/main" val="378852357"/>
                  </a:ext>
                </a:extLst>
              </a:tr>
            </a:tbl>
          </a:graphicData>
        </a:graphic>
      </p:graphicFrame>
    </p:spTree>
    <p:extLst>
      <p:ext uri="{BB962C8B-B14F-4D97-AF65-F5344CB8AC3E}">
        <p14:creationId xmlns:p14="http://schemas.microsoft.com/office/powerpoint/2010/main" val="1882905082"/>
      </p:ext>
    </p:extLst>
  </p:cSld>
  <p:clrMapOvr>
    <a:masterClrMapping/>
  </p:clrMapOvr>
  <p:transition spd="slow">
    <p:wipe/>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6BF08BD-54FC-40BC-207D-CF5C6CA05E1F}"/>
              </a:ext>
            </a:extLst>
          </p:cNvPr>
          <p:cNvSpPr>
            <a:spLocks noGrp="1"/>
          </p:cNvSpPr>
          <p:nvPr>
            <p:ph type="title"/>
          </p:nvPr>
        </p:nvSpPr>
        <p:spPr/>
        <p:txBody>
          <a:bodyPr/>
          <a:lstStyle/>
          <a:p>
            <a:pPr algn="ctr"/>
            <a:r>
              <a:rPr lang="en-US" sz="2864" b="1" dirty="0">
                <a:latin typeface="Calibri"/>
                <a:ea typeface="+mj-lt"/>
                <a:cs typeface="+mj-lt"/>
              </a:rPr>
              <a:t>Compliance Requirement(contd..)</a:t>
            </a:r>
            <a:endParaRPr lang="en-US" sz="2864" b="1" dirty="0">
              <a:latin typeface="Calibri"/>
              <a:cs typeface="Calibri Light"/>
            </a:endParaRPr>
          </a:p>
        </p:txBody>
      </p:sp>
      <p:graphicFrame>
        <p:nvGraphicFramePr>
          <p:cNvPr id="5" name="Content Placeholder 4">
            <a:extLst>
              <a:ext uri="{FF2B5EF4-FFF2-40B4-BE49-F238E27FC236}">
                <a16:creationId xmlns:a16="http://schemas.microsoft.com/office/drawing/2014/main" id="{175ADDA9-11F5-8FCE-48D9-8D5A376AD2BB}"/>
              </a:ext>
            </a:extLst>
          </p:cNvPr>
          <p:cNvGraphicFramePr>
            <a:graphicFrameLocks noGrp="1"/>
          </p:cNvGraphicFramePr>
          <p:nvPr>
            <p:ph idx="1"/>
          </p:nvPr>
        </p:nvGraphicFramePr>
        <p:xfrm>
          <a:off x="1914262" y="2611167"/>
          <a:ext cx="8363478" cy="2587831"/>
        </p:xfrm>
        <a:graphic>
          <a:graphicData uri="http://schemas.openxmlformats.org/drawingml/2006/table">
            <a:tbl>
              <a:tblPr firstRow="1" bandRow="1">
                <a:tableStyleId>{5940675A-B579-460E-94D1-54222C63F5DA}</a:tableStyleId>
              </a:tblPr>
              <a:tblGrid>
                <a:gridCol w="669079">
                  <a:extLst>
                    <a:ext uri="{9D8B030D-6E8A-4147-A177-3AD203B41FA5}">
                      <a16:colId xmlns:a16="http://schemas.microsoft.com/office/drawing/2014/main" val="1023422846"/>
                    </a:ext>
                  </a:extLst>
                </a:gridCol>
                <a:gridCol w="2927217">
                  <a:extLst>
                    <a:ext uri="{9D8B030D-6E8A-4147-A177-3AD203B41FA5}">
                      <a16:colId xmlns:a16="http://schemas.microsoft.com/office/drawing/2014/main" val="4006449800"/>
                    </a:ext>
                  </a:extLst>
                </a:gridCol>
                <a:gridCol w="3261756">
                  <a:extLst>
                    <a:ext uri="{9D8B030D-6E8A-4147-A177-3AD203B41FA5}">
                      <a16:colId xmlns:a16="http://schemas.microsoft.com/office/drawing/2014/main" val="721746690"/>
                    </a:ext>
                  </a:extLst>
                </a:gridCol>
                <a:gridCol w="1505426">
                  <a:extLst>
                    <a:ext uri="{9D8B030D-6E8A-4147-A177-3AD203B41FA5}">
                      <a16:colId xmlns:a16="http://schemas.microsoft.com/office/drawing/2014/main" val="1382973958"/>
                    </a:ext>
                  </a:extLst>
                </a:gridCol>
              </a:tblGrid>
              <a:tr h="782410">
                <a:tc>
                  <a:txBody>
                    <a:bodyPr/>
                    <a:lstStyle/>
                    <a:p>
                      <a:r>
                        <a:rPr lang="en-US" sz="1500" dirty="0">
                          <a:effectLst/>
                        </a:rPr>
                        <a:t>Sec.12A(1)(ac)</a:t>
                      </a:r>
                    </a:p>
                  </a:txBody>
                  <a:tcPr marL="30303" marR="30303" marT="30303" marB="30303"/>
                </a:tc>
                <a:tc>
                  <a:txBody>
                    <a:bodyPr/>
                    <a:lstStyle/>
                    <a:p>
                      <a:r>
                        <a:rPr lang="en-US" sz="1500" dirty="0">
                          <a:effectLst/>
                        </a:rPr>
                        <a:t>Category</a:t>
                      </a:r>
                    </a:p>
                  </a:txBody>
                  <a:tcPr marL="30303" marR="30303" marT="30303" marB="30303"/>
                </a:tc>
                <a:tc>
                  <a:txBody>
                    <a:bodyPr/>
                    <a:lstStyle/>
                    <a:p>
                      <a:r>
                        <a:rPr lang="en-US" sz="1500" dirty="0">
                          <a:effectLst/>
                        </a:rPr>
                        <a:t>Compliance by Trusts</a:t>
                      </a:r>
                    </a:p>
                  </a:txBody>
                  <a:tcPr marL="30303" marR="30303" marT="30303" marB="30303"/>
                </a:tc>
                <a:tc>
                  <a:txBody>
                    <a:bodyPr/>
                    <a:lstStyle/>
                    <a:p>
                      <a:r>
                        <a:rPr lang="en-US" sz="1500" dirty="0">
                          <a:effectLst/>
                        </a:rPr>
                        <a:t>Application in</a:t>
                      </a:r>
                    </a:p>
                  </a:txBody>
                  <a:tcPr marL="30303" marR="30303" marT="30303" marB="30303"/>
                </a:tc>
                <a:extLst>
                  <a:ext uri="{0D108BD9-81ED-4DB2-BD59-A6C34878D82A}">
                    <a16:rowId xmlns:a16="http://schemas.microsoft.com/office/drawing/2014/main" val="3375598289"/>
                  </a:ext>
                </a:extLst>
              </a:tr>
              <a:tr h="782410">
                <a:tc>
                  <a:txBody>
                    <a:bodyPr/>
                    <a:lstStyle/>
                    <a:p>
                      <a:r>
                        <a:rPr lang="en-US" sz="1500" dirty="0">
                          <a:effectLst/>
                        </a:rPr>
                        <a:t>(iv)</a:t>
                      </a:r>
                    </a:p>
                  </a:txBody>
                  <a:tcPr marL="30303" marR="30303" marT="30303" marB="30303"/>
                </a:tc>
                <a:tc>
                  <a:txBody>
                    <a:bodyPr/>
                    <a:lstStyle/>
                    <a:p>
                      <a:r>
                        <a:rPr lang="en-US" sz="1500" dirty="0">
                          <a:effectLst/>
                        </a:rPr>
                        <a:t>Modification of objects</a:t>
                      </a:r>
                    </a:p>
                    <a:p>
                      <a:r>
                        <a:rPr lang="en-US" sz="1500" dirty="0">
                          <a:effectLst/>
                        </a:rPr>
                        <a:t/>
                      </a:r>
                      <a:br>
                        <a:rPr lang="en-US" sz="1500" dirty="0">
                          <a:effectLst/>
                        </a:rPr>
                      </a:br>
                      <a:endParaRPr lang="en-US" sz="1500" dirty="0">
                        <a:effectLst/>
                      </a:endParaRPr>
                    </a:p>
                  </a:txBody>
                  <a:tcPr marL="30303" marR="30303" marT="30303" marB="30303"/>
                </a:tc>
                <a:tc>
                  <a:txBody>
                    <a:bodyPr/>
                    <a:lstStyle/>
                    <a:p>
                      <a:r>
                        <a:rPr lang="en-US" sz="1500" dirty="0">
                          <a:effectLst/>
                        </a:rPr>
                        <a:t>Within 30 days from modification</a:t>
                      </a:r>
                    </a:p>
                  </a:txBody>
                  <a:tcPr marL="30303" marR="30303" marT="30303" marB="30303"/>
                </a:tc>
                <a:tc>
                  <a:txBody>
                    <a:bodyPr/>
                    <a:lstStyle/>
                    <a:p>
                      <a:r>
                        <a:rPr lang="en-US" sz="1500" dirty="0">
                          <a:effectLst/>
                        </a:rPr>
                        <a:t>Form 10AB</a:t>
                      </a:r>
                    </a:p>
                  </a:txBody>
                  <a:tcPr marL="30303" marR="30303" marT="30303" marB="30303"/>
                </a:tc>
                <a:extLst>
                  <a:ext uri="{0D108BD9-81ED-4DB2-BD59-A6C34878D82A}">
                    <a16:rowId xmlns:a16="http://schemas.microsoft.com/office/drawing/2014/main" val="1064942793"/>
                  </a:ext>
                </a:extLst>
              </a:tr>
              <a:tr h="1023011">
                <a:tc>
                  <a:txBody>
                    <a:bodyPr/>
                    <a:lstStyle/>
                    <a:p>
                      <a:r>
                        <a:rPr lang="en-US" sz="1500" dirty="0">
                          <a:effectLst/>
                        </a:rPr>
                        <a:t>(v)</a:t>
                      </a:r>
                    </a:p>
                  </a:txBody>
                  <a:tcPr marL="30303" marR="30303" marT="30303" marB="30303"/>
                </a:tc>
                <a:tc>
                  <a:txBody>
                    <a:bodyPr/>
                    <a:lstStyle/>
                    <a:p>
                      <a:r>
                        <a:rPr lang="en-US" sz="1500" dirty="0">
                          <a:effectLst/>
                        </a:rPr>
                        <a:t>Any other case</a:t>
                      </a:r>
                    </a:p>
                  </a:txBody>
                  <a:tcPr marL="30303" marR="30303" marT="30303" marB="30303"/>
                </a:tc>
                <a:tc>
                  <a:txBody>
                    <a:bodyPr/>
                    <a:lstStyle/>
                    <a:p>
                      <a:r>
                        <a:rPr lang="en-US" sz="1500" dirty="0">
                          <a:effectLst/>
                        </a:rPr>
                        <a:t>At least 1 month prior to commence of PY relevant to AY from which the registration is sought</a:t>
                      </a:r>
                    </a:p>
                  </a:txBody>
                  <a:tcPr marL="30303" marR="30303" marT="30303" marB="30303"/>
                </a:tc>
                <a:tc>
                  <a:txBody>
                    <a:bodyPr/>
                    <a:lstStyle/>
                    <a:p>
                      <a:r>
                        <a:rPr lang="en-US" sz="1500" dirty="0">
                          <a:effectLst/>
                        </a:rPr>
                        <a:t>Form 10A</a:t>
                      </a:r>
                    </a:p>
                  </a:txBody>
                  <a:tcPr marL="30303" marR="30303" marT="30303" marB="30303"/>
                </a:tc>
                <a:extLst>
                  <a:ext uri="{0D108BD9-81ED-4DB2-BD59-A6C34878D82A}">
                    <a16:rowId xmlns:a16="http://schemas.microsoft.com/office/drawing/2014/main" val="2483262028"/>
                  </a:ext>
                </a:extLst>
              </a:tr>
            </a:tbl>
          </a:graphicData>
        </a:graphic>
      </p:graphicFrame>
    </p:spTree>
    <p:extLst>
      <p:ext uri="{BB962C8B-B14F-4D97-AF65-F5344CB8AC3E}">
        <p14:creationId xmlns:p14="http://schemas.microsoft.com/office/powerpoint/2010/main" val="962918215"/>
      </p:ext>
    </p:extLst>
  </p:cSld>
  <p:clrMapOvr>
    <a:masterClrMapping/>
  </p:clrMapOvr>
  <p:transition spd="slow">
    <p:wip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2E9F8056-E481-95A4-2C55-11839417A1D9}"/>
              </a:ext>
            </a:extLst>
          </p:cNvPr>
          <p:cNvSpPr>
            <a:spLocks noGrp="1"/>
          </p:cNvSpPr>
          <p:nvPr>
            <p:ph type="title"/>
          </p:nvPr>
        </p:nvSpPr>
        <p:spPr/>
        <p:txBody>
          <a:bodyPr/>
          <a:lstStyle/>
          <a:p>
            <a:pPr algn="ctr"/>
            <a:r>
              <a:rPr lang="en-US" sz="2864" b="1" dirty="0">
                <a:latin typeface="Calibri"/>
                <a:ea typeface="+mj-lt"/>
                <a:cs typeface="+mj-lt"/>
              </a:rPr>
              <a:t>Process Of Registration</a:t>
            </a:r>
            <a:endParaRPr lang="en-US" sz="2864" b="1" dirty="0">
              <a:latin typeface="Calibri"/>
              <a:cs typeface="Calibri Light"/>
            </a:endParaRPr>
          </a:p>
        </p:txBody>
      </p:sp>
      <p:graphicFrame>
        <p:nvGraphicFramePr>
          <p:cNvPr id="7" name="Content Placeholder 6">
            <a:extLst>
              <a:ext uri="{FF2B5EF4-FFF2-40B4-BE49-F238E27FC236}">
                <a16:creationId xmlns:a16="http://schemas.microsoft.com/office/drawing/2014/main" id="{4D38B424-DEBC-E3C5-6DB4-1157B2E9F1AB}"/>
              </a:ext>
            </a:extLst>
          </p:cNvPr>
          <p:cNvGraphicFramePr>
            <a:graphicFrameLocks noGrp="1"/>
          </p:cNvGraphicFramePr>
          <p:nvPr>
            <p:ph idx="1"/>
          </p:nvPr>
        </p:nvGraphicFramePr>
        <p:xfrm>
          <a:off x="2040046" y="2771255"/>
          <a:ext cx="8363478" cy="3069034"/>
        </p:xfrm>
        <a:graphic>
          <a:graphicData uri="http://schemas.openxmlformats.org/drawingml/2006/table">
            <a:tbl>
              <a:tblPr firstRow="1" bandRow="1">
                <a:tableStyleId>{5940675A-B579-460E-94D1-54222C63F5DA}</a:tableStyleId>
              </a:tblPr>
              <a:tblGrid>
                <a:gridCol w="669079">
                  <a:extLst>
                    <a:ext uri="{9D8B030D-6E8A-4147-A177-3AD203B41FA5}">
                      <a16:colId xmlns:a16="http://schemas.microsoft.com/office/drawing/2014/main" val="31595827"/>
                    </a:ext>
                  </a:extLst>
                </a:gridCol>
                <a:gridCol w="2927217">
                  <a:extLst>
                    <a:ext uri="{9D8B030D-6E8A-4147-A177-3AD203B41FA5}">
                      <a16:colId xmlns:a16="http://schemas.microsoft.com/office/drawing/2014/main" val="3304220224"/>
                    </a:ext>
                  </a:extLst>
                </a:gridCol>
                <a:gridCol w="3261756">
                  <a:extLst>
                    <a:ext uri="{9D8B030D-6E8A-4147-A177-3AD203B41FA5}">
                      <a16:colId xmlns:a16="http://schemas.microsoft.com/office/drawing/2014/main" val="756628145"/>
                    </a:ext>
                  </a:extLst>
                </a:gridCol>
                <a:gridCol w="1505426">
                  <a:extLst>
                    <a:ext uri="{9D8B030D-6E8A-4147-A177-3AD203B41FA5}">
                      <a16:colId xmlns:a16="http://schemas.microsoft.com/office/drawing/2014/main" val="1096165255"/>
                    </a:ext>
                  </a:extLst>
                </a:gridCol>
              </a:tblGrid>
              <a:tr h="782410">
                <a:tc>
                  <a:txBody>
                    <a:bodyPr/>
                    <a:lstStyle/>
                    <a:p>
                      <a:r>
                        <a:rPr lang="en-US" sz="1500" dirty="0">
                          <a:effectLst/>
                        </a:rPr>
                        <a:t>Sec.12A(1)(ac)</a:t>
                      </a:r>
                    </a:p>
                  </a:txBody>
                  <a:tcPr marL="30303" marR="30303" marT="30303" marB="30303"/>
                </a:tc>
                <a:tc>
                  <a:txBody>
                    <a:bodyPr/>
                    <a:lstStyle/>
                    <a:p>
                      <a:r>
                        <a:rPr lang="en-US" sz="1500" dirty="0">
                          <a:effectLst/>
                        </a:rPr>
                        <a:t>Category</a:t>
                      </a:r>
                    </a:p>
                  </a:txBody>
                  <a:tcPr marL="30303" marR="30303" marT="30303" marB="30303"/>
                </a:tc>
                <a:tc>
                  <a:txBody>
                    <a:bodyPr/>
                    <a:lstStyle/>
                    <a:p>
                      <a:r>
                        <a:rPr lang="en-US" sz="1500" dirty="0">
                          <a:effectLst/>
                        </a:rPr>
                        <a:t>Action by CPC</a:t>
                      </a:r>
                    </a:p>
                  </a:txBody>
                  <a:tcPr marL="30303" marR="30303" marT="30303" marB="30303"/>
                </a:tc>
                <a:tc>
                  <a:txBody>
                    <a:bodyPr/>
                    <a:lstStyle/>
                    <a:p>
                      <a:r>
                        <a:rPr lang="en-US" sz="1500" dirty="0">
                          <a:effectLst/>
                        </a:rPr>
                        <a:t>Time line &amp; Form</a:t>
                      </a:r>
                    </a:p>
                  </a:txBody>
                  <a:tcPr marL="30303" marR="30303" marT="30303" marB="30303"/>
                </a:tc>
                <a:extLst>
                  <a:ext uri="{0D108BD9-81ED-4DB2-BD59-A6C34878D82A}">
                    <a16:rowId xmlns:a16="http://schemas.microsoft.com/office/drawing/2014/main" val="2746245319"/>
                  </a:ext>
                </a:extLst>
              </a:tr>
              <a:tr h="1263613">
                <a:tc>
                  <a:txBody>
                    <a:bodyPr/>
                    <a:lstStyle/>
                    <a:p>
                      <a:r>
                        <a:rPr lang="en-US" sz="1500" dirty="0">
                          <a:effectLst/>
                        </a:rPr>
                        <a:t>(</a:t>
                      </a:r>
                      <a:r>
                        <a:rPr lang="en-US" sz="1500" dirty="0" err="1">
                          <a:effectLst/>
                        </a:rPr>
                        <a:t>i</a:t>
                      </a:r>
                      <a:r>
                        <a:rPr lang="en-US" sz="1500" dirty="0">
                          <a:effectLst/>
                        </a:rPr>
                        <a:t>)</a:t>
                      </a:r>
                    </a:p>
                  </a:txBody>
                  <a:tcPr marL="30303" marR="30303" marT="30303" marB="30303"/>
                </a:tc>
                <a:tc>
                  <a:txBody>
                    <a:bodyPr/>
                    <a:lstStyle/>
                    <a:p>
                      <a:r>
                        <a:rPr lang="en-US" sz="1500" dirty="0">
                          <a:effectLst/>
                        </a:rPr>
                        <a:t>Old/Existing Trusts already registered u/s.12A/12AA</a:t>
                      </a:r>
                    </a:p>
                  </a:txBody>
                  <a:tcPr marL="30303" marR="30303" marT="30303" marB="30303"/>
                </a:tc>
                <a:tc>
                  <a:txBody>
                    <a:bodyPr/>
                    <a:lstStyle/>
                    <a:p>
                      <a:r>
                        <a:rPr lang="en-US" sz="1500" dirty="0">
                          <a:effectLst/>
                        </a:rPr>
                        <a:t>To pass an order registering for 5 years</a:t>
                      </a:r>
                    </a:p>
                  </a:txBody>
                  <a:tcPr marL="30303" marR="30303" marT="30303" marB="30303"/>
                </a:tc>
                <a:tc>
                  <a:txBody>
                    <a:bodyPr/>
                    <a:lstStyle/>
                    <a:p>
                      <a:r>
                        <a:rPr lang="en-US" sz="1500" dirty="0">
                          <a:effectLst/>
                        </a:rPr>
                        <a:t>Within 3 months from the filing month – Form 10AC</a:t>
                      </a:r>
                    </a:p>
                  </a:txBody>
                  <a:tcPr marL="30303" marR="30303" marT="30303" marB="30303"/>
                </a:tc>
                <a:extLst>
                  <a:ext uri="{0D108BD9-81ED-4DB2-BD59-A6C34878D82A}">
                    <a16:rowId xmlns:a16="http://schemas.microsoft.com/office/drawing/2014/main" val="2693991301"/>
                  </a:ext>
                </a:extLst>
              </a:tr>
              <a:tr h="1023011">
                <a:tc>
                  <a:txBody>
                    <a:bodyPr/>
                    <a:lstStyle/>
                    <a:p>
                      <a:r>
                        <a:rPr lang="en-US" sz="1500" dirty="0">
                          <a:effectLst/>
                        </a:rPr>
                        <a:t>(vi)</a:t>
                      </a:r>
                    </a:p>
                  </a:txBody>
                  <a:tcPr marL="30303" marR="30303" marT="30303" marB="30303"/>
                </a:tc>
                <a:tc>
                  <a:txBody>
                    <a:bodyPr/>
                    <a:lstStyle/>
                    <a:p>
                      <a:r>
                        <a:rPr lang="en-US" sz="1500" dirty="0">
                          <a:effectLst/>
                        </a:rPr>
                        <a:t>Any other case</a:t>
                      </a:r>
                    </a:p>
                  </a:txBody>
                  <a:tcPr marL="30303" marR="30303" marT="30303" marB="30303"/>
                </a:tc>
                <a:tc>
                  <a:txBody>
                    <a:bodyPr/>
                    <a:lstStyle/>
                    <a:p>
                      <a:r>
                        <a:rPr lang="en-US" sz="1500" dirty="0">
                          <a:effectLst/>
                        </a:rPr>
                        <a:t>To pass an order provisionally registering for 3 years</a:t>
                      </a:r>
                    </a:p>
                  </a:txBody>
                  <a:tcPr marL="30303" marR="30303" marT="30303" marB="30303"/>
                </a:tc>
                <a:tc>
                  <a:txBody>
                    <a:bodyPr/>
                    <a:lstStyle/>
                    <a:p>
                      <a:r>
                        <a:rPr lang="en-US" sz="1500" dirty="0">
                          <a:effectLst/>
                        </a:rPr>
                        <a:t>Within 1 month from the filing month – Form 10AC</a:t>
                      </a:r>
                    </a:p>
                  </a:txBody>
                  <a:tcPr marL="30303" marR="30303" marT="30303" marB="30303"/>
                </a:tc>
                <a:extLst>
                  <a:ext uri="{0D108BD9-81ED-4DB2-BD59-A6C34878D82A}">
                    <a16:rowId xmlns:a16="http://schemas.microsoft.com/office/drawing/2014/main" val="1225951881"/>
                  </a:ext>
                </a:extLst>
              </a:tr>
            </a:tbl>
          </a:graphicData>
        </a:graphic>
      </p:graphicFrame>
    </p:spTree>
    <p:extLst>
      <p:ext uri="{BB962C8B-B14F-4D97-AF65-F5344CB8AC3E}">
        <p14:creationId xmlns:p14="http://schemas.microsoft.com/office/powerpoint/2010/main" val="3805798557"/>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482601"/>
            <a:ext cx="10871200" cy="4893647"/>
          </a:xfrm>
          <a:prstGeom prst="rect">
            <a:avLst/>
          </a:prstGeom>
        </p:spPr>
        <p:txBody>
          <a:bodyPr wrap="square">
            <a:spAutoFit/>
          </a:bodyPr>
          <a:lstStyle/>
          <a:p>
            <a:pPr marL="609585" indent="-609585" algn="just">
              <a:buAutoNum type="alphaLcParenBoth" startAt="8"/>
            </a:pPr>
            <a:r>
              <a:rPr lang="en-US" sz="3200" b="1" u="sng" dirty="0"/>
              <a:t>any sum payable by the assesse to a micro or small enterprise beyond the time limit specified</a:t>
            </a:r>
            <a:r>
              <a:rPr lang="en-US" sz="3200" b="1" dirty="0"/>
              <a:t> </a:t>
            </a:r>
            <a:r>
              <a:rPr lang="en-US" sz="2400" dirty="0"/>
              <a:t>in section 15 of the Micro, Small and Medium Enterprises Development Act, 2006 (27 of 2006),</a:t>
            </a:r>
          </a:p>
          <a:p>
            <a:pPr marL="609585" indent="-609585" algn="just">
              <a:buAutoNum type="alphaLcParenBoth" startAt="8"/>
            </a:pPr>
            <a:endParaRPr lang="en-US" sz="3200" dirty="0"/>
          </a:p>
          <a:p>
            <a:pPr algn="just"/>
            <a:r>
              <a:rPr lang="en-US" sz="3200" b="1" dirty="0"/>
              <a:t>	</a:t>
            </a:r>
            <a:r>
              <a:rPr lang="en-US" sz="3200" b="1" u="sng" dirty="0"/>
              <a:t>shall be allowed </a:t>
            </a:r>
            <a:r>
              <a:rPr lang="en-US" sz="3200" dirty="0"/>
              <a:t>(irrespective of the previous year in 	which the liability to pay such sum was incurred by the 	</a:t>
            </a:r>
            <a:r>
              <a:rPr lang="en-US" sz="3200" dirty="0" err="1"/>
              <a:t>assessee</a:t>
            </a:r>
            <a:r>
              <a:rPr lang="en-US" sz="3200" dirty="0"/>
              <a:t> according to the method of accounting 	regularly employed by him) </a:t>
            </a:r>
            <a:r>
              <a:rPr lang="en-US" sz="3200" b="1" u="sng" dirty="0"/>
              <a:t>only in </a:t>
            </a:r>
            <a:r>
              <a:rPr lang="en-US" sz="3200" dirty="0"/>
              <a:t>computing the 	income referred to in section 28 of </a:t>
            </a:r>
            <a:r>
              <a:rPr lang="en-US" sz="3200" b="1" u="sng" dirty="0"/>
              <a:t>that previous year in </a:t>
            </a:r>
            <a:r>
              <a:rPr lang="en-US" sz="3200" b="1" dirty="0"/>
              <a:t>	</a:t>
            </a:r>
            <a:r>
              <a:rPr lang="en-US" sz="3200" b="1" u="sng" dirty="0"/>
              <a:t>which such sum is actually paid</a:t>
            </a:r>
            <a:r>
              <a:rPr lang="en-US" sz="3200" dirty="0"/>
              <a:t> by him :</a:t>
            </a:r>
            <a:endParaRPr lang="en-IN" sz="3200" dirty="0"/>
          </a:p>
        </p:txBody>
      </p:sp>
    </p:spTree>
    <p:extLst>
      <p:ext uri="{BB962C8B-B14F-4D97-AF65-F5344CB8AC3E}">
        <p14:creationId xmlns:p14="http://schemas.microsoft.com/office/powerpoint/2010/main" val="212935786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57F6C612-8C02-080E-8915-8C66B7AFD83B}"/>
              </a:ext>
            </a:extLst>
          </p:cNvPr>
          <p:cNvSpPr>
            <a:spLocks noGrp="1"/>
          </p:cNvSpPr>
          <p:nvPr>
            <p:ph type="title"/>
          </p:nvPr>
        </p:nvSpPr>
        <p:spPr>
          <a:xfrm>
            <a:off x="2107962" y="481086"/>
            <a:ext cx="7968284" cy="1393912"/>
          </a:xfrm>
        </p:spPr>
        <p:txBody>
          <a:bodyPr/>
          <a:lstStyle/>
          <a:p>
            <a:pPr algn="ctr"/>
            <a:r>
              <a:rPr lang="en-US" sz="2864" b="1" dirty="0">
                <a:latin typeface="Calibri"/>
                <a:ea typeface="+mj-lt"/>
                <a:cs typeface="+mj-lt"/>
              </a:rPr>
              <a:t>Process Of Registration(contd..)</a:t>
            </a:r>
            <a:endParaRPr lang="en-US" sz="2864" b="1" dirty="0">
              <a:latin typeface="Calibri"/>
              <a:cs typeface="Calibri Light"/>
            </a:endParaRPr>
          </a:p>
        </p:txBody>
      </p:sp>
      <p:graphicFrame>
        <p:nvGraphicFramePr>
          <p:cNvPr id="9" name="Content Placeholder 8">
            <a:extLst>
              <a:ext uri="{FF2B5EF4-FFF2-40B4-BE49-F238E27FC236}">
                <a16:creationId xmlns:a16="http://schemas.microsoft.com/office/drawing/2014/main" id="{7236ED4F-0347-5757-A391-DCDEE96BC401}"/>
              </a:ext>
            </a:extLst>
          </p:cNvPr>
          <p:cNvGraphicFramePr>
            <a:graphicFrameLocks noGrp="1"/>
          </p:cNvGraphicFramePr>
          <p:nvPr>
            <p:ph idx="1"/>
          </p:nvPr>
        </p:nvGraphicFramePr>
        <p:xfrm>
          <a:off x="2276747" y="1730919"/>
          <a:ext cx="8002166" cy="4676941"/>
        </p:xfrm>
        <a:graphic>
          <a:graphicData uri="http://schemas.openxmlformats.org/drawingml/2006/table">
            <a:tbl>
              <a:tblPr firstRow="1" bandRow="1">
                <a:tableStyleId>{5940675A-B579-460E-94D1-54222C63F5DA}</a:tableStyleId>
              </a:tblPr>
              <a:tblGrid>
                <a:gridCol w="640173">
                  <a:extLst>
                    <a:ext uri="{9D8B030D-6E8A-4147-A177-3AD203B41FA5}">
                      <a16:colId xmlns:a16="http://schemas.microsoft.com/office/drawing/2014/main" val="1642362827"/>
                    </a:ext>
                  </a:extLst>
                </a:gridCol>
                <a:gridCol w="2800758">
                  <a:extLst>
                    <a:ext uri="{9D8B030D-6E8A-4147-A177-3AD203B41FA5}">
                      <a16:colId xmlns:a16="http://schemas.microsoft.com/office/drawing/2014/main" val="530574619"/>
                    </a:ext>
                  </a:extLst>
                </a:gridCol>
                <a:gridCol w="3120845">
                  <a:extLst>
                    <a:ext uri="{9D8B030D-6E8A-4147-A177-3AD203B41FA5}">
                      <a16:colId xmlns:a16="http://schemas.microsoft.com/office/drawing/2014/main" val="1454802806"/>
                    </a:ext>
                  </a:extLst>
                </a:gridCol>
                <a:gridCol w="1440390">
                  <a:extLst>
                    <a:ext uri="{9D8B030D-6E8A-4147-A177-3AD203B41FA5}">
                      <a16:colId xmlns:a16="http://schemas.microsoft.com/office/drawing/2014/main" val="2113802798"/>
                    </a:ext>
                  </a:extLst>
                </a:gridCol>
              </a:tblGrid>
              <a:tr h="782410">
                <a:tc>
                  <a:txBody>
                    <a:bodyPr/>
                    <a:lstStyle/>
                    <a:p>
                      <a:r>
                        <a:rPr lang="en-US" sz="1500" dirty="0">
                          <a:effectLst/>
                        </a:rPr>
                        <a:t>Sec.12A(1)(ac)</a:t>
                      </a:r>
                    </a:p>
                  </a:txBody>
                  <a:tcPr marL="30303" marR="30303" marT="30303" marB="30303"/>
                </a:tc>
                <a:tc>
                  <a:txBody>
                    <a:bodyPr/>
                    <a:lstStyle/>
                    <a:p>
                      <a:r>
                        <a:rPr lang="en-US" sz="1500" dirty="0">
                          <a:effectLst/>
                        </a:rPr>
                        <a:t>Category</a:t>
                      </a:r>
                    </a:p>
                  </a:txBody>
                  <a:tcPr marL="30303" marR="30303" marT="30303" marB="30303"/>
                </a:tc>
                <a:tc>
                  <a:txBody>
                    <a:bodyPr/>
                    <a:lstStyle/>
                    <a:p>
                      <a:r>
                        <a:rPr lang="en-US" sz="1500" dirty="0">
                          <a:effectLst/>
                        </a:rPr>
                        <a:t>Action by CIT</a:t>
                      </a:r>
                    </a:p>
                  </a:txBody>
                  <a:tcPr marL="30303" marR="30303" marT="30303" marB="30303"/>
                </a:tc>
                <a:tc>
                  <a:txBody>
                    <a:bodyPr/>
                    <a:lstStyle/>
                    <a:p>
                      <a:r>
                        <a:rPr lang="en-US" sz="1500" dirty="0">
                          <a:effectLst/>
                        </a:rPr>
                        <a:t>Time line &amp; Form</a:t>
                      </a:r>
                    </a:p>
                  </a:txBody>
                  <a:tcPr marL="30303" marR="30303" marT="30303" marB="30303"/>
                </a:tc>
                <a:extLst>
                  <a:ext uri="{0D108BD9-81ED-4DB2-BD59-A6C34878D82A}">
                    <a16:rowId xmlns:a16="http://schemas.microsoft.com/office/drawing/2014/main" val="2294857547"/>
                  </a:ext>
                </a:extLst>
              </a:tr>
              <a:tr h="782410">
                <a:tc>
                  <a:txBody>
                    <a:bodyPr/>
                    <a:lstStyle/>
                    <a:p>
                      <a:r>
                        <a:rPr lang="en-US" sz="1500" dirty="0">
                          <a:effectLst/>
                        </a:rPr>
                        <a:t>(ii)</a:t>
                      </a:r>
                    </a:p>
                  </a:txBody>
                  <a:tcPr marL="30303" marR="30303" marT="30303" marB="30303"/>
                </a:tc>
                <a:tc>
                  <a:txBody>
                    <a:bodyPr/>
                    <a:lstStyle/>
                    <a:p>
                      <a:r>
                        <a:rPr lang="en-US" sz="1500" dirty="0">
                          <a:effectLst/>
                        </a:rPr>
                        <a:t>Trusts registered u/s.12AB and registration is due to expire [5 years]</a:t>
                      </a:r>
                    </a:p>
                  </a:txBody>
                  <a:tcPr marL="30303" marR="30303" marT="30303" marB="30303"/>
                </a:tc>
                <a:tc rowSpan="4">
                  <a:txBody>
                    <a:bodyPr/>
                    <a:lstStyle/>
                    <a:p>
                      <a:r>
                        <a:rPr lang="en-US" sz="1500" dirty="0">
                          <a:effectLst/>
                        </a:rPr>
                        <a:t>To call for documents and make enquiries to satisfy himself about</a:t>
                      </a:r>
                    </a:p>
                    <a:p>
                      <a:endParaRPr lang="en-US" sz="1500" dirty="0">
                        <a:effectLst/>
                      </a:endParaRPr>
                    </a:p>
                    <a:p>
                      <a:r>
                        <a:rPr lang="en-US" sz="1500" dirty="0">
                          <a:effectLst/>
                        </a:rPr>
                        <a:t>- Genuineness of activities</a:t>
                      </a:r>
                    </a:p>
                    <a:p>
                      <a:endParaRPr lang="en-US" sz="1500" dirty="0">
                        <a:effectLst/>
                      </a:endParaRPr>
                    </a:p>
                    <a:p>
                      <a:r>
                        <a:rPr lang="en-US" sz="1500" dirty="0">
                          <a:effectLst/>
                        </a:rPr>
                        <a:t>- Compliances of other laws</a:t>
                      </a:r>
                    </a:p>
                    <a:p>
                      <a:endParaRPr lang="en-US" sz="1500" dirty="0">
                        <a:effectLst/>
                      </a:endParaRPr>
                    </a:p>
                    <a:p>
                      <a:r>
                        <a:rPr lang="en-US" sz="1500" dirty="0">
                          <a:effectLst/>
                        </a:rPr>
                        <a:t>If satisfied, pass order of registration valid for 5 years</a:t>
                      </a:r>
                      <a:br>
                        <a:rPr lang="en-US" sz="1500" dirty="0">
                          <a:effectLst/>
                        </a:rPr>
                      </a:br>
                      <a:endParaRPr lang="en-US" sz="1500" dirty="0">
                        <a:effectLst/>
                      </a:endParaRPr>
                    </a:p>
                    <a:p>
                      <a:r>
                        <a:rPr lang="en-US" sz="1500" dirty="0">
                          <a:effectLst/>
                        </a:rPr>
                        <a:t>Else, cancel the registration after affording opportunity</a:t>
                      </a:r>
                    </a:p>
                  </a:txBody>
                  <a:tcPr marL="30303" marR="30303" marT="30303" marB="30303"/>
                </a:tc>
                <a:tc rowSpan="4">
                  <a:txBody>
                    <a:bodyPr/>
                    <a:lstStyle/>
                    <a:p>
                      <a:r>
                        <a:rPr lang="en-US" sz="1500" dirty="0">
                          <a:effectLst/>
                        </a:rPr>
                        <a:t>Within 6 months from ending of the month in which application -</a:t>
                      </a:r>
                    </a:p>
                    <a:p>
                      <a:r>
                        <a:rPr lang="en-US" sz="1500" dirty="0">
                          <a:effectLst/>
                        </a:rPr>
                        <a:t/>
                      </a:r>
                      <a:br>
                        <a:rPr lang="en-US" sz="1500" dirty="0">
                          <a:effectLst/>
                        </a:rPr>
                      </a:br>
                      <a:endParaRPr lang="en-US" sz="1500" dirty="0">
                        <a:effectLst/>
                      </a:endParaRPr>
                    </a:p>
                    <a:p>
                      <a:r>
                        <a:rPr lang="en-US" sz="1500" dirty="0">
                          <a:effectLst/>
                        </a:rPr>
                        <a:t>Form 10AD</a:t>
                      </a:r>
                    </a:p>
                    <a:p>
                      <a:endParaRPr lang="en-US" sz="1500" dirty="0">
                        <a:effectLst/>
                      </a:endParaRPr>
                    </a:p>
                    <a:p>
                      <a:r>
                        <a:rPr lang="en-US" sz="1500" dirty="0">
                          <a:effectLst/>
                        </a:rPr>
                        <a:t>[Form 10AC registration order is issued by CPC]</a:t>
                      </a:r>
                    </a:p>
                  </a:txBody>
                  <a:tcPr marL="30303" marR="30303" marT="30303" marB="30303"/>
                </a:tc>
                <a:extLst>
                  <a:ext uri="{0D108BD9-81ED-4DB2-BD59-A6C34878D82A}">
                    <a16:rowId xmlns:a16="http://schemas.microsoft.com/office/drawing/2014/main" val="31135310"/>
                  </a:ext>
                </a:extLst>
              </a:tr>
              <a:tr h="782410">
                <a:tc>
                  <a:txBody>
                    <a:bodyPr/>
                    <a:lstStyle/>
                    <a:p>
                      <a:r>
                        <a:rPr lang="en-US" sz="1500" dirty="0">
                          <a:effectLst/>
                        </a:rPr>
                        <a:t>(iii)</a:t>
                      </a:r>
                    </a:p>
                  </a:txBody>
                  <a:tcPr marL="30303" marR="30303" marT="30303" marB="30303"/>
                </a:tc>
                <a:tc>
                  <a:txBody>
                    <a:bodyPr/>
                    <a:lstStyle/>
                    <a:p>
                      <a:r>
                        <a:rPr lang="en-US" sz="1500" dirty="0">
                          <a:effectLst/>
                        </a:rPr>
                        <a:t>Trusts provisionally registered u/s.12AB (3 Years)</a:t>
                      </a:r>
                    </a:p>
                  </a:txBody>
                  <a:tcPr marL="30303" marR="30303" marT="30303" marB="30303"/>
                </a:tc>
                <a:tc vMerge="1">
                  <a:txBody>
                    <a:bodyPr/>
                    <a:lstStyle/>
                    <a:p>
                      <a:endParaRPr lang="en-US"/>
                    </a:p>
                  </a:txBody>
                  <a:tcPr marL="0" marR="0" marT="0" marB="0" horzOverflow="overflow"/>
                </a:tc>
                <a:tc vMerge="1">
                  <a:txBody>
                    <a:bodyPr/>
                    <a:lstStyle/>
                    <a:p>
                      <a:endParaRPr lang="en-US"/>
                    </a:p>
                  </a:txBody>
                  <a:tcPr marL="0" marR="0" marT="0" marB="0" horzOverflow="overflow"/>
                </a:tc>
                <a:extLst>
                  <a:ext uri="{0D108BD9-81ED-4DB2-BD59-A6C34878D82A}">
                    <a16:rowId xmlns:a16="http://schemas.microsoft.com/office/drawing/2014/main" val="3012493766"/>
                  </a:ext>
                </a:extLst>
              </a:tr>
              <a:tr h="541808">
                <a:tc>
                  <a:txBody>
                    <a:bodyPr/>
                    <a:lstStyle/>
                    <a:p>
                      <a:r>
                        <a:rPr lang="en-US" sz="1500" dirty="0">
                          <a:effectLst/>
                        </a:rPr>
                        <a:t>(iv)</a:t>
                      </a:r>
                    </a:p>
                  </a:txBody>
                  <a:tcPr marL="30303" marR="30303" marT="30303" marB="30303"/>
                </a:tc>
                <a:tc>
                  <a:txBody>
                    <a:bodyPr/>
                    <a:lstStyle/>
                    <a:p>
                      <a:r>
                        <a:rPr lang="en-US" sz="1500" dirty="0">
                          <a:effectLst/>
                        </a:rPr>
                        <a:t>Trust became inoperative as per Sec 11(7)</a:t>
                      </a:r>
                    </a:p>
                  </a:txBody>
                  <a:tcPr marL="30303" marR="30303" marT="30303" marB="30303"/>
                </a:tc>
                <a:tc vMerge="1">
                  <a:txBody>
                    <a:bodyPr/>
                    <a:lstStyle/>
                    <a:p>
                      <a:endParaRPr lang="en-US"/>
                    </a:p>
                  </a:txBody>
                  <a:tcPr marL="0" marR="0" marT="0" marB="0" horzOverflow="overflow"/>
                </a:tc>
                <a:tc vMerge="1">
                  <a:txBody>
                    <a:bodyPr/>
                    <a:lstStyle/>
                    <a:p>
                      <a:endParaRPr lang="en-US"/>
                    </a:p>
                  </a:txBody>
                  <a:tcPr marL="0" marR="0" marT="0" marB="0" horzOverflow="overflow"/>
                </a:tc>
                <a:extLst>
                  <a:ext uri="{0D108BD9-81ED-4DB2-BD59-A6C34878D82A}">
                    <a16:rowId xmlns:a16="http://schemas.microsoft.com/office/drawing/2014/main" val="1316424019"/>
                  </a:ext>
                </a:extLst>
              </a:tr>
              <a:tr h="1787903">
                <a:tc>
                  <a:txBody>
                    <a:bodyPr/>
                    <a:lstStyle/>
                    <a:p>
                      <a:r>
                        <a:rPr lang="en-US" sz="1500" dirty="0">
                          <a:effectLst/>
                        </a:rPr>
                        <a:t>(v) &amp; (vi)</a:t>
                      </a:r>
                    </a:p>
                  </a:txBody>
                  <a:tcPr marL="30303" marR="30303" marT="30303" marB="30303"/>
                </a:tc>
                <a:tc>
                  <a:txBody>
                    <a:bodyPr/>
                    <a:lstStyle/>
                    <a:p>
                      <a:r>
                        <a:rPr lang="en-US" sz="1500" dirty="0">
                          <a:effectLst/>
                        </a:rPr>
                        <a:t>Modification of objects , Any other Case</a:t>
                      </a:r>
                    </a:p>
                  </a:txBody>
                  <a:tcPr marL="30303" marR="30303" marT="30303" marB="30303"/>
                </a:tc>
                <a:tc vMerge="1">
                  <a:txBody>
                    <a:bodyPr/>
                    <a:lstStyle/>
                    <a:p>
                      <a:endParaRPr lang="en-US"/>
                    </a:p>
                  </a:txBody>
                  <a:tcPr marL="0" marR="0" marT="0" marB="0" horzOverflow="overflow"/>
                </a:tc>
                <a:tc vMerge="1">
                  <a:txBody>
                    <a:bodyPr/>
                    <a:lstStyle/>
                    <a:p>
                      <a:endParaRPr lang="en-US"/>
                    </a:p>
                  </a:txBody>
                  <a:tcPr marL="0" marR="0" marT="0" marB="0" horzOverflow="overflow"/>
                </a:tc>
                <a:extLst>
                  <a:ext uri="{0D108BD9-81ED-4DB2-BD59-A6C34878D82A}">
                    <a16:rowId xmlns:a16="http://schemas.microsoft.com/office/drawing/2014/main" val="1534195370"/>
                  </a:ext>
                </a:extLst>
              </a:tr>
            </a:tbl>
          </a:graphicData>
        </a:graphic>
      </p:graphicFrame>
    </p:spTree>
    <p:extLst>
      <p:ext uri="{BB962C8B-B14F-4D97-AF65-F5344CB8AC3E}">
        <p14:creationId xmlns:p14="http://schemas.microsoft.com/office/powerpoint/2010/main" val="1098206600"/>
      </p:ext>
    </p:extLst>
  </p:cSld>
  <p:clrMapOvr>
    <a:masterClrMapping/>
  </p:clrMapOvr>
  <p:transition spd="slow">
    <p:wip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Regime from 01.04.2021 to 30.09.2023</a:t>
            </a:r>
          </a:p>
        </p:txBody>
      </p:sp>
      <p:sp>
        <p:nvSpPr>
          <p:cNvPr id="3" name="Content Placeholder 2"/>
          <p:cNvSpPr>
            <a:spLocks noGrp="1"/>
          </p:cNvSpPr>
          <p:nvPr>
            <p:ph idx="1"/>
          </p:nvPr>
        </p:nvSpPr>
        <p:spPr/>
        <p:txBody>
          <a:bodyPr>
            <a:normAutofit fontScale="92500" lnSpcReduction="10000"/>
          </a:bodyPr>
          <a:lstStyle/>
          <a:p>
            <a:r>
              <a:rPr lang="en-US" dirty="0"/>
              <a:t>From 01.04.2021 to 30.09.2023, all existing trusts which were registered u/s 12A/12AA or approved under section 10(23C) or section 80G were mandatorily required to obtain registration under new scheme under section 12AB or to obtain approval under section 10(23C) or section 80G. The registration was valid for five years from 01.04.2021.</a:t>
            </a:r>
          </a:p>
          <a:p>
            <a:r>
              <a:rPr lang="en-US" dirty="0"/>
              <a:t>However , there were issued regarding time limits of “six months of commencement of activities”.</a:t>
            </a:r>
          </a:p>
          <a:p>
            <a:r>
              <a:rPr lang="en-US" dirty="0"/>
              <a:t>Six months time limit already expired in the case of many trusts </a:t>
            </a:r>
          </a:p>
          <a:p>
            <a:endParaRPr lang="en-US" dirty="0"/>
          </a:p>
          <a:p>
            <a:endParaRPr lang="en-US" dirty="0"/>
          </a:p>
        </p:txBody>
      </p:sp>
    </p:spTree>
    <p:extLst>
      <p:ext uri="{BB962C8B-B14F-4D97-AF65-F5344CB8AC3E}">
        <p14:creationId xmlns:p14="http://schemas.microsoft.com/office/powerpoint/2010/main" val="303838929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effective from 01.10.2023</a:t>
            </a:r>
          </a:p>
        </p:txBody>
      </p:sp>
      <p:sp>
        <p:nvSpPr>
          <p:cNvPr id="3" name="Content Placeholder 2"/>
          <p:cNvSpPr>
            <a:spLocks noGrp="1"/>
          </p:cNvSpPr>
          <p:nvPr>
            <p:ph idx="1"/>
          </p:nvPr>
        </p:nvSpPr>
        <p:spPr>
          <a:xfrm>
            <a:off x="2329657" y="1701544"/>
            <a:ext cx="7968284" cy="2484803"/>
          </a:xfrm>
        </p:spPr>
        <p:txBody>
          <a:bodyPr>
            <a:noAutofit/>
          </a:bodyPr>
          <a:lstStyle/>
          <a:p>
            <a:r>
              <a:rPr lang="en-US" sz="1814" dirty="0"/>
              <a:t>All trusts or institutions which have already commenced activity to file for direct registration which is valid for five years.</a:t>
            </a:r>
          </a:p>
          <a:p>
            <a:r>
              <a:rPr lang="en-US" sz="1814" dirty="0"/>
              <a:t>Period from 01.04.2021 to 30.09.2023 – Period of two step registration, First provisional and subsequently regular registration.</a:t>
            </a:r>
          </a:p>
          <a:p>
            <a:r>
              <a:rPr lang="en-US" sz="1814" dirty="0"/>
              <a:t>From 01.10.2023, only the trusts or institutions who have not commenced their activities have to apply for provisional registration which is to be converted to regular registration within six months of commencement of activities or expiry of the provisional registration whichever is earlier. </a:t>
            </a:r>
          </a:p>
          <a:p>
            <a:r>
              <a:rPr lang="en-US" sz="1814" dirty="0"/>
              <a:t>However, another condition was also added in section 12A(1)(ac)(vi) </a:t>
            </a:r>
            <a:r>
              <a:rPr lang="en-US" sz="1814" dirty="0" err="1"/>
              <a:t>w.e.f</a:t>
            </a:r>
            <a:r>
              <a:rPr lang="en-US" sz="1814" dirty="0"/>
              <a:t> 01.10.2023. It was provided that such </a:t>
            </a:r>
            <a:r>
              <a:rPr lang="en-US" sz="1814" dirty="0" err="1"/>
              <a:t>organisations</a:t>
            </a:r>
            <a:r>
              <a:rPr lang="en-US" sz="1814" dirty="0"/>
              <a:t> who had already commenced their activities and going for direct registration should not have claimed exemption benefit for any previous year on or before the date of application.</a:t>
            </a:r>
          </a:p>
          <a:p>
            <a:r>
              <a:rPr lang="en-US" sz="1814" dirty="0"/>
              <a:t>Further such assesses’ whose registration </a:t>
            </a:r>
            <a:r>
              <a:rPr lang="en-US" sz="1814" b="1" dirty="0"/>
              <a:t>gets cancelled or not regularized cannot apply for re-registration</a:t>
            </a:r>
            <a:r>
              <a:rPr lang="en-US" sz="1814" dirty="0"/>
              <a:t>. </a:t>
            </a:r>
          </a:p>
        </p:txBody>
      </p:sp>
    </p:spTree>
    <p:extLst>
      <p:ext uri="{BB962C8B-B14F-4D97-AF65-F5344CB8AC3E}">
        <p14:creationId xmlns:p14="http://schemas.microsoft.com/office/powerpoint/2010/main" val="308848837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With effect from 01-10-2024, following changes made:</a:t>
            </a:r>
          </a:p>
        </p:txBody>
      </p:sp>
      <p:sp>
        <p:nvSpPr>
          <p:cNvPr id="3" name="Content Placeholder 2"/>
          <p:cNvSpPr>
            <a:spLocks noGrp="1"/>
          </p:cNvSpPr>
          <p:nvPr>
            <p:ph idx="1"/>
          </p:nvPr>
        </p:nvSpPr>
        <p:spPr/>
        <p:txBody>
          <a:bodyPr/>
          <a:lstStyle/>
          <a:p>
            <a:r>
              <a:rPr lang="en-IN" dirty="0"/>
              <a:t>No two regimes exists currently for trusts/institutions to whom approval of CIT(E) under the provisions of section 10(23C) was mandatory.</a:t>
            </a:r>
          </a:p>
          <a:p>
            <a:r>
              <a:rPr lang="en-IN" dirty="0"/>
              <a:t>That is for such cases/trusts/</a:t>
            </a:r>
            <a:r>
              <a:rPr lang="en-IN" dirty="0" err="1"/>
              <a:t>assesse</a:t>
            </a:r>
            <a:r>
              <a:rPr lang="en-IN" dirty="0"/>
              <a:t> whose income was exempted earlier u/s 10(23C) (iv)/(v)/(vi)/(via), the </a:t>
            </a:r>
            <a:r>
              <a:rPr lang="en-IN" dirty="0" err="1"/>
              <a:t>assesse</a:t>
            </a:r>
            <a:r>
              <a:rPr lang="en-IN" dirty="0"/>
              <a:t> needs to migrate or register u/s Section 12AB regime from 01.10.2024 onwards.</a:t>
            </a:r>
          </a:p>
          <a:p>
            <a:r>
              <a:rPr lang="en-US" dirty="0"/>
              <a:t>PCIT/CIT granted authority to condone  delay if there is reasonable merit [u/s 12AB]</a:t>
            </a:r>
            <a:endParaRPr lang="en-IN" dirty="0"/>
          </a:p>
        </p:txBody>
      </p:sp>
    </p:spTree>
    <p:extLst>
      <p:ext uri="{BB962C8B-B14F-4D97-AF65-F5344CB8AC3E}">
        <p14:creationId xmlns:p14="http://schemas.microsoft.com/office/powerpoint/2010/main" val="353215850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253AD-A7E5-3D37-B760-F1BC2EA7441E}"/>
              </a:ext>
            </a:extLst>
          </p:cNvPr>
          <p:cNvSpPr>
            <a:spLocks noGrp="1"/>
          </p:cNvSpPr>
          <p:nvPr>
            <p:ph type="title"/>
          </p:nvPr>
        </p:nvSpPr>
        <p:spPr/>
        <p:txBody>
          <a:bodyPr>
            <a:normAutofit/>
          </a:bodyPr>
          <a:lstStyle/>
          <a:p>
            <a:pPr algn="ctr"/>
            <a:r>
              <a:rPr lang="en-US" sz="2864" b="1" dirty="0">
                <a:ea typeface="+mj-lt"/>
                <a:cs typeface="+mj-lt"/>
              </a:rPr>
              <a:t>Registration u/s.80G of the Income tax Act,1961</a:t>
            </a:r>
            <a:endParaRPr lang="en-US" sz="2864" b="1">
              <a:cs typeface="Calibri Light"/>
            </a:endParaRPr>
          </a:p>
        </p:txBody>
      </p:sp>
      <p:sp>
        <p:nvSpPr>
          <p:cNvPr id="3" name="Content Placeholder 2">
            <a:extLst>
              <a:ext uri="{FF2B5EF4-FFF2-40B4-BE49-F238E27FC236}">
                <a16:creationId xmlns:a16="http://schemas.microsoft.com/office/drawing/2014/main" id="{0A64675C-08C3-E390-7FAB-FAC411E889B4}"/>
              </a:ext>
            </a:extLst>
          </p:cNvPr>
          <p:cNvSpPr>
            <a:spLocks noGrp="1"/>
          </p:cNvSpPr>
          <p:nvPr>
            <p:ph idx="1"/>
          </p:nvPr>
        </p:nvSpPr>
        <p:spPr>
          <a:xfrm>
            <a:off x="2428138" y="2497889"/>
            <a:ext cx="7968284" cy="2809864"/>
          </a:xfrm>
        </p:spPr>
        <p:txBody>
          <a:bodyPr vert="horz" lIns="72726" tIns="36363" rIns="72726" bIns="36363" rtlCol="0" anchor="ctr">
            <a:normAutofit fontScale="62500" lnSpcReduction="20000"/>
          </a:bodyPr>
          <a:lstStyle/>
          <a:p>
            <a:pPr>
              <a:buNone/>
            </a:pPr>
            <a:r>
              <a:rPr lang="en-US" dirty="0">
                <a:ea typeface="+mn-lt"/>
                <a:cs typeface="+mn-lt"/>
              </a:rPr>
              <a:t>   Charitable entities have an option to apply and obtain approval u/s.80G which enables the entities to seek donations and issue certificate to their respective donors based on which the donors can  avail income tax deduction from their taxable income subject to qualifying limit.</a:t>
            </a:r>
            <a:endParaRPr lang="en-US" dirty="0">
              <a:cs typeface="Calibri" panose="020F0502020204030204"/>
            </a:endParaRPr>
          </a:p>
          <a:p>
            <a:pPr>
              <a:buNone/>
            </a:pPr>
            <a:r>
              <a:rPr lang="en-US" dirty="0">
                <a:cs typeface="Calibri" panose="020F0502020204030204"/>
              </a:rPr>
              <a:t>           ----------------------------------</a:t>
            </a:r>
          </a:p>
          <a:p>
            <a:pPr>
              <a:buNone/>
            </a:pPr>
            <a:r>
              <a:rPr lang="en-US" dirty="0">
                <a:cs typeface="Calibri" panose="020F0502020204030204"/>
              </a:rPr>
              <a:t>   </a:t>
            </a:r>
            <a:r>
              <a:rPr lang="en-US" dirty="0">
                <a:latin typeface="Calibri"/>
                <a:cs typeface="Calibri Light"/>
              </a:rPr>
              <a:t>Uniformity in the process of Registration in Both Regimes</a:t>
            </a:r>
          </a:p>
          <a:p>
            <a:pPr>
              <a:buFont typeface="Wingdings" pitchFamily="2" charset="2"/>
              <a:buChar char="q"/>
            </a:pPr>
            <a:r>
              <a:rPr lang="en-US" dirty="0">
                <a:latin typeface="Calibri"/>
                <a:cs typeface="Calibri Light"/>
              </a:rPr>
              <a:t>Amendment made with effect from 01.10.2024 and new applicants can get approval but no retrospective effect from 01.10.2023 to 01.10.2024.</a:t>
            </a:r>
          </a:p>
          <a:p>
            <a:pPr>
              <a:buFont typeface="Wingdings" pitchFamily="2" charset="2"/>
              <a:buChar char="q"/>
            </a:pPr>
            <a:r>
              <a:rPr lang="en-US" dirty="0">
                <a:latin typeface="Calibri"/>
                <a:cs typeface="Calibri Light"/>
              </a:rPr>
              <a:t>Limited to fifty per cent of the donations/aggregate of donations in case of ordinary trusts [Cash can be maximum of Rs. 2,000/- only]</a:t>
            </a:r>
          </a:p>
          <a:p>
            <a:pPr>
              <a:buFont typeface="Wingdings" pitchFamily="2" charset="2"/>
              <a:buChar char="q"/>
            </a:pPr>
            <a:r>
              <a:rPr lang="en-US" dirty="0">
                <a:latin typeface="Calibri"/>
                <a:cs typeface="Calibri Light"/>
              </a:rPr>
              <a:t>No fresh registration under section 80G from 01-10-23 to 30-09-24 for such entities which had already claimed exemption under IT Act</a:t>
            </a:r>
          </a:p>
          <a:p>
            <a:pPr marL="0" indent="0">
              <a:buNone/>
            </a:pPr>
            <a:endParaRPr lang="en-US" dirty="0">
              <a:cs typeface="Calibri" panose="020F0502020204030204"/>
            </a:endParaRPr>
          </a:p>
        </p:txBody>
      </p:sp>
    </p:spTree>
    <p:extLst>
      <p:ext uri="{BB962C8B-B14F-4D97-AF65-F5344CB8AC3E}">
        <p14:creationId xmlns:p14="http://schemas.microsoft.com/office/powerpoint/2010/main" val="3005708046"/>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00739" y="1490786"/>
            <a:ext cx="11176000" cy="4154984"/>
          </a:xfrm>
          <a:prstGeom prst="rect">
            <a:avLst/>
          </a:prstGeom>
          <a:noFill/>
        </p:spPr>
        <p:txBody>
          <a:bodyPr wrap="square" rtlCol="0">
            <a:spAutoFit/>
          </a:bodyPr>
          <a:lstStyle/>
          <a:p>
            <a:r>
              <a:rPr lang="en-US" sz="5000" dirty="0"/>
              <a:t>Only Micro and Small vendors</a:t>
            </a:r>
          </a:p>
          <a:p>
            <a:endParaRPr lang="en-US" sz="5000" dirty="0"/>
          </a:p>
          <a:p>
            <a:r>
              <a:rPr lang="en-US" sz="5000" dirty="0"/>
              <a:t>43B(h) not applicable to Medium Enterprises</a:t>
            </a:r>
            <a:endParaRPr lang="en-IN" sz="5000" dirty="0"/>
          </a:p>
          <a:p>
            <a:endParaRPr lang="en-IN" sz="6400" dirty="0"/>
          </a:p>
        </p:txBody>
      </p:sp>
    </p:spTree>
    <p:extLst>
      <p:ext uri="{BB962C8B-B14F-4D97-AF65-F5344CB8AC3E}">
        <p14:creationId xmlns:p14="http://schemas.microsoft.com/office/powerpoint/2010/main" val="14925221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0985" y="310662"/>
            <a:ext cx="10668000" cy="7478970"/>
          </a:xfrm>
          <a:prstGeom prst="rect">
            <a:avLst/>
          </a:prstGeom>
        </p:spPr>
        <p:txBody>
          <a:bodyPr wrap="square">
            <a:spAutoFit/>
          </a:bodyPr>
          <a:lstStyle/>
          <a:p>
            <a:r>
              <a:rPr lang="en-US" sz="2400" b="1" u="sng" dirty="0"/>
              <a:t>What is Micro and Small Vendors?</a:t>
            </a:r>
          </a:p>
          <a:p>
            <a:endParaRPr lang="en-IN" sz="2400" dirty="0"/>
          </a:p>
          <a:p>
            <a:r>
              <a:rPr lang="en-US" sz="2400" b="1" u="sng" dirty="0"/>
              <a:t>Micro Enterprises</a:t>
            </a:r>
          </a:p>
          <a:p>
            <a:r>
              <a:rPr lang="en-IN" sz="2400" dirty="0"/>
              <a:t>Enterprises where the investment in Plant and Machinery or Equipment does not exceed  </a:t>
            </a:r>
            <a:r>
              <a:rPr lang="en-IN" sz="2400" dirty="0" err="1"/>
              <a:t>Rs</a:t>
            </a:r>
            <a:r>
              <a:rPr lang="en-IN" sz="2400" dirty="0"/>
              <a:t> 1 </a:t>
            </a:r>
            <a:r>
              <a:rPr lang="en-IN" sz="2400" dirty="0" err="1"/>
              <a:t>crore</a:t>
            </a:r>
            <a:r>
              <a:rPr lang="en-IN" sz="2400" dirty="0"/>
              <a:t> and turnover does not exceed </a:t>
            </a:r>
            <a:r>
              <a:rPr lang="en-IN" sz="2400" dirty="0" err="1"/>
              <a:t>Rs</a:t>
            </a:r>
            <a:r>
              <a:rPr lang="en-IN" sz="2400" dirty="0"/>
              <a:t> 5 </a:t>
            </a:r>
            <a:r>
              <a:rPr lang="en-IN" sz="2400" dirty="0" err="1"/>
              <a:t>Crores</a:t>
            </a:r>
            <a:endParaRPr lang="en-IN" sz="2400" dirty="0"/>
          </a:p>
          <a:p>
            <a:endParaRPr lang="en-US" sz="2400" dirty="0"/>
          </a:p>
          <a:p>
            <a:r>
              <a:rPr lang="en-US" sz="2400" b="1" dirty="0">
                <a:solidFill>
                  <a:srgbClr val="FF0000"/>
                </a:solidFill>
                <a:latin typeface="Jokerman" pitchFamily="82" charset="0"/>
              </a:rPr>
              <a:t>PM    1 Cr       TO 5 Cr</a:t>
            </a:r>
          </a:p>
          <a:p>
            <a:endParaRPr lang="en-IN" sz="2400" dirty="0"/>
          </a:p>
          <a:p>
            <a:r>
              <a:rPr lang="en-IN" sz="2400" b="1" u="sng" dirty="0"/>
              <a:t>Small Enterprises</a:t>
            </a:r>
            <a:endParaRPr lang="en-IN" sz="2400" dirty="0"/>
          </a:p>
          <a:p>
            <a:r>
              <a:rPr lang="en-IN" sz="2400" dirty="0"/>
              <a:t>Enterprises where the investment in Plant and Machinery or Equipment does not exceed </a:t>
            </a:r>
            <a:r>
              <a:rPr lang="en-IN" sz="2400" dirty="0" err="1"/>
              <a:t>Rs</a:t>
            </a:r>
            <a:r>
              <a:rPr lang="en-IN" sz="2400" dirty="0"/>
              <a:t> 10 </a:t>
            </a:r>
            <a:r>
              <a:rPr lang="en-IN" sz="2400" dirty="0" err="1"/>
              <a:t>crore</a:t>
            </a:r>
            <a:r>
              <a:rPr lang="en-IN" sz="2400" dirty="0"/>
              <a:t> rupees and turnover does not exceed </a:t>
            </a:r>
            <a:r>
              <a:rPr lang="en-IN" sz="2400" dirty="0" err="1"/>
              <a:t>Rs</a:t>
            </a:r>
            <a:r>
              <a:rPr lang="en-IN" sz="2400" dirty="0"/>
              <a:t> 50 </a:t>
            </a:r>
            <a:r>
              <a:rPr lang="en-IN" sz="2400" dirty="0" err="1"/>
              <a:t>crore</a:t>
            </a:r>
            <a:r>
              <a:rPr lang="en-IN" sz="2400" dirty="0"/>
              <a:t>.</a:t>
            </a:r>
          </a:p>
          <a:p>
            <a:endParaRPr lang="en-US" sz="2400" dirty="0"/>
          </a:p>
          <a:p>
            <a:r>
              <a:rPr lang="en-US" sz="2400" b="1" dirty="0">
                <a:solidFill>
                  <a:srgbClr val="FF0000"/>
                </a:solidFill>
                <a:latin typeface="Jokerman" pitchFamily="82" charset="0"/>
              </a:rPr>
              <a:t>PM   10 Cr       TO  50 Cr</a:t>
            </a:r>
          </a:p>
          <a:p>
            <a:endParaRPr lang="en-US" sz="2400" b="1" dirty="0">
              <a:solidFill>
                <a:srgbClr val="FF0000"/>
              </a:solidFill>
              <a:latin typeface="Jokerman" pitchFamily="82" charset="0"/>
            </a:endParaRPr>
          </a:p>
          <a:p>
            <a:endParaRPr lang="en-IN" sz="2400" dirty="0"/>
          </a:p>
          <a:p>
            <a:r>
              <a:rPr lang="en-IN" sz="2400" b="1" u="sng" dirty="0"/>
              <a:t>Medium Enterprises</a:t>
            </a:r>
            <a:endParaRPr lang="en-IN" sz="2400" dirty="0"/>
          </a:p>
          <a:p>
            <a:r>
              <a:rPr lang="en-US" sz="2400" b="1" dirty="0">
                <a:solidFill>
                  <a:srgbClr val="FF0000"/>
                </a:solidFill>
                <a:latin typeface="Jokerman" pitchFamily="82" charset="0"/>
              </a:rPr>
              <a:t>PM   50 Cr       TO  250 Cr</a:t>
            </a:r>
          </a:p>
          <a:p>
            <a:endParaRPr lang="en-US" sz="2400" b="1" dirty="0">
              <a:solidFill>
                <a:srgbClr val="FF0000"/>
              </a:solidFill>
              <a:latin typeface="Jokerman" pitchFamily="82" charset="0"/>
            </a:endParaRPr>
          </a:p>
          <a:p>
            <a:endParaRPr lang="en-US" sz="2400" dirty="0"/>
          </a:p>
          <a:p>
            <a:endParaRPr lang="en-IN" sz="2400" dirty="0"/>
          </a:p>
        </p:txBody>
      </p:sp>
    </p:spTree>
    <p:extLst>
      <p:ext uri="{BB962C8B-B14F-4D97-AF65-F5344CB8AC3E}">
        <p14:creationId xmlns:p14="http://schemas.microsoft.com/office/powerpoint/2010/main" val="31002605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1046</TotalTime>
  <Words>5879</Words>
  <Application>Microsoft Office PowerPoint</Application>
  <PresentationFormat>Widescreen</PresentationFormat>
  <Paragraphs>649</Paragraphs>
  <Slides>74</Slides>
  <Notes>9</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74</vt:i4>
      </vt:variant>
    </vt:vector>
  </HeadingPairs>
  <TitlesOfParts>
    <vt:vector size="89" baseType="lpstr">
      <vt:lpstr>Arial</vt:lpstr>
      <vt:lpstr>Book Antiqua</vt:lpstr>
      <vt:lpstr>Bookman Old Style</vt:lpstr>
      <vt:lpstr>Calibri</vt:lpstr>
      <vt:lpstr>Calibri Light</vt:lpstr>
      <vt:lpstr>Corbel</vt:lpstr>
      <vt:lpstr>Garamond</vt:lpstr>
      <vt:lpstr>Georgia</vt:lpstr>
      <vt:lpstr>HY엽서L</vt:lpstr>
      <vt:lpstr>Jokerman</vt:lpstr>
      <vt:lpstr>Liberation Sans</vt:lpstr>
      <vt:lpstr>Trebuchet MS</vt:lpstr>
      <vt:lpstr>Verdana</vt:lpstr>
      <vt:lpstr>Wingdings</vt:lpstr>
      <vt:lpstr>Parallax</vt:lpstr>
      <vt:lpstr>Practical aspects in Taxation of MSMEs  TDS 360° Registration of Charitable Trusts</vt:lpstr>
      <vt:lpstr>PowerPoint Presentation</vt:lpstr>
      <vt:lpstr>Income from house property </vt:lpstr>
      <vt:lpstr>Interplay –   Presumptive taxation vs tax audit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28(iv) amendment</vt:lpstr>
      <vt:lpstr>Section 54 GB</vt:lpstr>
      <vt:lpstr>Abolition of angel taxation.</vt:lpstr>
      <vt:lpstr>80 IAC</vt:lpstr>
      <vt:lpstr>80 JJAA</vt:lpstr>
      <vt:lpstr>TDS 360°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Circular no. 13/2021 dated 30.06.2021</vt:lpstr>
      <vt:lpstr>CARRY FORWADING TDS CREDIT.</vt:lpstr>
      <vt:lpstr>Form 71</vt:lpstr>
      <vt:lpstr>206 AB/CA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Form 26 A</vt:lpstr>
      <vt:lpstr>195 </vt:lpstr>
      <vt:lpstr>194T</vt:lpstr>
      <vt:lpstr>Registration of charitable organisations.</vt:lpstr>
      <vt:lpstr>OVER VIEW    1. FIRST REGIME   2. SECOND REGIME.</vt:lpstr>
      <vt:lpstr>PowerPoint Presentation</vt:lpstr>
      <vt:lpstr>SEC 10 (23 C)</vt:lpstr>
      <vt:lpstr>PowerPoint Presentation</vt:lpstr>
      <vt:lpstr>PowerPoint Presentation</vt:lpstr>
      <vt:lpstr>PowerPoint Presentation</vt:lpstr>
      <vt:lpstr>PowerPoint Presentation</vt:lpstr>
      <vt:lpstr>Conditions for availing exemption under First Regime and Second Regime </vt:lpstr>
      <vt:lpstr>Registration of Charitable Institutions</vt:lpstr>
      <vt:lpstr>Necessity of Registration of Charitable Institutions</vt:lpstr>
      <vt:lpstr>Land mark Changes as per Finance Act 2020</vt:lpstr>
      <vt:lpstr>Changes in the Finance Act 2020</vt:lpstr>
      <vt:lpstr>Finance Act, 2020 changes:</vt:lpstr>
      <vt:lpstr>Effective date for availing exemption</vt:lpstr>
      <vt:lpstr>Land mark Changes as per Finance Act 2020</vt:lpstr>
      <vt:lpstr>Two Regimes for Charitable trusts and institutions</vt:lpstr>
      <vt:lpstr>Two Regimes for Charitable trusts and institutions</vt:lpstr>
      <vt:lpstr>Two Regimes for Charitable trusts and institutions</vt:lpstr>
      <vt:lpstr>Compliance Requirement [Till 01.10.2023]</vt:lpstr>
      <vt:lpstr>Compliance Requirement(contd..)</vt:lpstr>
      <vt:lpstr>Process Of Registration</vt:lpstr>
      <vt:lpstr>Process Of Registration(contd..)</vt:lpstr>
      <vt:lpstr>Regime from 01.04.2021 to 30.09.2023</vt:lpstr>
      <vt:lpstr>Changes effective from 01.10.2023</vt:lpstr>
      <vt:lpstr>With effect from 01-10-2024, following changes made:</vt:lpstr>
      <vt:lpstr>Registration u/s.80G of the Income tax Act,1961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Practical aspects in taxation of sme  tds 360° Registration of charitable trusts</dc:title>
  <dc:creator>User</dc:creator>
  <cp:lastModifiedBy>User</cp:lastModifiedBy>
  <cp:revision>31</cp:revision>
  <dcterms:created xsi:type="dcterms:W3CDTF">2024-12-25T05:13:47Z</dcterms:created>
  <dcterms:modified xsi:type="dcterms:W3CDTF">2024-12-28T08:39:52Z</dcterms:modified>
</cp:coreProperties>
</file>